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574" r:id="rId5"/>
    <p:sldId id="577" r:id="rId6"/>
    <p:sldId id="563" r:id="rId7"/>
    <p:sldId id="579" r:id="rId8"/>
    <p:sldId id="553" r:id="rId9"/>
    <p:sldId id="475" r:id="rId10"/>
    <p:sldId id="564" r:id="rId11"/>
    <p:sldId id="565" r:id="rId12"/>
    <p:sldId id="571" r:id="rId13"/>
    <p:sldId id="567" r:id="rId14"/>
    <p:sldId id="572" r:id="rId15"/>
    <p:sldId id="554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2FF"/>
    <a:srgbClr val="AFEAFF"/>
    <a:srgbClr val="D20000"/>
    <a:srgbClr val="FF9900"/>
    <a:srgbClr val="0066FF"/>
    <a:srgbClr val="EAF4EA"/>
    <a:srgbClr val="CC6600"/>
    <a:srgbClr val="FFFFFF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97" autoAdjust="0"/>
    <p:restoredTop sz="90418" autoAdjust="0"/>
  </p:normalViewPr>
  <p:slideViewPr>
    <p:cSldViewPr snapToGrid="0">
      <p:cViewPr varScale="1">
        <p:scale>
          <a:sx n="129" d="100"/>
          <a:sy n="129" d="100"/>
        </p:scale>
        <p:origin x="78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2234B-5823-4CB6-91E6-ADA3652AB8B5}" type="datetimeFigureOut">
              <a:rPr lang="de-AT" smtClean="0"/>
              <a:t>28.04.2025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1E5E2-8033-4F93-9DD6-E5E1FB0DF51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127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E5E2-8033-4F93-9DD6-E5E1FB0DF510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62390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0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E5E2-8033-4F93-9DD6-E5E1FB0DF510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0081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763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454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963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11E5E2-8033-4F93-9DD6-E5E1FB0DF510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3841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53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96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5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8692A-D6D2-8340-BB47-13E8A19B5FC4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0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96002" y="1767801"/>
            <a:ext cx="10769601" cy="1495743"/>
          </a:xfrm>
        </p:spPr>
        <p:txBody>
          <a:bodyPr anchor="b"/>
          <a:lstStyle>
            <a:lvl1pPr>
              <a:lnSpc>
                <a:spcPts val="5333"/>
              </a:lnSpc>
              <a:defRPr sz="4800" cap="all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6969" y="3290517"/>
            <a:ext cx="10765367" cy="1194600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706967" y="4476047"/>
            <a:ext cx="10769600" cy="1550640"/>
          </a:xfrm>
        </p:spPr>
        <p:txBody>
          <a:bodyPr/>
          <a:lstStyle>
            <a:lvl1pPr>
              <a:buNone/>
              <a:defRPr sz="2133">
                <a:solidFill>
                  <a:srgbClr val="000A10"/>
                </a:solidFill>
              </a:defRPr>
            </a:lvl1pPr>
            <a:lvl2pPr>
              <a:defRPr sz="2400">
                <a:solidFill>
                  <a:srgbClr val="000A10"/>
                </a:solidFill>
              </a:defRPr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267" y="607783"/>
            <a:ext cx="2982707" cy="879516"/>
          </a:xfrm>
          <a:prstGeom prst="rect">
            <a:avLst/>
          </a:prstGeom>
        </p:spPr>
      </p:pic>
      <p:grpSp>
        <p:nvGrpSpPr>
          <p:cNvPr id="9" name="Gruppierung 8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10" name="Gruppierung 9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Rechteck 35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uppierung 10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56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s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ildplatzhalter 15"/>
          <p:cNvSpPr>
            <a:spLocks noGrp="1"/>
          </p:cNvSpPr>
          <p:nvPr>
            <p:ph type="pic" sz="quarter" idx="12"/>
          </p:nvPr>
        </p:nvSpPr>
        <p:spPr bwMode="auto">
          <a:xfrm>
            <a:off x="710795" y="1237921"/>
            <a:ext cx="10781056" cy="4780236"/>
          </a:xfrm>
          <a:custGeom>
            <a:avLst/>
            <a:gdLst>
              <a:gd name="connsiteX0" fmla="*/ 8 w 8085792"/>
              <a:gd name="connsiteY0" fmla="*/ 0 h 3585177"/>
              <a:gd name="connsiteX1" fmla="*/ 8085792 w 8085792"/>
              <a:gd name="connsiteY1" fmla="*/ 0 h 3585177"/>
              <a:gd name="connsiteX2" fmla="*/ 8083990 w 8085792"/>
              <a:gd name="connsiteY2" fmla="*/ 2920424 h 3585177"/>
              <a:gd name="connsiteX3" fmla="*/ 7426443 w 8085792"/>
              <a:gd name="connsiteY3" fmla="*/ 3585177 h 3585177"/>
              <a:gd name="connsiteX4" fmla="*/ 305 w 8085792"/>
              <a:gd name="connsiteY4" fmla="*/ 3581991 h 3585177"/>
              <a:gd name="connsiteX5" fmla="*/ 3 w 8085792"/>
              <a:gd name="connsiteY5" fmla="*/ 34892 h 3585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792" h="3585177">
                <a:moveTo>
                  <a:pt x="8" y="0"/>
                </a:moveTo>
                <a:lnTo>
                  <a:pt x="8085792" y="0"/>
                </a:lnTo>
                <a:lnTo>
                  <a:pt x="8083990" y="2920424"/>
                </a:lnTo>
                <a:lnTo>
                  <a:pt x="7426443" y="3585177"/>
                </a:lnTo>
                <a:lnTo>
                  <a:pt x="305" y="3581991"/>
                </a:lnTo>
                <a:cubicBezTo>
                  <a:pt x="1165" y="2190443"/>
                  <a:pt x="-71" y="1255292"/>
                  <a:pt x="3" y="34892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8752" y="6275246"/>
            <a:ext cx="2432049" cy="25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‹Nr.›</a:t>
            </a:fld>
            <a:endParaRPr lang="en-GB" noProof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579" y="6273149"/>
            <a:ext cx="2540000" cy="25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5F8A39F7-97EC-2142-B264-F44D66BBE89D}" type="datetime1">
              <a:rPr lang="en-GB" noProof="0" smtClean="0"/>
              <a:t>28/04/2025</a:t>
            </a:fld>
            <a:endParaRPr lang="en-GB" noProof="0"/>
          </a:p>
        </p:txBody>
      </p:sp>
      <p:grpSp>
        <p:nvGrpSpPr>
          <p:cNvPr id="8" name="Gruppierung 7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9" name="Gruppierung 8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6" name="Rechteck 35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0" name="Gruppierung 9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353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3888D3A-B182-8949-9F70-1309707E4E20}" type="slidenum">
              <a:rPr lang="en-GB" noProof="0" smtClean="0"/>
              <a:pPr>
                <a:defRPr/>
              </a:pPr>
              <a:t>‹Nr.›</a:t>
            </a:fld>
            <a:endParaRPr lang="en-GB" sz="1867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198AD64C-CCF5-CC4A-BA46-EEB0FF8EC03D}" type="datetime1">
              <a:rPr lang="en-GB" noProof="0" smtClean="0"/>
              <a:t>28/04/2025</a:t>
            </a:fld>
            <a:endParaRPr lang="en-GB" sz="1867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719669" y="160234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7"/>
          </p:nvPr>
        </p:nvSpPr>
        <p:spPr>
          <a:xfrm>
            <a:off x="719669" y="3121103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22"/>
          </p:nvPr>
        </p:nvSpPr>
        <p:spPr>
          <a:xfrm>
            <a:off x="719669" y="463080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2" name="Bildplatzhalter 7"/>
          <p:cNvSpPr>
            <a:spLocks noGrp="1"/>
          </p:cNvSpPr>
          <p:nvPr>
            <p:ph type="pic" sz="quarter" idx="23"/>
          </p:nvPr>
        </p:nvSpPr>
        <p:spPr>
          <a:xfrm>
            <a:off x="3590396" y="160234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3" name="Bildplatzhalter 7"/>
          <p:cNvSpPr>
            <a:spLocks noGrp="1"/>
          </p:cNvSpPr>
          <p:nvPr>
            <p:ph type="pic" sz="quarter" idx="24"/>
          </p:nvPr>
        </p:nvSpPr>
        <p:spPr>
          <a:xfrm>
            <a:off x="3590396" y="3121103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4" name="Bildplatzhalter 7"/>
          <p:cNvSpPr>
            <a:spLocks noGrp="1"/>
          </p:cNvSpPr>
          <p:nvPr>
            <p:ph type="pic" sz="quarter" idx="25"/>
          </p:nvPr>
        </p:nvSpPr>
        <p:spPr>
          <a:xfrm>
            <a:off x="3590396" y="463080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26"/>
          </p:nvPr>
        </p:nvSpPr>
        <p:spPr>
          <a:xfrm>
            <a:off x="6461123" y="160234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sp>
        <p:nvSpPr>
          <p:cNvPr id="16" name="Bildplatzhalter 7"/>
          <p:cNvSpPr>
            <a:spLocks noGrp="1"/>
          </p:cNvSpPr>
          <p:nvPr>
            <p:ph type="pic" sz="quarter" idx="27"/>
          </p:nvPr>
        </p:nvSpPr>
        <p:spPr>
          <a:xfrm>
            <a:off x="6461123" y="3121103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8"/>
          </p:nvPr>
        </p:nvSpPr>
        <p:spPr>
          <a:xfrm>
            <a:off x="6461123" y="463080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9"/>
          </p:nvPr>
        </p:nvSpPr>
        <p:spPr>
          <a:xfrm>
            <a:off x="9331851" y="160234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9" name="Bildplatzhalter 7"/>
          <p:cNvSpPr>
            <a:spLocks noGrp="1"/>
          </p:cNvSpPr>
          <p:nvPr>
            <p:ph type="pic" sz="quarter" idx="30"/>
          </p:nvPr>
        </p:nvSpPr>
        <p:spPr>
          <a:xfrm>
            <a:off x="9331851" y="3121103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31"/>
          </p:nvPr>
        </p:nvSpPr>
        <p:spPr>
          <a:xfrm>
            <a:off x="9331851" y="4630809"/>
            <a:ext cx="2160000" cy="1392000"/>
          </a:xfrm>
          <a:solidFill>
            <a:schemeClr val="bg1"/>
          </a:solidFill>
        </p:spPr>
        <p:txBody>
          <a:bodyPr/>
          <a:lstStyle/>
          <a:p>
            <a:r>
              <a:rPr lang="de-DE"/>
              <a:t>Bild auf Platzhalter ziehen oder durch Klicken auf Symbol hinzufügen</a:t>
            </a:r>
          </a:p>
        </p:txBody>
      </p:sp>
      <p:grpSp>
        <p:nvGrpSpPr>
          <p:cNvPr id="21" name="Gruppierung 20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22" name="Gruppierung 21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36" name="Gerade Verbindung 35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Gerade Verbindung 36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Gerade Verbindung 37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Gerade Verbindung 38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Gerade Verbindung 39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Gerade Verbindung 40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" name="Gerade Verbindung 41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Gerade Verbindung 42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Gerade Verbindung 43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Gerade Verbindung 44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Gerade Verbindung 45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7" name="Rechteck 46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23" name="Gruppierung 22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24" name="Parallelogramm 23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5" name="Parallelogramm 24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6" name="Parallelogramm 25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7" name="Parallelogramm 26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8" name="Parallelogramm 27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9" name="Parallelogramm 28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0" name="Parallelogramm 29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1" name="Parallelogramm 30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2" name="Parallelogramm 31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3" name="Parallelogramm 32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4" name="Parallelogramm 33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35" name="Parallelogramm 34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2384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696002" y="1728001"/>
            <a:ext cx="10769601" cy="1089025"/>
          </a:xfrm>
        </p:spPr>
        <p:txBody>
          <a:bodyPr anchor="b"/>
          <a:lstStyle>
            <a:lvl1pPr>
              <a:lnSpc>
                <a:spcPts val="5333"/>
              </a:lnSpc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GB" noProof="0" dirty="0"/>
              <a:t>Thank you!</a:t>
            </a:r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6969" y="2844000"/>
            <a:ext cx="10765367" cy="801024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 dirty="0"/>
          </a:p>
        </p:txBody>
      </p:sp>
      <p:grpSp>
        <p:nvGrpSpPr>
          <p:cNvPr id="6" name="Gruppierung 5"/>
          <p:cNvGrpSpPr/>
          <p:nvPr userDrawn="1"/>
        </p:nvGrpSpPr>
        <p:grpSpPr>
          <a:xfrm>
            <a:off x="4847861" y="5121109"/>
            <a:ext cx="7344139" cy="1736891"/>
            <a:chOff x="3635896" y="5555331"/>
            <a:chExt cx="5508104" cy="1302668"/>
          </a:xfrm>
        </p:grpSpPr>
        <p:sp>
          <p:nvSpPr>
            <p:cNvPr id="7" name="Parallelogramm 6"/>
            <p:cNvSpPr/>
            <p:nvPr/>
          </p:nvSpPr>
          <p:spPr bwMode="auto">
            <a:xfrm>
              <a:off x="4957911" y="5558506"/>
              <a:ext cx="2483505" cy="1299493"/>
            </a:xfrm>
            <a:prstGeom prst="parallelogram">
              <a:avLst>
                <a:gd name="adj" fmla="val 99957"/>
              </a:avLst>
            </a:prstGeom>
            <a:gradFill>
              <a:gsLst>
                <a:gs pos="0">
                  <a:srgbClr val="3A9EAA"/>
                </a:gs>
                <a:gs pos="100000">
                  <a:srgbClr val="3D759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Freihandform 7"/>
            <p:cNvSpPr/>
            <p:nvPr/>
          </p:nvSpPr>
          <p:spPr bwMode="auto">
            <a:xfrm>
              <a:off x="8348187" y="6061844"/>
              <a:ext cx="795813" cy="796155"/>
            </a:xfrm>
            <a:custGeom>
              <a:avLst/>
              <a:gdLst>
                <a:gd name="connsiteX0" fmla="*/ 718073 w 718073"/>
                <a:gd name="connsiteY0" fmla="*/ 0 h 718382"/>
                <a:gd name="connsiteX1" fmla="*/ 718073 w 718073"/>
                <a:gd name="connsiteY1" fmla="*/ 718382 h 718382"/>
                <a:gd name="connsiteX2" fmla="*/ 0 w 718073"/>
                <a:gd name="connsiteY2" fmla="*/ 718382 h 7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073" h="718382">
                  <a:moveTo>
                    <a:pt x="718073" y="0"/>
                  </a:moveTo>
                  <a:lnTo>
                    <a:pt x="718073" y="718382"/>
                  </a:lnTo>
                  <a:lnTo>
                    <a:pt x="0" y="718382"/>
                  </a:lnTo>
                  <a:close/>
                </a:path>
              </a:pathLst>
            </a:custGeom>
            <a:solidFill>
              <a:srgbClr val="3D75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9" name="Gruppierung 8"/>
            <p:cNvGrpSpPr/>
            <p:nvPr/>
          </p:nvGrpSpPr>
          <p:grpSpPr>
            <a:xfrm>
              <a:off x="3635896" y="5555331"/>
              <a:ext cx="2170426" cy="299369"/>
              <a:chOff x="3635896" y="5555331"/>
              <a:chExt cx="2170426" cy="299369"/>
            </a:xfrm>
          </p:grpSpPr>
          <p:sp>
            <p:nvSpPr>
              <p:cNvPr id="16" name="Parallelogramm 15"/>
              <p:cNvSpPr/>
              <p:nvPr/>
            </p:nvSpPr>
            <p:spPr bwMode="auto">
              <a:xfrm>
                <a:off x="363589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/>
            </p:nvSpPr>
            <p:spPr bwMode="auto">
              <a:xfrm>
                <a:off x="400248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/>
            </p:nvSpPr>
            <p:spPr bwMode="auto">
              <a:xfrm>
                <a:off x="436906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/>
            </p:nvSpPr>
            <p:spPr bwMode="auto">
              <a:xfrm>
                <a:off x="473565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/>
            </p:nvSpPr>
            <p:spPr bwMode="auto">
              <a:xfrm>
                <a:off x="510223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/>
            </p:nvSpPr>
            <p:spPr bwMode="auto">
              <a:xfrm>
                <a:off x="5468819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6732240" y="6061844"/>
              <a:ext cx="2045210" cy="592328"/>
              <a:chOff x="6709616" y="6061844"/>
              <a:chExt cx="2045210" cy="592328"/>
            </a:xfrm>
          </p:grpSpPr>
          <p:sp>
            <p:nvSpPr>
              <p:cNvPr id="13" name="Parallelogramm 12"/>
              <p:cNvSpPr/>
              <p:nvPr/>
            </p:nvSpPr>
            <p:spPr bwMode="auto">
              <a:xfrm>
                <a:off x="6709616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/>
            </p:nvSpPr>
            <p:spPr bwMode="auto">
              <a:xfrm>
                <a:off x="74131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/>
            </p:nvSpPr>
            <p:spPr bwMode="auto">
              <a:xfrm>
                <a:off x="81243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  <p:grpSp>
        <p:nvGrpSpPr>
          <p:cNvPr id="22" name="Gruppierung 21"/>
          <p:cNvGrpSpPr/>
          <p:nvPr userDrawn="1"/>
        </p:nvGrpSpPr>
        <p:grpSpPr>
          <a:xfrm>
            <a:off x="3450614" y="3979398"/>
            <a:ext cx="6568468" cy="519653"/>
            <a:chOff x="2587960" y="4027999"/>
            <a:chExt cx="4926351" cy="389740"/>
          </a:xfrm>
        </p:grpSpPr>
        <p:sp>
          <p:nvSpPr>
            <p:cNvPr id="23" name="Parallelogramm 22"/>
            <p:cNvSpPr/>
            <p:nvPr userDrawn="1"/>
          </p:nvSpPr>
          <p:spPr bwMode="auto">
            <a:xfrm>
              <a:off x="2587960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9A0A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4" name="Parallelogramm 23"/>
            <p:cNvSpPr/>
            <p:nvPr userDrawn="1"/>
          </p:nvSpPr>
          <p:spPr bwMode="auto">
            <a:xfrm>
              <a:off x="348178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B8A9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5" name="Parallelogramm 24"/>
            <p:cNvSpPr/>
            <p:nvPr userDrawn="1"/>
          </p:nvSpPr>
          <p:spPr bwMode="auto">
            <a:xfrm>
              <a:off x="436906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D6D8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6" name="Parallelogramm 25"/>
            <p:cNvSpPr/>
            <p:nvPr userDrawn="1"/>
          </p:nvSpPr>
          <p:spPr bwMode="auto">
            <a:xfrm>
              <a:off x="5264146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3F577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7" name="Parallelogramm 26"/>
            <p:cNvSpPr/>
            <p:nvPr userDrawn="1"/>
          </p:nvSpPr>
          <p:spPr bwMode="auto">
            <a:xfrm>
              <a:off x="6157479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40427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28" name="Parallelogramm 27"/>
            <p:cNvSpPr/>
            <p:nvPr userDrawn="1"/>
          </p:nvSpPr>
          <p:spPr bwMode="auto">
            <a:xfrm>
              <a:off x="7050774" y="4027999"/>
              <a:ext cx="463537" cy="389740"/>
            </a:xfrm>
            <a:prstGeom prst="parallelogram">
              <a:avLst>
                <a:gd name="adj" fmla="val 99957"/>
              </a:avLst>
            </a:prstGeom>
            <a:solidFill>
              <a:srgbClr val="422B6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pic>
        <p:nvPicPr>
          <p:cNvPr id="29" name="Bild 2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267" y="607783"/>
            <a:ext cx="2982707" cy="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0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ung 58"/>
          <p:cNvGrpSpPr/>
          <p:nvPr userDrawn="1"/>
        </p:nvGrpSpPr>
        <p:grpSpPr>
          <a:xfrm>
            <a:off x="-10421" y="0"/>
            <a:ext cx="12212841" cy="6858000"/>
            <a:chOff x="-7816" y="0"/>
            <a:chExt cx="9159631" cy="5143500"/>
          </a:xfrm>
        </p:grpSpPr>
        <p:grpSp>
          <p:nvGrpSpPr>
            <p:cNvPr id="25" name="Gruppierung 24"/>
            <p:cNvGrpSpPr/>
            <p:nvPr userDrawn="1"/>
          </p:nvGrpSpPr>
          <p:grpSpPr>
            <a:xfrm>
              <a:off x="-7816" y="0"/>
              <a:ext cx="9159631" cy="5143500"/>
              <a:chOff x="-7816" y="0"/>
              <a:chExt cx="9159631" cy="5143500"/>
            </a:xfrm>
          </p:grpSpPr>
          <p:grpSp>
            <p:nvGrpSpPr>
              <p:cNvPr id="26" name="Gruppierung 25"/>
              <p:cNvGrpSpPr/>
              <p:nvPr userDrawn="1"/>
            </p:nvGrpSpPr>
            <p:grpSpPr>
              <a:xfrm>
                <a:off x="-7816" y="0"/>
                <a:ext cx="9159631" cy="5143500"/>
                <a:chOff x="-7816" y="0"/>
                <a:chExt cx="9159631" cy="5143500"/>
              </a:xfrm>
            </p:grpSpPr>
            <p:cxnSp>
              <p:nvCxnSpPr>
                <p:cNvPr id="28" name="Gerade Verbindung 27"/>
                <p:cNvCxnSpPr/>
                <p:nvPr userDrawn="1"/>
              </p:nvCxnSpPr>
              <p:spPr bwMode="auto">
                <a:xfrm>
                  <a:off x="530225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9" name="Gerade Verbindung 28"/>
                <p:cNvCxnSpPr/>
                <p:nvPr userDrawn="1"/>
              </p:nvCxnSpPr>
              <p:spPr bwMode="auto">
                <a:xfrm>
                  <a:off x="8615685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0" name="Gerade Verbindung 29"/>
                <p:cNvCxnSpPr/>
                <p:nvPr userDrawn="1"/>
              </p:nvCxnSpPr>
              <p:spPr bwMode="auto">
                <a:xfrm>
                  <a:off x="7815" y="1201842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Gerade Verbindung 30"/>
                <p:cNvCxnSpPr/>
                <p:nvPr userDrawn="1"/>
              </p:nvCxnSpPr>
              <p:spPr bwMode="auto">
                <a:xfrm>
                  <a:off x="0" y="580012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Gerade Verbindung 31"/>
                <p:cNvCxnSpPr/>
                <p:nvPr userDrawn="1"/>
              </p:nvCxnSpPr>
              <p:spPr bwMode="auto">
                <a:xfrm>
                  <a:off x="-7816" y="4814186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Gerade Verbindung 32"/>
                <p:cNvCxnSpPr/>
                <p:nvPr userDrawn="1"/>
              </p:nvCxnSpPr>
              <p:spPr bwMode="auto">
                <a:xfrm>
                  <a:off x="7956376" y="0"/>
                  <a:ext cx="0" cy="514350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4" name="Gerade Verbindung 33"/>
                <p:cNvCxnSpPr/>
                <p:nvPr userDrawn="1"/>
              </p:nvCxnSpPr>
              <p:spPr bwMode="auto">
                <a:xfrm>
                  <a:off x="0" y="4515966"/>
                  <a:ext cx="9144000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7" name="Gerade Verbindung 26"/>
              <p:cNvCxnSpPr/>
              <p:nvPr userDrawn="1"/>
            </p:nvCxnSpPr>
            <p:spPr bwMode="auto">
              <a:xfrm>
                <a:off x="0" y="928439"/>
                <a:ext cx="9144000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55" name="Gerade Verbindung 54"/>
            <p:cNvCxnSpPr/>
            <p:nvPr userDrawn="1"/>
          </p:nvCxnSpPr>
          <p:spPr bwMode="auto">
            <a:xfrm>
              <a:off x="3572273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3419872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>
              <a:off x="4641850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>
              <a:off x="4489449" y="0"/>
              <a:ext cx="0" cy="51435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51078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96002" y="4950105"/>
            <a:ext cx="10769601" cy="612161"/>
          </a:xfrm>
        </p:spPr>
        <p:txBody>
          <a:bodyPr anchor="b"/>
          <a:lstStyle>
            <a:lvl1pPr>
              <a:lnSpc>
                <a:spcPts val="5333"/>
              </a:lnSpc>
              <a:defRPr sz="3600" cap="all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6969" y="5589240"/>
            <a:ext cx="10765367" cy="801024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/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 bwMode="auto">
          <a:xfrm>
            <a:off x="711203" y="1914104"/>
            <a:ext cx="10779263" cy="2998797"/>
          </a:xfrm>
          <a:custGeom>
            <a:avLst/>
            <a:gdLst>
              <a:gd name="connsiteX0" fmla="*/ 0 w 8084447"/>
              <a:gd name="connsiteY0" fmla="*/ 0 h 2249098"/>
              <a:gd name="connsiteX1" fmla="*/ 8083969 w 8084447"/>
              <a:gd name="connsiteY1" fmla="*/ 0 h 2249098"/>
              <a:gd name="connsiteX2" fmla="*/ 8084277 w 8084447"/>
              <a:gd name="connsiteY2" fmla="*/ 352027 h 2249098"/>
              <a:gd name="connsiteX3" fmla="*/ 8083685 w 8084447"/>
              <a:gd name="connsiteY3" fmla="*/ 1586625 h 2249098"/>
              <a:gd name="connsiteX4" fmla="*/ 7426138 w 8084447"/>
              <a:gd name="connsiteY4" fmla="*/ 2249098 h 2249098"/>
              <a:gd name="connsiteX5" fmla="*/ 0 w 8084447"/>
              <a:gd name="connsiteY5" fmla="*/ 2245923 h 224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4447" h="2249098">
                <a:moveTo>
                  <a:pt x="0" y="0"/>
                </a:moveTo>
                <a:lnTo>
                  <a:pt x="8083969" y="0"/>
                </a:lnTo>
                <a:lnTo>
                  <a:pt x="8084277" y="352027"/>
                </a:lnTo>
                <a:cubicBezTo>
                  <a:pt x="8084578" y="798937"/>
                  <a:pt x="8084538" y="1221624"/>
                  <a:pt x="8083685" y="1586625"/>
                </a:cubicBezTo>
                <a:lnTo>
                  <a:pt x="7426138" y="2249098"/>
                </a:lnTo>
                <a:lnTo>
                  <a:pt x="0" y="224592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267" y="607783"/>
            <a:ext cx="2982707" cy="879516"/>
          </a:xfrm>
          <a:prstGeom prst="rect">
            <a:avLst/>
          </a:prstGeom>
        </p:spPr>
      </p:pic>
      <p:grpSp>
        <p:nvGrpSpPr>
          <p:cNvPr id="9" name="Gruppierung 8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10" name="Gruppierung 9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Gerade Verbindung 35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7" name="Rechteck 36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uppierung 10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4" name="Parallelogramm 23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5" name="Parallelogramm 24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440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96002" y="1728001"/>
            <a:ext cx="10769601" cy="1089025"/>
          </a:xfrm>
        </p:spPr>
        <p:txBody>
          <a:bodyPr anchor="b"/>
          <a:lstStyle>
            <a:lvl1pPr>
              <a:lnSpc>
                <a:spcPts val="5333"/>
              </a:lnSpc>
              <a:defRPr sz="3600" cap="all" baseline="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6969" y="2844000"/>
            <a:ext cx="10765367" cy="1194600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Master-Untertitelformat bearbeiten</a:t>
            </a:r>
            <a:endParaRPr lang="en-GB" noProof="0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267" y="607783"/>
            <a:ext cx="2982707" cy="879516"/>
          </a:xfrm>
          <a:prstGeom prst="rect">
            <a:avLst/>
          </a:prstGeom>
        </p:spPr>
      </p:pic>
      <p:grpSp>
        <p:nvGrpSpPr>
          <p:cNvPr id="7" name="Gruppierung 6"/>
          <p:cNvGrpSpPr/>
          <p:nvPr userDrawn="1"/>
        </p:nvGrpSpPr>
        <p:grpSpPr>
          <a:xfrm>
            <a:off x="4847861" y="5121109"/>
            <a:ext cx="7344139" cy="1736891"/>
            <a:chOff x="3635896" y="5555331"/>
            <a:chExt cx="5508104" cy="1302668"/>
          </a:xfrm>
        </p:grpSpPr>
        <p:sp>
          <p:nvSpPr>
            <p:cNvPr id="8" name="Parallelogramm 7"/>
            <p:cNvSpPr/>
            <p:nvPr/>
          </p:nvSpPr>
          <p:spPr bwMode="auto">
            <a:xfrm>
              <a:off x="4957911" y="5558506"/>
              <a:ext cx="2483505" cy="1299493"/>
            </a:xfrm>
            <a:prstGeom prst="parallelogram">
              <a:avLst>
                <a:gd name="adj" fmla="val 99957"/>
              </a:avLst>
            </a:prstGeom>
            <a:gradFill>
              <a:gsLst>
                <a:gs pos="0">
                  <a:srgbClr val="3A9EAA"/>
                </a:gs>
                <a:gs pos="100000">
                  <a:srgbClr val="3D7591"/>
                </a:gs>
              </a:gsLst>
              <a:lin ang="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Freihandform 8"/>
            <p:cNvSpPr/>
            <p:nvPr/>
          </p:nvSpPr>
          <p:spPr bwMode="auto">
            <a:xfrm>
              <a:off x="8348187" y="6061844"/>
              <a:ext cx="795813" cy="796155"/>
            </a:xfrm>
            <a:custGeom>
              <a:avLst/>
              <a:gdLst>
                <a:gd name="connsiteX0" fmla="*/ 718073 w 718073"/>
                <a:gd name="connsiteY0" fmla="*/ 0 h 718382"/>
                <a:gd name="connsiteX1" fmla="*/ 718073 w 718073"/>
                <a:gd name="connsiteY1" fmla="*/ 718382 h 718382"/>
                <a:gd name="connsiteX2" fmla="*/ 0 w 718073"/>
                <a:gd name="connsiteY2" fmla="*/ 718382 h 7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8073" h="718382">
                  <a:moveTo>
                    <a:pt x="718073" y="0"/>
                  </a:moveTo>
                  <a:lnTo>
                    <a:pt x="718073" y="718382"/>
                  </a:lnTo>
                  <a:lnTo>
                    <a:pt x="0" y="718382"/>
                  </a:lnTo>
                  <a:close/>
                </a:path>
              </a:pathLst>
            </a:custGeom>
            <a:solidFill>
              <a:srgbClr val="3D75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333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grpSp>
          <p:nvGrpSpPr>
            <p:cNvPr id="11" name="Gruppierung 10"/>
            <p:cNvGrpSpPr/>
            <p:nvPr/>
          </p:nvGrpSpPr>
          <p:grpSpPr>
            <a:xfrm>
              <a:off x="3635896" y="5555331"/>
              <a:ext cx="2170426" cy="299369"/>
              <a:chOff x="3635896" y="5555331"/>
              <a:chExt cx="2170426" cy="299369"/>
            </a:xfrm>
          </p:grpSpPr>
          <p:sp>
            <p:nvSpPr>
              <p:cNvPr id="16" name="Parallelogramm 15"/>
              <p:cNvSpPr/>
              <p:nvPr/>
            </p:nvSpPr>
            <p:spPr bwMode="auto">
              <a:xfrm>
                <a:off x="363589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/>
            </p:nvSpPr>
            <p:spPr bwMode="auto">
              <a:xfrm>
                <a:off x="400248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/>
            </p:nvSpPr>
            <p:spPr bwMode="auto">
              <a:xfrm>
                <a:off x="436906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/>
            </p:nvSpPr>
            <p:spPr bwMode="auto">
              <a:xfrm>
                <a:off x="4735651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/>
            </p:nvSpPr>
            <p:spPr bwMode="auto">
              <a:xfrm>
                <a:off x="5102236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/>
            </p:nvSpPr>
            <p:spPr bwMode="auto">
              <a:xfrm>
                <a:off x="5468819" y="5555331"/>
                <a:ext cx="337503" cy="299369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2" name="Gruppierung 11"/>
            <p:cNvGrpSpPr/>
            <p:nvPr/>
          </p:nvGrpSpPr>
          <p:grpSpPr>
            <a:xfrm>
              <a:off x="6732240" y="6061844"/>
              <a:ext cx="2045210" cy="592328"/>
              <a:chOff x="6709616" y="6061844"/>
              <a:chExt cx="2045210" cy="592328"/>
            </a:xfrm>
          </p:grpSpPr>
          <p:sp>
            <p:nvSpPr>
              <p:cNvPr id="13" name="Parallelogramm 12"/>
              <p:cNvSpPr/>
              <p:nvPr/>
            </p:nvSpPr>
            <p:spPr bwMode="auto">
              <a:xfrm>
                <a:off x="6709616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/>
            </p:nvSpPr>
            <p:spPr bwMode="auto">
              <a:xfrm>
                <a:off x="74131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/>
            </p:nvSpPr>
            <p:spPr bwMode="auto">
              <a:xfrm>
                <a:off x="8124388" y="6061844"/>
                <a:ext cx="630438" cy="592328"/>
              </a:xfrm>
              <a:prstGeom prst="parallelogram">
                <a:avLst>
                  <a:gd name="adj" fmla="val 99957"/>
                </a:avLst>
              </a:prstGeom>
              <a:solidFill>
                <a:srgbClr val="38B5B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626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/>
          <p:cNvSpPr>
            <a:spLocks noGrp="1"/>
          </p:cNvSpPr>
          <p:nvPr>
            <p:ph sz="quarter" idx="12"/>
          </p:nvPr>
        </p:nvSpPr>
        <p:spPr>
          <a:xfrm>
            <a:off x="706967" y="1604797"/>
            <a:ext cx="10780613" cy="4416491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06967" y="356659"/>
            <a:ext cx="8365364" cy="960107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8752" y="6275246"/>
            <a:ext cx="2432049" cy="2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‹Nr.›</a:t>
            </a:fld>
            <a:endParaRPr lang="en-GB" noProof="0"/>
          </a:p>
        </p:txBody>
      </p:sp>
      <p:sp>
        <p:nvSpPr>
          <p:cNvPr id="7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579" y="6273149"/>
            <a:ext cx="2540000" cy="2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36B4F74-2901-1B4A-A15E-8C1388FF047B}" type="datetime1">
              <a:rPr lang="en-GB" noProof="0" smtClean="0"/>
              <a:t>28/04/2025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7038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Subtitel Fr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06969" y="1584797"/>
            <a:ext cx="10773833" cy="290753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de-DE" noProof="0"/>
              <a:t>Master-Untertitelformat bearbeiten</a:t>
            </a:r>
            <a:endParaRPr lang="en-GB" noProof="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8" name="Inhaltsplatzhalter 17"/>
          <p:cNvSpPr>
            <a:spLocks noGrp="1"/>
          </p:cNvSpPr>
          <p:nvPr>
            <p:ph sz="quarter" idx="12"/>
          </p:nvPr>
        </p:nvSpPr>
        <p:spPr>
          <a:xfrm>
            <a:off x="706967" y="1953493"/>
            <a:ext cx="10780613" cy="4067796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9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8752" y="6275246"/>
            <a:ext cx="2432049" cy="2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‹Nr.›</a:t>
            </a:fld>
            <a:endParaRPr lang="en-GB" noProof="0"/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579" y="6273149"/>
            <a:ext cx="2540000" cy="2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8FC4669-B5B2-424D-A5E6-D35A4A957E17}" type="datetime1">
              <a:rPr lang="en-GB" noProof="0" smtClean="0"/>
              <a:t>28/04/2025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71659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6966" y="1604797"/>
            <a:ext cx="5278967" cy="4416491"/>
          </a:xfrm>
        </p:spPr>
        <p:txBody>
          <a:bodyPr/>
          <a:lstStyle>
            <a:lvl1pPr>
              <a:buClr>
                <a:schemeClr val="tx1"/>
              </a:buClr>
              <a:defRPr sz="2133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2133"/>
            </a:lvl3pPr>
            <a:lvl4pPr>
              <a:buClr>
                <a:schemeClr val="tx1"/>
              </a:buClr>
              <a:defRPr sz="2133"/>
            </a:lvl4pPr>
            <a:lvl5pPr>
              <a:buClr>
                <a:schemeClr val="tx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7F6EC-59F6-4747-AD02-8B2929E149E7}" type="slidenum">
              <a:rPr lang="en-GB" noProof="0" smtClean="0"/>
              <a:pPr>
                <a:defRPr/>
              </a:pPr>
              <a:t>‹Nr.›</a:t>
            </a:fld>
            <a:endParaRPr lang="en-GB" sz="1867" noProof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DA6A-1854-574C-A769-87800A426702}" type="datetime1">
              <a:rPr lang="en-GB" noProof="0" smtClean="0"/>
              <a:t>28/04/2025</a:t>
            </a:fld>
            <a:endParaRPr lang="en-GB" sz="1867" noProof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2"/>
          </p:nvPr>
        </p:nvSpPr>
        <p:spPr bwMode="auto">
          <a:xfrm>
            <a:off x="6192012" y="1602349"/>
            <a:ext cx="5299625" cy="4418939"/>
          </a:xfrm>
          <a:custGeom>
            <a:avLst/>
            <a:gdLst>
              <a:gd name="connsiteX0" fmla="*/ 0 w 3974719"/>
              <a:gd name="connsiteY0" fmla="*/ 0 h 3314204"/>
              <a:gd name="connsiteX1" fmla="*/ 3974719 w 3974719"/>
              <a:gd name="connsiteY1" fmla="*/ 0 h 3314204"/>
              <a:gd name="connsiteX2" fmla="*/ 3973079 w 3974719"/>
              <a:gd name="connsiteY2" fmla="*/ 2650893 h 3314204"/>
              <a:gd name="connsiteX3" fmla="*/ 3315532 w 3974719"/>
              <a:gd name="connsiteY3" fmla="*/ 3314204 h 3314204"/>
              <a:gd name="connsiteX4" fmla="*/ 0 w 3974719"/>
              <a:gd name="connsiteY4" fmla="*/ 3312785 h 3314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4719" h="3314204">
                <a:moveTo>
                  <a:pt x="0" y="0"/>
                </a:moveTo>
                <a:lnTo>
                  <a:pt x="3974719" y="0"/>
                </a:lnTo>
                <a:lnTo>
                  <a:pt x="3973079" y="2650893"/>
                </a:lnTo>
                <a:lnTo>
                  <a:pt x="3315532" y="3314204"/>
                </a:lnTo>
                <a:lnTo>
                  <a:pt x="0" y="331278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706967" y="452669"/>
            <a:ext cx="8365364" cy="864096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7099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6966" y="1604797"/>
            <a:ext cx="5278967" cy="4416491"/>
          </a:xfrm>
        </p:spPr>
        <p:txBody>
          <a:bodyPr/>
          <a:lstStyle>
            <a:lvl1pPr>
              <a:buClr>
                <a:schemeClr val="tx1"/>
              </a:buClr>
              <a:defRPr sz="2133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2133"/>
            </a:lvl3pPr>
            <a:lvl4pPr>
              <a:buClr>
                <a:schemeClr val="tx1"/>
              </a:buClr>
              <a:defRPr sz="2133"/>
            </a:lvl4pPr>
            <a:lvl5pPr>
              <a:buClr>
                <a:schemeClr val="tx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7F6EC-59F6-4747-AD02-8B2929E149E7}" type="slidenum">
              <a:rPr lang="en-GB" noProof="0" smtClean="0"/>
              <a:pPr>
                <a:defRPr/>
              </a:pPr>
              <a:t>‹Nr.›</a:t>
            </a:fld>
            <a:endParaRPr lang="en-GB" sz="1867" noProof="0"/>
          </a:p>
        </p:txBody>
      </p:sp>
      <p:sp>
        <p:nvSpPr>
          <p:cNvPr id="6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CDA6A-1854-574C-A769-87800A426702}" type="datetime1">
              <a:rPr lang="en-GB" noProof="0" smtClean="0"/>
              <a:t>28/04/2025</a:t>
            </a:fld>
            <a:endParaRPr lang="en-GB" sz="1867" noProof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706967" y="452669"/>
            <a:ext cx="8365364" cy="864096"/>
          </a:xfrm>
        </p:spPr>
        <p:txBody>
          <a:bodyPr/>
          <a:lstStyle/>
          <a:p>
            <a:r>
              <a:rPr lang="de-DE" noProof="0"/>
              <a:t>Mastertitelformat bearbeiten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3"/>
          </p:nvPr>
        </p:nvSpPr>
        <p:spPr>
          <a:xfrm>
            <a:off x="6192011" y="1604797"/>
            <a:ext cx="5280587" cy="4416491"/>
          </a:xfrm>
        </p:spPr>
        <p:txBody>
          <a:bodyPr/>
          <a:lstStyle>
            <a:lvl1pPr>
              <a:buClr>
                <a:schemeClr val="tx1"/>
              </a:buClr>
              <a:defRPr sz="2133">
                <a:solidFill>
                  <a:srgbClr val="000C20"/>
                </a:solidFill>
              </a:defRPr>
            </a:lvl1pPr>
            <a:lvl2pPr>
              <a:buClr>
                <a:schemeClr val="accent3"/>
              </a:buClr>
              <a:defRPr sz="2133"/>
            </a:lvl2pPr>
            <a:lvl3pPr>
              <a:buClr>
                <a:schemeClr val="accent3"/>
              </a:buClr>
              <a:defRPr sz="2133"/>
            </a:lvl3pPr>
            <a:lvl4pPr>
              <a:buClr>
                <a:schemeClr val="tx1"/>
              </a:buClr>
              <a:defRPr sz="2133"/>
            </a:lvl4pPr>
            <a:lvl5pPr>
              <a:buClr>
                <a:schemeClr val="tx1"/>
              </a:buCl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2808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3888D3A-B182-8949-9F70-1309707E4E20}" type="slidenum">
              <a:rPr lang="en-GB" noProof="0" smtClean="0"/>
              <a:pPr>
                <a:defRPr/>
              </a:pPr>
              <a:t>‹Nr.›</a:t>
            </a:fld>
            <a:endParaRPr lang="en-GB" sz="1867" noProof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198AD64C-CCF5-CC4A-BA46-EEB0FF8EC03D}" type="datetime1">
              <a:rPr lang="en-GB" noProof="0" smtClean="0"/>
              <a:t>28/04/2025</a:t>
            </a:fld>
            <a:endParaRPr lang="en-GB" sz="1867" noProof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GB" noProof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2"/>
          </p:nvPr>
        </p:nvSpPr>
        <p:spPr bwMode="auto">
          <a:xfrm>
            <a:off x="710806" y="1602349"/>
            <a:ext cx="10780831" cy="4418939"/>
          </a:xfrm>
          <a:custGeom>
            <a:avLst/>
            <a:gdLst>
              <a:gd name="connsiteX0" fmla="*/ 0 w 8085623"/>
              <a:gd name="connsiteY0" fmla="*/ 0 h 3310018"/>
              <a:gd name="connsiteX1" fmla="*/ 8085623 w 8085623"/>
              <a:gd name="connsiteY1" fmla="*/ 0 h 3310018"/>
              <a:gd name="connsiteX2" fmla="*/ 8083983 w 8085623"/>
              <a:gd name="connsiteY2" fmla="*/ 2647545 h 3310018"/>
              <a:gd name="connsiteX3" fmla="*/ 7426436 w 8085623"/>
              <a:gd name="connsiteY3" fmla="*/ 3310018 h 3310018"/>
              <a:gd name="connsiteX4" fmla="*/ 298 w 8085623"/>
              <a:gd name="connsiteY4" fmla="*/ 3306843 h 3310018"/>
              <a:gd name="connsiteX5" fmla="*/ 1 w 8085623"/>
              <a:gd name="connsiteY5" fmla="*/ 47868 h 331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623" h="3310018">
                <a:moveTo>
                  <a:pt x="0" y="0"/>
                </a:moveTo>
                <a:lnTo>
                  <a:pt x="8085623" y="0"/>
                </a:lnTo>
                <a:lnTo>
                  <a:pt x="8083983" y="2647545"/>
                </a:lnTo>
                <a:lnTo>
                  <a:pt x="7426436" y="3310018"/>
                </a:lnTo>
                <a:lnTo>
                  <a:pt x="298" y="3306843"/>
                </a:lnTo>
                <a:cubicBezTo>
                  <a:pt x="1092" y="2026744"/>
                  <a:pt x="100" y="1134193"/>
                  <a:pt x="1" y="47868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 noProof="0"/>
              <a:t>Bild auf Platzhalter ziehen oder durch Klicken auf Symbol hinzufügen</a:t>
            </a:r>
            <a:endParaRPr lang="en-GB" noProof="0"/>
          </a:p>
        </p:txBody>
      </p:sp>
      <p:grpSp>
        <p:nvGrpSpPr>
          <p:cNvPr id="7" name="Gruppierung 6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8" name="Gruppierung 7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hteck 34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9" name="Gruppierung 8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489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8752" y="6275246"/>
            <a:ext cx="2432049" cy="25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‹Nr.›</a:t>
            </a:fld>
            <a:endParaRPr lang="en-GB" noProof="0"/>
          </a:p>
        </p:txBody>
      </p:sp>
      <p:sp>
        <p:nvSpPr>
          <p:cNvPr id="9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579" y="6273149"/>
            <a:ext cx="2540000" cy="25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FAF9002-F3AC-9D48-9425-5ADC68E24044}" type="datetime1">
              <a:rPr lang="en-GB" noProof="0" smtClean="0"/>
              <a:t>28/04/2025</a:t>
            </a:fld>
            <a:endParaRPr lang="en-GB" noProof="0"/>
          </a:p>
        </p:txBody>
      </p:sp>
      <p:grpSp>
        <p:nvGrpSpPr>
          <p:cNvPr id="6" name="Gruppierung 5"/>
          <p:cNvGrpSpPr/>
          <p:nvPr userDrawn="1"/>
        </p:nvGrpSpPr>
        <p:grpSpPr>
          <a:xfrm>
            <a:off x="5711958" y="6271165"/>
            <a:ext cx="5948781" cy="608404"/>
            <a:chOff x="3435423" y="6319903"/>
            <a:chExt cx="5385049" cy="550749"/>
          </a:xfrm>
        </p:grpSpPr>
        <p:grpSp>
          <p:nvGrpSpPr>
            <p:cNvPr id="7" name="Gruppierung 6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3" name="Gerade Verbindung 22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Rechteck 33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0" name="Gruppierung 9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1" name="Parallelogramm 10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" name="Parallelogramm 11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333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211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Rectangle 4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048752" y="6275246"/>
            <a:ext cx="2432049" cy="2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‹Nr.›</a:t>
            </a:fld>
            <a:endParaRPr lang="en-GB" noProof="0"/>
          </a:p>
        </p:txBody>
      </p:sp>
      <p:sp>
        <p:nvSpPr>
          <p:cNvPr id="1075" name="Rectangle 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4579" y="6273149"/>
            <a:ext cx="2540000" cy="2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accent2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5197BF1-BDDE-E74D-BA45-32BDC1105D8B}" type="datetime1">
              <a:rPr lang="en-GB" noProof="0" smtClean="0"/>
              <a:t>28/04/2025</a:t>
            </a:fld>
            <a:endParaRPr lang="en-GB" noProof="0"/>
          </a:p>
        </p:txBody>
      </p:sp>
      <p:sp>
        <p:nvSpPr>
          <p:cNvPr id="1028" name="Rectangle 52"/>
          <p:cNvSpPr>
            <a:spLocks noGrp="1" noChangeArrowheads="1"/>
          </p:cNvSpPr>
          <p:nvPr>
            <p:ph type="title"/>
          </p:nvPr>
        </p:nvSpPr>
        <p:spPr bwMode="auto">
          <a:xfrm>
            <a:off x="706967" y="356659"/>
            <a:ext cx="8365364" cy="96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noProof="0" err="1"/>
              <a:t>Mastertitelformat</a:t>
            </a:r>
            <a:r>
              <a:rPr lang="en-GB" altLang="de-DE" noProof="0"/>
              <a:t> </a:t>
            </a:r>
            <a:r>
              <a:rPr lang="en-GB" altLang="de-DE" noProof="0" err="1"/>
              <a:t>bearbeiten</a:t>
            </a:r>
            <a:endParaRPr lang="en-GB" altLang="de-DE" noProof="0"/>
          </a:p>
        </p:txBody>
      </p:sp>
      <p:sp>
        <p:nvSpPr>
          <p:cNvPr id="1029" name="Rectangle 5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6968" y="1602318"/>
            <a:ext cx="10773833" cy="441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noProof="0" err="1"/>
              <a:t>Mastertextformat</a:t>
            </a:r>
            <a:r>
              <a:rPr lang="en-GB" altLang="de-DE" noProof="0"/>
              <a:t> </a:t>
            </a:r>
            <a:r>
              <a:rPr lang="en-GB" altLang="de-DE" noProof="0" err="1"/>
              <a:t>bearbeiten</a:t>
            </a:r>
            <a:endParaRPr lang="en-GB" altLang="de-DE" noProof="0"/>
          </a:p>
          <a:p>
            <a:pPr lvl="1"/>
            <a:r>
              <a:rPr lang="en-GB" altLang="de-DE" noProof="0" err="1"/>
              <a:t>Zweite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2"/>
            <a:r>
              <a:rPr lang="en-GB" altLang="de-DE" noProof="0" err="1"/>
              <a:t>Dritte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3"/>
            <a:r>
              <a:rPr lang="en-GB" altLang="de-DE" noProof="0" err="1"/>
              <a:t>Vierte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  <a:p>
            <a:pPr lvl="4"/>
            <a:r>
              <a:rPr lang="en-GB" altLang="de-DE" noProof="0" err="1"/>
              <a:t>Fünfte</a:t>
            </a:r>
            <a:r>
              <a:rPr lang="en-GB" altLang="de-DE" noProof="0"/>
              <a:t> </a:t>
            </a:r>
            <a:r>
              <a:rPr lang="en-GB" altLang="de-DE" noProof="0" err="1"/>
              <a:t>Ebene</a:t>
            </a:r>
            <a:endParaRPr lang="en-GB" altLang="de-DE" noProof="0"/>
          </a:p>
        </p:txBody>
      </p:sp>
      <p:cxnSp>
        <p:nvCxnSpPr>
          <p:cNvPr id="1031" name="Gerade Verbindung 12"/>
          <p:cNvCxnSpPr>
            <a:cxnSpLocks noChangeShapeType="1"/>
          </p:cNvCxnSpPr>
          <p:nvPr/>
        </p:nvCxnSpPr>
        <p:spPr bwMode="auto">
          <a:xfrm>
            <a:off x="6021919" y="427039"/>
            <a:ext cx="1096433" cy="8223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pic>
        <p:nvPicPr>
          <p:cNvPr id="8" name="Bild 7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639"/>
          <a:stretch/>
        </p:blipFill>
        <p:spPr>
          <a:xfrm>
            <a:off x="9421521" y="347617"/>
            <a:ext cx="2057780" cy="4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1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933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790B1A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467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467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467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467">
          <a:solidFill>
            <a:srgbClr val="A6173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59824" indent="-359824" algn="l" rtl="0" eaLnBrk="1" fontAlgn="base" hangingPunct="1">
        <a:spcBef>
          <a:spcPts val="533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2133">
          <a:solidFill>
            <a:schemeClr val="tx1"/>
          </a:solidFill>
          <a:latin typeface="+mn-lt"/>
          <a:ea typeface="+mn-ea"/>
          <a:cs typeface="+mn-cs"/>
        </a:defRPr>
      </a:lvl1pPr>
      <a:lvl2pPr marL="713300" indent="-353475" algn="l" rtl="0" eaLnBrk="1" fontAlgn="base" hangingPunct="1">
        <a:spcBef>
          <a:spcPts val="533"/>
        </a:spcBef>
        <a:spcAft>
          <a:spcPct val="0"/>
        </a:spcAft>
        <a:buClr>
          <a:schemeClr val="accent3"/>
        </a:buClr>
        <a:buFont typeface="Arial" charset="0"/>
        <a:buChar char="•"/>
        <a:tabLst/>
        <a:defRPr sz="2133">
          <a:solidFill>
            <a:schemeClr val="tx1"/>
          </a:solidFill>
          <a:latin typeface="+mn-lt"/>
          <a:ea typeface="+mn-ea"/>
          <a:cs typeface="ＭＳ Ｐゴシック" charset="0"/>
        </a:defRPr>
      </a:lvl2pPr>
      <a:lvl3pPr marL="1073124" indent="-359824" algn="l" rtl="0" eaLnBrk="1" fontAlgn="base" hangingPunct="1">
        <a:spcBef>
          <a:spcPts val="533"/>
        </a:spcBef>
        <a:spcAft>
          <a:spcPct val="0"/>
        </a:spcAft>
        <a:buClr>
          <a:schemeClr val="accent3"/>
        </a:buClr>
        <a:buFont typeface="Arial" charset="0"/>
        <a:buChar char="•"/>
        <a:tabLst/>
        <a:defRPr sz="2133">
          <a:solidFill>
            <a:schemeClr val="tx1"/>
          </a:solidFill>
          <a:latin typeface="+mn-lt"/>
          <a:ea typeface="Geneva" pitchFamily="-107" charset="-128"/>
          <a:cs typeface="Geneva" pitchFamily="-107" charset="-128"/>
        </a:defRPr>
      </a:lvl3pPr>
      <a:lvl4pPr marL="1454113" indent="-380990" algn="l" rtl="0" eaLnBrk="1" fontAlgn="base" hangingPunct="1">
        <a:spcBef>
          <a:spcPts val="533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2133">
          <a:solidFill>
            <a:schemeClr val="tx1"/>
          </a:solidFill>
          <a:latin typeface="+mn-lt"/>
          <a:ea typeface="Geneva" pitchFamily="-107" charset="-128"/>
          <a:cs typeface="Geneva" charset="0"/>
        </a:defRPr>
      </a:lvl4pPr>
      <a:lvl5pPr marL="1807588" indent="-380990" algn="l" rtl="0" eaLnBrk="1" fontAlgn="base" hangingPunct="1">
        <a:spcBef>
          <a:spcPts val="533"/>
        </a:spcBef>
        <a:spcAft>
          <a:spcPct val="0"/>
        </a:spcAft>
        <a:buClr>
          <a:schemeClr val="tx1"/>
        </a:buClr>
        <a:buFont typeface="Arial" charset="0"/>
        <a:buChar char="•"/>
        <a:tabLst/>
        <a:defRPr sz="2133">
          <a:solidFill>
            <a:schemeClr val="tx1"/>
          </a:solidFill>
          <a:latin typeface="+mn-lt"/>
          <a:ea typeface="Geneva" pitchFamily="-107" charset="-128"/>
          <a:cs typeface="Geneva" charset="0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19" Type="http://schemas.openxmlformats.org/officeDocument/2006/relationships/image" Target="../media/image64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32" Type="http://schemas.openxmlformats.org/officeDocument/2006/relationships/image" Target="../media/image34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bernado@ait.ac.a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it.ac.a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92FF38A-435F-483E-AE1A-E56EC94225B3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712859" y="4740676"/>
            <a:ext cx="10765367" cy="1162121"/>
          </a:xfrm>
        </p:spPr>
        <p:txBody>
          <a:bodyPr wrap="square" anchor="t">
            <a:normAutofit lnSpcReduction="10000"/>
          </a:bodyPr>
          <a:lstStyle/>
          <a:p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Bernadó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Cerqueira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Thiele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de-DE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Dokal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Seiter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Lampert</a:t>
            </a:r>
            <a:r>
              <a:rPr lang="de-DE" sz="1800" b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Molin</a:t>
            </a:r>
            <a:r>
              <a:rPr lang="de-DE" sz="18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300" i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</a:t>
            </a:r>
            <a:r>
              <a:rPr lang="en-US" sz="1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AIT Austrian Institute of Technology GmbH, Center for Digital Safety &amp; Security, Vienna, Austria</a:t>
            </a:r>
            <a:br>
              <a:rPr lang="en-US" sz="1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00" i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r>
              <a:rPr lang="en-US" sz="1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AIT Austrian Institute of Technology GmbH, Center for Health &amp; Bioresources, </a:t>
            </a:r>
            <a:r>
              <a:rPr lang="en-US" sz="13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Tulln</a:t>
            </a:r>
            <a:r>
              <a:rPr lang="en-US" sz="1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Austria</a:t>
            </a:r>
            <a:br>
              <a:rPr lang="en-US" sz="13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00" i="1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(3)</a:t>
            </a:r>
            <a:r>
              <a:rPr lang="en-US" sz="1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AGRANA Research &amp; Innovation Center, </a:t>
            </a:r>
            <a:r>
              <a:rPr lang="en-US" sz="13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Tulln</a:t>
            </a:r>
            <a:r>
              <a:rPr lang="en-US" sz="13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Austria</a:t>
            </a:r>
            <a:endParaRPr lang="de-AT" sz="13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85B2482-BC60-598F-8EB0-2A0211FF8419}"/>
              </a:ext>
            </a:extLst>
          </p:cNvPr>
          <p:cNvGrpSpPr/>
          <p:nvPr/>
        </p:nvGrpSpPr>
        <p:grpSpPr>
          <a:xfrm>
            <a:off x="712860" y="1695270"/>
            <a:ext cx="10765366" cy="2718560"/>
            <a:chOff x="860910" y="1647271"/>
            <a:chExt cx="10765366" cy="2718560"/>
          </a:xfrm>
        </p:grpSpPr>
        <p:pic>
          <p:nvPicPr>
            <p:cNvPr id="37" name="Picture 36" descr="Tractor in a field">
              <a:extLst>
                <a:ext uri="{FF2B5EF4-FFF2-40B4-BE49-F238E27FC236}">
                  <a16:creationId xmlns:a16="http://schemas.microsoft.com/office/drawing/2014/main" id="{C41D63E7-268D-1D59-F2E9-1559FD3C4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" t="17825" r="20535" b="42534"/>
            <a:stretch/>
          </p:blipFill>
          <p:spPr>
            <a:xfrm>
              <a:off x="3483238" y="1647271"/>
              <a:ext cx="8143038" cy="271855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58C508B-959A-96E4-6908-9D48B6E9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20000"/>
            </a:blip>
            <a:stretch>
              <a:fillRect/>
            </a:stretch>
          </p:blipFill>
          <p:spPr>
            <a:xfrm>
              <a:off x="860910" y="1647271"/>
              <a:ext cx="2622328" cy="2718560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F63B357-FE13-4643-A04C-0B29083C180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933152" y="1921691"/>
            <a:ext cx="9948208" cy="612161"/>
          </a:xfrm>
        </p:spPr>
        <p:txBody>
          <a:bodyPr wrap="square" anchor="t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br>
              <a:rPr lang="en-US" sz="32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b="1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itel 1">
            <a:extLst>
              <a:ext uri="{FF2B5EF4-FFF2-40B4-BE49-F238E27FC236}">
                <a16:creationId xmlns:a16="http://schemas.microsoft.com/office/drawing/2014/main" id="{248113A3-8367-54AA-AF24-0181DFE2B67F}"/>
              </a:ext>
            </a:extLst>
          </p:cNvPr>
          <p:cNvSpPr txBox="1">
            <a:spLocks/>
          </p:cNvSpPr>
          <p:nvPr/>
        </p:nvSpPr>
        <p:spPr bwMode="auto">
          <a:xfrm>
            <a:off x="817366" y="3711988"/>
            <a:ext cx="10292119" cy="6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ts val="5333"/>
              </a:lnSpc>
              <a:spcBef>
                <a:spcPct val="0"/>
              </a:spcBef>
              <a:spcAft>
                <a:spcPct val="0"/>
              </a:spcAft>
              <a:defRPr sz="3600" cap="all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>
              <a:lnSpc>
                <a:spcPct val="100000"/>
              </a:lnSpc>
            </a:pPr>
            <a:endParaRPr lang="en-US" sz="20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56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F47AAC0-FB96-DB8E-3CC1-E208307FADA5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26099C-76B1-7C93-2C39-84987BC8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3F0E54-5088-0647-979B-0808136FABC9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7CC3CA-7145-7AD0-E645-7B3F817C0820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C33127-AFEE-7E37-437F-606CF446D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99F4975-3398-DE3F-202E-C72D12E78944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DB57C2-ED97-0505-E512-FD3B4E338018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811BF9-E9AB-1EFB-E321-FD58B520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478166D-4F97-ACAC-A9C5-1B24419D9D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085095-F291-6573-8D09-13222CFBB3F9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6E4C43-48DA-9F7F-9B12-48395C54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FCCE4F-578A-C6F3-360D-E796DC9E62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57DA48-E5F2-DD72-ECB6-C1501C088FE0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9BCF8C4-7C36-E186-73CB-1E9AC8E6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7121C3-422A-6AF5-265F-5E7888A81858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B2377-7A4B-C8A3-57B9-E4169AA4F780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E0A7D1-C602-E80F-81E8-ADAE61721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6BE295-43EE-AE6C-E5CC-5E58A860A51D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4A1FE6-DDB2-A4E7-5C90-9E17543AA905}"/>
              </a:ext>
            </a:extLst>
          </p:cNvPr>
          <p:cNvCxnSpPr>
            <a:cxnSpLocks/>
          </p:cNvCxnSpPr>
          <p:nvPr/>
        </p:nvCxnSpPr>
        <p:spPr bwMode="auto">
          <a:xfrm flipV="1">
            <a:off x="5329637" y="3638009"/>
            <a:ext cx="1024296" cy="525734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EC1E8C-4AC7-3EB7-77F2-04B220392C6F}"/>
              </a:ext>
            </a:extLst>
          </p:cNvPr>
          <p:cNvSpPr txBox="1"/>
          <p:nvPr/>
        </p:nvSpPr>
        <p:spPr bwMode="auto">
          <a:xfrm>
            <a:off x="4213633" y="2341228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74A01-A6CB-23E9-04CF-B504EDA025FB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7ADD6-EB28-ED54-4156-187341FE290F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FDA39-A660-710F-6A2D-9523F8EBAA9C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A9537-291C-8C5B-D582-7DEF8BBE0120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43CD8-987B-B0AB-F6B1-2E3AF7D1A80E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pic>
        <p:nvPicPr>
          <p:cNvPr id="20" name="Picture 19" descr="A screenshot of a graph&#10;&#10;Description automatically generated">
            <a:extLst>
              <a:ext uri="{FF2B5EF4-FFF2-40B4-BE49-F238E27FC236}">
                <a16:creationId xmlns:a16="http://schemas.microsoft.com/office/drawing/2014/main" id="{B1DCCD29-4568-B8BD-05FF-F39E9E6D5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25" y="865415"/>
            <a:ext cx="5739744" cy="599258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5" name="Picture 14" descr="A screenshot of a graph&#10;&#10;Description automatically generated">
            <a:extLst>
              <a:ext uri="{FF2B5EF4-FFF2-40B4-BE49-F238E27FC236}">
                <a16:creationId xmlns:a16="http://schemas.microsoft.com/office/drawing/2014/main" id="{15666DEB-154C-66F4-0B8A-EF4AC744EE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9" t="66750" r="1105"/>
          <a:stretch/>
        </p:blipFill>
        <p:spPr>
          <a:xfrm>
            <a:off x="2933905" y="1673002"/>
            <a:ext cx="6010920" cy="427987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12A9FA-D2D1-2B46-3F17-1DC0CC1FD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BFF"/>
              </a:clrFrom>
              <a:clrTo>
                <a:srgbClr val="F7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235" t="29845" r="31719" b="21607"/>
          <a:stretch/>
        </p:blipFill>
        <p:spPr>
          <a:xfrm>
            <a:off x="5713985" y="2475482"/>
            <a:ext cx="2395470" cy="18661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96831A-3A2B-4F15-8DE5-F4B6E5C8F2C5}"/>
              </a:ext>
            </a:extLst>
          </p:cNvPr>
          <p:cNvSpPr txBox="1"/>
          <p:nvPr/>
        </p:nvSpPr>
        <p:spPr bwMode="auto">
          <a:xfrm>
            <a:off x="4970930" y="850664"/>
            <a:ext cx="13914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200" kern="0" dirty="0">
                <a:solidFill>
                  <a:schemeClr val="tx1"/>
                </a:solidFill>
              </a:rPr>
              <a:t>Extra-trees classifier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40042383-E8BA-8313-C4F6-5C6CCEB69998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5524A7-8995-4B45-814A-64C5AF86CDD9}"/>
              </a:ext>
            </a:extLst>
          </p:cNvPr>
          <p:cNvGrpSpPr/>
          <p:nvPr/>
        </p:nvGrpSpPr>
        <p:grpSpPr>
          <a:xfrm>
            <a:off x="3531664" y="4709892"/>
            <a:ext cx="1145220" cy="717736"/>
            <a:chOff x="7386221" y="59378"/>
            <a:chExt cx="1145220" cy="7177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6BF3BB-BDB5-7466-3ED2-F827FA4AE50A}"/>
                </a:ext>
              </a:extLst>
            </p:cNvPr>
            <p:cNvGrpSpPr/>
            <p:nvPr/>
          </p:nvGrpSpPr>
          <p:grpSpPr>
            <a:xfrm>
              <a:off x="7408152" y="83863"/>
              <a:ext cx="1105533" cy="692497"/>
              <a:chOff x="7408152" y="83863"/>
              <a:chExt cx="1105533" cy="6924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B33FA1D9-DD45-905B-4806-49BAE5B59D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41525"/>
              <a:stretch/>
            </p:blipFill>
            <p:spPr>
              <a:xfrm>
                <a:off x="7408152" y="127801"/>
                <a:ext cx="233928" cy="62495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3271C04-0EAA-A357-AB5F-A05C0EA649DE}"/>
                  </a:ext>
                </a:extLst>
              </p:cNvPr>
              <p:cNvSpPr txBox="1"/>
              <p:nvPr/>
            </p:nvSpPr>
            <p:spPr bwMode="auto">
              <a:xfrm>
                <a:off x="7642080" y="83863"/>
                <a:ext cx="871605" cy="69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4 – severe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3 – strong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2 – middle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1 – light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0 – not affected</a:t>
                </a: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8240B3A-461F-6A84-28EE-895520A07E4C}"/>
                </a:ext>
              </a:extLst>
            </p:cNvPr>
            <p:cNvSpPr/>
            <p:nvPr/>
          </p:nvSpPr>
          <p:spPr bwMode="auto">
            <a:xfrm>
              <a:off x="7386221" y="59378"/>
              <a:ext cx="1145220" cy="7177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775B782-E734-555D-6191-7EDD1790F703}"/>
              </a:ext>
            </a:extLst>
          </p:cNvPr>
          <p:cNvSpPr txBox="1"/>
          <p:nvPr/>
        </p:nvSpPr>
        <p:spPr bwMode="auto">
          <a:xfrm>
            <a:off x="709696" y="848195"/>
            <a:ext cx="459883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Aim: predict the probability of the infestation at each grid location for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 b</a:t>
            </a:r>
            <a:r>
              <a:rPr lang="en-US" sz="1600" kern="0" dirty="0"/>
              <a:t>ased on data: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9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2">
            <a:extLst>
              <a:ext uri="{FF2B5EF4-FFF2-40B4-BE49-F238E27FC236}">
                <a16:creationId xmlns:a16="http://schemas.microsoft.com/office/drawing/2014/main" id="{21D3A3FC-8483-74FD-1BF0-805346882EAC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pic>
        <p:nvPicPr>
          <p:cNvPr id="11" name="Picture 10" descr="A screenshot of a map&#10;&#10;Description automatically generated">
            <a:extLst>
              <a:ext uri="{FF2B5EF4-FFF2-40B4-BE49-F238E27FC236}">
                <a16:creationId xmlns:a16="http://schemas.microsoft.com/office/drawing/2014/main" id="{F8580C86-695E-ED81-71D8-2EF3B85DD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32" y="865415"/>
            <a:ext cx="5745529" cy="5927271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47AAC0-FB96-DB8E-3CC1-E208307FADA5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26099C-76B1-7C93-2C39-84987BC8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3F0E54-5088-0647-979B-0808136FABC9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7CC3CA-7145-7AD0-E645-7B3F817C0820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C33127-AFEE-7E37-437F-606CF446D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99F4975-3398-DE3F-202E-C72D12E78944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DB57C2-ED97-0505-E512-FD3B4E338018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811BF9-E9AB-1EFB-E321-FD58B520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478166D-4F97-ACAC-A9C5-1B24419D9D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085095-F291-6573-8D09-13222CFBB3F9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6E4C43-48DA-9F7F-9B12-48395C54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FCCE4F-578A-C6F3-360D-E796DC9E62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57DA48-E5F2-DD72-ECB6-C1501C088FE0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9BCF8C4-7C36-E186-73CB-1E9AC8E6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7121C3-422A-6AF5-265F-5E7888A81858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B2377-7A4B-C8A3-57B9-E4169AA4F780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E0A7D1-C602-E80F-81E8-ADAE61721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6BE295-43EE-AE6C-E5CC-5E58A860A51D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4A1FE6-DDB2-A4E7-5C90-9E17543AA905}"/>
              </a:ext>
            </a:extLst>
          </p:cNvPr>
          <p:cNvCxnSpPr>
            <a:cxnSpLocks/>
          </p:cNvCxnSpPr>
          <p:nvPr/>
        </p:nvCxnSpPr>
        <p:spPr bwMode="auto">
          <a:xfrm flipV="1">
            <a:off x="5329637" y="3638009"/>
            <a:ext cx="1024296" cy="525734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EC1E8C-4AC7-3EB7-77F2-04B220392C6F}"/>
              </a:ext>
            </a:extLst>
          </p:cNvPr>
          <p:cNvSpPr txBox="1"/>
          <p:nvPr/>
        </p:nvSpPr>
        <p:spPr bwMode="auto">
          <a:xfrm>
            <a:off x="4213633" y="2341228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74A01-A6CB-23E9-04CF-B504EDA025FB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7ADD6-EB28-ED54-4156-187341FE290F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FDA39-A660-710F-6A2D-9523F8EBAA9C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A9537-291C-8C5B-D582-7DEF8BBE0120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43CD8-987B-B0AB-F6B1-2E3AF7D1A80E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pic>
        <p:nvPicPr>
          <p:cNvPr id="12" name="Picture 11" descr="A screenshot of a map&#10;&#10;Description automatically generated">
            <a:extLst>
              <a:ext uri="{FF2B5EF4-FFF2-40B4-BE49-F238E27FC236}">
                <a16:creationId xmlns:a16="http://schemas.microsoft.com/office/drawing/2014/main" id="{2D803CB7-E6D6-CB78-716E-DD332CFFE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7" t="67485" r="1136"/>
          <a:stretch/>
        </p:blipFill>
        <p:spPr>
          <a:xfrm>
            <a:off x="2783819" y="1641562"/>
            <a:ext cx="6061418" cy="4165786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12A9FA-D2D1-2B46-3F17-1DC0CC1FD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BFF"/>
              </a:clrFrom>
              <a:clrTo>
                <a:srgbClr val="F7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235" t="29845" r="31719" b="21607"/>
          <a:stretch/>
        </p:blipFill>
        <p:spPr>
          <a:xfrm>
            <a:off x="5585814" y="2327442"/>
            <a:ext cx="2395470" cy="1866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B40EA-5503-3C82-A7A4-690CEEBFAF1E}"/>
              </a:ext>
            </a:extLst>
          </p:cNvPr>
          <p:cNvSpPr txBox="1"/>
          <p:nvPr/>
        </p:nvSpPr>
        <p:spPr bwMode="auto">
          <a:xfrm>
            <a:off x="5079419" y="856137"/>
            <a:ext cx="26513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200" kern="0" dirty="0">
                <a:solidFill>
                  <a:schemeClr val="tx1"/>
                </a:solidFill>
              </a:rPr>
              <a:t>Light-weight Gradient Booster Machine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7D9176-1E99-AC0B-CBD8-4CC526D0C2C1}"/>
              </a:ext>
            </a:extLst>
          </p:cNvPr>
          <p:cNvGrpSpPr/>
          <p:nvPr/>
        </p:nvGrpSpPr>
        <p:grpSpPr>
          <a:xfrm>
            <a:off x="3374356" y="4594950"/>
            <a:ext cx="1145220" cy="717736"/>
            <a:chOff x="7386221" y="59378"/>
            <a:chExt cx="1145220" cy="71773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50AC5F9-F3DD-85BD-EB6D-03B52E96B1E7}"/>
                </a:ext>
              </a:extLst>
            </p:cNvPr>
            <p:cNvGrpSpPr/>
            <p:nvPr/>
          </p:nvGrpSpPr>
          <p:grpSpPr>
            <a:xfrm>
              <a:off x="7408152" y="83863"/>
              <a:ext cx="1105533" cy="692497"/>
              <a:chOff x="7408152" y="83863"/>
              <a:chExt cx="1105533" cy="6924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D60FFBF-25A8-E4FB-67A8-0A76618C04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41525"/>
              <a:stretch/>
            </p:blipFill>
            <p:spPr>
              <a:xfrm>
                <a:off x="7408152" y="127801"/>
                <a:ext cx="233928" cy="62495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E43B1ED-7865-C7C6-9B47-68FAAE6359E8}"/>
                  </a:ext>
                </a:extLst>
              </p:cNvPr>
              <p:cNvSpPr txBox="1"/>
              <p:nvPr/>
            </p:nvSpPr>
            <p:spPr bwMode="auto">
              <a:xfrm>
                <a:off x="7642080" y="83863"/>
                <a:ext cx="871605" cy="69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4 – severe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3 – strong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2 – middle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1 – light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0 – not affected</a:t>
                </a: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505A868-1344-213C-4FC7-1EBB22ED7A13}"/>
                </a:ext>
              </a:extLst>
            </p:cNvPr>
            <p:cNvSpPr/>
            <p:nvPr/>
          </p:nvSpPr>
          <p:spPr bwMode="auto">
            <a:xfrm>
              <a:off x="7386221" y="59378"/>
              <a:ext cx="1145220" cy="7177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6" name="TextBox 4">
            <a:extLst>
              <a:ext uri="{FF2B5EF4-FFF2-40B4-BE49-F238E27FC236}">
                <a16:creationId xmlns:a16="http://schemas.microsoft.com/office/drawing/2014/main" id="{6303FC7C-2301-B672-6BE8-1825CB245493}"/>
              </a:ext>
            </a:extLst>
          </p:cNvPr>
          <p:cNvSpPr txBox="1"/>
          <p:nvPr/>
        </p:nvSpPr>
        <p:spPr bwMode="auto">
          <a:xfrm>
            <a:off x="709696" y="845604"/>
            <a:ext cx="459883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Aim: predict the probability of the infestation at each grid location for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 b</a:t>
            </a:r>
            <a:r>
              <a:rPr lang="en-US" sz="1600" kern="0" dirty="0"/>
              <a:t>ased on data: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7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9856B2-767F-471D-145E-9859ABFBE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151374"/>
              </p:ext>
            </p:extLst>
          </p:nvPr>
        </p:nvGraphicFramePr>
        <p:xfrm>
          <a:off x="4673600" y="1316766"/>
          <a:ext cx="6734630" cy="502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62090">
                  <a:extLst>
                    <a:ext uri="{9D8B030D-6E8A-4147-A177-3AD203B41FA5}">
                      <a16:colId xmlns:a16="http://schemas.microsoft.com/office/drawing/2014/main" val="3257206662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1078535939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2488889442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3165163152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89626734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3889805904"/>
                    </a:ext>
                  </a:extLst>
                </a:gridCol>
                <a:gridCol w="962090">
                  <a:extLst>
                    <a:ext uri="{9D8B030D-6E8A-4147-A177-3AD203B41FA5}">
                      <a16:colId xmlns:a16="http://schemas.microsoft.com/office/drawing/2014/main" val="242945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423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614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829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>
                        <a:alpha val="2117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01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6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7035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B0FB91D-D5BA-1981-92B6-30C359C876B2}"/>
              </a:ext>
            </a:extLst>
          </p:cNvPr>
          <p:cNvSpPr txBox="1"/>
          <p:nvPr/>
        </p:nvSpPr>
        <p:spPr bwMode="auto">
          <a:xfrm>
            <a:off x="959768" y="1405266"/>
            <a:ext cx="334850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Geo-temporal dependency and the movement of beetles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pic>
        <p:nvPicPr>
          <p:cNvPr id="5" name="Graphic 4" descr="Beetle with solid fill">
            <a:extLst>
              <a:ext uri="{FF2B5EF4-FFF2-40B4-BE49-F238E27FC236}">
                <a16:creationId xmlns:a16="http://schemas.microsoft.com/office/drawing/2014/main" id="{425799C9-09FD-AF38-3167-C6E0BA5360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51134" y="3429000"/>
            <a:ext cx="314172" cy="314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734502-8D2D-2021-5A0A-365272E1CE6F}"/>
              </a:ext>
            </a:extLst>
          </p:cNvPr>
          <p:cNvSpPr txBox="1"/>
          <p:nvPr/>
        </p:nvSpPr>
        <p:spPr bwMode="auto">
          <a:xfrm>
            <a:off x="677856" y="2646215"/>
            <a:ext cx="862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Year</a:t>
            </a:r>
            <a:r>
              <a:rPr lang="en-US" sz="1600" kern="0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pic>
        <p:nvPicPr>
          <p:cNvPr id="8" name="Graphic 7" descr="Egg with solid fill">
            <a:extLst>
              <a:ext uri="{FF2B5EF4-FFF2-40B4-BE49-F238E27FC236}">
                <a16:creationId xmlns:a16="http://schemas.microsoft.com/office/drawing/2014/main" id="{C9DCC8DD-B747-75AB-0870-C82E593BF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0383" y="3831366"/>
            <a:ext cx="204651" cy="204651"/>
          </a:xfrm>
          <a:prstGeom prst="rect">
            <a:avLst/>
          </a:prstGeom>
        </p:spPr>
      </p:pic>
      <p:pic>
        <p:nvPicPr>
          <p:cNvPr id="9" name="Graphic 8" descr="Beetle outline">
            <a:extLst>
              <a:ext uri="{FF2B5EF4-FFF2-40B4-BE49-F238E27FC236}">
                <a16:creationId xmlns:a16="http://schemas.microsoft.com/office/drawing/2014/main" id="{5B795CCE-241E-F2A8-F1A6-76A544DB0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4857" y="3933691"/>
            <a:ext cx="314172" cy="314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BAB253-AC87-DA78-547A-86921088FADD}"/>
              </a:ext>
            </a:extLst>
          </p:cNvPr>
          <p:cNvSpPr txBox="1"/>
          <p:nvPr/>
        </p:nvSpPr>
        <p:spPr bwMode="auto">
          <a:xfrm>
            <a:off x="6262549" y="3795192"/>
            <a:ext cx="256480" cy="138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900" kern="0" dirty="0" err="1">
                <a:solidFill>
                  <a:srgbClr val="FF0000"/>
                </a:solidFill>
              </a:rPr>
              <a:t>ZzZz</a:t>
            </a:r>
            <a:endParaRPr lang="en-US" sz="900" kern="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691E4-DB9D-20B5-1224-BC444B9F4CE3}"/>
              </a:ext>
            </a:extLst>
          </p:cNvPr>
          <p:cNvSpPr txBox="1"/>
          <p:nvPr/>
        </p:nvSpPr>
        <p:spPr bwMode="auto">
          <a:xfrm>
            <a:off x="658372" y="3733113"/>
            <a:ext cx="862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accent3"/>
                </a:solidFill>
              </a:rPr>
              <a:t>Year</a:t>
            </a:r>
            <a:r>
              <a:rPr lang="en-US" sz="1600" kern="0" baseline="-25000" dirty="0">
                <a:solidFill>
                  <a:schemeClr val="accent3"/>
                </a:solidFill>
              </a:rPr>
              <a:t>0</a:t>
            </a:r>
          </a:p>
        </p:txBody>
      </p:sp>
      <p:pic>
        <p:nvPicPr>
          <p:cNvPr id="12" name="Graphic 11" descr="Beetle with solid fill">
            <a:extLst>
              <a:ext uri="{FF2B5EF4-FFF2-40B4-BE49-F238E27FC236}">
                <a16:creationId xmlns:a16="http://schemas.microsoft.com/office/drawing/2014/main" id="{C40F6C23-2397-6ED4-D6D3-C0B6B62C8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19122" y="2383004"/>
            <a:ext cx="314172" cy="314172"/>
          </a:xfrm>
          <a:prstGeom prst="rect">
            <a:avLst/>
          </a:prstGeom>
        </p:spPr>
      </p:pic>
      <p:pic>
        <p:nvPicPr>
          <p:cNvPr id="13" name="Graphic 12" descr="Egg with solid fill">
            <a:extLst>
              <a:ext uri="{FF2B5EF4-FFF2-40B4-BE49-F238E27FC236}">
                <a16:creationId xmlns:a16="http://schemas.microsoft.com/office/drawing/2014/main" id="{02995985-CDD2-7994-BC6F-E3359EB46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94497" y="2752294"/>
            <a:ext cx="204651" cy="204651"/>
          </a:xfrm>
          <a:prstGeom prst="rect">
            <a:avLst/>
          </a:prstGeom>
        </p:spPr>
      </p:pic>
      <p:pic>
        <p:nvPicPr>
          <p:cNvPr id="14" name="Graphic 13" descr="Beetle outline">
            <a:extLst>
              <a:ext uri="{FF2B5EF4-FFF2-40B4-BE49-F238E27FC236}">
                <a16:creationId xmlns:a16="http://schemas.microsoft.com/office/drawing/2014/main" id="{CF84450C-2FB2-C704-B1B9-355F8F36CF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98971" y="2854619"/>
            <a:ext cx="314172" cy="3141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3E82F5-F0E1-30BE-0432-DA15DF732035}"/>
              </a:ext>
            </a:extLst>
          </p:cNvPr>
          <p:cNvSpPr txBox="1"/>
          <p:nvPr/>
        </p:nvSpPr>
        <p:spPr bwMode="auto">
          <a:xfrm>
            <a:off x="8156663" y="2716120"/>
            <a:ext cx="256480" cy="138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900" kern="0" dirty="0" err="1">
                <a:solidFill>
                  <a:schemeClr val="accent3"/>
                </a:solidFill>
              </a:rPr>
              <a:t>ZzZz</a:t>
            </a:r>
            <a:endParaRPr lang="en-US" sz="900" kern="0" dirty="0">
              <a:solidFill>
                <a:schemeClr val="accent3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B134AC-6252-4442-3C95-AAADD6803722}"/>
              </a:ext>
            </a:extLst>
          </p:cNvPr>
          <p:cNvSpPr/>
          <p:nvPr/>
        </p:nvSpPr>
        <p:spPr bwMode="auto">
          <a:xfrm>
            <a:off x="6548846" y="2769326"/>
            <a:ext cx="1167495" cy="1254069"/>
          </a:xfrm>
          <a:custGeom>
            <a:avLst/>
            <a:gdLst>
              <a:gd name="connsiteX0" fmla="*/ 0 w 1167495"/>
              <a:gd name="connsiteY0" fmla="*/ 1236617 h 1254069"/>
              <a:gd name="connsiteX1" fmla="*/ 95794 w 1167495"/>
              <a:gd name="connsiteY1" fmla="*/ 1254034 h 1254069"/>
              <a:gd name="connsiteX2" fmla="*/ 174171 w 1167495"/>
              <a:gd name="connsiteY2" fmla="*/ 1227908 h 1254069"/>
              <a:gd name="connsiteX3" fmla="*/ 191588 w 1167495"/>
              <a:gd name="connsiteY3" fmla="*/ 1184365 h 1254069"/>
              <a:gd name="connsiteX4" fmla="*/ 217714 w 1167495"/>
              <a:gd name="connsiteY4" fmla="*/ 1018903 h 1254069"/>
              <a:gd name="connsiteX5" fmla="*/ 252548 w 1167495"/>
              <a:gd name="connsiteY5" fmla="*/ 992777 h 1254069"/>
              <a:gd name="connsiteX6" fmla="*/ 304800 w 1167495"/>
              <a:gd name="connsiteY6" fmla="*/ 984068 h 1254069"/>
              <a:gd name="connsiteX7" fmla="*/ 365760 w 1167495"/>
              <a:gd name="connsiteY7" fmla="*/ 966651 h 1254069"/>
              <a:gd name="connsiteX8" fmla="*/ 478971 w 1167495"/>
              <a:gd name="connsiteY8" fmla="*/ 940525 h 1254069"/>
              <a:gd name="connsiteX9" fmla="*/ 505097 w 1167495"/>
              <a:gd name="connsiteY9" fmla="*/ 914400 h 1254069"/>
              <a:gd name="connsiteX10" fmla="*/ 548640 w 1167495"/>
              <a:gd name="connsiteY10" fmla="*/ 801188 h 1254069"/>
              <a:gd name="connsiteX11" fmla="*/ 566057 w 1167495"/>
              <a:gd name="connsiteY11" fmla="*/ 679268 h 1254069"/>
              <a:gd name="connsiteX12" fmla="*/ 609600 w 1167495"/>
              <a:gd name="connsiteY12" fmla="*/ 635725 h 1254069"/>
              <a:gd name="connsiteX13" fmla="*/ 653142 w 1167495"/>
              <a:gd name="connsiteY13" fmla="*/ 609600 h 1254069"/>
              <a:gd name="connsiteX14" fmla="*/ 783771 w 1167495"/>
              <a:gd name="connsiteY14" fmla="*/ 592183 h 1254069"/>
              <a:gd name="connsiteX15" fmla="*/ 827314 w 1167495"/>
              <a:gd name="connsiteY15" fmla="*/ 531223 h 1254069"/>
              <a:gd name="connsiteX16" fmla="*/ 836022 w 1167495"/>
              <a:gd name="connsiteY16" fmla="*/ 478971 h 1254069"/>
              <a:gd name="connsiteX17" fmla="*/ 862148 w 1167495"/>
              <a:gd name="connsiteY17" fmla="*/ 409303 h 1254069"/>
              <a:gd name="connsiteX18" fmla="*/ 879565 w 1167495"/>
              <a:gd name="connsiteY18" fmla="*/ 357051 h 1254069"/>
              <a:gd name="connsiteX19" fmla="*/ 905691 w 1167495"/>
              <a:gd name="connsiteY19" fmla="*/ 339634 h 1254069"/>
              <a:gd name="connsiteX20" fmla="*/ 940525 w 1167495"/>
              <a:gd name="connsiteY20" fmla="*/ 313508 h 1254069"/>
              <a:gd name="connsiteX21" fmla="*/ 1027611 w 1167495"/>
              <a:gd name="connsiteY21" fmla="*/ 278674 h 1254069"/>
              <a:gd name="connsiteX22" fmla="*/ 1097280 w 1167495"/>
              <a:gd name="connsiteY22" fmla="*/ 226423 h 1254069"/>
              <a:gd name="connsiteX23" fmla="*/ 1105988 w 1167495"/>
              <a:gd name="connsiteY23" fmla="*/ 191588 h 1254069"/>
              <a:gd name="connsiteX24" fmla="*/ 1158240 w 1167495"/>
              <a:gd name="connsiteY24" fmla="*/ 60960 h 1254069"/>
              <a:gd name="connsiteX25" fmla="*/ 1166948 w 1167495"/>
              <a:gd name="connsiteY25" fmla="*/ 26125 h 1254069"/>
              <a:gd name="connsiteX26" fmla="*/ 1166948 w 1167495"/>
              <a:gd name="connsiteY26" fmla="*/ 0 h 125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167495" h="1254069">
                <a:moveTo>
                  <a:pt x="0" y="1236617"/>
                </a:moveTo>
                <a:cubicBezTo>
                  <a:pt x="10420" y="1238701"/>
                  <a:pt x="89112" y="1254925"/>
                  <a:pt x="95794" y="1254034"/>
                </a:cubicBezTo>
                <a:cubicBezTo>
                  <a:pt x="123091" y="1250394"/>
                  <a:pt x="148045" y="1236617"/>
                  <a:pt x="174171" y="1227908"/>
                </a:cubicBezTo>
                <a:cubicBezTo>
                  <a:pt x="179977" y="1213394"/>
                  <a:pt x="187797" y="1199531"/>
                  <a:pt x="191588" y="1184365"/>
                </a:cubicBezTo>
                <a:cubicBezTo>
                  <a:pt x="204497" y="1132728"/>
                  <a:pt x="198289" y="1067467"/>
                  <a:pt x="217714" y="1018903"/>
                </a:cubicBezTo>
                <a:cubicBezTo>
                  <a:pt x="223104" y="1005427"/>
                  <a:pt x="239072" y="998168"/>
                  <a:pt x="252548" y="992777"/>
                </a:cubicBezTo>
                <a:cubicBezTo>
                  <a:pt x="268943" y="986219"/>
                  <a:pt x="287485" y="987531"/>
                  <a:pt x="304800" y="984068"/>
                </a:cubicBezTo>
                <a:cubicBezTo>
                  <a:pt x="386257" y="967777"/>
                  <a:pt x="299351" y="983254"/>
                  <a:pt x="365760" y="966651"/>
                </a:cubicBezTo>
                <a:cubicBezTo>
                  <a:pt x="403332" y="957258"/>
                  <a:pt x="441234" y="949234"/>
                  <a:pt x="478971" y="940525"/>
                </a:cubicBezTo>
                <a:cubicBezTo>
                  <a:pt x="487680" y="931817"/>
                  <a:pt x="497708" y="924253"/>
                  <a:pt x="505097" y="914400"/>
                </a:cubicBezTo>
                <a:cubicBezTo>
                  <a:pt x="534983" y="874553"/>
                  <a:pt x="539215" y="853022"/>
                  <a:pt x="548640" y="801188"/>
                </a:cubicBezTo>
                <a:cubicBezTo>
                  <a:pt x="555984" y="760798"/>
                  <a:pt x="551865" y="717789"/>
                  <a:pt x="566057" y="679268"/>
                </a:cubicBezTo>
                <a:cubicBezTo>
                  <a:pt x="573153" y="660007"/>
                  <a:pt x="593572" y="648548"/>
                  <a:pt x="609600" y="635725"/>
                </a:cubicBezTo>
                <a:cubicBezTo>
                  <a:pt x="622817" y="625151"/>
                  <a:pt x="637675" y="616474"/>
                  <a:pt x="653142" y="609600"/>
                </a:cubicBezTo>
                <a:cubicBezTo>
                  <a:pt x="682817" y="596411"/>
                  <a:pt x="773205" y="593143"/>
                  <a:pt x="783771" y="592183"/>
                </a:cubicBezTo>
                <a:cubicBezTo>
                  <a:pt x="806648" y="569306"/>
                  <a:pt x="817489" y="563972"/>
                  <a:pt x="827314" y="531223"/>
                </a:cubicBezTo>
                <a:cubicBezTo>
                  <a:pt x="832388" y="514310"/>
                  <a:pt x="831171" y="495949"/>
                  <a:pt x="836022" y="478971"/>
                </a:cubicBezTo>
                <a:cubicBezTo>
                  <a:pt x="842836" y="455123"/>
                  <a:pt x="853806" y="432660"/>
                  <a:pt x="862148" y="409303"/>
                </a:cubicBezTo>
                <a:cubicBezTo>
                  <a:pt x="868323" y="392013"/>
                  <a:pt x="869835" y="372620"/>
                  <a:pt x="879565" y="357051"/>
                </a:cubicBezTo>
                <a:cubicBezTo>
                  <a:pt x="885112" y="348175"/>
                  <a:pt x="897174" y="345718"/>
                  <a:pt x="905691" y="339634"/>
                </a:cubicBezTo>
                <a:cubicBezTo>
                  <a:pt x="917502" y="331198"/>
                  <a:pt x="928079" y="320975"/>
                  <a:pt x="940525" y="313508"/>
                </a:cubicBezTo>
                <a:cubicBezTo>
                  <a:pt x="985491" y="286529"/>
                  <a:pt x="984943" y="289342"/>
                  <a:pt x="1027611" y="278674"/>
                </a:cubicBezTo>
                <a:cubicBezTo>
                  <a:pt x="1086694" y="239286"/>
                  <a:pt x="1065060" y="258641"/>
                  <a:pt x="1097280" y="226423"/>
                </a:cubicBezTo>
                <a:cubicBezTo>
                  <a:pt x="1100183" y="214811"/>
                  <a:pt x="1101898" y="202836"/>
                  <a:pt x="1105988" y="191588"/>
                </a:cubicBezTo>
                <a:cubicBezTo>
                  <a:pt x="1161436" y="39104"/>
                  <a:pt x="1102417" y="228432"/>
                  <a:pt x="1158240" y="60960"/>
                </a:cubicBezTo>
                <a:cubicBezTo>
                  <a:pt x="1162025" y="49605"/>
                  <a:pt x="1165255" y="37974"/>
                  <a:pt x="1166948" y="26125"/>
                </a:cubicBezTo>
                <a:cubicBezTo>
                  <a:pt x="1168179" y="17504"/>
                  <a:pt x="1166948" y="8708"/>
                  <a:pt x="1166948" y="0"/>
                </a:cubicBezTo>
              </a:path>
            </a:pathLst>
          </a:cu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eetle with solid fill">
            <a:extLst>
              <a:ext uri="{FF2B5EF4-FFF2-40B4-BE49-F238E27FC236}">
                <a16:creationId xmlns:a16="http://schemas.microsoft.com/office/drawing/2014/main" id="{18C56E66-8B87-85D6-097B-E866E9BA7B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598837" y="4477416"/>
            <a:ext cx="314172" cy="314172"/>
          </a:xfrm>
          <a:prstGeom prst="rect">
            <a:avLst/>
          </a:prstGeom>
        </p:spPr>
      </p:pic>
      <p:pic>
        <p:nvPicPr>
          <p:cNvPr id="18" name="Graphic 17" descr="Egg with solid fill">
            <a:extLst>
              <a:ext uri="{FF2B5EF4-FFF2-40B4-BE49-F238E27FC236}">
                <a16:creationId xmlns:a16="http://schemas.microsoft.com/office/drawing/2014/main" id="{AD03C06F-146C-C7E1-3449-273789EDEC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74212" y="4846706"/>
            <a:ext cx="204651" cy="204651"/>
          </a:xfrm>
          <a:prstGeom prst="rect">
            <a:avLst/>
          </a:prstGeom>
        </p:spPr>
      </p:pic>
      <p:pic>
        <p:nvPicPr>
          <p:cNvPr id="19" name="Graphic 18" descr="Beetle outline">
            <a:extLst>
              <a:ext uri="{FF2B5EF4-FFF2-40B4-BE49-F238E27FC236}">
                <a16:creationId xmlns:a16="http://schemas.microsoft.com/office/drawing/2014/main" id="{BD5FBE9B-E0C0-167A-C5B4-624422F409E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078686" y="4949031"/>
            <a:ext cx="314172" cy="3141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2E2CB3-DD22-B2DE-B593-8C18C0A99C9D}"/>
              </a:ext>
            </a:extLst>
          </p:cNvPr>
          <p:cNvSpPr txBox="1"/>
          <p:nvPr/>
        </p:nvSpPr>
        <p:spPr bwMode="auto">
          <a:xfrm>
            <a:off x="9136378" y="4810532"/>
            <a:ext cx="256480" cy="138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900" kern="0" dirty="0" err="1">
                <a:solidFill>
                  <a:srgbClr val="FF9900"/>
                </a:solidFill>
              </a:rPr>
              <a:t>ZzZz</a:t>
            </a:r>
            <a:endParaRPr lang="en-US" sz="900" kern="0" dirty="0">
              <a:solidFill>
                <a:srgbClr val="FF9900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B420C9-092A-7F33-F89D-5BCCD13BD518}"/>
              </a:ext>
            </a:extLst>
          </p:cNvPr>
          <p:cNvSpPr/>
          <p:nvPr/>
        </p:nvSpPr>
        <p:spPr bwMode="auto">
          <a:xfrm>
            <a:off x="8412480" y="3021874"/>
            <a:ext cx="415307" cy="1402080"/>
          </a:xfrm>
          <a:custGeom>
            <a:avLst/>
            <a:gdLst>
              <a:gd name="connsiteX0" fmla="*/ 0 w 415307"/>
              <a:gd name="connsiteY0" fmla="*/ 0 h 1402080"/>
              <a:gd name="connsiteX1" fmla="*/ 121920 w 415307"/>
              <a:gd name="connsiteY1" fmla="*/ 17417 h 1402080"/>
              <a:gd name="connsiteX2" fmla="*/ 200297 w 415307"/>
              <a:gd name="connsiteY2" fmla="*/ 87086 h 1402080"/>
              <a:gd name="connsiteX3" fmla="*/ 243840 w 415307"/>
              <a:gd name="connsiteY3" fmla="*/ 130629 h 1402080"/>
              <a:gd name="connsiteX4" fmla="*/ 261257 w 415307"/>
              <a:gd name="connsiteY4" fmla="*/ 156755 h 1402080"/>
              <a:gd name="connsiteX5" fmla="*/ 322217 w 415307"/>
              <a:gd name="connsiteY5" fmla="*/ 252549 h 1402080"/>
              <a:gd name="connsiteX6" fmla="*/ 278674 w 415307"/>
              <a:gd name="connsiteY6" fmla="*/ 330926 h 1402080"/>
              <a:gd name="connsiteX7" fmla="*/ 243840 w 415307"/>
              <a:gd name="connsiteY7" fmla="*/ 391886 h 1402080"/>
              <a:gd name="connsiteX8" fmla="*/ 226423 w 415307"/>
              <a:gd name="connsiteY8" fmla="*/ 461555 h 1402080"/>
              <a:gd name="connsiteX9" fmla="*/ 243840 w 415307"/>
              <a:gd name="connsiteY9" fmla="*/ 583475 h 1402080"/>
              <a:gd name="connsiteX10" fmla="*/ 313508 w 415307"/>
              <a:gd name="connsiteY10" fmla="*/ 661852 h 1402080"/>
              <a:gd name="connsiteX11" fmla="*/ 339634 w 415307"/>
              <a:gd name="connsiteY11" fmla="*/ 696686 h 1402080"/>
              <a:gd name="connsiteX12" fmla="*/ 357051 w 415307"/>
              <a:gd name="connsiteY12" fmla="*/ 740229 h 1402080"/>
              <a:gd name="connsiteX13" fmla="*/ 383177 w 415307"/>
              <a:gd name="connsiteY13" fmla="*/ 792480 h 1402080"/>
              <a:gd name="connsiteX14" fmla="*/ 409303 w 415307"/>
              <a:gd name="connsiteY14" fmla="*/ 870857 h 1402080"/>
              <a:gd name="connsiteX15" fmla="*/ 400594 w 415307"/>
              <a:gd name="connsiteY15" fmla="*/ 957943 h 1402080"/>
              <a:gd name="connsiteX16" fmla="*/ 383177 w 415307"/>
              <a:gd name="connsiteY16" fmla="*/ 1001486 h 1402080"/>
              <a:gd name="connsiteX17" fmla="*/ 374468 w 415307"/>
              <a:gd name="connsiteY17" fmla="*/ 1053737 h 1402080"/>
              <a:gd name="connsiteX18" fmla="*/ 391886 w 415307"/>
              <a:gd name="connsiteY18" fmla="*/ 1210492 h 1402080"/>
              <a:gd name="connsiteX19" fmla="*/ 391886 w 415307"/>
              <a:gd name="connsiteY19" fmla="*/ 1306286 h 1402080"/>
              <a:gd name="connsiteX20" fmla="*/ 357051 w 415307"/>
              <a:gd name="connsiteY20" fmla="*/ 1341120 h 1402080"/>
              <a:gd name="connsiteX21" fmla="*/ 339634 w 415307"/>
              <a:gd name="connsiteY21" fmla="*/ 1367246 h 1402080"/>
              <a:gd name="connsiteX22" fmla="*/ 322217 w 415307"/>
              <a:gd name="connsiteY22" fmla="*/ 140208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5307" h="1402080">
                <a:moveTo>
                  <a:pt x="0" y="0"/>
                </a:moveTo>
                <a:cubicBezTo>
                  <a:pt x="40640" y="5806"/>
                  <a:pt x="82219" y="6969"/>
                  <a:pt x="121920" y="17417"/>
                </a:cubicBezTo>
                <a:cubicBezTo>
                  <a:pt x="164546" y="28634"/>
                  <a:pt x="173398" y="57198"/>
                  <a:pt x="200297" y="87086"/>
                </a:cubicBezTo>
                <a:cubicBezTo>
                  <a:pt x="214028" y="102343"/>
                  <a:pt x="230323" y="115181"/>
                  <a:pt x="243840" y="130629"/>
                </a:cubicBezTo>
                <a:cubicBezTo>
                  <a:pt x="250732" y="138506"/>
                  <a:pt x="254977" y="148382"/>
                  <a:pt x="261257" y="156755"/>
                </a:cubicBezTo>
                <a:cubicBezTo>
                  <a:pt x="314132" y="227255"/>
                  <a:pt x="281623" y="171360"/>
                  <a:pt x="322217" y="252549"/>
                </a:cubicBezTo>
                <a:cubicBezTo>
                  <a:pt x="307703" y="278675"/>
                  <a:pt x="294338" y="305473"/>
                  <a:pt x="278674" y="330926"/>
                </a:cubicBezTo>
                <a:cubicBezTo>
                  <a:pt x="249385" y="378520"/>
                  <a:pt x="255654" y="348565"/>
                  <a:pt x="243840" y="391886"/>
                </a:cubicBezTo>
                <a:cubicBezTo>
                  <a:pt x="237542" y="414980"/>
                  <a:pt x="226423" y="461555"/>
                  <a:pt x="226423" y="461555"/>
                </a:cubicBezTo>
                <a:cubicBezTo>
                  <a:pt x="232229" y="502195"/>
                  <a:pt x="232044" y="544154"/>
                  <a:pt x="243840" y="583475"/>
                </a:cubicBezTo>
                <a:cubicBezTo>
                  <a:pt x="260999" y="640673"/>
                  <a:pt x="279766" y="628110"/>
                  <a:pt x="313508" y="661852"/>
                </a:cubicBezTo>
                <a:cubicBezTo>
                  <a:pt x="323771" y="672115"/>
                  <a:pt x="332585" y="683998"/>
                  <a:pt x="339634" y="696686"/>
                </a:cubicBezTo>
                <a:cubicBezTo>
                  <a:pt x="347226" y="710351"/>
                  <a:pt x="350582" y="725998"/>
                  <a:pt x="357051" y="740229"/>
                </a:cubicBezTo>
                <a:cubicBezTo>
                  <a:pt x="365109" y="757956"/>
                  <a:pt x="375119" y="774753"/>
                  <a:pt x="383177" y="792480"/>
                </a:cubicBezTo>
                <a:cubicBezTo>
                  <a:pt x="401394" y="832558"/>
                  <a:pt x="399593" y="832019"/>
                  <a:pt x="409303" y="870857"/>
                </a:cubicBezTo>
                <a:cubicBezTo>
                  <a:pt x="406400" y="899886"/>
                  <a:pt x="406315" y="929336"/>
                  <a:pt x="400594" y="957943"/>
                </a:cubicBezTo>
                <a:cubicBezTo>
                  <a:pt x="397528" y="973272"/>
                  <a:pt x="387290" y="986404"/>
                  <a:pt x="383177" y="1001486"/>
                </a:cubicBezTo>
                <a:cubicBezTo>
                  <a:pt x="378531" y="1018521"/>
                  <a:pt x="377371" y="1036320"/>
                  <a:pt x="374468" y="1053737"/>
                </a:cubicBezTo>
                <a:cubicBezTo>
                  <a:pt x="380274" y="1105989"/>
                  <a:pt x="382481" y="1158767"/>
                  <a:pt x="391886" y="1210492"/>
                </a:cubicBezTo>
                <a:cubicBezTo>
                  <a:pt x="403001" y="1271624"/>
                  <a:pt x="438513" y="1220804"/>
                  <a:pt x="391886" y="1306286"/>
                </a:cubicBezTo>
                <a:cubicBezTo>
                  <a:pt x="384023" y="1320702"/>
                  <a:pt x="367738" y="1328652"/>
                  <a:pt x="357051" y="1341120"/>
                </a:cubicBezTo>
                <a:cubicBezTo>
                  <a:pt x="350239" y="1349067"/>
                  <a:pt x="345440" y="1358537"/>
                  <a:pt x="339634" y="1367246"/>
                </a:cubicBezTo>
                <a:cubicBezTo>
                  <a:pt x="329628" y="1397267"/>
                  <a:pt x="337417" y="1386881"/>
                  <a:pt x="322217" y="1402080"/>
                </a:cubicBezTo>
              </a:path>
            </a:pathLst>
          </a:cu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557F25-4EE3-761E-9DAA-5A814910E676}"/>
              </a:ext>
            </a:extLst>
          </p:cNvPr>
          <p:cNvSpPr txBox="1"/>
          <p:nvPr/>
        </p:nvSpPr>
        <p:spPr bwMode="auto">
          <a:xfrm>
            <a:off x="658372" y="5140092"/>
            <a:ext cx="8621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rgbClr val="FF9900"/>
                </a:solidFill>
              </a:rPr>
              <a:t>Year</a:t>
            </a:r>
            <a:r>
              <a:rPr lang="en-US" sz="1600" kern="0" baseline="-25000" dirty="0">
                <a:solidFill>
                  <a:srgbClr val="FF99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CAAADC-0B1C-D014-02BE-01899F5A19F9}"/>
              </a:ext>
            </a:extLst>
          </p:cNvPr>
          <p:cNvSpPr txBox="1"/>
          <p:nvPr/>
        </p:nvSpPr>
        <p:spPr bwMode="auto">
          <a:xfrm>
            <a:off x="1454770" y="3458351"/>
            <a:ext cx="28052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Geolocation of planted fields in year</a:t>
            </a:r>
            <a:r>
              <a:rPr lang="en-US" sz="1100" kern="0" baseline="-25000" dirty="0">
                <a:solidFill>
                  <a:schemeClr val="tx1"/>
                </a:solidFill>
              </a:rPr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Infestation leve</a:t>
            </a:r>
            <a:r>
              <a:rPr lang="en-US" sz="1100" kern="0" dirty="0"/>
              <a:t>l (based on ploughed area)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Weather data @ coord. field year</a:t>
            </a:r>
            <a:r>
              <a:rPr lang="en-US" sz="1100" kern="0" baseline="-25000" dirty="0"/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Soil data @ coord. field year</a:t>
            </a:r>
            <a:r>
              <a:rPr lang="en-US" sz="1100" kern="0" baseline="-25000" dirty="0"/>
              <a:t>0</a:t>
            </a:r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2F827DC-880D-B790-C674-5F2510006D81}"/>
              </a:ext>
            </a:extLst>
          </p:cNvPr>
          <p:cNvSpPr/>
          <p:nvPr/>
        </p:nvSpPr>
        <p:spPr bwMode="auto">
          <a:xfrm>
            <a:off x="1233156" y="3429898"/>
            <a:ext cx="221614" cy="960625"/>
          </a:xfrm>
          <a:prstGeom prst="leftBrace">
            <a:avLst>
              <a:gd name="adj1" fmla="val 12448"/>
              <a:gd name="adj2" fmla="val 50000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96954-957D-82F6-67BD-F848C4EA938B}"/>
              </a:ext>
            </a:extLst>
          </p:cNvPr>
          <p:cNvSpPr txBox="1"/>
          <p:nvPr/>
        </p:nvSpPr>
        <p:spPr bwMode="auto">
          <a:xfrm>
            <a:off x="1496047" y="2395519"/>
            <a:ext cx="28437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Geolocation of planted fields in year</a:t>
            </a:r>
            <a:r>
              <a:rPr lang="en-US" sz="1100" kern="0" baseline="-25000" dirty="0"/>
              <a:t>-</a:t>
            </a:r>
            <a:r>
              <a:rPr lang="en-US" sz="1100" kern="0" baseline="-25000" dirty="0">
                <a:solidFill>
                  <a:schemeClr val="tx1"/>
                </a:solidFill>
              </a:rPr>
              <a:t>1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Infestation leve</a:t>
            </a:r>
            <a:r>
              <a:rPr lang="en-US" sz="1100" kern="0" dirty="0"/>
              <a:t>l (based on ploughed area)</a:t>
            </a:r>
            <a:endParaRPr lang="en-US" sz="1100" kern="0" baseline="-25000" dirty="0">
              <a:solidFill>
                <a:schemeClr val="tx1"/>
              </a:solidFill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Weather data @ coord. field year</a:t>
            </a:r>
            <a:r>
              <a:rPr lang="en-US" sz="1100" kern="0" baseline="-25000" dirty="0"/>
              <a:t>-1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Soil data @ coord. field year</a:t>
            </a:r>
            <a:r>
              <a:rPr lang="en-US" sz="1100" kern="0" baseline="-25000" dirty="0"/>
              <a:t>-1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241CBC86-5D6E-A9E0-07B7-2C47E583B692}"/>
              </a:ext>
            </a:extLst>
          </p:cNvPr>
          <p:cNvSpPr/>
          <p:nvPr/>
        </p:nvSpPr>
        <p:spPr bwMode="auto">
          <a:xfrm>
            <a:off x="1253276" y="2395518"/>
            <a:ext cx="164615" cy="830997"/>
          </a:xfrm>
          <a:prstGeom prst="leftBrace">
            <a:avLst>
              <a:gd name="adj1" fmla="val 18622"/>
              <a:gd name="adj2" fmla="val 50000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38161-275A-B16C-6E4B-C8C2CF8EB8F2}"/>
              </a:ext>
            </a:extLst>
          </p:cNvPr>
          <p:cNvSpPr txBox="1"/>
          <p:nvPr/>
        </p:nvSpPr>
        <p:spPr bwMode="auto">
          <a:xfrm>
            <a:off x="1475929" y="4575840"/>
            <a:ext cx="246702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Geolocation of planted fields in year</a:t>
            </a:r>
            <a:r>
              <a:rPr lang="en-US" sz="1100" kern="0" baseline="-25000" dirty="0">
                <a:solidFill>
                  <a:schemeClr val="tx1"/>
                </a:solidFill>
              </a:rPr>
              <a:t>1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>
                <a:solidFill>
                  <a:schemeClr val="tx1"/>
                </a:solidFill>
              </a:rPr>
              <a:t>Geolocation of planted fields in year</a:t>
            </a:r>
            <a:r>
              <a:rPr lang="en-US" sz="1100" kern="0" baseline="-25000" dirty="0">
                <a:solidFill>
                  <a:schemeClr val="tx1"/>
                </a:solidFill>
              </a:rPr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Weather data @ coord. field year</a:t>
            </a:r>
            <a:r>
              <a:rPr lang="en-US" sz="1100" kern="0" baseline="-25000" dirty="0"/>
              <a:t>1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Weather data @ coord. field year</a:t>
            </a:r>
            <a:r>
              <a:rPr lang="en-US" sz="1100" kern="0" baseline="-25000" dirty="0"/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Infestation data @ coord. field year</a:t>
            </a:r>
            <a:r>
              <a:rPr lang="en-US" sz="1100" kern="0" baseline="-25000" dirty="0"/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Soil data @ coord. field year</a:t>
            </a:r>
            <a:r>
              <a:rPr lang="en-US" sz="1100" kern="0" baseline="-25000" dirty="0"/>
              <a:t>1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Soil data @ coord. field year</a:t>
            </a:r>
            <a:r>
              <a:rPr lang="en-US" sz="1100" kern="0" baseline="-25000" dirty="0"/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100" kern="0" dirty="0"/>
              <a:t>Larvae counting @ coord. field year</a:t>
            </a:r>
            <a:r>
              <a:rPr lang="en-US" sz="1100" kern="0" baseline="-25000" dirty="0"/>
              <a:t>0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100" kern="0" baseline="-25000" dirty="0"/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0491464E-D5F2-734A-AA81-A3345AD9E47A}"/>
              </a:ext>
            </a:extLst>
          </p:cNvPr>
          <p:cNvSpPr/>
          <p:nvPr/>
        </p:nvSpPr>
        <p:spPr bwMode="auto">
          <a:xfrm>
            <a:off x="1233157" y="4575839"/>
            <a:ext cx="221613" cy="1703041"/>
          </a:xfrm>
          <a:prstGeom prst="leftBrace">
            <a:avLst>
              <a:gd name="adj1" fmla="val 18622"/>
              <a:gd name="adj2" fmla="val 50000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Beetle with solid fill">
            <a:extLst>
              <a:ext uri="{FF2B5EF4-FFF2-40B4-BE49-F238E27FC236}">
                <a16:creationId xmlns:a16="http://schemas.microsoft.com/office/drawing/2014/main" id="{C682FDEA-D580-1EDC-834B-5FC62082C1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61134" y="1426094"/>
            <a:ext cx="314172" cy="314172"/>
          </a:xfrm>
          <a:prstGeom prst="rect">
            <a:avLst/>
          </a:prstGeom>
        </p:spPr>
      </p:pic>
      <p:pic>
        <p:nvPicPr>
          <p:cNvPr id="30" name="Graphic 29" descr="Egg with solid fill">
            <a:extLst>
              <a:ext uri="{FF2B5EF4-FFF2-40B4-BE49-F238E27FC236}">
                <a16:creationId xmlns:a16="http://schemas.microsoft.com/office/drawing/2014/main" id="{F2617E7F-D0F4-3582-1C0C-7DCD3982F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736509" y="1795384"/>
            <a:ext cx="204651" cy="204651"/>
          </a:xfrm>
          <a:prstGeom prst="rect">
            <a:avLst/>
          </a:prstGeom>
        </p:spPr>
      </p:pic>
      <p:pic>
        <p:nvPicPr>
          <p:cNvPr id="31" name="Graphic 30" descr="Beetle outline">
            <a:extLst>
              <a:ext uri="{FF2B5EF4-FFF2-40B4-BE49-F238E27FC236}">
                <a16:creationId xmlns:a16="http://schemas.microsoft.com/office/drawing/2014/main" id="{4F2C2FAA-0E79-CDEA-5910-14214A2CFA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040983" y="1897709"/>
            <a:ext cx="314172" cy="31417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CEE2523-93EC-BF7A-DC68-E518E0E523D5}"/>
              </a:ext>
            </a:extLst>
          </p:cNvPr>
          <p:cNvSpPr txBox="1"/>
          <p:nvPr/>
        </p:nvSpPr>
        <p:spPr bwMode="auto">
          <a:xfrm>
            <a:off x="10098675" y="1759210"/>
            <a:ext cx="256480" cy="1384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900" kern="0" dirty="0" err="1">
                <a:solidFill>
                  <a:srgbClr val="FF9900"/>
                </a:solidFill>
              </a:rPr>
              <a:t>ZzZz</a:t>
            </a:r>
            <a:endParaRPr lang="en-US" sz="900" kern="0" dirty="0">
              <a:solidFill>
                <a:srgbClr val="FF9900"/>
              </a:solidFill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B452552-C2AA-C5D6-7418-1BE262011A6E}"/>
              </a:ext>
            </a:extLst>
          </p:cNvPr>
          <p:cNvSpPr/>
          <p:nvPr/>
        </p:nvSpPr>
        <p:spPr bwMode="auto">
          <a:xfrm>
            <a:off x="8456023" y="1669496"/>
            <a:ext cx="1105988" cy="1282710"/>
          </a:xfrm>
          <a:custGeom>
            <a:avLst/>
            <a:gdLst>
              <a:gd name="connsiteX0" fmla="*/ 0 w 1105988"/>
              <a:gd name="connsiteY0" fmla="*/ 1282710 h 1282710"/>
              <a:gd name="connsiteX1" fmla="*/ 243840 w 1105988"/>
              <a:gd name="connsiteY1" fmla="*/ 1239167 h 1282710"/>
              <a:gd name="connsiteX2" fmla="*/ 261257 w 1105988"/>
              <a:gd name="connsiteY2" fmla="*/ 1204333 h 1282710"/>
              <a:gd name="connsiteX3" fmla="*/ 269966 w 1105988"/>
              <a:gd name="connsiteY3" fmla="*/ 1056287 h 1282710"/>
              <a:gd name="connsiteX4" fmla="*/ 313508 w 1105988"/>
              <a:gd name="connsiteY4" fmla="*/ 1021453 h 1282710"/>
              <a:gd name="connsiteX5" fmla="*/ 470263 w 1105988"/>
              <a:gd name="connsiteY5" fmla="*/ 977910 h 1282710"/>
              <a:gd name="connsiteX6" fmla="*/ 557348 w 1105988"/>
              <a:gd name="connsiteY6" fmla="*/ 925658 h 1282710"/>
              <a:gd name="connsiteX7" fmla="*/ 609600 w 1105988"/>
              <a:gd name="connsiteY7" fmla="*/ 742778 h 1282710"/>
              <a:gd name="connsiteX8" fmla="*/ 600891 w 1105988"/>
              <a:gd name="connsiteY8" fmla="*/ 559898 h 1282710"/>
              <a:gd name="connsiteX9" fmla="*/ 609600 w 1105988"/>
              <a:gd name="connsiteY9" fmla="*/ 464104 h 1282710"/>
              <a:gd name="connsiteX10" fmla="*/ 661851 w 1105988"/>
              <a:gd name="connsiteY10" fmla="*/ 446687 h 1282710"/>
              <a:gd name="connsiteX11" fmla="*/ 714103 w 1105988"/>
              <a:gd name="connsiteY11" fmla="*/ 411853 h 1282710"/>
              <a:gd name="connsiteX12" fmla="*/ 740228 w 1105988"/>
              <a:gd name="connsiteY12" fmla="*/ 368310 h 1282710"/>
              <a:gd name="connsiteX13" fmla="*/ 757646 w 1105988"/>
              <a:gd name="connsiteY13" fmla="*/ 272515 h 1282710"/>
              <a:gd name="connsiteX14" fmla="*/ 775063 w 1105988"/>
              <a:gd name="connsiteY14" fmla="*/ 194138 h 1282710"/>
              <a:gd name="connsiteX15" fmla="*/ 836023 w 1105988"/>
              <a:gd name="connsiteY15" fmla="*/ 89635 h 1282710"/>
              <a:gd name="connsiteX16" fmla="*/ 888274 w 1105988"/>
              <a:gd name="connsiteY16" fmla="*/ 80927 h 1282710"/>
              <a:gd name="connsiteX17" fmla="*/ 966651 w 1105988"/>
              <a:gd name="connsiteY17" fmla="*/ 72218 h 1282710"/>
              <a:gd name="connsiteX18" fmla="*/ 1036320 w 1105988"/>
              <a:gd name="connsiteY18" fmla="*/ 54801 h 1282710"/>
              <a:gd name="connsiteX19" fmla="*/ 1105988 w 1105988"/>
              <a:gd name="connsiteY19" fmla="*/ 2550 h 128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05988" h="1282710">
                <a:moveTo>
                  <a:pt x="0" y="1282710"/>
                </a:moveTo>
                <a:cubicBezTo>
                  <a:pt x="40461" y="1278664"/>
                  <a:pt x="186868" y="1279047"/>
                  <a:pt x="243840" y="1239167"/>
                </a:cubicBezTo>
                <a:cubicBezTo>
                  <a:pt x="254475" y="1231722"/>
                  <a:pt x="255451" y="1215944"/>
                  <a:pt x="261257" y="1204333"/>
                </a:cubicBezTo>
                <a:cubicBezTo>
                  <a:pt x="264160" y="1154984"/>
                  <a:pt x="256386" y="1103819"/>
                  <a:pt x="269966" y="1056287"/>
                </a:cubicBezTo>
                <a:cubicBezTo>
                  <a:pt x="275072" y="1038415"/>
                  <a:pt x="296883" y="1029765"/>
                  <a:pt x="313508" y="1021453"/>
                </a:cubicBezTo>
                <a:cubicBezTo>
                  <a:pt x="355015" y="1000699"/>
                  <a:pt x="425508" y="987856"/>
                  <a:pt x="470263" y="977910"/>
                </a:cubicBezTo>
                <a:cubicBezTo>
                  <a:pt x="499291" y="960493"/>
                  <a:pt x="534195" y="950355"/>
                  <a:pt x="557348" y="925658"/>
                </a:cubicBezTo>
                <a:cubicBezTo>
                  <a:pt x="609792" y="869718"/>
                  <a:pt x="603326" y="811793"/>
                  <a:pt x="609600" y="742778"/>
                </a:cubicBezTo>
                <a:cubicBezTo>
                  <a:pt x="606697" y="681818"/>
                  <a:pt x="600891" y="620927"/>
                  <a:pt x="600891" y="559898"/>
                </a:cubicBezTo>
                <a:cubicBezTo>
                  <a:pt x="600891" y="527835"/>
                  <a:pt x="594399" y="492335"/>
                  <a:pt x="609600" y="464104"/>
                </a:cubicBezTo>
                <a:cubicBezTo>
                  <a:pt x="618304" y="447939"/>
                  <a:pt x="645430" y="454897"/>
                  <a:pt x="661851" y="446687"/>
                </a:cubicBezTo>
                <a:cubicBezTo>
                  <a:pt x="680574" y="437326"/>
                  <a:pt x="696686" y="423464"/>
                  <a:pt x="714103" y="411853"/>
                </a:cubicBezTo>
                <a:cubicBezTo>
                  <a:pt x="722811" y="397339"/>
                  <a:pt x="735179" y="384466"/>
                  <a:pt x="740228" y="368310"/>
                </a:cubicBezTo>
                <a:cubicBezTo>
                  <a:pt x="749909" y="337332"/>
                  <a:pt x="751281" y="304340"/>
                  <a:pt x="757646" y="272515"/>
                </a:cubicBezTo>
                <a:cubicBezTo>
                  <a:pt x="762895" y="246272"/>
                  <a:pt x="767080" y="219683"/>
                  <a:pt x="775063" y="194138"/>
                </a:cubicBezTo>
                <a:cubicBezTo>
                  <a:pt x="782898" y="169067"/>
                  <a:pt x="808912" y="105902"/>
                  <a:pt x="836023" y="89635"/>
                </a:cubicBezTo>
                <a:cubicBezTo>
                  <a:pt x="851164" y="80551"/>
                  <a:pt x="870772" y="83261"/>
                  <a:pt x="888274" y="80927"/>
                </a:cubicBezTo>
                <a:cubicBezTo>
                  <a:pt x="914330" y="77453"/>
                  <a:pt x="940525" y="75121"/>
                  <a:pt x="966651" y="72218"/>
                </a:cubicBezTo>
                <a:cubicBezTo>
                  <a:pt x="989874" y="66412"/>
                  <a:pt x="1018429" y="70704"/>
                  <a:pt x="1036320" y="54801"/>
                </a:cubicBezTo>
                <a:cubicBezTo>
                  <a:pt x="1117652" y="-17494"/>
                  <a:pt x="947639" y="2550"/>
                  <a:pt x="1105988" y="2550"/>
                </a:cubicBezTo>
              </a:path>
            </a:pathLst>
          </a:custGeom>
          <a:noFill/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FF7885-B51C-109A-7A85-2704617399B8}"/>
              </a:ext>
            </a:extLst>
          </p:cNvPr>
          <p:cNvCxnSpPr/>
          <p:nvPr/>
        </p:nvCxnSpPr>
        <p:spPr bwMode="auto">
          <a:xfrm flipV="1">
            <a:off x="6105034" y="2752294"/>
            <a:ext cx="0" cy="985259"/>
          </a:xfrm>
          <a:prstGeom prst="straightConnector1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diamond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645FDD9-7ADE-9EBD-0CC6-90FB46D92F93}"/>
              </a:ext>
            </a:extLst>
          </p:cNvPr>
          <p:cNvCxnSpPr>
            <a:cxnSpLocks/>
          </p:cNvCxnSpPr>
          <p:nvPr/>
        </p:nvCxnSpPr>
        <p:spPr bwMode="auto">
          <a:xfrm flipV="1">
            <a:off x="8012536" y="888274"/>
            <a:ext cx="0" cy="1856195"/>
          </a:xfrm>
          <a:prstGeom prst="straightConnector1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diamond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A77C5A-E548-E665-5B15-610C885A26C1}"/>
              </a:ext>
            </a:extLst>
          </p:cNvPr>
          <p:cNvCxnSpPr>
            <a:cxnSpLocks/>
          </p:cNvCxnSpPr>
          <p:nvPr/>
        </p:nvCxnSpPr>
        <p:spPr bwMode="auto">
          <a:xfrm flipV="1">
            <a:off x="9950519" y="1034980"/>
            <a:ext cx="0" cy="724230"/>
          </a:xfrm>
          <a:prstGeom prst="straightConnector1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diamond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906006-9382-113A-766F-C98536AF44FC}"/>
              </a:ext>
            </a:extLst>
          </p:cNvPr>
          <p:cNvCxnSpPr>
            <a:cxnSpLocks/>
          </p:cNvCxnSpPr>
          <p:nvPr/>
        </p:nvCxnSpPr>
        <p:spPr bwMode="auto">
          <a:xfrm flipV="1">
            <a:off x="8979839" y="4045002"/>
            <a:ext cx="0" cy="724230"/>
          </a:xfrm>
          <a:prstGeom prst="straightConnector1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diamond" w="med" len="med"/>
            <a:tailEnd type="triangle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2FCC613-CF55-6979-D8E6-DD908FCFAC17}"/>
              </a:ext>
            </a:extLst>
          </p:cNvPr>
          <p:cNvSpPr txBox="1"/>
          <p:nvPr/>
        </p:nvSpPr>
        <p:spPr bwMode="auto">
          <a:xfrm>
            <a:off x="6183191" y="2678088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4CB8CA-1AE3-DCEB-0C36-59F691269D98}"/>
              </a:ext>
            </a:extLst>
          </p:cNvPr>
          <p:cNvSpPr txBox="1"/>
          <p:nvPr/>
        </p:nvSpPr>
        <p:spPr bwMode="auto">
          <a:xfrm>
            <a:off x="8156663" y="828021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>
                <a:solidFill>
                  <a:schemeClr val="accent3"/>
                </a:solidFill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6A947E0-3B56-5DA9-30A0-D710BDC3A43D}"/>
              </a:ext>
            </a:extLst>
          </p:cNvPr>
          <p:cNvSpPr txBox="1"/>
          <p:nvPr/>
        </p:nvSpPr>
        <p:spPr bwMode="auto">
          <a:xfrm>
            <a:off x="10088547" y="987822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>
                <a:solidFill>
                  <a:srgbClr val="FF9900"/>
                </a:solidFill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D9CB6D-E198-458B-7F25-DD32D899AF25}"/>
              </a:ext>
            </a:extLst>
          </p:cNvPr>
          <p:cNvSpPr txBox="1"/>
          <p:nvPr/>
        </p:nvSpPr>
        <p:spPr bwMode="auto">
          <a:xfrm>
            <a:off x="9074873" y="3979334"/>
            <a:ext cx="9938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>
                <a:solidFill>
                  <a:srgbClr val="FF9900"/>
                </a:solidFill>
              </a:rPr>
              <a:t>2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7D9C65A-9586-BBC3-1CBA-08796CAC5631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</p:spTree>
    <p:extLst>
      <p:ext uri="{BB962C8B-B14F-4D97-AF65-F5344CB8AC3E}">
        <p14:creationId xmlns:p14="http://schemas.microsoft.com/office/powerpoint/2010/main" val="162687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F4DF4-A719-4EC0-D412-0CF9D6D402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2</a:t>
            </a:fld>
            <a:endParaRPr lang="en-GB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EA692E-7064-2642-E248-9A6A3D97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384" y="1168498"/>
            <a:ext cx="2271946" cy="169620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FD485E9-DD5F-9BE4-3662-F9C70D99D384}"/>
              </a:ext>
            </a:extLst>
          </p:cNvPr>
          <p:cNvGrpSpPr/>
          <p:nvPr/>
        </p:nvGrpSpPr>
        <p:grpSpPr>
          <a:xfrm>
            <a:off x="2280280" y="1485760"/>
            <a:ext cx="7445552" cy="5392045"/>
            <a:chOff x="2280280" y="1485760"/>
            <a:chExt cx="7445552" cy="539204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984DA4-ED95-8252-1567-FB3F5A972BEF}"/>
                </a:ext>
              </a:extLst>
            </p:cNvPr>
            <p:cNvGrpSpPr/>
            <p:nvPr/>
          </p:nvGrpSpPr>
          <p:grpSpPr>
            <a:xfrm>
              <a:off x="2280280" y="1778013"/>
              <a:ext cx="7445552" cy="4271913"/>
              <a:chOff x="2549643" y="1773622"/>
              <a:chExt cx="7445552" cy="427191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55154C61-819D-19AB-F462-24867D671334}"/>
                  </a:ext>
                </a:extLst>
              </p:cNvPr>
              <p:cNvGrpSpPr/>
              <p:nvPr/>
            </p:nvGrpSpPr>
            <p:grpSpPr>
              <a:xfrm flipV="1">
                <a:off x="2549643" y="1773622"/>
                <a:ext cx="7445552" cy="4271913"/>
                <a:chOff x="2549643" y="1084251"/>
                <a:chExt cx="7445552" cy="4271913"/>
              </a:xfrm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4BFEB22A-43FE-5F69-698F-074AA6D3E7D7}"/>
                    </a:ext>
                  </a:extLst>
                </p:cNvPr>
                <p:cNvSpPr/>
                <p:nvPr/>
              </p:nvSpPr>
              <p:spPr bwMode="auto">
                <a:xfrm>
                  <a:off x="4667281" y="3107887"/>
                  <a:ext cx="3067199" cy="2248277"/>
                </a:xfrm>
                <a:prstGeom prst="triangle">
                  <a:avLst>
                    <a:gd name="adj" fmla="val 51733"/>
                  </a:avLst>
                </a:prstGeom>
                <a:solidFill>
                  <a:schemeClr val="tx2">
                    <a:lumMod val="20000"/>
                    <a:lumOff val="80000"/>
                    <a:alpha val="50196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666369"/>
                    </a:solidFill>
                    <a:effectLst/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sp>
              <p:nvSpPr>
                <p:cNvPr id="10" name="Isosceles Triangle 9">
                  <a:extLst>
                    <a:ext uri="{FF2B5EF4-FFF2-40B4-BE49-F238E27FC236}">
                      <a16:creationId xmlns:a16="http://schemas.microsoft.com/office/drawing/2014/main" id="{E8F540CC-889F-0D88-80CD-1D5813155EE1}"/>
                    </a:ext>
                  </a:extLst>
                </p:cNvPr>
                <p:cNvSpPr/>
                <p:nvPr/>
              </p:nvSpPr>
              <p:spPr bwMode="auto">
                <a:xfrm>
                  <a:off x="2549643" y="1084251"/>
                  <a:ext cx="4399597" cy="3058548"/>
                </a:xfrm>
                <a:prstGeom prst="triangle">
                  <a:avLst>
                    <a:gd name="adj" fmla="val 50236"/>
                  </a:avLst>
                </a:prstGeom>
                <a:solidFill>
                  <a:schemeClr val="accent3">
                    <a:lumMod val="20000"/>
                    <a:lumOff val="80000"/>
                    <a:alpha val="50196"/>
                  </a:schemeClr>
                </a:solidFill>
                <a:ln>
                  <a:solidFill>
                    <a:schemeClr val="accent3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666369"/>
                    </a:solidFill>
                    <a:effectLst/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  <p:sp>
              <p:nvSpPr>
                <p:cNvPr id="11" name="Isosceles Triangle 10">
                  <a:extLst>
                    <a:ext uri="{FF2B5EF4-FFF2-40B4-BE49-F238E27FC236}">
                      <a16:creationId xmlns:a16="http://schemas.microsoft.com/office/drawing/2014/main" id="{797FF5C5-AD16-DC9E-0F6D-E62DDA93CD92}"/>
                    </a:ext>
                  </a:extLst>
                </p:cNvPr>
                <p:cNvSpPr/>
                <p:nvPr/>
              </p:nvSpPr>
              <p:spPr bwMode="auto">
                <a:xfrm>
                  <a:off x="5467201" y="1084251"/>
                  <a:ext cx="4527994" cy="3048387"/>
                </a:xfrm>
                <a:prstGeom prst="triangle">
                  <a:avLst/>
                </a:prstGeom>
                <a:solidFill>
                  <a:schemeClr val="accent4">
                    <a:lumMod val="10000"/>
                    <a:lumOff val="90000"/>
                    <a:alpha val="50196"/>
                  </a:schemeClr>
                </a:solidFill>
                <a:ln>
                  <a:solidFill>
                    <a:schemeClr val="accent4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>
                    <a:ln>
                      <a:noFill/>
                    </a:ln>
                    <a:solidFill>
                      <a:srgbClr val="666369"/>
                    </a:solidFill>
                    <a:effectLst/>
                    <a:latin typeface="Arial" pitchFamily="-65" charset="0"/>
                    <a:ea typeface="ＭＳ Ｐゴシック" pitchFamily="-65" charset="-128"/>
                    <a:cs typeface="ＭＳ Ｐゴシック" pitchFamily="-65" charset="-128"/>
                  </a:endParaRPr>
                </a:p>
              </p:txBody>
            </p:sp>
          </p:grp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3CBB13AF-C120-2133-51A4-297D1C65C7C3}"/>
                  </a:ext>
                </a:extLst>
              </p:cNvPr>
              <p:cNvSpPr/>
              <p:nvPr/>
            </p:nvSpPr>
            <p:spPr bwMode="auto">
              <a:xfrm flipV="1">
                <a:off x="5467202" y="2986549"/>
                <a:ext cx="1502994" cy="1035347"/>
              </a:xfrm>
              <a:prstGeom prst="triangle">
                <a:avLst>
                  <a:gd name="adj" fmla="val 51366"/>
                </a:avLst>
              </a:prstGeom>
              <a:solidFill>
                <a:srgbClr val="D20000">
                  <a:alpha val="25098"/>
                </a:srgbClr>
              </a:solidFill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B1F4DD-E34E-9380-E9E9-1468A78EA3F9}"/>
                </a:ext>
              </a:extLst>
            </p:cNvPr>
            <p:cNvSpPr txBox="1"/>
            <p:nvPr/>
          </p:nvSpPr>
          <p:spPr bwMode="auto">
            <a:xfrm rot="3191496">
              <a:off x="974246" y="4496300"/>
              <a:ext cx="451678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indent="0" algn="ctr">
                <a:spcBef>
                  <a:spcPts val="400"/>
                </a:spcBef>
                <a:buFont typeface="Arial" charset="0"/>
                <a:buNone/>
              </a:pPr>
              <a:r>
                <a:rPr lang="en-US" sz="1600" kern="0" dirty="0">
                  <a:solidFill>
                    <a:schemeClr val="tx1"/>
                  </a:solidFill>
                </a:rPr>
                <a:t>Crops and meteorological historical data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A60CA9A-FCD0-0CA1-3B50-A5F009B30968}"/>
                </a:ext>
              </a:extLst>
            </p:cNvPr>
            <p:cNvSpPr txBox="1"/>
            <p:nvPr/>
          </p:nvSpPr>
          <p:spPr bwMode="auto">
            <a:xfrm>
              <a:off x="4094957" y="1485760"/>
              <a:ext cx="388612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indent="0" algn="ctr">
                <a:spcBef>
                  <a:spcPts val="400"/>
                </a:spcBef>
                <a:buFont typeface="Arial" charset="0"/>
                <a:buNone/>
              </a:pPr>
              <a:r>
                <a:rPr lang="en-US" sz="1600" kern="0" dirty="0">
                  <a:solidFill>
                    <a:schemeClr val="tx1"/>
                  </a:solidFill>
                </a:rPr>
                <a:t>Crop monitoring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A6D82A-9975-AFBF-1516-C9E9E11E2331}"/>
                </a:ext>
              </a:extLst>
            </p:cNvPr>
            <p:cNvSpPr txBox="1"/>
            <p:nvPr/>
          </p:nvSpPr>
          <p:spPr bwMode="auto">
            <a:xfrm rot="18319926">
              <a:off x="7537544" y="4434068"/>
              <a:ext cx="252871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indent="0" algn="ctr">
                <a:spcBef>
                  <a:spcPts val="400"/>
                </a:spcBef>
                <a:buFont typeface="Arial" charset="0"/>
                <a:buNone/>
              </a:pPr>
              <a:r>
                <a:rPr lang="en-US" sz="1600" kern="0" dirty="0">
                  <a:solidFill>
                    <a:schemeClr val="tx1"/>
                  </a:solidFill>
                </a:rPr>
                <a:t>Soil composition data</a:t>
              </a:r>
            </a:p>
          </p:txBody>
        </p:sp>
        <p:pic>
          <p:nvPicPr>
            <p:cNvPr id="17" name="Graphic 16" descr="Future with solid fill">
              <a:extLst>
                <a:ext uri="{FF2B5EF4-FFF2-40B4-BE49-F238E27FC236}">
                  <a16:creationId xmlns:a16="http://schemas.microsoft.com/office/drawing/2014/main" id="{6239A820-D725-6B6E-413B-A69AA13F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80726" y="3495037"/>
              <a:ext cx="376284" cy="37628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FF6D825-F13D-89E1-9DB2-413064397D4D}"/>
                </a:ext>
              </a:extLst>
            </p:cNvPr>
            <p:cNvGrpSpPr/>
            <p:nvPr/>
          </p:nvGrpSpPr>
          <p:grpSpPr>
            <a:xfrm>
              <a:off x="2466168" y="3042182"/>
              <a:ext cx="2863070" cy="2546065"/>
              <a:chOff x="783368" y="3305353"/>
              <a:chExt cx="2863070" cy="254606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6FAE166-9507-DAB3-D3A3-10BA30C57D57}"/>
                  </a:ext>
                </a:extLst>
              </p:cNvPr>
              <p:cNvGrpSpPr/>
              <p:nvPr/>
            </p:nvGrpSpPr>
            <p:grpSpPr>
              <a:xfrm>
                <a:off x="2000887" y="4948235"/>
                <a:ext cx="1346000" cy="903183"/>
                <a:chOff x="2469542" y="4143647"/>
                <a:chExt cx="1346000" cy="903183"/>
              </a:xfrm>
            </p:grpSpPr>
            <p:pic>
              <p:nvPicPr>
                <p:cNvPr id="31" name="Graphic 30" descr="Rain outline">
                  <a:extLst>
                    <a:ext uri="{FF2B5EF4-FFF2-40B4-BE49-F238E27FC236}">
                      <a16:creationId xmlns:a16="http://schemas.microsoft.com/office/drawing/2014/main" id="{53670394-D18F-2D06-5278-BCC335685E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53061" y="4143647"/>
                  <a:ext cx="362481" cy="362481"/>
                </a:xfrm>
                <a:prstGeom prst="rect">
                  <a:avLst/>
                </a:prstGeom>
              </p:spPr>
            </p:pic>
            <p:pic>
              <p:nvPicPr>
                <p:cNvPr id="32" name="Graphic 31" descr="Thermometer with solid fill">
                  <a:extLst>
                    <a:ext uri="{FF2B5EF4-FFF2-40B4-BE49-F238E27FC236}">
                      <a16:creationId xmlns:a16="http://schemas.microsoft.com/office/drawing/2014/main" id="{527D1017-5C64-BBC2-0531-3D8D2185C8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15304" y="4353131"/>
                  <a:ext cx="263236" cy="263236"/>
                </a:xfrm>
                <a:prstGeom prst="rect">
                  <a:avLst/>
                </a:prstGeom>
              </p:spPr>
            </p:pic>
            <p:pic>
              <p:nvPicPr>
                <p:cNvPr id="33" name="Graphic 32" descr="Sun outline">
                  <a:extLst>
                    <a:ext uri="{FF2B5EF4-FFF2-40B4-BE49-F238E27FC236}">
                      <a16:creationId xmlns:a16="http://schemas.microsoft.com/office/drawing/2014/main" id="{3F133C2C-F313-C145-FD5A-2A9D38AFA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23846" y="4783594"/>
                  <a:ext cx="263236" cy="263236"/>
                </a:xfrm>
                <a:prstGeom prst="rect">
                  <a:avLst/>
                </a:prstGeom>
              </p:spPr>
            </p:pic>
            <p:pic>
              <p:nvPicPr>
                <p:cNvPr id="34" name="Graphic 33" descr="Windy outline">
                  <a:extLst>
                    <a:ext uri="{FF2B5EF4-FFF2-40B4-BE49-F238E27FC236}">
                      <a16:creationId xmlns:a16="http://schemas.microsoft.com/office/drawing/2014/main" id="{F458D5EE-3877-0CB1-C824-E3F05930B1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rcRect/>
                <a:stretch/>
              </p:blipFill>
              <p:spPr>
                <a:xfrm>
                  <a:off x="3332298" y="4614240"/>
                  <a:ext cx="295563" cy="295563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DEF3656-DEFA-E08A-8A29-579F50317362}"/>
                    </a:ext>
                  </a:extLst>
                </p:cNvPr>
                <p:cNvSpPr txBox="1"/>
                <p:nvPr/>
              </p:nvSpPr>
              <p:spPr bwMode="auto">
                <a:xfrm>
                  <a:off x="2469542" y="4216828"/>
                  <a:ext cx="1001884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FAA26D3D-D897-4be2-8F04-BA451C77F1D7}">
                    <ma14:placeholderFlag xmlns="" xmlns:ma14="http://schemas.microsoft.com/office/mac/drawingml/2011/main" val="1"/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indent="0" algn="ctr">
                    <a:spcBef>
                      <a:spcPts val="400"/>
                    </a:spcBef>
                    <a:buFont typeface="Arial" charset="0"/>
                    <a:buNone/>
                  </a:pPr>
                  <a:r>
                    <a:rPr lang="en-US" sz="1400" kern="0" dirty="0">
                      <a:solidFill>
                        <a:schemeClr val="tx1"/>
                      </a:solidFill>
                    </a:rPr>
                    <a:t>Weather data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5F7E0A8-3247-D3C0-FA6C-AAE737BD723A}"/>
                  </a:ext>
                </a:extLst>
              </p:cNvPr>
              <p:cNvGrpSpPr/>
              <p:nvPr/>
            </p:nvGrpSpPr>
            <p:grpSpPr>
              <a:xfrm>
                <a:off x="783368" y="3366476"/>
                <a:ext cx="1370049" cy="828307"/>
                <a:chOff x="2110260" y="1912544"/>
                <a:chExt cx="1370049" cy="828307"/>
              </a:xfrm>
            </p:grpSpPr>
            <p:pic>
              <p:nvPicPr>
                <p:cNvPr id="29" name="Graphic 28" descr="Agriculture outline">
                  <a:extLst>
                    <a:ext uri="{FF2B5EF4-FFF2-40B4-BE49-F238E27FC236}">
                      <a16:creationId xmlns:a16="http://schemas.microsoft.com/office/drawing/2014/main" id="{53A34AC3-C5E7-791A-D643-DDDCC1CED4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8699" y="2283651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CF572A79-C85D-5649-4B4E-B9FD60B851EE}"/>
                    </a:ext>
                  </a:extLst>
                </p:cNvPr>
                <p:cNvSpPr txBox="1"/>
                <p:nvPr/>
              </p:nvSpPr>
              <p:spPr bwMode="auto">
                <a:xfrm>
                  <a:off x="2110260" y="1912544"/>
                  <a:ext cx="1370049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FAA26D3D-D897-4be2-8F04-BA451C77F1D7}">
                    <ma14:placeholderFlag xmlns="" xmlns:ma14="http://schemas.microsoft.com/office/mac/drawingml/2011/main" val="1"/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indent="0" algn="ctr">
                    <a:spcBef>
                      <a:spcPts val="400"/>
                    </a:spcBef>
                    <a:buFont typeface="Arial" charset="0"/>
                    <a:buNone/>
                  </a:pPr>
                  <a:r>
                    <a:rPr lang="en-US" sz="1400" kern="0" dirty="0">
                      <a:solidFill>
                        <a:schemeClr val="tx1"/>
                      </a:solidFill>
                    </a:rPr>
                    <a:t>Crops </a:t>
                  </a:r>
                  <a:br>
                    <a:rPr lang="en-US" sz="1400" kern="0" dirty="0">
                      <a:solidFill>
                        <a:schemeClr val="tx1"/>
                      </a:solidFill>
                    </a:rPr>
                  </a:br>
                  <a:r>
                    <a:rPr lang="en-US" sz="1400" kern="0" dirty="0">
                      <a:solidFill>
                        <a:schemeClr val="tx1"/>
                      </a:solidFill>
                    </a:rPr>
                    <a:t>historical data</a:t>
                  </a:r>
                </a:p>
              </p:txBody>
            </p:sp>
          </p:grpSp>
          <p:pic>
            <p:nvPicPr>
              <p:cNvPr id="21" name="Graphic 20" descr="Plant With Roots outline">
                <a:extLst>
                  <a:ext uri="{FF2B5EF4-FFF2-40B4-BE49-F238E27FC236}">
                    <a16:creationId xmlns:a16="http://schemas.microsoft.com/office/drawing/2014/main" id="{BBE17304-F85E-5B0E-47BB-D591F10E8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450161" y="3525987"/>
                <a:ext cx="386666" cy="386666"/>
              </a:xfrm>
              <a:prstGeom prst="rect">
                <a:avLst/>
              </a:prstGeom>
            </p:spPr>
          </p:pic>
          <p:pic>
            <p:nvPicPr>
              <p:cNvPr id="22" name="Graphic 21" descr="Sprouting Seed outline">
                <a:extLst>
                  <a:ext uri="{FF2B5EF4-FFF2-40B4-BE49-F238E27FC236}">
                    <a16:creationId xmlns:a16="http://schemas.microsoft.com/office/drawing/2014/main" id="{20788132-232F-64F0-0B4D-F6A9E1E6A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786003" y="3305353"/>
                <a:ext cx="396806" cy="396806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92E4C-7449-CA69-A432-2DCA7401DD40}"/>
                  </a:ext>
                </a:extLst>
              </p:cNvPr>
              <p:cNvSpPr txBox="1"/>
              <p:nvPr/>
            </p:nvSpPr>
            <p:spPr bwMode="auto">
              <a:xfrm>
                <a:off x="2760113" y="3766119"/>
                <a:ext cx="744761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 algn="ctr">
                  <a:spcBef>
                    <a:spcPts val="400"/>
                  </a:spcBef>
                  <a:buFont typeface="Arial" charset="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</a:rPr>
                  <a:t>Soil data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5B60D68-DD28-4918-98FD-EB494535A6AA}"/>
                  </a:ext>
                </a:extLst>
              </p:cNvPr>
              <p:cNvGrpSpPr/>
              <p:nvPr/>
            </p:nvGrpSpPr>
            <p:grpSpPr>
              <a:xfrm>
                <a:off x="2206707" y="4126930"/>
                <a:ext cx="1439731" cy="676952"/>
                <a:chOff x="2444930" y="3832150"/>
                <a:chExt cx="1439731" cy="676952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F9C84E16-8507-AD40-193F-9F3B71FAE5C2}"/>
                    </a:ext>
                  </a:extLst>
                </p:cNvPr>
                <p:cNvGrpSpPr/>
                <p:nvPr/>
              </p:nvGrpSpPr>
              <p:grpSpPr>
                <a:xfrm>
                  <a:off x="2444930" y="3832150"/>
                  <a:ext cx="1439731" cy="544887"/>
                  <a:chOff x="956030" y="4107092"/>
                  <a:chExt cx="1439731" cy="544887"/>
                </a:xfrm>
              </p:grpSpPr>
              <p:pic>
                <p:nvPicPr>
                  <p:cNvPr id="27" name="Graphic 26" descr="Marker outline">
                    <a:extLst>
                      <a:ext uri="{FF2B5EF4-FFF2-40B4-BE49-F238E27FC236}">
                        <a16:creationId xmlns:a16="http://schemas.microsoft.com/office/drawing/2014/main" id="{60433301-E448-7ED4-28CC-398FCC8644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6030" y="4107092"/>
                    <a:ext cx="339210" cy="339210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9BC47D1C-0F47-E536-2357-11052687210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264981" y="4221092"/>
                    <a:ext cx="1130780" cy="430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FAA26D3D-D897-4be2-8F04-BA451C77F1D7}">
                      <ma14:placeholderFlag xmlns="" xmlns:ma14="http://schemas.microsoft.com/office/mac/drawingml/2011/main" val="1"/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indent="0" algn="ctr">
                      <a:spcBef>
                        <a:spcPts val="400"/>
                      </a:spcBef>
                      <a:buFont typeface="Arial" charset="0"/>
                      <a:buNone/>
                    </a:pPr>
                    <a:r>
                      <a:rPr lang="en-US" sz="1400" kern="0" dirty="0">
                        <a:solidFill>
                          <a:schemeClr val="tx1"/>
                        </a:solidFill>
                      </a:rPr>
                      <a:t>Geo-temporal data</a:t>
                    </a:r>
                  </a:p>
                </p:txBody>
              </p:sp>
            </p:grpSp>
            <p:pic>
              <p:nvPicPr>
                <p:cNvPr id="26" name="Graphic 25" descr="Monthly calendar outline">
                  <a:extLst>
                    <a:ext uri="{FF2B5EF4-FFF2-40B4-BE49-F238E27FC236}">
                      <a16:creationId xmlns:a16="http://schemas.microsoft.com/office/drawing/2014/main" id="{FB6A10BE-14AD-EAC1-3D5C-76F07D95A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3420" y="4191025"/>
                  <a:ext cx="318077" cy="31807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B0094B8-DA4F-6B52-BFD2-6625B200E97E}"/>
                </a:ext>
              </a:extLst>
            </p:cNvPr>
            <p:cNvGrpSpPr/>
            <p:nvPr/>
          </p:nvGrpSpPr>
          <p:grpSpPr>
            <a:xfrm>
              <a:off x="5335193" y="1961454"/>
              <a:ext cx="1192648" cy="903246"/>
              <a:chOff x="4003478" y="2863132"/>
              <a:chExt cx="1192648" cy="903246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2560A937-AC13-BCC4-1C8F-74C13228ECEC}"/>
                  </a:ext>
                </a:extLst>
              </p:cNvPr>
              <p:cNvGrpSpPr/>
              <p:nvPr/>
            </p:nvGrpSpPr>
            <p:grpSpPr>
              <a:xfrm>
                <a:off x="4003478" y="2863132"/>
                <a:ext cx="1192648" cy="520486"/>
                <a:chOff x="4003478" y="2863132"/>
                <a:chExt cx="1192648" cy="520486"/>
              </a:xfrm>
            </p:grpSpPr>
            <p:pic>
              <p:nvPicPr>
                <p:cNvPr id="39" name="Graphic 38" descr="Bucket and shovel outline">
                  <a:extLst>
                    <a:ext uri="{FF2B5EF4-FFF2-40B4-BE49-F238E27FC236}">
                      <a16:creationId xmlns:a16="http://schemas.microsoft.com/office/drawing/2014/main" id="{1CDE7D75-FED3-F778-DEBC-46141802D5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3478" y="2863132"/>
                  <a:ext cx="520486" cy="520486"/>
                </a:xfrm>
                <a:prstGeom prst="rect">
                  <a:avLst/>
                </a:prstGeom>
              </p:spPr>
            </p:pic>
            <p:pic>
              <p:nvPicPr>
                <p:cNvPr id="40" name="Graphic 39" descr="Beetle outline">
                  <a:extLst>
                    <a:ext uri="{FF2B5EF4-FFF2-40B4-BE49-F238E27FC236}">
                      <a16:creationId xmlns:a16="http://schemas.microsoft.com/office/drawing/2014/main" id="{63999A79-6EEB-F532-6C0F-D4CDF2FEED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4324" y="2929246"/>
                  <a:ext cx="360213" cy="360213"/>
                </a:xfrm>
                <a:prstGeom prst="rect">
                  <a:avLst/>
                </a:prstGeom>
              </p:spPr>
            </p:pic>
            <p:pic>
              <p:nvPicPr>
                <p:cNvPr id="41" name="Graphic 40" descr="Caterpillar outline">
                  <a:extLst>
                    <a:ext uri="{FF2B5EF4-FFF2-40B4-BE49-F238E27FC236}">
                      <a16:creationId xmlns:a16="http://schemas.microsoft.com/office/drawing/2014/main" id="{AB361505-B32C-A3BE-0548-2BA0F99F9A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25839" y="3005970"/>
                  <a:ext cx="270287" cy="314893"/>
                </a:xfrm>
                <a:prstGeom prst="rect">
                  <a:avLst/>
                </a:prstGeom>
              </p:spPr>
            </p:pic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3856FA2-1074-3816-0CC7-142CDC802948}"/>
                  </a:ext>
                </a:extLst>
              </p:cNvPr>
              <p:cNvSpPr txBox="1"/>
              <p:nvPr/>
            </p:nvSpPr>
            <p:spPr bwMode="auto">
              <a:xfrm>
                <a:off x="4093271" y="3335491"/>
                <a:ext cx="1038131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 algn="ctr">
                  <a:spcBef>
                    <a:spcPts val="400"/>
                  </a:spcBef>
                  <a:buFont typeface="Arial" charset="0"/>
                  <a:buNone/>
                </a:pPr>
                <a:r>
                  <a:rPr lang="en-US" sz="1400" kern="0" dirty="0">
                    <a:solidFill>
                      <a:schemeClr val="tx1"/>
                    </a:solidFill>
                  </a:rPr>
                  <a:t>Screening data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CF8FEB7-04DA-AA70-CFA0-EF754993C18B}"/>
                </a:ext>
              </a:extLst>
            </p:cNvPr>
            <p:cNvGrpSpPr/>
            <p:nvPr/>
          </p:nvGrpSpPr>
          <p:grpSpPr>
            <a:xfrm>
              <a:off x="6482402" y="3107374"/>
              <a:ext cx="2062909" cy="2037107"/>
              <a:chOff x="5161929" y="3689376"/>
              <a:chExt cx="2062909" cy="2037107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C84C1F77-3A53-A948-4FC8-1BBDF1BC6295}"/>
                  </a:ext>
                </a:extLst>
              </p:cNvPr>
              <p:cNvGrpSpPr/>
              <p:nvPr/>
            </p:nvGrpSpPr>
            <p:grpSpPr>
              <a:xfrm>
                <a:off x="5412810" y="3689376"/>
                <a:ext cx="1812028" cy="1893949"/>
                <a:chOff x="5476627" y="3308467"/>
                <a:chExt cx="1812028" cy="1893949"/>
              </a:xfrm>
            </p:grpSpPr>
            <p:pic>
              <p:nvPicPr>
                <p:cNvPr id="47" name="Graphic 46" descr="Flask outline">
                  <a:extLst>
                    <a:ext uri="{FF2B5EF4-FFF2-40B4-BE49-F238E27FC236}">
                      <a16:creationId xmlns:a16="http://schemas.microsoft.com/office/drawing/2014/main" id="{0ABCDC69-ECCB-79F8-0D19-F1CA159145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98949" y="4741804"/>
                  <a:ext cx="460612" cy="460612"/>
                </a:xfrm>
                <a:prstGeom prst="rect">
                  <a:avLst/>
                </a:prstGeom>
              </p:spPr>
            </p:pic>
            <p:pic>
              <p:nvPicPr>
                <p:cNvPr id="48" name="Graphic 47" descr="Microscope outline">
                  <a:extLst>
                    <a:ext uri="{FF2B5EF4-FFF2-40B4-BE49-F238E27FC236}">
                      <a16:creationId xmlns:a16="http://schemas.microsoft.com/office/drawing/2014/main" id="{51F5DC9B-1671-F61C-9993-251BC780DA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28043" y="3308467"/>
                  <a:ext cx="460612" cy="460612"/>
                </a:xfrm>
                <a:prstGeom prst="rect">
                  <a:avLst/>
                </a:prstGeom>
              </p:spPr>
            </p:pic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055352D4-852D-6826-0644-8DD616A19DF0}"/>
                    </a:ext>
                  </a:extLst>
                </p:cNvPr>
                <p:cNvSpPr txBox="1"/>
                <p:nvPr/>
              </p:nvSpPr>
              <p:spPr bwMode="auto">
                <a:xfrm>
                  <a:off x="5476627" y="3480686"/>
                  <a:ext cx="1363348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FAA26D3D-D897-4be2-8F04-BA451C77F1D7}">
                    <ma14:placeholderFlag xmlns="" xmlns:ma14="http://schemas.microsoft.com/office/mac/drawingml/2011/main" val="1"/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indent="0" algn="ctr">
                    <a:spcBef>
                      <a:spcPts val="400"/>
                    </a:spcBef>
                    <a:buFont typeface="Arial" charset="0"/>
                    <a:buNone/>
                  </a:pPr>
                  <a:r>
                    <a:rPr lang="en-US" sz="1400" kern="0" dirty="0"/>
                    <a:t>Soil microbiome</a:t>
                  </a:r>
                  <a:endParaRPr lang="en-US" sz="1400" kern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3ACE977-3B8C-AA7C-9586-456ABC692A86}"/>
                  </a:ext>
                </a:extLst>
              </p:cNvPr>
              <p:cNvSpPr txBox="1"/>
              <p:nvPr/>
            </p:nvSpPr>
            <p:spPr bwMode="auto">
              <a:xfrm>
                <a:off x="5731291" y="5295596"/>
                <a:ext cx="1241074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 algn="ctr">
                  <a:spcBef>
                    <a:spcPts val="400"/>
                  </a:spcBef>
                  <a:buFont typeface="Arial" charset="0"/>
                  <a:buNone/>
                </a:pPr>
                <a:r>
                  <a:rPr lang="en-US" sz="1400" kern="0" dirty="0"/>
                  <a:t>Soil chemical data</a:t>
                </a:r>
                <a:endParaRPr lang="en-US" sz="14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97B4642-81C4-E5E3-DC17-8AD98FCE7CD2}"/>
                  </a:ext>
                </a:extLst>
              </p:cNvPr>
              <p:cNvSpPr txBox="1"/>
              <p:nvPr/>
            </p:nvSpPr>
            <p:spPr bwMode="auto">
              <a:xfrm>
                <a:off x="5161929" y="4458467"/>
                <a:ext cx="1241074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 algn="ctr">
                  <a:spcBef>
                    <a:spcPts val="400"/>
                  </a:spcBef>
                  <a:buFont typeface="Arial" charset="0"/>
                  <a:buNone/>
                </a:pPr>
                <a:r>
                  <a:rPr lang="en-US" sz="1400" kern="0" dirty="0"/>
                  <a:t>Soil diversity</a:t>
                </a:r>
                <a:endParaRPr lang="en-US" sz="1400" kern="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6" name="Graphic 45" descr="Germ outline">
                <a:extLst>
                  <a:ext uri="{FF2B5EF4-FFF2-40B4-BE49-F238E27FC236}">
                    <a16:creationId xmlns:a16="http://schemas.microsoft.com/office/drawing/2014/main" id="{29C5B1FC-2660-C909-EF5E-A49219DF7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6256543" y="4283469"/>
                <a:ext cx="538393" cy="538393"/>
              </a:xfrm>
              <a:prstGeom prst="rect">
                <a:avLst/>
              </a:prstGeom>
            </p:spPr>
          </p:pic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6202DB9-15DE-2076-04A4-B4C3C86FFB80}"/>
                </a:ext>
              </a:extLst>
            </p:cNvPr>
            <p:cNvSpPr txBox="1"/>
            <p:nvPr/>
          </p:nvSpPr>
          <p:spPr bwMode="auto">
            <a:xfrm>
              <a:off x="5515386" y="3026543"/>
              <a:ext cx="95507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indent="0" algn="ctr">
                <a:spcBef>
                  <a:spcPts val="400"/>
                </a:spcBef>
                <a:buFont typeface="Arial" charset="0"/>
                <a:buNone/>
              </a:pPr>
              <a:r>
                <a:rPr lang="en-US" sz="1600" kern="0" dirty="0">
                  <a:solidFill>
                    <a:schemeClr val="tx1"/>
                  </a:solidFill>
                </a:rPr>
                <a:t>Predictive model</a:t>
              </a:r>
            </a:p>
          </p:txBody>
        </p:sp>
      </p:grpSp>
      <p:sp>
        <p:nvSpPr>
          <p:cNvPr id="51" name="Titel 2">
            <a:extLst>
              <a:ext uri="{FF2B5EF4-FFF2-40B4-BE49-F238E27FC236}">
                <a16:creationId xmlns:a16="http://schemas.microsoft.com/office/drawing/2014/main" id="{6DB0E2DF-1CC5-10A7-20F3-45202733137B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</a:p>
          <a:p>
            <a:endParaRPr lang="de-AT" sz="1800" i="1" kern="0" dirty="0"/>
          </a:p>
        </p:txBody>
      </p:sp>
    </p:spTree>
    <p:extLst>
      <p:ext uri="{BB962C8B-B14F-4D97-AF65-F5344CB8AC3E}">
        <p14:creationId xmlns:p14="http://schemas.microsoft.com/office/powerpoint/2010/main" val="372583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1FB8C-8A4E-13A1-6838-BF105EC79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527" y="1424282"/>
            <a:ext cx="9042875" cy="442378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80A3EF1-6098-D8DD-2FE3-DA1D40A8752F}"/>
              </a:ext>
            </a:extLst>
          </p:cNvPr>
          <p:cNvSpPr/>
          <p:nvPr/>
        </p:nvSpPr>
        <p:spPr bwMode="auto">
          <a:xfrm>
            <a:off x="6471363" y="1530653"/>
            <a:ext cx="3422643" cy="2377704"/>
          </a:xfrm>
          <a:custGeom>
            <a:avLst/>
            <a:gdLst>
              <a:gd name="connsiteX0" fmla="*/ 745724 w 5131293"/>
              <a:gd name="connsiteY0" fmla="*/ 1074198 h 3373515"/>
              <a:gd name="connsiteX1" fmla="*/ 763479 w 5131293"/>
              <a:gd name="connsiteY1" fmla="*/ 1251752 h 3373515"/>
              <a:gd name="connsiteX2" fmla="*/ 683580 w 5131293"/>
              <a:gd name="connsiteY2" fmla="*/ 1313896 h 3373515"/>
              <a:gd name="connsiteX3" fmla="*/ 754601 w 5131293"/>
              <a:gd name="connsiteY3" fmla="*/ 1384917 h 3373515"/>
              <a:gd name="connsiteX4" fmla="*/ 497149 w 5131293"/>
              <a:gd name="connsiteY4" fmla="*/ 1562470 h 3373515"/>
              <a:gd name="connsiteX5" fmla="*/ 408372 w 5131293"/>
              <a:gd name="connsiteY5" fmla="*/ 1731146 h 3373515"/>
              <a:gd name="connsiteX6" fmla="*/ 275207 w 5131293"/>
              <a:gd name="connsiteY6" fmla="*/ 1935332 h 3373515"/>
              <a:gd name="connsiteX7" fmla="*/ 381739 w 5131293"/>
              <a:gd name="connsiteY7" fmla="*/ 2201663 h 3373515"/>
              <a:gd name="connsiteX8" fmla="*/ 497149 w 5131293"/>
              <a:gd name="connsiteY8" fmla="*/ 2592280 h 3373515"/>
              <a:gd name="connsiteX9" fmla="*/ 594803 w 5131293"/>
              <a:gd name="connsiteY9" fmla="*/ 2707690 h 3373515"/>
              <a:gd name="connsiteX10" fmla="*/ 603681 w 5131293"/>
              <a:gd name="connsiteY10" fmla="*/ 2867488 h 3373515"/>
              <a:gd name="connsiteX11" fmla="*/ 1020932 w 5131293"/>
              <a:gd name="connsiteY11" fmla="*/ 3053919 h 3373515"/>
              <a:gd name="connsiteX12" fmla="*/ 1402671 w 5131293"/>
              <a:gd name="connsiteY12" fmla="*/ 2858610 h 3373515"/>
              <a:gd name="connsiteX13" fmla="*/ 1642368 w 5131293"/>
              <a:gd name="connsiteY13" fmla="*/ 2902998 h 3373515"/>
              <a:gd name="connsiteX14" fmla="*/ 1713390 w 5131293"/>
              <a:gd name="connsiteY14" fmla="*/ 2982897 h 3373515"/>
              <a:gd name="connsiteX15" fmla="*/ 1899821 w 5131293"/>
              <a:gd name="connsiteY15" fmla="*/ 2858610 h 3373515"/>
              <a:gd name="connsiteX16" fmla="*/ 2041864 w 5131293"/>
              <a:gd name="connsiteY16" fmla="*/ 2876365 h 3373515"/>
              <a:gd name="connsiteX17" fmla="*/ 2139518 w 5131293"/>
              <a:gd name="connsiteY17" fmla="*/ 2823099 h 3373515"/>
              <a:gd name="connsiteX18" fmla="*/ 2201662 w 5131293"/>
              <a:gd name="connsiteY18" fmla="*/ 2823099 h 3373515"/>
              <a:gd name="connsiteX19" fmla="*/ 2219417 w 5131293"/>
              <a:gd name="connsiteY19" fmla="*/ 2743200 h 3373515"/>
              <a:gd name="connsiteX20" fmla="*/ 2299316 w 5131293"/>
              <a:gd name="connsiteY20" fmla="*/ 2769833 h 3373515"/>
              <a:gd name="connsiteX21" fmla="*/ 2361460 w 5131293"/>
              <a:gd name="connsiteY21" fmla="*/ 2672179 h 3373515"/>
              <a:gd name="connsiteX22" fmla="*/ 2459114 w 5131293"/>
              <a:gd name="connsiteY22" fmla="*/ 2681057 h 3373515"/>
              <a:gd name="connsiteX23" fmla="*/ 2512380 w 5131293"/>
              <a:gd name="connsiteY23" fmla="*/ 2778711 h 3373515"/>
              <a:gd name="connsiteX24" fmla="*/ 2627790 w 5131293"/>
              <a:gd name="connsiteY24" fmla="*/ 2787589 h 3373515"/>
              <a:gd name="connsiteX25" fmla="*/ 2681056 w 5131293"/>
              <a:gd name="connsiteY25" fmla="*/ 2894121 h 3373515"/>
              <a:gd name="connsiteX26" fmla="*/ 2787588 w 5131293"/>
              <a:gd name="connsiteY26" fmla="*/ 2840855 h 3373515"/>
              <a:gd name="connsiteX27" fmla="*/ 2858609 w 5131293"/>
              <a:gd name="connsiteY27" fmla="*/ 2920754 h 3373515"/>
              <a:gd name="connsiteX28" fmla="*/ 2929631 w 5131293"/>
              <a:gd name="connsiteY28" fmla="*/ 2902998 h 3373515"/>
              <a:gd name="connsiteX29" fmla="*/ 2991774 w 5131293"/>
              <a:gd name="connsiteY29" fmla="*/ 3045041 h 3373515"/>
              <a:gd name="connsiteX30" fmla="*/ 3116062 w 5131293"/>
              <a:gd name="connsiteY30" fmla="*/ 3062797 h 3373515"/>
              <a:gd name="connsiteX31" fmla="*/ 3213716 w 5131293"/>
              <a:gd name="connsiteY31" fmla="*/ 3160451 h 3373515"/>
              <a:gd name="connsiteX32" fmla="*/ 3222594 w 5131293"/>
              <a:gd name="connsiteY32" fmla="*/ 3240350 h 3373515"/>
              <a:gd name="connsiteX33" fmla="*/ 3329126 w 5131293"/>
              <a:gd name="connsiteY33" fmla="*/ 3275861 h 3373515"/>
              <a:gd name="connsiteX34" fmla="*/ 3355759 w 5131293"/>
              <a:gd name="connsiteY34" fmla="*/ 3346882 h 3373515"/>
              <a:gd name="connsiteX35" fmla="*/ 3515557 w 5131293"/>
              <a:gd name="connsiteY35" fmla="*/ 3373515 h 3373515"/>
              <a:gd name="connsiteX36" fmla="*/ 3577701 w 5131293"/>
              <a:gd name="connsiteY36" fmla="*/ 3338004 h 3373515"/>
              <a:gd name="connsiteX37" fmla="*/ 3773009 w 5131293"/>
              <a:gd name="connsiteY37" fmla="*/ 3302494 h 3373515"/>
              <a:gd name="connsiteX38" fmla="*/ 3915052 w 5131293"/>
              <a:gd name="connsiteY38" fmla="*/ 3338004 h 3373515"/>
              <a:gd name="connsiteX39" fmla="*/ 4083728 w 5131293"/>
              <a:gd name="connsiteY39" fmla="*/ 2991775 h 3373515"/>
              <a:gd name="connsiteX40" fmla="*/ 4350058 w 5131293"/>
              <a:gd name="connsiteY40" fmla="*/ 3062797 h 3373515"/>
              <a:gd name="connsiteX41" fmla="*/ 4474345 w 5131293"/>
              <a:gd name="connsiteY41" fmla="*/ 3213717 h 3373515"/>
              <a:gd name="connsiteX42" fmla="*/ 4403324 w 5131293"/>
              <a:gd name="connsiteY42" fmla="*/ 3036163 h 3373515"/>
              <a:gd name="connsiteX43" fmla="*/ 4057095 w 5131293"/>
              <a:gd name="connsiteY43" fmla="*/ 2938509 h 3373515"/>
              <a:gd name="connsiteX44" fmla="*/ 4208015 w 5131293"/>
              <a:gd name="connsiteY44" fmla="*/ 2760956 h 3373515"/>
              <a:gd name="connsiteX45" fmla="*/ 4332302 w 5131293"/>
              <a:gd name="connsiteY45" fmla="*/ 2734323 h 3373515"/>
              <a:gd name="connsiteX46" fmla="*/ 4563122 w 5131293"/>
              <a:gd name="connsiteY46" fmla="*/ 2858610 h 3373515"/>
              <a:gd name="connsiteX47" fmla="*/ 4989250 w 5131293"/>
              <a:gd name="connsiteY47" fmla="*/ 2787589 h 3373515"/>
              <a:gd name="connsiteX48" fmla="*/ 4918229 w 5131293"/>
              <a:gd name="connsiteY48" fmla="*/ 2441360 h 3373515"/>
              <a:gd name="connsiteX49" fmla="*/ 5015883 w 5131293"/>
              <a:gd name="connsiteY49" fmla="*/ 2317072 h 3373515"/>
              <a:gd name="connsiteX50" fmla="*/ 5015883 w 5131293"/>
              <a:gd name="connsiteY50" fmla="*/ 2192785 h 3373515"/>
              <a:gd name="connsiteX51" fmla="*/ 5131293 w 5131293"/>
              <a:gd name="connsiteY51" fmla="*/ 2095130 h 3373515"/>
              <a:gd name="connsiteX52" fmla="*/ 4980372 w 5131293"/>
              <a:gd name="connsiteY52" fmla="*/ 2068497 h 3373515"/>
              <a:gd name="connsiteX53" fmla="*/ 4944862 w 5131293"/>
              <a:gd name="connsiteY53" fmla="*/ 1890944 h 3373515"/>
              <a:gd name="connsiteX54" fmla="*/ 4847207 w 5131293"/>
              <a:gd name="connsiteY54" fmla="*/ 1802167 h 3373515"/>
              <a:gd name="connsiteX55" fmla="*/ 4705165 w 5131293"/>
              <a:gd name="connsiteY55" fmla="*/ 1589103 h 3373515"/>
              <a:gd name="connsiteX56" fmla="*/ 4572000 w 5131293"/>
              <a:gd name="connsiteY56" fmla="*/ 1376039 h 3373515"/>
              <a:gd name="connsiteX57" fmla="*/ 4554244 w 5131293"/>
              <a:gd name="connsiteY57" fmla="*/ 1136342 h 3373515"/>
              <a:gd name="connsiteX58" fmla="*/ 4678532 w 5131293"/>
              <a:gd name="connsiteY58" fmla="*/ 941033 h 3373515"/>
              <a:gd name="connsiteX59" fmla="*/ 4607510 w 5131293"/>
              <a:gd name="connsiteY59" fmla="*/ 523783 h 3373515"/>
              <a:gd name="connsiteX60" fmla="*/ 4403324 w 5131293"/>
              <a:gd name="connsiteY60" fmla="*/ 559294 h 3373515"/>
              <a:gd name="connsiteX61" fmla="*/ 4296792 w 5131293"/>
              <a:gd name="connsiteY61" fmla="*/ 488272 h 3373515"/>
              <a:gd name="connsiteX62" fmla="*/ 4261281 w 5131293"/>
              <a:gd name="connsiteY62" fmla="*/ 541538 h 3373515"/>
              <a:gd name="connsiteX63" fmla="*/ 4216893 w 5131293"/>
              <a:gd name="connsiteY63" fmla="*/ 426129 h 3373515"/>
              <a:gd name="connsiteX64" fmla="*/ 4021584 w 5131293"/>
              <a:gd name="connsiteY64" fmla="*/ 355107 h 3373515"/>
              <a:gd name="connsiteX65" fmla="*/ 3915052 w 5131293"/>
              <a:gd name="connsiteY65" fmla="*/ 372863 h 3373515"/>
              <a:gd name="connsiteX66" fmla="*/ 3808520 w 5131293"/>
              <a:gd name="connsiteY66" fmla="*/ 559294 h 3373515"/>
              <a:gd name="connsiteX67" fmla="*/ 3258104 w 5131293"/>
              <a:gd name="connsiteY67" fmla="*/ 506028 h 3373515"/>
              <a:gd name="connsiteX68" fmla="*/ 2902998 w 5131293"/>
              <a:gd name="connsiteY68" fmla="*/ 248575 h 3373515"/>
              <a:gd name="connsiteX69" fmla="*/ 2885242 w 5131293"/>
              <a:gd name="connsiteY69" fmla="*/ 310719 h 3373515"/>
              <a:gd name="connsiteX70" fmla="*/ 2645545 w 5131293"/>
              <a:gd name="connsiteY70" fmla="*/ 239697 h 3373515"/>
              <a:gd name="connsiteX71" fmla="*/ 2459114 w 5131293"/>
              <a:gd name="connsiteY71" fmla="*/ 124288 h 3373515"/>
              <a:gd name="connsiteX72" fmla="*/ 2201662 w 5131293"/>
              <a:gd name="connsiteY72" fmla="*/ 26633 h 3373515"/>
              <a:gd name="connsiteX73" fmla="*/ 2130640 w 5131293"/>
              <a:gd name="connsiteY73" fmla="*/ 124288 h 3373515"/>
              <a:gd name="connsiteX74" fmla="*/ 2015231 w 5131293"/>
              <a:gd name="connsiteY74" fmla="*/ 159798 h 3373515"/>
              <a:gd name="connsiteX75" fmla="*/ 1961965 w 5131293"/>
              <a:gd name="connsiteY75" fmla="*/ 53266 h 3373515"/>
              <a:gd name="connsiteX76" fmla="*/ 1864310 w 5131293"/>
              <a:gd name="connsiteY76" fmla="*/ 26633 h 3373515"/>
              <a:gd name="connsiteX77" fmla="*/ 1784411 w 5131293"/>
              <a:gd name="connsiteY77" fmla="*/ 0 h 3373515"/>
              <a:gd name="connsiteX78" fmla="*/ 1740023 w 5131293"/>
              <a:gd name="connsiteY78" fmla="*/ 26633 h 3373515"/>
              <a:gd name="connsiteX79" fmla="*/ 1722268 w 5131293"/>
              <a:gd name="connsiteY79" fmla="*/ 559294 h 3373515"/>
              <a:gd name="connsiteX80" fmla="*/ 1518081 w 5131293"/>
              <a:gd name="connsiteY80" fmla="*/ 532661 h 3373515"/>
              <a:gd name="connsiteX81" fmla="*/ 1464815 w 5131293"/>
              <a:gd name="connsiteY81" fmla="*/ 683581 h 3373515"/>
              <a:gd name="connsiteX82" fmla="*/ 1367161 w 5131293"/>
              <a:gd name="connsiteY82" fmla="*/ 781235 h 3373515"/>
              <a:gd name="connsiteX83" fmla="*/ 1358283 w 5131293"/>
              <a:gd name="connsiteY83" fmla="*/ 976544 h 3373515"/>
              <a:gd name="connsiteX84" fmla="*/ 1305017 w 5131293"/>
              <a:gd name="connsiteY84" fmla="*/ 1020932 h 3373515"/>
              <a:gd name="connsiteX85" fmla="*/ 1189607 w 5131293"/>
              <a:gd name="connsiteY85" fmla="*/ 914400 h 3373515"/>
              <a:gd name="connsiteX86" fmla="*/ 1136341 w 5131293"/>
              <a:gd name="connsiteY86" fmla="*/ 958789 h 3373515"/>
              <a:gd name="connsiteX87" fmla="*/ 976543 w 5131293"/>
              <a:gd name="connsiteY87" fmla="*/ 887767 h 3373515"/>
              <a:gd name="connsiteX88" fmla="*/ 798990 w 5131293"/>
              <a:gd name="connsiteY88" fmla="*/ 1074198 h 3373515"/>
              <a:gd name="connsiteX89" fmla="*/ 390617 w 5131293"/>
              <a:gd name="connsiteY89" fmla="*/ 994299 h 3373515"/>
              <a:gd name="connsiteX90" fmla="*/ 301840 w 5131293"/>
              <a:gd name="connsiteY90" fmla="*/ 870012 h 3373515"/>
              <a:gd name="connsiteX91" fmla="*/ 363984 w 5131293"/>
              <a:gd name="connsiteY91" fmla="*/ 825624 h 3373515"/>
              <a:gd name="connsiteX92" fmla="*/ 26633 w 5131293"/>
              <a:gd name="connsiteY92" fmla="*/ 594804 h 3373515"/>
              <a:gd name="connsiteX93" fmla="*/ 17755 w 5131293"/>
              <a:gd name="connsiteY93" fmla="*/ 763480 h 3373515"/>
              <a:gd name="connsiteX94" fmla="*/ 0 w 5131293"/>
              <a:gd name="connsiteY94" fmla="*/ 772358 h 3373515"/>
              <a:gd name="connsiteX0" fmla="*/ 727969 w 5113538"/>
              <a:gd name="connsiteY0" fmla="*/ 1074198 h 3373515"/>
              <a:gd name="connsiteX1" fmla="*/ 745724 w 5113538"/>
              <a:gd name="connsiteY1" fmla="*/ 1251752 h 3373515"/>
              <a:gd name="connsiteX2" fmla="*/ 665825 w 5113538"/>
              <a:gd name="connsiteY2" fmla="*/ 1313896 h 3373515"/>
              <a:gd name="connsiteX3" fmla="*/ 736846 w 5113538"/>
              <a:gd name="connsiteY3" fmla="*/ 1384917 h 3373515"/>
              <a:gd name="connsiteX4" fmla="*/ 479394 w 5113538"/>
              <a:gd name="connsiteY4" fmla="*/ 1562470 h 3373515"/>
              <a:gd name="connsiteX5" fmla="*/ 390617 w 5113538"/>
              <a:gd name="connsiteY5" fmla="*/ 1731146 h 3373515"/>
              <a:gd name="connsiteX6" fmla="*/ 257452 w 5113538"/>
              <a:gd name="connsiteY6" fmla="*/ 1935332 h 3373515"/>
              <a:gd name="connsiteX7" fmla="*/ 363984 w 5113538"/>
              <a:gd name="connsiteY7" fmla="*/ 2201663 h 3373515"/>
              <a:gd name="connsiteX8" fmla="*/ 479394 w 5113538"/>
              <a:gd name="connsiteY8" fmla="*/ 2592280 h 3373515"/>
              <a:gd name="connsiteX9" fmla="*/ 577048 w 5113538"/>
              <a:gd name="connsiteY9" fmla="*/ 2707690 h 3373515"/>
              <a:gd name="connsiteX10" fmla="*/ 585926 w 5113538"/>
              <a:gd name="connsiteY10" fmla="*/ 2867488 h 3373515"/>
              <a:gd name="connsiteX11" fmla="*/ 1003177 w 5113538"/>
              <a:gd name="connsiteY11" fmla="*/ 3053919 h 3373515"/>
              <a:gd name="connsiteX12" fmla="*/ 1384916 w 5113538"/>
              <a:gd name="connsiteY12" fmla="*/ 2858610 h 3373515"/>
              <a:gd name="connsiteX13" fmla="*/ 1624613 w 5113538"/>
              <a:gd name="connsiteY13" fmla="*/ 2902998 h 3373515"/>
              <a:gd name="connsiteX14" fmla="*/ 1695635 w 5113538"/>
              <a:gd name="connsiteY14" fmla="*/ 2982897 h 3373515"/>
              <a:gd name="connsiteX15" fmla="*/ 1882066 w 5113538"/>
              <a:gd name="connsiteY15" fmla="*/ 2858610 h 3373515"/>
              <a:gd name="connsiteX16" fmla="*/ 2024109 w 5113538"/>
              <a:gd name="connsiteY16" fmla="*/ 2876365 h 3373515"/>
              <a:gd name="connsiteX17" fmla="*/ 2121763 w 5113538"/>
              <a:gd name="connsiteY17" fmla="*/ 2823099 h 3373515"/>
              <a:gd name="connsiteX18" fmla="*/ 2183907 w 5113538"/>
              <a:gd name="connsiteY18" fmla="*/ 2823099 h 3373515"/>
              <a:gd name="connsiteX19" fmla="*/ 2201662 w 5113538"/>
              <a:gd name="connsiteY19" fmla="*/ 2743200 h 3373515"/>
              <a:gd name="connsiteX20" fmla="*/ 2281561 w 5113538"/>
              <a:gd name="connsiteY20" fmla="*/ 2769833 h 3373515"/>
              <a:gd name="connsiteX21" fmla="*/ 2343705 w 5113538"/>
              <a:gd name="connsiteY21" fmla="*/ 2672179 h 3373515"/>
              <a:gd name="connsiteX22" fmla="*/ 2441359 w 5113538"/>
              <a:gd name="connsiteY22" fmla="*/ 2681057 h 3373515"/>
              <a:gd name="connsiteX23" fmla="*/ 2494625 w 5113538"/>
              <a:gd name="connsiteY23" fmla="*/ 2778711 h 3373515"/>
              <a:gd name="connsiteX24" fmla="*/ 2610035 w 5113538"/>
              <a:gd name="connsiteY24" fmla="*/ 2787589 h 3373515"/>
              <a:gd name="connsiteX25" fmla="*/ 2663301 w 5113538"/>
              <a:gd name="connsiteY25" fmla="*/ 2894121 h 3373515"/>
              <a:gd name="connsiteX26" fmla="*/ 2769833 w 5113538"/>
              <a:gd name="connsiteY26" fmla="*/ 2840855 h 3373515"/>
              <a:gd name="connsiteX27" fmla="*/ 2840854 w 5113538"/>
              <a:gd name="connsiteY27" fmla="*/ 2920754 h 3373515"/>
              <a:gd name="connsiteX28" fmla="*/ 2911876 w 5113538"/>
              <a:gd name="connsiteY28" fmla="*/ 2902998 h 3373515"/>
              <a:gd name="connsiteX29" fmla="*/ 2974019 w 5113538"/>
              <a:gd name="connsiteY29" fmla="*/ 3045041 h 3373515"/>
              <a:gd name="connsiteX30" fmla="*/ 3098307 w 5113538"/>
              <a:gd name="connsiteY30" fmla="*/ 3062797 h 3373515"/>
              <a:gd name="connsiteX31" fmla="*/ 3195961 w 5113538"/>
              <a:gd name="connsiteY31" fmla="*/ 3160451 h 3373515"/>
              <a:gd name="connsiteX32" fmla="*/ 3204839 w 5113538"/>
              <a:gd name="connsiteY32" fmla="*/ 3240350 h 3373515"/>
              <a:gd name="connsiteX33" fmla="*/ 3311371 w 5113538"/>
              <a:gd name="connsiteY33" fmla="*/ 3275861 h 3373515"/>
              <a:gd name="connsiteX34" fmla="*/ 3338004 w 5113538"/>
              <a:gd name="connsiteY34" fmla="*/ 3346882 h 3373515"/>
              <a:gd name="connsiteX35" fmla="*/ 3497802 w 5113538"/>
              <a:gd name="connsiteY35" fmla="*/ 3373515 h 3373515"/>
              <a:gd name="connsiteX36" fmla="*/ 3559946 w 5113538"/>
              <a:gd name="connsiteY36" fmla="*/ 3338004 h 3373515"/>
              <a:gd name="connsiteX37" fmla="*/ 3755254 w 5113538"/>
              <a:gd name="connsiteY37" fmla="*/ 3302494 h 3373515"/>
              <a:gd name="connsiteX38" fmla="*/ 3897297 w 5113538"/>
              <a:gd name="connsiteY38" fmla="*/ 3338004 h 3373515"/>
              <a:gd name="connsiteX39" fmla="*/ 4065973 w 5113538"/>
              <a:gd name="connsiteY39" fmla="*/ 2991775 h 3373515"/>
              <a:gd name="connsiteX40" fmla="*/ 4332303 w 5113538"/>
              <a:gd name="connsiteY40" fmla="*/ 3062797 h 3373515"/>
              <a:gd name="connsiteX41" fmla="*/ 4456590 w 5113538"/>
              <a:gd name="connsiteY41" fmla="*/ 3213717 h 3373515"/>
              <a:gd name="connsiteX42" fmla="*/ 4385569 w 5113538"/>
              <a:gd name="connsiteY42" fmla="*/ 3036163 h 3373515"/>
              <a:gd name="connsiteX43" fmla="*/ 4039340 w 5113538"/>
              <a:gd name="connsiteY43" fmla="*/ 2938509 h 3373515"/>
              <a:gd name="connsiteX44" fmla="*/ 4190260 w 5113538"/>
              <a:gd name="connsiteY44" fmla="*/ 2760956 h 3373515"/>
              <a:gd name="connsiteX45" fmla="*/ 4314547 w 5113538"/>
              <a:gd name="connsiteY45" fmla="*/ 2734323 h 3373515"/>
              <a:gd name="connsiteX46" fmla="*/ 4545367 w 5113538"/>
              <a:gd name="connsiteY46" fmla="*/ 2858610 h 3373515"/>
              <a:gd name="connsiteX47" fmla="*/ 4971495 w 5113538"/>
              <a:gd name="connsiteY47" fmla="*/ 2787589 h 3373515"/>
              <a:gd name="connsiteX48" fmla="*/ 4900474 w 5113538"/>
              <a:gd name="connsiteY48" fmla="*/ 2441360 h 3373515"/>
              <a:gd name="connsiteX49" fmla="*/ 4998128 w 5113538"/>
              <a:gd name="connsiteY49" fmla="*/ 2317072 h 3373515"/>
              <a:gd name="connsiteX50" fmla="*/ 4998128 w 5113538"/>
              <a:gd name="connsiteY50" fmla="*/ 2192785 h 3373515"/>
              <a:gd name="connsiteX51" fmla="*/ 5113538 w 5113538"/>
              <a:gd name="connsiteY51" fmla="*/ 2095130 h 3373515"/>
              <a:gd name="connsiteX52" fmla="*/ 4962617 w 5113538"/>
              <a:gd name="connsiteY52" fmla="*/ 2068497 h 3373515"/>
              <a:gd name="connsiteX53" fmla="*/ 4927107 w 5113538"/>
              <a:gd name="connsiteY53" fmla="*/ 1890944 h 3373515"/>
              <a:gd name="connsiteX54" fmla="*/ 4829452 w 5113538"/>
              <a:gd name="connsiteY54" fmla="*/ 1802167 h 3373515"/>
              <a:gd name="connsiteX55" fmla="*/ 4687410 w 5113538"/>
              <a:gd name="connsiteY55" fmla="*/ 1589103 h 3373515"/>
              <a:gd name="connsiteX56" fmla="*/ 4554245 w 5113538"/>
              <a:gd name="connsiteY56" fmla="*/ 1376039 h 3373515"/>
              <a:gd name="connsiteX57" fmla="*/ 4536489 w 5113538"/>
              <a:gd name="connsiteY57" fmla="*/ 1136342 h 3373515"/>
              <a:gd name="connsiteX58" fmla="*/ 4660777 w 5113538"/>
              <a:gd name="connsiteY58" fmla="*/ 941033 h 3373515"/>
              <a:gd name="connsiteX59" fmla="*/ 4589755 w 5113538"/>
              <a:gd name="connsiteY59" fmla="*/ 523783 h 3373515"/>
              <a:gd name="connsiteX60" fmla="*/ 4385569 w 5113538"/>
              <a:gd name="connsiteY60" fmla="*/ 559294 h 3373515"/>
              <a:gd name="connsiteX61" fmla="*/ 4279037 w 5113538"/>
              <a:gd name="connsiteY61" fmla="*/ 488272 h 3373515"/>
              <a:gd name="connsiteX62" fmla="*/ 4243526 w 5113538"/>
              <a:gd name="connsiteY62" fmla="*/ 541538 h 3373515"/>
              <a:gd name="connsiteX63" fmla="*/ 4199138 w 5113538"/>
              <a:gd name="connsiteY63" fmla="*/ 426129 h 3373515"/>
              <a:gd name="connsiteX64" fmla="*/ 4003829 w 5113538"/>
              <a:gd name="connsiteY64" fmla="*/ 355107 h 3373515"/>
              <a:gd name="connsiteX65" fmla="*/ 3897297 w 5113538"/>
              <a:gd name="connsiteY65" fmla="*/ 372863 h 3373515"/>
              <a:gd name="connsiteX66" fmla="*/ 3790765 w 5113538"/>
              <a:gd name="connsiteY66" fmla="*/ 559294 h 3373515"/>
              <a:gd name="connsiteX67" fmla="*/ 3240349 w 5113538"/>
              <a:gd name="connsiteY67" fmla="*/ 506028 h 3373515"/>
              <a:gd name="connsiteX68" fmla="*/ 2885243 w 5113538"/>
              <a:gd name="connsiteY68" fmla="*/ 248575 h 3373515"/>
              <a:gd name="connsiteX69" fmla="*/ 2867487 w 5113538"/>
              <a:gd name="connsiteY69" fmla="*/ 310719 h 3373515"/>
              <a:gd name="connsiteX70" fmla="*/ 2627790 w 5113538"/>
              <a:gd name="connsiteY70" fmla="*/ 239697 h 3373515"/>
              <a:gd name="connsiteX71" fmla="*/ 2441359 w 5113538"/>
              <a:gd name="connsiteY71" fmla="*/ 124288 h 3373515"/>
              <a:gd name="connsiteX72" fmla="*/ 2183907 w 5113538"/>
              <a:gd name="connsiteY72" fmla="*/ 26633 h 3373515"/>
              <a:gd name="connsiteX73" fmla="*/ 2112885 w 5113538"/>
              <a:gd name="connsiteY73" fmla="*/ 124288 h 3373515"/>
              <a:gd name="connsiteX74" fmla="*/ 1997476 w 5113538"/>
              <a:gd name="connsiteY74" fmla="*/ 159798 h 3373515"/>
              <a:gd name="connsiteX75" fmla="*/ 1944210 w 5113538"/>
              <a:gd name="connsiteY75" fmla="*/ 53266 h 3373515"/>
              <a:gd name="connsiteX76" fmla="*/ 1846555 w 5113538"/>
              <a:gd name="connsiteY76" fmla="*/ 26633 h 3373515"/>
              <a:gd name="connsiteX77" fmla="*/ 1766656 w 5113538"/>
              <a:gd name="connsiteY77" fmla="*/ 0 h 3373515"/>
              <a:gd name="connsiteX78" fmla="*/ 1722268 w 5113538"/>
              <a:gd name="connsiteY78" fmla="*/ 26633 h 3373515"/>
              <a:gd name="connsiteX79" fmla="*/ 1704513 w 5113538"/>
              <a:gd name="connsiteY79" fmla="*/ 559294 h 3373515"/>
              <a:gd name="connsiteX80" fmla="*/ 1500326 w 5113538"/>
              <a:gd name="connsiteY80" fmla="*/ 532661 h 3373515"/>
              <a:gd name="connsiteX81" fmla="*/ 1447060 w 5113538"/>
              <a:gd name="connsiteY81" fmla="*/ 683581 h 3373515"/>
              <a:gd name="connsiteX82" fmla="*/ 1349406 w 5113538"/>
              <a:gd name="connsiteY82" fmla="*/ 781235 h 3373515"/>
              <a:gd name="connsiteX83" fmla="*/ 1340528 w 5113538"/>
              <a:gd name="connsiteY83" fmla="*/ 976544 h 3373515"/>
              <a:gd name="connsiteX84" fmla="*/ 1287262 w 5113538"/>
              <a:gd name="connsiteY84" fmla="*/ 1020932 h 3373515"/>
              <a:gd name="connsiteX85" fmla="*/ 1171852 w 5113538"/>
              <a:gd name="connsiteY85" fmla="*/ 914400 h 3373515"/>
              <a:gd name="connsiteX86" fmla="*/ 1118586 w 5113538"/>
              <a:gd name="connsiteY86" fmla="*/ 958789 h 3373515"/>
              <a:gd name="connsiteX87" fmla="*/ 958788 w 5113538"/>
              <a:gd name="connsiteY87" fmla="*/ 887767 h 3373515"/>
              <a:gd name="connsiteX88" fmla="*/ 781235 w 5113538"/>
              <a:gd name="connsiteY88" fmla="*/ 1074198 h 3373515"/>
              <a:gd name="connsiteX89" fmla="*/ 372862 w 5113538"/>
              <a:gd name="connsiteY89" fmla="*/ 994299 h 3373515"/>
              <a:gd name="connsiteX90" fmla="*/ 284085 w 5113538"/>
              <a:gd name="connsiteY90" fmla="*/ 870012 h 3373515"/>
              <a:gd name="connsiteX91" fmla="*/ 346229 w 5113538"/>
              <a:gd name="connsiteY91" fmla="*/ 825624 h 3373515"/>
              <a:gd name="connsiteX92" fmla="*/ 8878 w 5113538"/>
              <a:gd name="connsiteY92" fmla="*/ 594804 h 3373515"/>
              <a:gd name="connsiteX93" fmla="*/ 0 w 5113538"/>
              <a:gd name="connsiteY93" fmla="*/ 763480 h 3373515"/>
              <a:gd name="connsiteX0" fmla="*/ 727969 w 5113538"/>
              <a:gd name="connsiteY0" fmla="*/ 1074198 h 3373515"/>
              <a:gd name="connsiteX1" fmla="*/ 745724 w 5113538"/>
              <a:gd name="connsiteY1" fmla="*/ 1251752 h 3373515"/>
              <a:gd name="connsiteX2" fmla="*/ 665825 w 5113538"/>
              <a:gd name="connsiteY2" fmla="*/ 1313896 h 3373515"/>
              <a:gd name="connsiteX3" fmla="*/ 736846 w 5113538"/>
              <a:gd name="connsiteY3" fmla="*/ 1384917 h 3373515"/>
              <a:gd name="connsiteX4" fmla="*/ 479394 w 5113538"/>
              <a:gd name="connsiteY4" fmla="*/ 1562470 h 3373515"/>
              <a:gd name="connsiteX5" fmla="*/ 390617 w 5113538"/>
              <a:gd name="connsiteY5" fmla="*/ 1731146 h 3373515"/>
              <a:gd name="connsiteX6" fmla="*/ 257452 w 5113538"/>
              <a:gd name="connsiteY6" fmla="*/ 1935332 h 3373515"/>
              <a:gd name="connsiteX7" fmla="*/ 363984 w 5113538"/>
              <a:gd name="connsiteY7" fmla="*/ 2201663 h 3373515"/>
              <a:gd name="connsiteX8" fmla="*/ 479394 w 5113538"/>
              <a:gd name="connsiteY8" fmla="*/ 2592280 h 3373515"/>
              <a:gd name="connsiteX9" fmla="*/ 577048 w 5113538"/>
              <a:gd name="connsiteY9" fmla="*/ 2707690 h 3373515"/>
              <a:gd name="connsiteX10" fmla="*/ 585926 w 5113538"/>
              <a:gd name="connsiteY10" fmla="*/ 2867488 h 3373515"/>
              <a:gd name="connsiteX11" fmla="*/ 1003177 w 5113538"/>
              <a:gd name="connsiteY11" fmla="*/ 3053919 h 3373515"/>
              <a:gd name="connsiteX12" fmla="*/ 1384916 w 5113538"/>
              <a:gd name="connsiteY12" fmla="*/ 2858610 h 3373515"/>
              <a:gd name="connsiteX13" fmla="*/ 1624613 w 5113538"/>
              <a:gd name="connsiteY13" fmla="*/ 2902998 h 3373515"/>
              <a:gd name="connsiteX14" fmla="*/ 1695635 w 5113538"/>
              <a:gd name="connsiteY14" fmla="*/ 2982897 h 3373515"/>
              <a:gd name="connsiteX15" fmla="*/ 1882066 w 5113538"/>
              <a:gd name="connsiteY15" fmla="*/ 2858610 h 3373515"/>
              <a:gd name="connsiteX16" fmla="*/ 2024109 w 5113538"/>
              <a:gd name="connsiteY16" fmla="*/ 2876365 h 3373515"/>
              <a:gd name="connsiteX17" fmla="*/ 2121763 w 5113538"/>
              <a:gd name="connsiteY17" fmla="*/ 2823099 h 3373515"/>
              <a:gd name="connsiteX18" fmla="*/ 2183907 w 5113538"/>
              <a:gd name="connsiteY18" fmla="*/ 2823099 h 3373515"/>
              <a:gd name="connsiteX19" fmla="*/ 2201662 w 5113538"/>
              <a:gd name="connsiteY19" fmla="*/ 2743200 h 3373515"/>
              <a:gd name="connsiteX20" fmla="*/ 2281561 w 5113538"/>
              <a:gd name="connsiteY20" fmla="*/ 2769833 h 3373515"/>
              <a:gd name="connsiteX21" fmla="*/ 2343705 w 5113538"/>
              <a:gd name="connsiteY21" fmla="*/ 2672179 h 3373515"/>
              <a:gd name="connsiteX22" fmla="*/ 2441359 w 5113538"/>
              <a:gd name="connsiteY22" fmla="*/ 2681057 h 3373515"/>
              <a:gd name="connsiteX23" fmla="*/ 2494625 w 5113538"/>
              <a:gd name="connsiteY23" fmla="*/ 2778711 h 3373515"/>
              <a:gd name="connsiteX24" fmla="*/ 2610035 w 5113538"/>
              <a:gd name="connsiteY24" fmla="*/ 2787589 h 3373515"/>
              <a:gd name="connsiteX25" fmla="*/ 2663301 w 5113538"/>
              <a:gd name="connsiteY25" fmla="*/ 2894121 h 3373515"/>
              <a:gd name="connsiteX26" fmla="*/ 2769833 w 5113538"/>
              <a:gd name="connsiteY26" fmla="*/ 2840855 h 3373515"/>
              <a:gd name="connsiteX27" fmla="*/ 2840854 w 5113538"/>
              <a:gd name="connsiteY27" fmla="*/ 2920754 h 3373515"/>
              <a:gd name="connsiteX28" fmla="*/ 2911876 w 5113538"/>
              <a:gd name="connsiteY28" fmla="*/ 2902998 h 3373515"/>
              <a:gd name="connsiteX29" fmla="*/ 2974019 w 5113538"/>
              <a:gd name="connsiteY29" fmla="*/ 3045041 h 3373515"/>
              <a:gd name="connsiteX30" fmla="*/ 3098307 w 5113538"/>
              <a:gd name="connsiteY30" fmla="*/ 3062797 h 3373515"/>
              <a:gd name="connsiteX31" fmla="*/ 3195961 w 5113538"/>
              <a:gd name="connsiteY31" fmla="*/ 3160451 h 3373515"/>
              <a:gd name="connsiteX32" fmla="*/ 3204839 w 5113538"/>
              <a:gd name="connsiteY32" fmla="*/ 3240350 h 3373515"/>
              <a:gd name="connsiteX33" fmla="*/ 3311371 w 5113538"/>
              <a:gd name="connsiteY33" fmla="*/ 3275861 h 3373515"/>
              <a:gd name="connsiteX34" fmla="*/ 3338004 w 5113538"/>
              <a:gd name="connsiteY34" fmla="*/ 3346882 h 3373515"/>
              <a:gd name="connsiteX35" fmla="*/ 3497802 w 5113538"/>
              <a:gd name="connsiteY35" fmla="*/ 3373515 h 3373515"/>
              <a:gd name="connsiteX36" fmla="*/ 3559946 w 5113538"/>
              <a:gd name="connsiteY36" fmla="*/ 3338004 h 3373515"/>
              <a:gd name="connsiteX37" fmla="*/ 3755254 w 5113538"/>
              <a:gd name="connsiteY37" fmla="*/ 3302494 h 3373515"/>
              <a:gd name="connsiteX38" fmla="*/ 3897297 w 5113538"/>
              <a:gd name="connsiteY38" fmla="*/ 3338004 h 3373515"/>
              <a:gd name="connsiteX39" fmla="*/ 4065973 w 5113538"/>
              <a:gd name="connsiteY39" fmla="*/ 2991775 h 3373515"/>
              <a:gd name="connsiteX40" fmla="*/ 4332303 w 5113538"/>
              <a:gd name="connsiteY40" fmla="*/ 3062797 h 3373515"/>
              <a:gd name="connsiteX41" fmla="*/ 4456590 w 5113538"/>
              <a:gd name="connsiteY41" fmla="*/ 3213717 h 3373515"/>
              <a:gd name="connsiteX42" fmla="*/ 4385569 w 5113538"/>
              <a:gd name="connsiteY42" fmla="*/ 3036163 h 3373515"/>
              <a:gd name="connsiteX43" fmla="*/ 4039340 w 5113538"/>
              <a:gd name="connsiteY43" fmla="*/ 2938509 h 3373515"/>
              <a:gd name="connsiteX44" fmla="*/ 4190260 w 5113538"/>
              <a:gd name="connsiteY44" fmla="*/ 2760956 h 3373515"/>
              <a:gd name="connsiteX45" fmla="*/ 4314547 w 5113538"/>
              <a:gd name="connsiteY45" fmla="*/ 2734323 h 3373515"/>
              <a:gd name="connsiteX46" fmla="*/ 4545367 w 5113538"/>
              <a:gd name="connsiteY46" fmla="*/ 2858610 h 3373515"/>
              <a:gd name="connsiteX47" fmla="*/ 4971495 w 5113538"/>
              <a:gd name="connsiteY47" fmla="*/ 2787589 h 3373515"/>
              <a:gd name="connsiteX48" fmla="*/ 4900474 w 5113538"/>
              <a:gd name="connsiteY48" fmla="*/ 2441360 h 3373515"/>
              <a:gd name="connsiteX49" fmla="*/ 4998128 w 5113538"/>
              <a:gd name="connsiteY49" fmla="*/ 2317072 h 3373515"/>
              <a:gd name="connsiteX50" fmla="*/ 4998128 w 5113538"/>
              <a:gd name="connsiteY50" fmla="*/ 2192785 h 3373515"/>
              <a:gd name="connsiteX51" fmla="*/ 5113538 w 5113538"/>
              <a:gd name="connsiteY51" fmla="*/ 2095130 h 3373515"/>
              <a:gd name="connsiteX52" fmla="*/ 4962617 w 5113538"/>
              <a:gd name="connsiteY52" fmla="*/ 2068497 h 3373515"/>
              <a:gd name="connsiteX53" fmla="*/ 4927107 w 5113538"/>
              <a:gd name="connsiteY53" fmla="*/ 1890944 h 3373515"/>
              <a:gd name="connsiteX54" fmla="*/ 4829452 w 5113538"/>
              <a:gd name="connsiteY54" fmla="*/ 1802167 h 3373515"/>
              <a:gd name="connsiteX55" fmla="*/ 4687410 w 5113538"/>
              <a:gd name="connsiteY55" fmla="*/ 1589103 h 3373515"/>
              <a:gd name="connsiteX56" fmla="*/ 4554245 w 5113538"/>
              <a:gd name="connsiteY56" fmla="*/ 1376039 h 3373515"/>
              <a:gd name="connsiteX57" fmla="*/ 4536489 w 5113538"/>
              <a:gd name="connsiteY57" fmla="*/ 1136342 h 3373515"/>
              <a:gd name="connsiteX58" fmla="*/ 4660777 w 5113538"/>
              <a:gd name="connsiteY58" fmla="*/ 941033 h 3373515"/>
              <a:gd name="connsiteX59" fmla="*/ 4589755 w 5113538"/>
              <a:gd name="connsiteY59" fmla="*/ 523783 h 3373515"/>
              <a:gd name="connsiteX60" fmla="*/ 4385569 w 5113538"/>
              <a:gd name="connsiteY60" fmla="*/ 559294 h 3373515"/>
              <a:gd name="connsiteX61" fmla="*/ 4279037 w 5113538"/>
              <a:gd name="connsiteY61" fmla="*/ 488272 h 3373515"/>
              <a:gd name="connsiteX62" fmla="*/ 4243526 w 5113538"/>
              <a:gd name="connsiteY62" fmla="*/ 541538 h 3373515"/>
              <a:gd name="connsiteX63" fmla="*/ 4199138 w 5113538"/>
              <a:gd name="connsiteY63" fmla="*/ 426129 h 3373515"/>
              <a:gd name="connsiteX64" fmla="*/ 4003829 w 5113538"/>
              <a:gd name="connsiteY64" fmla="*/ 355107 h 3373515"/>
              <a:gd name="connsiteX65" fmla="*/ 3897297 w 5113538"/>
              <a:gd name="connsiteY65" fmla="*/ 372863 h 3373515"/>
              <a:gd name="connsiteX66" fmla="*/ 3790765 w 5113538"/>
              <a:gd name="connsiteY66" fmla="*/ 559294 h 3373515"/>
              <a:gd name="connsiteX67" fmla="*/ 3240349 w 5113538"/>
              <a:gd name="connsiteY67" fmla="*/ 506028 h 3373515"/>
              <a:gd name="connsiteX68" fmla="*/ 2885243 w 5113538"/>
              <a:gd name="connsiteY68" fmla="*/ 248575 h 3373515"/>
              <a:gd name="connsiteX69" fmla="*/ 2867487 w 5113538"/>
              <a:gd name="connsiteY69" fmla="*/ 310719 h 3373515"/>
              <a:gd name="connsiteX70" fmla="*/ 2627790 w 5113538"/>
              <a:gd name="connsiteY70" fmla="*/ 239697 h 3373515"/>
              <a:gd name="connsiteX71" fmla="*/ 2441359 w 5113538"/>
              <a:gd name="connsiteY71" fmla="*/ 124288 h 3373515"/>
              <a:gd name="connsiteX72" fmla="*/ 2183907 w 5113538"/>
              <a:gd name="connsiteY72" fmla="*/ 26633 h 3373515"/>
              <a:gd name="connsiteX73" fmla="*/ 2112885 w 5113538"/>
              <a:gd name="connsiteY73" fmla="*/ 124288 h 3373515"/>
              <a:gd name="connsiteX74" fmla="*/ 1997476 w 5113538"/>
              <a:gd name="connsiteY74" fmla="*/ 159798 h 3373515"/>
              <a:gd name="connsiteX75" fmla="*/ 1944210 w 5113538"/>
              <a:gd name="connsiteY75" fmla="*/ 53266 h 3373515"/>
              <a:gd name="connsiteX76" fmla="*/ 1846555 w 5113538"/>
              <a:gd name="connsiteY76" fmla="*/ 26633 h 3373515"/>
              <a:gd name="connsiteX77" fmla="*/ 1766656 w 5113538"/>
              <a:gd name="connsiteY77" fmla="*/ 0 h 3373515"/>
              <a:gd name="connsiteX78" fmla="*/ 1722268 w 5113538"/>
              <a:gd name="connsiteY78" fmla="*/ 26633 h 3373515"/>
              <a:gd name="connsiteX79" fmla="*/ 1704513 w 5113538"/>
              <a:gd name="connsiteY79" fmla="*/ 559294 h 3373515"/>
              <a:gd name="connsiteX80" fmla="*/ 1500326 w 5113538"/>
              <a:gd name="connsiteY80" fmla="*/ 532661 h 3373515"/>
              <a:gd name="connsiteX81" fmla="*/ 1447060 w 5113538"/>
              <a:gd name="connsiteY81" fmla="*/ 683581 h 3373515"/>
              <a:gd name="connsiteX82" fmla="*/ 1349406 w 5113538"/>
              <a:gd name="connsiteY82" fmla="*/ 781235 h 3373515"/>
              <a:gd name="connsiteX83" fmla="*/ 1340528 w 5113538"/>
              <a:gd name="connsiteY83" fmla="*/ 976544 h 3373515"/>
              <a:gd name="connsiteX84" fmla="*/ 1287262 w 5113538"/>
              <a:gd name="connsiteY84" fmla="*/ 1020932 h 3373515"/>
              <a:gd name="connsiteX85" fmla="*/ 1171852 w 5113538"/>
              <a:gd name="connsiteY85" fmla="*/ 914400 h 3373515"/>
              <a:gd name="connsiteX86" fmla="*/ 1118586 w 5113538"/>
              <a:gd name="connsiteY86" fmla="*/ 958789 h 3373515"/>
              <a:gd name="connsiteX87" fmla="*/ 958788 w 5113538"/>
              <a:gd name="connsiteY87" fmla="*/ 887767 h 3373515"/>
              <a:gd name="connsiteX88" fmla="*/ 781235 w 5113538"/>
              <a:gd name="connsiteY88" fmla="*/ 1074198 h 3373515"/>
              <a:gd name="connsiteX89" fmla="*/ 372862 w 5113538"/>
              <a:gd name="connsiteY89" fmla="*/ 994299 h 3373515"/>
              <a:gd name="connsiteX90" fmla="*/ 284085 w 5113538"/>
              <a:gd name="connsiteY90" fmla="*/ 870012 h 3373515"/>
              <a:gd name="connsiteX91" fmla="*/ 346229 w 5113538"/>
              <a:gd name="connsiteY91" fmla="*/ 825624 h 3373515"/>
              <a:gd name="connsiteX92" fmla="*/ 0 w 5113538"/>
              <a:gd name="connsiteY92" fmla="*/ 763480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90" fmla="*/ 26633 w 4856086"/>
              <a:gd name="connsiteY90" fmla="*/ 870012 h 3373515"/>
              <a:gd name="connsiteX91" fmla="*/ 88777 w 4856086"/>
              <a:gd name="connsiteY91" fmla="*/ 825624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90" fmla="*/ 26633 w 4856086"/>
              <a:gd name="connsiteY90" fmla="*/ 870012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856086" h="3373515">
                <a:moveTo>
                  <a:pt x="470517" y="1074198"/>
                </a:moveTo>
                <a:lnTo>
                  <a:pt x="488272" y="1251752"/>
                </a:lnTo>
                <a:lnTo>
                  <a:pt x="408373" y="1313896"/>
                </a:lnTo>
                <a:lnTo>
                  <a:pt x="479394" y="1384917"/>
                </a:lnTo>
                <a:lnTo>
                  <a:pt x="221942" y="1562470"/>
                </a:lnTo>
                <a:lnTo>
                  <a:pt x="133165" y="1731146"/>
                </a:lnTo>
                <a:lnTo>
                  <a:pt x="0" y="1935332"/>
                </a:lnTo>
                <a:lnTo>
                  <a:pt x="106532" y="2201663"/>
                </a:lnTo>
                <a:lnTo>
                  <a:pt x="221942" y="2592280"/>
                </a:lnTo>
                <a:lnTo>
                  <a:pt x="319596" y="2707690"/>
                </a:lnTo>
                <a:lnTo>
                  <a:pt x="328474" y="2867488"/>
                </a:lnTo>
                <a:lnTo>
                  <a:pt x="745725" y="3053919"/>
                </a:lnTo>
                <a:lnTo>
                  <a:pt x="1127464" y="2858610"/>
                </a:lnTo>
                <a:lnTo>
                  <a:pt x="1367161" y="2902998"/>
                </a:lnTo>
                <a:lnTo>
                  <a:pt x="1438183" y="2982897"/>
                </a:lnTo>
                <a:lnTo>
                  <a:pt x="1624614" y="2858610"/>
                </a:lnTo>
                <a:lnTo>
                  <a:pt x="1766657" y="2876365"/>
                </a:lnTo>
                <a:lnTo>
                  <a:pt x="1864311" y="2823099"/>
                </a:lnTo>
                <a:lnTo>
                  <a:pt x="1926455" y="2823099"/>
                </a:lnTo>
                <a:lnTo>
                  <a:pt x="1944210" y="2743200"/>
                </a:lnTo>
                <a:lnTo>
                  <a:pt x="2024109" y="2769833"/>
                </a:lnTo>
                <a:lnTo>
                  <a:pt x="2086253" y="2672179"/>
                </a:lnTo>
                <a:lnTo>
                  <a:pt x="2183907" y="2681057"/>
                </a:lnTo>
                <a:lnTo>
                  <a:pt x="2237173" y="2778711"/>
                </a:lnTo>
                <a:lnTo>
                  <a:pt x="2352583" y="2787589"/>
                </a:lnTo>
                <a:lnTo>
                  <a:pt x="2405849" y="2894121"/>
                </a:lnTo>
                <a:lnTo>
                  <a:pt x="2512381" y="2840855"/>
                </a:lnTo>
                <a:lnTo>
                  <a:pt x="2583402" y="2920754"/>
                </a:lnTo>
                <a:lnTo>
                  <a:pt x="2654424" y="2902998"/>
                </a:lnTo>
                <a:lnTo>
                  <a:pt x="2716567" y="3045041"/>
                </a:lnTo>
                <a:lnTo>
                  <a:pt x="2840855" y="3062797"/>
                </a:lnTo>
                <a:lnTo>
                  <a:pt x="2938509" y="3160451"/>
                </a:lnTo>
                <a:lnTo>
                  <a:pt x="2947387" y="3240350"/>
                </a:lnTo>
                <a:lnTo>
                  <a:pt x="3053919" y="3275861"/>
                </a:lnTo>
                <a:lnTo>
                  <a:pt x="3080552" y="3346882"/>
                </a:lnTo>
                <a:lnTo>
                  <a:pt x="3240350" y="3373515"/>
                </a:lnTo>
                <a:lnTo>
                  <a:pt x="3302494" y="3338004"/>
                </a:lnTo>
                <a:lnTo>
                  <a:pt x="3497802" y="3302494"/>
                </a:lnTo>
                <a:lnTo>
                  <a:pt x="3639845" y="3338004"/>
                </a:lnTo>
                <a:lnTo>
                  <a:pt x="3808521" y="2991775"/>
                </a:lnTo>
                <a:lnTo>
                  <a:pt x="4074851" y="3062797"/>
                </a:lnTo>
                <a:lnTo>
                  <a:pt x="4199138" y="3213717"/>
                </a:lnTo>
                <a:lnTo>
                  <a:pt x="4128117" y="3036163"/>
                </a:lnTo>
                <a:lnTo>
                  <a:pt x="3781888" y="2938509"/>
                </a:lnTo>
                <a:lnTo>
                  <a:pt x="3932808" y="2760956"/>
                </a:lnTo>
                <a:lnTo>
                  <a:pt x="4057095" y="2734323"/>
                </a:lnTo>
                <a:lnTo>
                  <a:pt x="4287915" y="2858610"/>
                </a:lnTo>
                <a:lnTo>
                  <a:pt x="4714043" y="2787589"/>
                </a:lnTo>
                <a:lnTo>
                  <a:pt x="4643022" y="2441360"/>
                </a:lnTo>
                <a:lnTo>
                  <a:pt x="4740676" y="2317072"/>
                </a:lnTo>
                <a:lnTo>
                  <a:pt x="4740676" y="2192785"/>
                </a:lnTo>
                <a:lnTo>
                  <a:pt x="4856086" y="2095130"/>
                </a:lnTo>
                <a:lnTo>
                  <a:pt x="4705165" y="2068497"/>
                </a:lnTo>
                <a:lnTo>
                  <a:pt x="4669655" y="1890944"/>
                </a:lnTo>
                <a:lnTo>
                  <a:pt x="4572000" y="1802167"/>
                </a:lnTo>
                <a:lnTo>
                  <a:pt x="4429958" y="1589103"/>
                </a:lnTo>
                <a:lnTo>
                  <a:pt x="4296793" y="1376039"/>
                </a:lnTo>
                <a:lnTo>
                  <a:pt x="4279037" y="1136342"/>
                </a:lnTo>
                <a:lnTo>
                  <a:pt x="4403325" y="941033"/>
                </a:lnTo>
                <a:lnTo>
                  <a:pt x="4332303" y="523783"/>
                </a:lnTo>
                <a:lnTo>
                  <a:pt x="4128117" y="559294"/>
                </a:lnTo>
                <a:lnTo>
                  <a:pt x="4021585" y="488272"/>
                </a:lnTo>
                <a:lnTo>
                  <a:pt x="3986074" y="541538"/>
                </a:lnTo>
                <a:lnTo>
                  <a:pt x="3941686" y="426129"/>
                </a:lnTo>
                <a:lnTo>
                  <a:pt x="3746377" y="355107"/>
                </a:lnTo>
                <a:lnTo>
                  <a:pt x="3639845" y="372863"/>
                </a:lnTo>
                <a:lnTo>
                  <a:pt x="3533313" y="559294"/>
                </a:lnTo>
                <a:lnTo>
                  <a:pt x="2982897" y="506028"/>
                </a:lnTo>
                <a:lnTo>
                  <a:pt x="2627791" y="248575"/>
                </a:lnTo>
                <a:lnTo>
                  <a:pt x="2610035" y="310719"/>
                </a:lnTo>
                <a:lnTo>
                  <a:pt x="2370338" y="239697"/>
                </a:lnTo>
                <a:lnTo>
                  <a:pt x="2183907" y="124288"/>
                </a:lnTo>
                <a:lnTo>
                  <a:pt x="1926455" y="26633"/>
                </a:lnTo>
                <a:lnTo>
                  <a:pt x="1855433" y="124288"/>
                </a:lnTo>
                <a:lnTo>
                  <a:pt x="1740024" y="159798"/>
                </a:lnTo>
                <a:lnTo>
                  <a:pt x="1686758" y="53266"/>
                </a:lnTo>
                <a:lnTo>
                  <a:pt x="1589103" y="26633"/>
                </a:lnTo>
                <a:lnTo>
                  <a:pt x="1509204" y="0"/>
                </a:lnTo>
                <a:lnTo>
                  <a:pt x="1464816" y="26633"/>
                </a:lnTo>
                <a:lnTo>
                  <a:pt x="1447061" y="559294"/>
                </a:lnTo>
                <a:lnTo>
                  <a:pt x="1242874" y="532661"/>
                </a:lnTo>
                <a:lnTo>
                  <a:pt x="1189608" y="683581"/>
                </a:lnTo>
                <a:lnTo>
                  <a:pt x="1091954" y="781235"/>
                </a:lnTo>
                <a:lnTo>
                  <a:pt x="1083076" y="976544"/>
                </a:lnTo>
                <a:lnTo>
                  <a:pt x="1029810" y="1020932"/>
                </a:lnTo>
                <a:lnTo>
                  <a:pt x="914400" y="914400"/>
                </a:lnTo>
                <a:lnTo>
                  <a:pt x="861134" y="958789"/>
                </a:lnTo>
                <a:lnTo>
                  <a:pt x="701336" y="887767"/>
                </a:lnTo>
                <a:lnTo>
                  <a:pt x="523783" y="1074198"/>
                </a:lnTo>
              </a:path>
            </a:pathLst>
          </a:custGeom>
          <a:solidFill>
            <a:srgbClr val="D20000">
              <a:alpha val="3490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B46B1F23-CDB7-E516-CFAB-5C89923DAE4C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F80489-0259-68DF-56FA-569DB3ED61EC}"/>
              </a:ext>
            </a:extLst>
          </p:cNvPr>
          <p:cNvSpPr txBox="1"/>
          <p:nvPr/>
        </p:nvSpPr>
        <p:spPr bwMode="auto">
          <a:xfrm>
            <a:off x="8182684" y="1080374"/>
            <a:ext cx="122148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rgbClr val="FF0000"/>
                </a:solidFill>
              </a:rPr>
              <a:t>Affected area</a:t>
            </a:r>
          </a:p>
        </p:txBody>
      </p:sp>
    </p:spTree>
    <p:extLst>
      <p:ext uri="{BB962C8B-B14F-4D97-AF65-F5344CB8AC3E}">
        <p14:creationId xmlns:p14="http://schemas.microsoft.com/office/powerpoint/2010/main" val="423351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7640F9-D34A-EED1-CBDE-ECDAC8FF3EAB}"/>
              </a:ext>
            </a:extLst>
          </p:cNvPr>
          <p:cNvGrpSpPr/>
          <p:nvPr/>
        </p:nvGrpSpPr>
        <p:grpSpPr>
          <a:xfrm>
            <a:off x="1340527" y="1424282"/>
            <a:ext cx="9042875" cy="4423781"/>
            <a:chOff x="0" y="-1"/>
            <a:chExt cx="12830136" cy="62765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71FB8C-8A4E-13A1-6838-BF105EC79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12830136" cy="6276513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80A3EF1-6098-D8DD-2FE3-DA1D40A8752F}"/>
                </a:ext>
              </a:extLst>
            </p:cNvPr>
            <p:cNvSpPr/>
            <p:nvPr/>
          </p:nvSpPr>
          <p:spPr bwMode="auto">
            <a:xfrm>
              <a:off x="7279690" y="150920"/>
              <a:ext cx="4856086" cy="3373515"/>
            </a:xfrm>
            <a:custGeom>
              <a:avLst/>
              <a:gdLst>
                <a:gd name="connsiteX0" fmla="*/ 745724 w 5131293"/>
                <a:gd name="connsiteY0" fmla="*/ 1074198 h 3373515"/>
                <a:gd name="connsiteX1" fmla="*/ 763479 w 5131293"/>
                <a:gd name="connsiteY1" fmla="*/ 1251752 h 3373515"/>
                <a:gd name="connsiteX2" fmla="*/ 683580 w 5131293"/>
                <a:gd name="connsiteY2" fmla="*/ 1313896 h 3373515"/>
                <a:gd name="connsiteX3" fmla="*/ 754601 w 5131293"/>
                <a:gd name="connsiteY3" fmla="*/ 1384917 h 3373515"/>
                <a:gd name="connsiteX4" fmla="*/ 497149 w 5131293"/>
                <a:gd name="connsiteY4" fmla="*/ 1562470 h 3373515"/>
                <a:gd name="connsiteX5" fmla="*/ 408372 w 5131293"/>
                <a:gd name="connsiteY5" fmla="*/ 1731146 h 3373515"/>
                <a:gd name="connsiteX6" fmla="*/ 275207 w 5131293"/>
                <a:gd name="connsiteY6" fmla="*/ 1935332 h 3373515"/>
                <a:gd name="connsiteX7" fmla="*/ 381739 w 5131293"/>
                <a:gd name="connsiteY7" fmla="*/ 2201663 h 3373515"/>
                <a:gd name="connsiteX8" fmla="*/ 497149 w 5131293"/>
                <a:gd name="connsiteY8" fmla="*/ 2592280 h 3373515"/>
                <a:gd name="connsiteX9" fmla="*/ 594803 w 5131293"/>
                <a:gd name="connsiteY9" fmla="*/ 2707690 h 3373515"/>
                <a:gd name="connsiteX10" fmla="*/ 603681 w 5131293"/>
                <a:gd name="connsiteY10" fmla="*/ 2867488 h 3373515"/>
                <a:gd name="connsiteX11" fmla="*/ 1020932 w 5131293"/>
                <a:gd name="connsiteY11" fmla="*/ 3053919 h 3373515"/>
                <a:gd name="connsiteX12" fmla="*/ 1402671 w 5131293"/>
                <a:gd name="connsiteY12" fmla="*/ 2858610 h 3373515"/>
                <a:gd name="connsiteX13" fmla="*/ 1642368 w 5131293"/>
                <a:gd name="connsiteY13" fmla="*/ 2902998 h 3373515"/>
                <a:gd name="connsiteX14" fmla="*/ 1713390 w 5131293"/>
                <a:gd name="connsiteY14" fmla="*/ 2982897 h 3373515"/>
                <a:gd name="connsiteX15" fmla="*/ 1899821 w 5131293"/>
                <a:gd name="connsiteY15" fmla="*/ 2858610 h 3373515"/>
                <a:gd name="connsiteX16" fmla="*/ 2041864 w 5131293"/>
                <a:gd name="connsiteY16" fmla="*/ 2876365 h 3373515"/>
                <a:gd name="connsiteX17" fmla="*/ 2139518 w 5131293"/>
                <a:gd name="connsiteY17" fmla="*/ 2823099 h 3373515"/>
                <a:gd name="connsiteX18" fmla="*/ 2201662 w 5131293"/>
                <a:gd name="connsiteY18" fmla="*/ 2823099 h 3373515"/>
                <a:gd name="connsiteX19" fmla="*/ 2219417 w 5131293"/>
                <a:gd name="connsiteY19" fmla="*/ 2743200 h 3373515"/>
                <a:gd name="connsiteX20" fmla="*/ 2299316 w 5131293"/>
                <a:gd name="connsiteY20" fmla="*/ 2769833 h 3373515"/>
                <a:gd name="connsiteX21" fmla="*/ 2361460 w 5131293"/>
                <a:gd name="connsiteY21" fmla="*/ 2672179 h 3373515"/>
                <a:gd name="connsiteX22" fmla="*/ 2459114 w 5131293"/>
                <a:gd name="connsiteY22" fmla="*/ 2681057 h 3373515"/>
                <a:gd name="connsiteX23" fmla="*/ 2512380 w 5131293"/>
                <a:gd name="connsiteY23" fmla="*/ 2778711 h 3373515"/>
                <a:gd name="connsiteX24" fmla="*/ 2627790 w 5131293"/>
                <a:gd name="connsiteY24" fmla="*/ 2787589 h 3373515"/>
                <a:gd name="connsiteX25" fmla="*/ 2681056 w 5131293"/>
                <a:gd name="connsiteY25" fmla="*/ 2894121 h 3373515"/>
                <a:gd name="connsiteX26" fmla="*/ 2787588 w 5131293"/>
                <a:gd name="connsiteY26" fmla="*/ 2840855 h 3373515"/>
                <a:gd name="connsiteX27" fmla="*/ 2858609 w 5131293"/>
                <a:gd name="connsiteY27" fmla="*/ 2920754 h 3373515"/>
                <a:gd name="connsiteX28" fmla="*/ 2929631 w 5131293"/>
                <a:gd name="connsiteY28" fmla="*/ 2902998 h 3373515"/>
                <a:gd name="connsiteX29" fmla="*/ 2991774 w 5131293"/>
                <a:gd name="connsiteY29" fmla="*/ 3045041 h 3373515"/>
                <a:gd name="connsiteX30" fmla="*/ 3116062 w 5131293"/>
                <a:gd name="connsiteY30" fmla="*/ 3062797 h 3373515"/>
                <a:gd name="connsiteX31" fmla="*/ 3213716 w 5131293"/>
                <a:gd name="connsiteY31" fmla="*/ 3160451 h 3373515"/>
                <a:gd name="connsiteX32" fmla="*/ 3222594 w 5131293"/>
                <a:gd name="connsiteY32" fmla="*/ 3240350 h 3373515"/>
                <a:gd name="connsiteX33" fmla="*/ 3329126 w 5131293"/>
                <a:gd name="connsiteY33" fmla="*/ 3275861 h 3373515"/>
                <a:gd name="connsiteX34" fmla="*/ 3355759 w 5131293"/>
                <a:gd name="connsiteY34" fmla="*/ 3346882 h 3373515"/>
                <a:gd name="connsiteX35" fmla="*/ 3515557 w 5131293"/>
                <a:gd name="connsiteY35" fmla="*/ 3373515 h 3373515"/>
                <a:gd name="connsiteX36" fmla="*/ 3577701 w 5131293"/>
                <a:gd name="connsiteY36" fmla="*/ 3338004 h 3373515"/>
                <a:gd name="connsiteX37" fmla="*/ 3773009 w 5131293"/>
                <a:gd name="connsiteY37" fmla="*/ 3302494 h 3373515"/>
                <a:gd name="connsiteX38" fmla="*/ 3915052 w 5131293"/>
                <a:gd name="connsiteY38" fmla="*/ 3338004 h 3373515"/>
                <a:gd name="connsiteX39" fmla="*/ 4083728 w 5131293"/>
                <a:gd name="connsiteY39" fmla="*/ 2991775 h 3373515"/>
                <a:gd name="connsiteX40" fmla="*/ 4350058 w 5131293"/>
                <a:gd name="connsiteY40" fmla="*/ 3062797 h 3373515"/>
                <a:gd name="connsiteX41" fmla="*/ 4474345 w 5131293"/>
                <a:gd name="connsiteY41" fmla="*/ 3213717 h 3373515"/>
                <a:gd name="connsiteX42" fmla="*/ 4403324 w 5131293"/>
                <a:gd name="connsiteY42" fmla="*/ 3036163 h 3373515"/>
                <a:gd name="connsiteX43" fmla="*/ 4057095 w 5131293"/>
                <a:gd name="connsiteY43" fmla="*/ 2938509 h 3373515"/>
                <a:gd name="connsiteX44" fmla="*/ 4208015 w 5131293"/>
                <a:gd name="connsiteY44" fmla="*/ 2760956 h 3373515"/>
                <a:gd name="connsiteX45" fmla="*/ 4332302 w 5131293"/>
                <a:gd name="connsiteY45" fmla="*/ 2734323 h 3373515"/>
                <a:gd name="connsiteX46" fmla="*/ 4563122 w 5131293"/>
                <a:gd name="connsiteY46" fmla="*/ 2858610 h 3373515"/>
                <a:gd name="connsiteX47" fmla="*/ 4989250 w 5131293"/>
                <a:gd name="connsiteY47" fmla="*/ 2787589 h 3373515"/>
                <a:gd name="connsiteX48" fmla="*/ 4918229 w 5131293"/>
                <a:gd name="connsiteY48" fmla="*/ 2441360 h 3373515"/>
                <a:gd name="connsiteX49" fmla="*/ 5015883 w 5131293"/>
                <a:gd name="connsiteY49" fmla="*/ 2317072 h 3373515"/>
                <a:gd name="connsiteX50" fmla="*/ 5015883 w 5131293"/>
                <a:gd name="connsiteY50" fmla="*/ 2192785 h 3373515"/>
                <a:gd name="connsiteX51" fmla="*/ 5131293 w 5131293"/>
                <a:gd name="connsiteY51" fmla="*/ 2095130 h 3373515"/>
                <a:gd name="connsiteX52" fmla="*/ 4980372 w 5131293"/>
                <a:gd name="connsiteY52" fmla="*/ 2068497 h 3373515"/>
                <a:gd name="connsiteX53" fmla="*/ 4944862 w 5131293"/>
                <a:gd name="connsiteY53" fmla="*/ 1890944 h 3373515"/>
                <a:gd name="connsiteX54" fmla="*/ 4847207 w 5131293"/>
                <a:gd name="connsiteY54" fmla="*/ 1802167 h 3373515"/>
                <a:gd name="connsiteX55" fmla="*/ 4705165 w 5131293"/>
                <a:gd name="connsiteY55" fmla="*/ 1589103 h 3373515"/>
                <a:gd name="connsiteX56" fmla="*/ 4572000 w 5131293"/>
                <a:gd name="connsiteY56" fmla="*/ 1376039 h 3373515"/>
                <a:gd name="connsiteX57" fmla="*/ 4554244 w 5131293"/>
                <a:gd name="connsiteY57" fmla="*/ 1136342 h 3373515"/>
                <a:gd name="connsiteX58" fmla="*/ 4678532 w 5131293"/>
                <a:gd name="connsiteY58" fmla="*/ 941033 h 3373515"/>
                <a:gd name="connsiteX59" fmla="*/ 4607510 w 5131293"/>
                <a:gd name="connsiteY59" fmla="*/ 523783 h 3373515"/>
                <a:gd name="connsiteX60" fmla="*/ 4403324 w 5131293"/>
                <a:gd name="connsiteY60" fmla="*/ 559294 h 3373515"/>
                <a:gd name="connsiteX61" fmla="*/ 4296792 w 5131293"/>
                <a:gd name="connsiteY61" fmla="*/ 488272 h 3373515"/>
                <a:gd name="connsiteX62" fmla="*/ 4261281 w 5131293"/>
                <a:gd name="connsiteY62" fmla="*/ 541538 h 3373515"/>
                <a:gd name="connsiteX63" fmla="*/ 4216893 w 5131293"/>
                <a:gd name="connsiteY63" fmla="*/ 426129 h 3373515"/>
                <a:gd name="connsiteX64" fmla="*/ 4021584 w 5131293"/>
                <a:gd name="connsiteY64" fmla="*/ 355107 h 3373515"/>
                <a:gd name="connsiteX65" fmla="*/ 3915052 w 5131293"/>
                <a:gd name="connsiteY65" fmla="*/ 372863 h 3373515"/>
                <a:gd name="connsiteX66" fmla="*/ 3808520 w 5131293"/>
                <a:gd name="connsiteY66" fmla="*/ 559294 h 3373515"/>
                <a:gd name="connsiteX67" fmla="*/ 3258104 w 5131293"/>
                <a:gd name="connsiteY67" fmla="*/ 506028 h 3373515"/>
                <a:gd name="connsiteX68" fmla="*/ 2902998 w 5131293"/>
                <a:gd name="connsiteY68" fmla="*/ 248575 h 3373515"/>
                <a:gd name="connsiteX69" fmla="*/ 2885242 w 5131293"/>
                <a:gd name="connsiteY69" fmla="*/ 310719 h 3373515"/>
                <a:gd name="connsiteX70" fmla="*/ 2645545 w 5131293"/>
                <a:gd name="connsiteY70" fmla="*/ 239697 h 3373515"/>
                <a:gd name="connsiteX71" fmla="*/ 2459114 w 5131293"/>
                <a:gd name="connsiteY71" fmla="*/ 124288 h 3373515"/>
                <a:gd name="connsiteX72" fmla="*/ 2201662 w 5131293"/>
                <a:gd name="connsiteY72" fmla="*/ 26633 h 3373515"/>
                <a:gd name="connsiteX73" fmla="*/ 2130640 w 5131293"/>
                <a:gd name="connsiteY73" fmla="*/ 124288 h 3373515"/>
                <a:gd name="connsiteX74" fmla="*/ 2015231 w 5131293"/>
                <a:gd name="connsiteY74" fmla="*/ 159798 h 3373515"/>
                <a:gd name="connsiteX75" fmla="*/ 1961965 w 5131293"/>
                <a:gd name="connsiteY75" fmla="*/ 53266 h 3373515"/>
                <a:gd name="connsiteX76" fmla="*/ 1864310 w 5131293"/>
                <a:gd name="connsiteY76" fmla="*/ 26633 h 3373515"/>
                <a:gd name="connsiteX77" fmla="*/ 1784411 w 5131293"/>
                <a:gd name="connsiteY77" fmla="*/ 0 h 3373515"/>
                <a:gd name="connsiteX78" fmla="*/ 1740023 w 5131293"/>
                <a:gd name="connsiteY78" fmla="*/ 26633 h 3373515"/>
                <a:gd name="connsiteX79" fmla="*/ 1722268 w 5131293"/>
                <a:gd name="connsiteY79" fmla="*/ 559294 h 3373515"/>
                <a:gd name="connsiteX80" fmla="*/ 1518081 w 5131293"/>
                <a:gd name="connsiteY80" fmla="*/ 532661 h 3373515"/>
                <a:gd name="connsiteX81" fmla="*/ 1464815 w 5131293"/>
                <a:gd name="connsiteY81" fmla="*/ 683581 h 3373515"/>
                <a:gd name="connsiteX82" fmla="*/ 1367161 w 5131293"/>
                <a:gd name="connsiteY82" fmla="*/ 781235 h 3373515"/>
                <a:gd name="connsiteX83" fmla="*/ 1358283 w 5131293"/>
                <a:gd name="connsiteY83" fmla="*/ 976544 h 3373515"/>
                <a:gd name="connsiteX84" fmla="*/ 1305017 w 5131293"/>
                <a:gd name="connsiteY84" fmla="*/ 1020932 h 3373515"/>
                <a:gd name="connsiteX85" fmla="*/ 1189607 w 5131293"/>
                <a:gd name="connsiteY85" fmla="*/ 914400 h 3373515"/>
                <a:gd name="connsiteX86" fmla="*/ 1136341 w 5131293"/>
                <a:gd name="connsiteY86" fmla="*/ 958789 h 3373515"/>
                <a:gd name="connsiteX87" fmla="*/ 976543 w 5131293"/>
                <a:gd name="connsiteY87" fmla="*/ 887767 h 3373515"/>
                <a:gd name="connsiteX88" fmla="*/ 798990 w 5131293"/>
                <a:gd name="connsiteY88" fmla="*/ 1074198 h 3373515"/>
                <a:gd name="connsiteX89" fmla="*/ 390617 w 5131293"/>
                <a:gd name="connsiteY89" fmla="*/ 994299 h 3373515"/>
                <a:gd name="connsiteX90" fmla="*/ 301840 w 5131293"/>
                <a:gd name="connsiteY90" fmla="*/ 870012 h 3373515"/>
                <a:gd name="connsiteX91" fmla="*/ 363984 w 5131293"/>
                <a:gd name="connsiteY91" fmla="*/ 825624 h 3373515"/>
                <a:gd name="connsiteX92" fmla="*/ 26633 w 5131293"/>
                <a:gd name="connsiteY92" fmla="*/ 594804 h 3373515"/>
                <a:gd name="connsiteX93" fmla="*/ 17755 w 5131293"/>
                <a:gd name="connsiteY93" fmla="*/ 763480 h 3373515"/>
                <a:gd name="connsiteX94" fmla="*/ 0 w 5131293"/>
                <a:gd name="connsiteY94" fmla="*/ 772358 h 3373515"/>
                <a:gd name="connsiteX0" fmla="*/ 727969 w 5113538"/>
                <a:gd name="connsiteY0" fmla="*/ 1074198 h 3373515"/>
                <a:gd name="connsiteX1" fmla="*/ 745724 w 5113538"/>
                <a:gd name="connsiteY1" fmla="*/ 1251752 h 3373515"/>
                <a:gd name="connsiteX2" fmla="*/ 665825 w 5113538"/>
                <a:gd name="connsiteY2" fmla="*/ 1313896 h 3373515"/>
                <a:gd name="connsiteX3" fmla="*/ 736846 w 5113538"/>
                <a:gd name="connsiteY3" fmla="*/ 1384917 h 3373515"/>
                <a:gd name="connsiteX4" fmla="*/ 479394 w 5113538"/>
                <a:gd name="connsiteY4" fmla="*/ 1562470 h 3373515"/>
                <a:gd name="connsiteX5" fmla="*/ 390617 w 5113538"/>
                <a:gd name="connsiteY5" fmla="*/ 1731146 h 3373515"/>
                <a:gd name="connsiteX6" fmla="*/ 257452 w 5113538"/>
                <a:gd name="connsiteY6" fmla="*/ 1935332 h 3373515"/>
                <a:gd name="connsiteX7" fmla="*/ 363984 w 5113538"/>
                <a:gd name="connsiteY7" fmla="*/ 2201663 h 3373515"/>
                <a:gd name="connsiteX8" fmla="*/ 479394 w 5113538"/>
                <a:gd name="connsiteY8" fmla="*/ 2592280 h 3373515"/>
                <a:gd name="connsiteX9" fmla="*/ 577048 w 5113538"/>
                <a:gd name="connsiteY9" fmla="*/ 2707690 h 3373515"/>
                <a:gd name="connsiteX10" fmla="*/ 585926 w 5113538"/>
                <a:gd name="connsiteY10" fmla="*/ 2867488 h 3373515"/>
                <a:gd name="connsiteX11" fmla="*/ 1003177 w 5113538"/>
                <a:gd name="connsiteY11" fmla="*/ 3053919 h 3373515"/>
                <a:gd name="connsiteX12" fmla="*/ 1384916 w 5113538"/>
                <a:gd name="connsiteY12" fmla="*/ 2858610 h 3373515"/>
                <a:gd name="connsiteX13" fmla="*/ 1624613 w 5113538"/>
                <a:gd name="connsiteY13" fmla="*/ 2902998 h 3373515"/>
                <a:gd name="connsiteX14" fmla="*/ 1695635 w 5113538"/>
                <a:gd name="connsiteY14" fmla="*/ 2982897 h 3373515"/>
                <a:gd name="connsiteX15" fmla="*/ 1882066 w 5113538"/>
                <a:gd name="connsiteY15" fmla="*/ 2858610 h 3373515"/>
                <a:gd name="connsiteX16" fmla="*/ 2024109 w 5113538"/>
                <a:gd name="connsiteY16" fmla="*/ 2876365 h 3373515"/>
                <a:gd name="connsiteX17" fmla="*/ 2121763 w 5113538"/>
                <a:gd name="connsiteY17" fmla="*/ 2823099 h 3373515"/>
                <a:gd name="connsiteX18" fmla="*/ 2183907 w 5113538"/>
                <a:gd name="connsiteY18" fmla="*/ 2823099 h 3373515"/>
                <a:gd name="connsiteX19" fmla="*/ 2201662 w 5113538"/>
                <a:gd name="connsiteY19" fmla="*/ 2743200 h 3373515"/>
                <a:gd name="connsiteX20" fmla="*/ 2281561 w 5113538"/>
                <a:gd name="connsiteY20" fmla="*/ 2769833 h 3373515"/>
                <a:gd name="connsiteX21" fmla="*/ 2343705 w 5113538"/>
                <a:gd name="connsiteY21" fmla="*/ 2672179 h 3373515"/>
                <a:gd name="connsiteX22" fmla="*/ 2441359 w 5113538"/>
                <a:gd name="connsiteY22" fmla="*/ 2681057 h 3373515"/>
                <a:gd name="connsiteX23" fmla="*/ 2494625 w 5113538"/>
                <a:gd name="connsiteY23" fmla="*/ 2778711 h 3373515"/>
                <a:gd name="connsiteX24" fmla="*/ 2610035 w 5113538"/>
                <a:gd name="connsiteY24" fmla="*/ 2787589 h 3373515"/>
                <a:gd name="connsiteX25" fmla="*/ 2663301 w 5113538"/>
                <a:gd name="connsiteY25" fmla="*/ 2894121 h 3373515"/>
                <a:gd name="connsiteX26" fmla="*/ 2769833 w 5113538"/>
                <a:gd name="connsiteY26" fmla="*/ 2840855 h 3373515"/>
                <a:gd name="connsiteX27" fmla="*/ 2840854 w 5113538"/>
                <a:gd name="connsiteY27" fmla="*/ 2920754 h 3373515"/>
                <a:gd name="connsiteX28" fmla="*/ 2911876 w 5113538"/>
                <a:gd name="connsiteY28" fmla="*/ 2902998 h 3373515"/>
                <a:gd name="connsiteX29" fmla="*/ 2974019 w 5113538"/>
                <a:gd name="connsiteY29" fmla="*/ 3045041 h 3373515"/>
                <a:gd name="connsiteX30" fmla="*/ 3098307 w 5113538"/>
                <a:gd name="connsiteY30" fmla="*/ 3062797 h 3373515"/>
                <a:gd name="connsiteX31" fmla="*/ 3195961 w 5113538"/>
                <a:gd name="connsiteY31" fmla="*/ 3160451 h 3373515"/>
                <a:gd name="connsiteX32" fmla="*/ 3204839 w 5113538"/>
                <a:gd name="connsiteY32" fmla="*/ 3240350 h 3373515"/>
                <a:gd name="connsiteX33" fmla="*/ 3311371 w 5113538"/>
                <a:gd name="connsiteY33" fmla="*/ 3275861 h 3373515"/>
                <a:gd name="connsiteX34" fmla="*/ 3338004 w 5113538"/>
                <a:gd name="connsiteY34" fmla="*/ 3346882 h 3373515"/>
                <a:gd name="connsiteX35" fmla="*/ 3497802 w 5113538"/>
                <a:gd name="connsiteY35" fmla="*/ 3373515 h 3373515"/>
                <a:gd name="connsiteX36" fmla="*/ 3559946 w 5113538"/>
                <a:gd name="connsiteY36" fmla="*/ 3338004 h 3373515"/>
                <a:gd name="connsiteX37" fmla="*/ 3755254 w 5113538"/>
                <a:gd name="connsiteY37" fmla="*/ 3302494 h 3373515"/>
                <a:gd name="connsiteX38" fmla="*/ 3897297 w 5113538"/>
                <a:gd name="connsiteY38" fmla="*/ 3338004 h 3373515"/>
                <a:gd name="connsiteX39" fmla="*/ 4065973 w 5113538"/>
                <a:gd name="connsiteY39" fmla="*/ 2991775 h 3373515"/>
                <a:gd name="connsiteX40" fmla="*/ 4332303 w 5113538"/>
                <a:gd name="connsiteY40" fmla="*/ 3062797 h 3373515"/>
                <a:gd name="connsiteX41" fmla="*/ 4456590 w 5113538"/>
                <a:gd name="connsiteY41" fmla="*/ 3213717 h 3373515"/>
                <a:gd name="connsiteX42" fmla="*/ 4385569 w 5113538"/>
                <a:gd name="connsiteY42" fmla="*/ 3036163 h 3373515"/>
                <a:gd name="connsiteX43" fmla="*/ 4039340 w 5113538"/>
                <a:gd name="connsiteY43" fmla="*/ 2938509 h 3373515"/>
                <a:gd name="connsiteX44" fmla="*/ 4190260 w 5113538"/>
                <a:gd name="connsiteY44" fmla="*/ 2760956 h 3373515"/>
                <a:gd name="connsiteX45" fmla="*/ 4314547 w 5113538"/>
                <a:gd name="connsiteY45" fmla="*/ 2734323 h 3373515"/>
                <a:gd name="connsiteX46" fmla="*/ 4545367 w 5113538"/>
                <a:gd name="connsiteY46" fmla="*/ 2858610 h 3373515"/>
                <a:gd name="connsiteX47" fmla="*/ 4971495 w 5113538"/>
                <a:gd name="connsiteY47" fmla="*/ 2787589 h 3373515"/>
                <a:gd name="connsiteX48" fmla="*/ 4900474 w 5113538"/>
                <a:gd name="connsiteY48" fmla="*/ 2441360 h 3373515"/>
                <a:gd name="connsiteX49" fmla="*/ 4998128 w 5113538"/>
                <a:gd name="connsiteY49" fmla="*/ 2317072 h 3373515"/>
                <a:gd name="connsiteX50" fmla="*/ 4998128 w 5113538"/>
                <a:gd name="connsiteY50" fmla="*/ 2192785 h 3373515"/>
                <a:gd name="connsiteX51" fmla="*/ 5113538 w 5113538"/>
                <a:gd name="connsiteY51" fmla="*/ 2095130 h 3373515"/>
                <a:gd name="connsiteX52" fmla="*/ 4962617 w 5113538"/>
                <a:gd name="connsiteY52" fmla="*/ 2068497 h 3373515"/>
                <a:gd name="connsiteX53" fmla="*/ 4927107 w 5113538"/>
                <a:gd name="connsiteY53" fmla="*/ 1890944 h 3373515"/>
                <a:gd name="connsiteX54" fmla="*/ 4829452 w 5113538"/>
                <a:gd name="connsiteY54" fmla="*/ 1802167 h 3373515"/>
                <a:gd name="connsiteX55" fmla="*/ 4687410 w 5113538"/>
                <a:gd name="connsiteY55" fmla="*/ 1589103 h 3373515"/>
                <a:gd name="connsiteX56" fmla="*/ 4554245 w 5113538"/>
                <a:gd name="connsiteY56" fmla="*/ 1376039 h 3373515"/>
                <a:gd name="connsiteX57" fmla="*/ 4536489 w 5113538"/>
                <a:gd name="connsiteY57" fmla="*/ 1136342 h 3373515"/>
                <a:gd name="connsiteX58" fmla="*/ 4660777 w 5113538"/>
                <a:gd name="connsiteY58" fmla="*/ 941033 h 3373515"/>
                <a:gd name="connsiteX59" fmla="*/ 4589755 w 5113538"/>
                <a:gd name="connsiteY59" fmla="*/ 523783 h 3373515"/>
                <a:gd name="connsiteX60" fmla="*/ 4385569 w 5113538"/>
                <a:gd name="connsiteY60" fmla="*/ 559294 h 3373515"/>
                <a:gd name="connsiteX61" fmla="*/ 4279037 w 5113538"/>
                <a:gd name="connsiteY61" fmla="*/ 488272 h 3373515"/>
                <a:gd name="connsiteX62" fmla="*/ 4243526 w 5113538"/>
                <a:gd name="connsiteY62" fmla="*/ 541538 h 3373515"/>
                <a:gd name="connsiteX63" fmla="*/ 4199138 w 5113538"/>
                <a:gd name="connsiteY63" fmla="*/ 426129 h 3373515"/>
                <a:gd name="connsiteX64" fmla="*/ 4003829 w 5113538"/>
                <a:gd name="connsiteY64" fmla="*/ 355107 h 3373515"/>
                <a:gd name="connsiteX65" fmla="*/ 3897297 w 5113538"/>
                <a:gd name="connsiteY65" fmla="*/ 372863 h 3373515"/>
                <a:gd name="connsiteX66" fmla="*/ 3790765 w 5113538"/>
                <a:gd name="connsiteY66" fmla="*/ 559294 h 3373515"/>
                <a:gd name="connsiteX67" fmla="*/ 3240349 w 5113538"/>
                <a:gd name="connsiteY67" fmla="*/ 506028 h 3373515"/>
                <a:gd name="connsiteX68" fmla="*/ 2885243 w 5113538"/>
                <a:gd name="connsiteY68" fmla="*/ 248575 h 3373515"/>
                <a:gd name="connsiteX69" fmla="*/ 2867487 w 5113538"/>
                <a:gd name="connsiteY69" fmla="*/ 310719 h 3373515"/>
                <a:gd name="connsiteX70" fmla="*/ 2627790 w 5113538"/>
                <a:gd name="connsiteY70" fmla="*/ 239697 h 3373515"/>
                <a:gd name="connsiteX71" fmla="*/ 2441359 w 5113538"/>
                <a:gd name="connsiteY71" fmla="*/ 124288 h 3373515"/>
                <a:gd name="connsiteX72" fmla="*/ 2183907 w 5113538"/>
                <a:gd name="connsiteY72" fmla="*/ 26633 h 3373515"/>
                <a:gd name="connsiteX73" fmla="*/ 2112885 w 5113538"/>
                <a:gd name="connsiteY73" fmla="*/ 124288 h 3373515"/>
                <a:gd name="connsiteX74" fmla="*/ 1997476 w 5113538"/>
                <a:gd name="connsiteY74" fmla="*/ 159798 h 3373515"/>
                <a:gd name="connsiteX75" fmla="*/ 1944210 w 5113538"/>
                <a:gd name="connsiteY75" fmla="*/ 53266 h 3373515"/>
                <a:gd name="connsiteX76" fmla="*/ 1846555 w 5113538"/>
                <a:gd name="connsiteY76" fmla="*/ 26633 h 3373515"/>
                <a:gd name="connsiteX77" fmla="*/ 1766656 w 5113538"/>
                <a:gd name="connsiteY77" fmla="*/ 0 h 3373515"/>
                <a:gd name="connsiteX78" fmla="*/ 1722268 w 5113538"/>
                <a:gd name="connsiteY78" fmla="*/ 26633 h 3373515"/>
                <a:gd name="connsiteX79" fmla="*/ 1704513 w 5113538"/>
                <a:gd name="connsiteY79" fmla="*/ 559294 h 3373515"/>
                <a:gd name="connsiteX80" fmla="*/ 1500326 w 5113538"/>
                <a:gd name="connsiteY80" fmla="*/ 532661 h 3373515"/>
                <a:gd name="connsiteX81" fmla="*/ 1447060 w 5113538"/>
                <a:gd name="connsiteY81" fmla="*/ 683581 h 3373515"/>
                <a:gd name="connsiteX82" fmla="*/ 1349406 w 5113538"/>
                <a:gd name="connsiteY82" fmla="*/ 781235 h 3373515"/>
                <a:gd name="connsiteX83" fmla="*/ 1340528 w 5113538"/>
                <a:gd name="connsiteY83" fmla="*/ 976544 h 3373515"/>
                <a:gd name="connsiteX84" fmla="*/ 1287262 w 5113538"/>
                <a:gd name="connsiteY84" fmla="*/ 1020932 h 3373515"/>
                <a:gd name="connsiteX85" fmla="*/ 1171852 w 5113538"/>
                <a:gd name="connsiteY85" fmla="*/ 914400 h 3373515"/>
                <a:gd name="connsiteX86" fmla="*/ 1118586 w 5113538"/>
                <a:gd name="connsiteY86" fmla="*/ 958789 h 3373515"/>
                <a:gd name="connsiteX87" fmla="*/ 958788 w 5113538"/>
                <a:gd name="connsiteY87" fmla="*/ 887767 h 3373515"/>
                <a:gd name="connsiteX88" fmla="*/ 781235 w 5113538"/>
                <a:gd name="connsiteY88" fmla="*/ 1074198 h 3373515"/>
                <a:gd name="connsiteX89" fmla="*/ 372862 w 5113538"/>
                <a:gd name="connsiteY89" fmla="*/ 994299 h 3373515"/>
                <a:gd name="connsiteX90" fmla="*/ 284085 w 5113538"/>
                <a:gd name="connsiteY90" fmla="*/ 870012 h 3373515"/>
                <a:gd name="connsiteX91" fmla="*/ 346229 w 5113538"/>
                <a:gd name="connsiteY91" fmla="*/ 825624 h 3373515"/>
                <a:gd name="connsiteX92" fmla="*/ 8878 w 5113538"/>
                <a:gd name="connsiteY92" fmla="*/ 594804 h 3373515"/>
                <a:gd name="connsiteX93" fmla="*/ 0 w 5113538"/>
                <a:gd name="connsiteY93" fmla="*/ 763480 h 3373515"/>
                <a:gd name="connsiteX0" fmla="*/ 727969 w 5113538"/>
                <a:gd name="connsiteY0" fmla="*/ 1074198 h 3373515"/>
                <a:gd name="connsiteX1" fmla="*/ 745724 w 5113538"/>
                <a:gd name="connsiteY1" fmla="*/ 1251752 h 3373515"/>
                <a:gd name="connsiteX2" fmla="*/ 665825 w 5113538"/>
                <a:gd name="connsiteY2" fmla="*/ 1313896 h 3373515"/>
                <a:gd name="connsiteX3" fmla="*/ 736846 w 5113538"/>
                <a:gd name="connsiteY3" fmla="*/ 1384917 h 3373515"/>
                <a:gd name="connsiteX4" fmla="*/ 479394 w 5113538"/>
                <a:gd name="connsiteY4" fmla="*/ 1562470 h 3373515"/>
                <a:gd name="connsiteX5" fmla="*/ 390617 w 5113538"/>
                <a:gd name="connsiteY5" fmla="*/ 1731146 h 3373515"/>
                <a:gd name="connsiteX6" fmla="*/ 257452 w 5113538"/>
                <a:gd name="connsiteY6" fmla="*/ 1935332 h 3373515"/>
                <a:gd name="connsiteX7" fmla="*/ 363984 w 5113538"/>
                <a:gd name="connsiteY7" fmla="*/ 2201663 h 3373515"/>
                <a:gd name="connsiteX8" fmla="*/ 479394 w 5113538"/>
                <a:gd name="connsiteY8" fmla="*/ 2592280 h 3373515"/>
                <a:gd name="connsiteX9" fmla="*/ 577048 w 5113538"/>
                <a:gd name="connsiteY9" fmla="*/ 2707690 h 3373515"/>
                <a:gd name="connsiteX10" fmla="*/ 585926 w 5113538"/>
                <a:gd name="connsiteY10" fmla="*/ 2867488 h 3373515"/>
                <a:gd name="connsiteX11" fmla="*/ 1003177 w 5113538"/>
                <a:gd name="connsiteY11" fmla="*/ 3053919 h 3373515"/>
                <a:gd name="connsiteX12" fmla="*/ 1384916 w 5113538"/>
                <a:gd name="connsiteY12" fmla="*/ 2858610 h 3373515"/>
                <a:gd name="connsiteX13" fmla="*/ 1624613 w 5113538"/>
                <a:gd name="connsiteY13" fmla="*/ 2902998 h 3373515"/>
                <a:gd name="connsiteX14" fmla="*/ 1695635 w 5113538"/>
                <a:gd name="connsiteY14" fmla="*/ 2982897 h 3373515"/>
                <a:gd name="connsiteX15" fmla="*/ 1882066 w 5113538"/>
                <a:gd name="connsiteY15" fmla="*/ 2858610 h 3373515"/>
                <a:gd name="connsiteX16" fmla="*/ 2024109 w 5113538"/>
                <a:gd name="connsiteY16" fmla="*/ 2876365 h 3373515"/>
                <a:gd name="connsiteX17" fmla="*/ 2121763 w 5113538"/>
                <a:gd name="connsiteY17" fmla="*/ 2823099 h 3373515"/>
                <a:gd name="connsiteX18" fmla="*/ 2183907 w 5113538"/>
                <a:gd name="connsiteY18" fmla="*/ 2823099 h 3373515"/>
                <a:gd name="connsiteX19" fmla="*/ 2201662 w 5113538"/>
                <a:gd name="connsiteY19" fmla="*/ 2743200 h 3373515"/>
                <a:gd name="connsiteX20" fmla="*/ 2281561 w 5113538"/>
                <a:gd name="connsiteY20" fmla="*/ 2769833 h 3373515"/>
                <a:gd name="connsiteX21" fmla="*/ 2343705 w 5113538"/>
                <a:gd name="connsiteY21" fmla="*/ 2672179 h 3373515"/>
                <a:gd name="connsiteX22" fmla="*/ 2441359 w 5113538"/>
                <a:gd name="connsiteY22" fmla="*/ 2681057 h 3373515"/>
                <a:gd name="connsiteX23" fmla="*/ 2494625 w 5113538"/>
                <a:gd name="connsiteY23" fmla="*/ 2778711 h 3373515"/>
                <a:gd name="connsiteX24" fmla="*/ 2610035 w 5113538"/>
                <a:gd name="connsiteY24" fmla="*/ 2787589 h 3373515"/>
                <a:gd name="connsiteX25" fmla="*/ 2663301 w 5113538"/>
                <a:gd name="connsiteY25" fmla="*/ 2894121 h 3373515"/>
                <a:gd name="connsiteX26" fmla="*/ 2769833 w 5113538"/>
                <a:gd name="connsiteY26" fmla="*/ 2840855 h 3373515"/>
                <a:gd name="connsiteX27" fmla="*/ 2840854 w 5113538"/>
                <a:gd name="connsiteY27" fmla="*/ 2920754 h 3373515"/>
                <a:gd name="connsiteX28" fmla="*/ 2911876 w 5113538"/>
                <a:gd name="connsiteY28" fmla="*/ 2902998 h 3373515"/>
                <a:gd name="connsiteX29" fmla="*/ 2974019 w 5113538"/>
                <a:gd name="connsiteY29" fmla="*/ 3045041 h 3373515"/>
                <a:gd name="connsiteX30" fmla="*/ 3098307 w 5113538"/>
                <a:gd name="connsiteY30" fmla="*/ 3062797 h 3373515"/>
                <a:gd name="connsiteX31" fmla="*/ 3195961 w 5113538"/>
                <a:gd name="connsiteY31" fmla="*/ 3160451 h 3373515"/>
                <a:gd name="connsiteX32" fmla="*/ 3204839 w 5113538"/>
                <a:gd name="connsiteY32" fmla="*/ 3240350 h 3373515"/>
                <a:gd name="connsiteX33" fmla="*/ 3311371 w 5113538"/>
                <a:gd name="connsiteY33" fmla="*/ 3275861 h 3373515"/>
                <a:gd name="connsiteX34" fmla="*/ 3338004 w 5113538"/>
                <a:gd name="connsiteY34" fmla="*/ 3346882 h 3373515"/>
                <a:gd name="connsiteX35" fmla="*/ 3497802 w 5113538"/>
                <a:gd name="connsiteY35" fmla="*/ 3373515 h 3373515"/>
                <a:gd name="connsiteX36" fmla="*/ 3559946 w 5113538"/>
                <a:gd name="connsiteY36" fmla="*/ 3338004 h 3373515"/>
                <a:gd name="connsiteX37" fmla="*/ 3755254 w 5113538"/>
                <a:gd name="connsiteY37" fmla="*/ 3302494 h 3373515"/>
                <a:gd name="connsiteX38" fmla="*/ 3897297 w 5113538"/>
                <a:gd name="connsiteY38" fmla="*/ 3338004 h 3373515"/>
                <a:gd name="connsiteX39" fmla="*/ 4065973 w 5113538"/>
                <a:gd name="connsiteY39" fmla="*/ 2991775 h 3373515"/>
                <a:gd name="connsiteX40" fmla="*/ 4332303 w 5113538"/>
                <a:gd name="connsiteY40" fmla="*/ 3062797 h 3373515"/>
                <a:gd name="connsiteX41" fmla="*/ 4456590 w 5113538"/>
                <a:gd name="connsiteY41" fmla="*/ 3213717 h 3373515"/>
                <a:gd name="connsiteX42" fmla="*/ 4385569 w 5113538"/>
                <a:gd name="connsiteY42" fmla="*/ 3036163 h 3373515"/>
                <a:gd name="connsiteX43" fmla="*/ 4039340 w 5113538"/>
                <a:gd name="connsiteY43" fmla="*/ 2938509 h 3373515"/>
                <a:gd name="connsiteX44" fmla="*/ 4190260 w 5113538"/>
                <a:gd name="connsiteY44" fmla="*/ 2760956 h 3373515"/>
                <a:gd name="connsiteX45" fmla="*/ 4314547 w 5113538"/>
                <a:gd name="connsiteY45" fmla="*/ 2734323 h 3373515"/>
                <a:gd name="connsiteX46" fmla="*/ 4545367 w 5113538"/>
                <a:gd name="connsiteY46" fmla="*/ 2858610 h 3373515"/>
                <a:gd name="connsiteX47" fmla="*/ 4971495 w 5113538"/>
                <a:gd name="connsiteY47" fmla="*/ 2787589 h 3373515"/>
                <a:gd name="connsiteX48" fmla="*/ 4900474 w 5113538"/>
                <a:gd name="connsiteY48" fmla="*/ 2441360 h 3373515"/>
                <a:gd name="connsiteX49" fmla="*/ 4998128 w 5113538"/>
                <a:gd name="connsiteY49" fmla="*/ 2317072 h 3373515"/>
                <a:gd name="connsiteX50" fmla="*/ 4998128 w 5113538"/>
                <a:gd name="connsiteY50" fmla="*/ 2192785 h 3373515"/>
                <a:gd name="connsiteX51" fmla="*/ 5113538 w 5113538"/>
                <a:gd name="connsiteY51" fmla="*/ 2095130 h 3373515"/>
                <a:gd name="connsiteX52" fmla="*/ 4962617 w 5113538"/>
                <a:gd name="connsiteY52" fmla="*/ 2068497 h 3373515"/>
                <a:gd name="connsiteX53" fmla="*/ 4927107 w 5113538"/>
                <a:gd name="connsiteY53" fmla="*/ 1890944 h 3373515"/>
                <a:gd name="connsiteX54" fmla="*/ 4829452 w 5113538"/>
                <a:gd name="connsiteY54" fmla="*/ 1802167 h 3373515"/>
                <a:gd name="connsiteX55" fmla="*/ 4687410 w 5113538"/>
                <a:gd name="connsiteY55" fmla="*/ 1589103 h 3373515"/>
                <a:gd name="connsiteX56" fmla="*/ 4554245 w 5113538"/>
                <a:gd name="connsiteY56" fmla="*/ 1376039 h 3373515"/>
                <a:gd name="connsiteX57" fmla="*/ 4536489 w 5113538"/>
                <a:gd name="connsiteY57" fmla="*/ 1136342 h 3373515"/>
                <a:gd name="connsiteX58" fmla="*/ 4660777 w 5113538"/>
                <a:gd name="connsiteY58" fmla="*/ 941033 h 3373515"/>
                <a:gd name="connsiteX59" fmla="*/ 4589755 w 5113538"/>
                <a:gd name="connsiteY59" fmla="*/ 523783 h 3373515"/>
                <a:gd name="connsiteX60" fmla="*/ 4385569 w 5113538"/>
                <a:gd name="connsiteY60" fmla="*/ 559294 h 3373515"/>
                <a:gd name="connsiteX61" fmla="*/ 4279037 w 5113538"/>
                <a:gd name="connsiteY61" fmla="*/ 488272 h 3373515"/>
                <a:gd name="connsiteX62" fmla="*/ 4243526 w 5113538"/>
                <a:gd name="connsiteY62" fmla="*/ 541538 h 3373515"/>
                <a:gd name="connsiteX63" fmla="*/ 4199138 w 5113538"/>
                <a:gd name="connsiteY63" fmla="*/ 426129 h 3373515"/>
                <a:gd name="connsiteX64" fmla="*/ 4003829 w 5113538"/>
                <a:gd name="connsiteY64" fmla="*/ 355107 h 3373515"/>
                <a:gd name="connsiteX65" fmla="*/ 3897297 w 5113538"/>
                <a:gd name="connsiteY65" fmla="*/ 372863 h 3373515"/>
                <a:gd name="connsiteX66" fmla="*/ 3790765 w 5113538"/>
                <a:gd name="connsiteY66" fmla="*/ 559294 h 3373515"/>
                <a:gd name="connsiteX67" fmla="*/ 3240349 w 5113538"/>
                <a:gd name="connsiteY67" fmla="*/ 506028 h 3373515"/>
                <a:gd name="connsiteX68" fmla="*/ 2885243 w 5113538"/>
                <a:gd name="connsiteY68" fmla="*/ 248575 h 3373515"/>
                <a:gd name="connsiteX69" fmla="*/ 2867487 w 5113538"/>
                <a:gd name="connsiteY69" fmla="*/ 310719 h 3373515"/>
                <a:gd name="connsiteX70" fmla="*/ 2627790 w 5113538"/>
                <a:gd name="connsiteY70" fmla="*/ 239697 h 3373515"/>
                <a:gd name="connsiteX71" fmla="*/ 2441359 w 5113538"/>
                <a:gd name="connsiteY71" fmla="*/ 124288 h 3373515"/>
                <a:gd name="connsiteX72" fmla="*/ 2183907 w 5113538"/>
                <a:gd name="connsiteY72" fmla="*/ 26633 h 3373515"/>
                <a:gd name="connsiteX73" fmla="*/ 2112885 w 5113538"/>
                <a:gd name="connsiteY73" fmla="*/ 124288 h 3373515"/>
                <a:gd name="connsiteX74" fmla="*/ 1997476 w 5113538"/>
                <a:gd name="connsiteY74" fmla="*/ 159798 h 3373515"/>
                <a:gd name="connsiteX75" fmla="*/ 1944210 w 5113538"/>
                <a:gd name="connsiteY75" fmla="*/ 53266 h 3373515"/>
                <a:gd name="connsiteX76" fmla="*/ 1846555 w 5113538"/>
                <a:gd name="connsiteY76" fmla="*/ 26633 h 3373515"/>
                <a:gd name="connsiteX77" fmla="*/ 1766656 w 5113538"/>
                <a:gd name="connsiteY77" fmla="*/ 0 h 3373515"/>
                <a:gd name="connsiteX78" fmla="*/ 1722268 w 5113538"/>
                <a:gd name="connsiteY78" fmla="*/ 26633 h 3373515"/>
                <a:gd name="connsiteX79" fmla="*/ 1704513 w 5113538"/>
                <a:gd name="connsiteY79" fmla="*/ 559294 h 3373515"/>
                <a:gd name="connsiteX80" fmla="*/ 1500326 w 5113538"/>
                <a:gd name="connsiteY80" fmla="*/ 532661 h 3373515"/>
                <a:gd name="connsiteX81" fmla="*/ 1447060 w 5113538"/>
                <a:gd name="connsiteY81" fmla="*/ 683581 h 3373515"/>
                <a:gd name="connsiteX82" fmla="*/ 1349406 w 5113538"/>
                <a:gd name="connsiteY82" fmla="*/ 781235 h 3373515"/>
                <a:gd name="connsiteX83" fmla="*/ 1340528 w 5113538"/>
                <a:gd name="connsiteY83" fmla="*/ 976544 h 3373515"/>
                <a:gd name="connsiteX84" fmla="*/ 1287262 w 5113538"/>
                <a:gd name="connsiteY84" fmla="*/ 1020932 h 3373515"/>
                <a:gd name="connsiteX85" fmla="*/ 1171852 w 5113538"/>
                <a:gd name="connsiteY85" fmla="*/ 914400 h 3373515"/>
                <a:gd name="connsiteX86" fmla="*/ 1118586 w 5113538"/>
                <a:gd name="connsiteY86" fmla="*/ 958789 h 3373515"/>
                <a:gd name="connsiteX87" fmla="*/ 958788 w 5113538"/>
                <a:gd name="connsiteY87" fmla="*/ 887767 h 3373515"/>
                <a:gd name="connsiteX88" fmla="*/ 781235 w 5113538"/>
                <a:gd name="connsiteY88" fmla="*/ 1074198 h 3373515"/>
                <a:gd name="connsiteX89" fmla="*/ 372862 w 5113538"/>
                <a:gd name="connsiteY89" fmla="*/ 994299 h 3373515"/>
                <a:gd name="connsiteX90" fmla="*/ 284085 w 5113538"/>
                <a:gd name="connsiteY90" fmla="*/ 870012 h 3373515"/>
                <a:gd name="connsiteX91" fmla="*/ 346229 w 5113538"/>
                <a:gd name="connsiteY91" fmla="*/ 825624 h 3373515"/>
                <a:gd name="connsiteX92" fmla="*/ 0 w 5113538"/>
                <a:gd name="connsiteY92" fmla="*/ 763480 h 3373515"/>
                <a:gd name="connsiteX0" fmla="*/ 470517 w 4856086"/>
                <a:gd name="connsiteY0" fmla="*/ 1074198 h 3373515"/>
                <a:gd name="connsiteX1" fmla="*/ 488272 w 4856086"/>
                <a:gd name="connsiteY1" fmla="*/ 1251752 h 3373515"/>
                <a:gd name="connsiteX2" fmla="*/ 408373 w 4856086"/>
                <a:gd name="connsiteY2" fmla="*/ 1313896 h 3373515"/>
                <a:gd name="connsiteX3" fmla="*/ 479394 w 4856086"/>
                <a:gd name="connsiteY3" fmla="*/ 1384917 h 3373515"/>
                <a:gd name="connsiteX4" fmla="*/ 221942 w 4856086"/>
                <a:gd name="connsiteY4" fmla="*/ 1562470 h 3373515"/>
                <a:gd name="connsiteX5" fmla="*/ 133165 w 4856086"/>
                <a:gd name="connsiteY5" fmla="*/ 1731146 h 3373515"/>
                <a:gd name="connsiteX6" fmla="*/ 0 w 4856086"/>
                <a:gd name="connsiteY6" fmla="*/ 1935332 h 3373515"/>
                <a:gd name="connsiteX7" fmla="*/ 106532 w 4856086"/>
                <a:gd name="connsiteY7" fmla="*/ 2201663 h 3373515"/>
                <a:gd name="connsiteX8" fmla="*/ 221942 w 4856086"/>
                <a:gd name="connsiteY8" fmla="*/ 2592280 h 3373515"/>
                <a:gd name="connsiteX9" fmla="*/ 319596 w 4856086"/>
                <a:gd name="connsiteY9" fmla="*/ 2707690 h 3373515"/>
                <a:gd name="connsiteX10" fmla="*/ 328474 w 4856086"/>
                <a:gd name="connsiteY10" fmla="*/ 2867488 h 3373515"/>
                <a:gd name="connsiteX11" fmla="*/ 745725 w 4856086"/>
                <a:gd name="connsiteY11" fmla="*/ 3053919 h 3373515"/>
                <a:gd name="connsiteX12" fmla="*/ 1127464 w 4856086"/>
                <a:gd name="connsiteY12" fmla="*/ 2858610 h 3373515"/>
                <a:gd name="connsiteX13" fmla="*/ 1367161 w 4856086"/>
                <a:gd name="connsiteY13" fmla="*/ 2902998 h 3373515"/>
                <a:gd name="connsiteX14" fmla="*/ 1438183 w 4856086"/>
                <a:gd name="connsiteY14" fmla="*/ 2982897 h 3373515"/>
                <a:gd name="connsiteX15" fmla="*/ 1624614 w 4856086"/>
                <a:gd name="connsiteY15" fmla="*/ 2858610 h 3373515"/>
                <a:gd name="connsiteX16" fmla="*/ 1766657 w 4856086"/>
                <a:gd name="connsiteY16" fmla="*/ 2876365 h 3373515"/>
                <a:gd name="connsiteX17" fmla="*/ 1864311 w 4856086"/>
                <a:gd name="connsiteY17" fmla="*/ 2823099 h 3373515"/>
                <a:gd name="connsiteX18" fmla="*/ 1926455 w 4856086"/>
                <a:gd name="connsiteY18" fmla="*/ 2823099 h 3373515"/>
                <a:gd name="connsiteX19" fmla="*/ 1944210 w 4856086"/>
                <a:gd name="connsiteY19" fmla="*/ 2743200 h 3373515"/>
                <a:gd name="connsiteX20" fmla="*/ 2024109 w 4856086"/>
                <a:gd name="connsiteY20" fmla="*/ 2769833 h 3373515"/>
                <a:gd name="connsiteX21" fmla="*/ 2086253 w 4856086"/>
                <a:gd name="connsiteY21" fmla="*/ 2672179 h 3373515"/>
                <a:gd name="connsiteX22" fmla="*/ 2183907 w 4856086"/>
                <a:gd name="connsiteY22" fmla="*/ 2681057 h 3373515"/>
                <a:gd name="connsiteX23" fmla="*/ 2237173 w 4856086"/>
                <a:gd name="connsiteY23" fmla="*/ 2778711 h 3373515"/>
                <a:gd name="connsiteX24" fmla="*/ 2352583 w 4856086"/>
                <a:gd name="connsiteY24" fmla="*/ 2787589 h 3373515"/>
                <a:gd name="connsiteX25" fmla="*/ 2405849 w 4856086"/>
                <a:gd name="connsiteY25" fmla="*/ 2894121 h 3373515"/>
                <a:gd name="connsiteX26" fmla="*/ 2512381 w 4856086"/>
                <a:gd name="connsiteY26" fmla="*/ 2840855 h 3373515"/>
                <a:gd name="connsiteX27" fmla="*/ 2583402 w 4856086"/>
                <a:gd name="connsiteY27" fmla="*/ 2920754 h 3373515"/>
                <a:gd name="connsiteX28" fmla="*/ 2654424 w 4856086"/>
                <a:gd name="connsiteY28" fmla="*/ 2902998 h 3373515"/>
                <a:gd name="connsiteX29" fmla="*/ 2716567 w 4856086"/>
                <a:gd name="connsiteY29" fmla="*/ 3045041 h 3373515"/>
                <a:gd name="connsiteX30" fmla="*/ 2840855 w 4856086"/>
                <a:gd name="connsiteY30" fmla="*/ 3062797 h 3373515"/>
                <a:gd name="connsiteX31" fmla="*/ 2938509 w 4856086"/>
                <a:gd name="connsiteY31" fmla="*/ 3160451 h 3373515"/>
                <a:gd name="connsiteX32" fmla="*/ 2947387 w 4856086"/>
                <a:gd name="connsiteY32" fmla="*/ 3240350 h 3373515"/>
                <a:gd name="connsiteX33" fmla="*/ 3053919 w 4856086"/>
                <a:gd name="connsiteY33" fmla="*/ 3275861 h 3373515"/>
                <a:gd name="connsiteX34" fmla="*/ 3080552 w 4856086"/>
                <a:gd name="connsiteY34" fmla="*/ 3346882 h 3373515"/>
                <a:gd name="connsiteX35" fmla="*/ 3240350 w 4856086"/>
                <a:gd name="connsiteY35" fmla="*/ 3373515 h 3373515"/>
                <a:gd name="connsiteX36" fmla="*/ 3302494 w 4856086"/>
                <a:gd name="connsiteY36" fmla="*/ 3338004 h 3373515"/>
                <a:gd name="connsiteX37" fmla="*/ 3497802 w 4856086"/>
                <a:gd name="connsiteY37" fmla="*/ 3302494 h 3373515"/>
                <a:gd name="connsiteX38" fmla="*/ 3639845 w 4856086"/>
                <a:gd name="connsiteY38" fmla="*/ 3338004 h 3373515"/>
                <a:gd name="connsiteX39" fmla="*/ 3808521 w 4856086"/>
                <a:gd name="connsiteY39" fmla="*/ 2991775 h 3373515"/>
                <a:gd name="connsiteX40" fmla="*/ 4074851 w 4856086"/>
                <a:gd name="connsiteY40" fmla="*/ 3062797 h 3373515"/>
                <a:gd name="connsiteX41" fmla="*/ 4199138 w 4856086"/>
                <a:gd name="connsiteY41" fmla="*/ 3213717 h 3373515"/>
                <a:gd name="connsiteX42" fmla="*/ 4128117 w 4856086"/>
                <a:gd name="connsiteY42" fmla="*/ 3036163 h 3373515"/>
                <a:gd name="connsiteX43" fmla="*/ 3781888 w 4856086"/>
                <a:gd name="connsiteY43" fmla="*/ 2938509 h 3373515"/>
                <a:gd name="connsiteX44" fmla="*/ 3932808 w 4856086"/>
                <a:gd name="connsiteY44" fmla="*/ 2760956 h 3373515"/>
                <a:gd name="connsiteX45" fmla="*/ 4057095 w 4856086"/>
                <a:gd name="connsiteY45" fmla="*/ 2734323 h 3373515"/>
                <a:gd name="connsiteX46" fmla="*/ 4287915 w 4856086"/>
                <a:gd name="connsiteY46" fmla="*/ 2858610 h 3373515"/>
                <a:gd name="connsiteX47" fmla="*/ 4714043 w 4856086"/>
                <a:gd name="connsiteY47" fmla="*/ 2787589 h 3373515"/>
                <a:gd name="connsiteX48" fmla="*/ 4643022 w 4856086"/>
                <a:gd name="connsiteY48" fmla="*/ 2441360 h 3373515"/>
                <a:gd name="connsiteX49" fmla="*/ 4740676 w 4856086"/>
                <a:gd name="connsiteY49" fmla="*/ 2317072 h 3373515"/>
                <a:gd name="connsiteX50" fmla="*/ 4740676 w 4856086"/>
                <a:gd name="connsiteY50" fmla="*/ 2192785 h 3373515"/>
                <a:gd name="connsiteX51" fmla="*/ 4856086 w 4856086"/>
                <a:gd name="connsiteY51" fmla="*/ 2095130 h 3373515"/>
                <a:gd name="connsiteX52" fmla="*/ 4705165 w 4856086"/>
                <a:gd name="connsiteY52" fmla="*/ 2068497 h 3373515"/>
                <a:gd name="connsiteX53" fmla="*/ 4669655 w 4856086"/>
                <a:gd name="connsiteY53" fmla="*/ 1890944 h 3373515"/>
                <a:gd name="connsiteX54" fmla="*/ 4572000 w 4856086"/>
                <a:gd name="connsiteY54" fmla="*/ 1802167 h 3373515"/>
                <a:gd name="connsiteX55" fmla="*/ 4429958 w 4856086"/>
                <a:gd name="connsiteY55" fmla="*/ 1589103 h 3373515"/>
                <a:gd name="connsiteX56" fmla="*/ 4296793 w 4856086"/>
                <a:gd name="connsiteY56" fmla="*/ 1376039 h 3373515"/>
                <a:gd name="connsiteX57" fmla="*/ 4279037 w 4856086"/>
                <a:gd name="connsiteY57" fmla="*/ 1136342 h 3373515"/>
                <a:gd name="connsiteX58" fmla="*/ 4403325 w 4856086"/>
                <a:gd name="connsiteY58" fmla="*/ 941033 h 3373515"/>
                <a:gd name="connsiteX59" fmla="*/ 4332303 w 4856086"/>
                <a:gd name="connsiteY59" fmla="*/ 523783 h 3373515"/>
                <a:gd name="connsiteX60" fmla="*/ 4128117 w 4856086"/>
                <a:gd name="connsiteY60" fmla="*/ 559294 h 3373515"/>
                <a:gd name="connsiteX61" fmla="*/ 4021585 w 4856086"/>
                <a:gd name="connsiteY61" fmla="*/ 488272 h 3373515"/>
                <a:gd name="connsiteX62" fmla="*/ 3986074 w 4856086"/>
                <a:gd name="connsiteY62" fmla="*/ 541538 h 3373515"/>
                <a:gd name="connsiteX63" fmla="*/ 3941686 w 4856086"/>
                <a:gd name="connsiteY63" fmla="*/ 426129 h 3373515"/>
                <a:gd name="connsiteX64" fmla="*/ 3746377 w 4856086"/>
                <a:gd name="connsiteY64" fmla="*/ 355107 h 3373515"/>
                <a:gd name="connsiteX65" fmla="*/ 3639845 w 4856086"/>
                <a:gd name="connsiteY65" fmla="*/ 372863 h 3373515"/>
                <a:gd name="connsiteX66" fmla="*/ 3533313 w 4856086"/>
                <a:gd name="connsiteY66" fmla="*/ 559294 h 3373515"/>
                <a:gd name="connsiteX67" fmla="*/ 2982897 w 4856086"/>
                <a:gd name="connsiteY67" fmla="*/ 506028 h 3373515"/>
                <a:gd name="connsiteX68" fmla="*/ 2627791 w 4856086"/>
                <a:gd name="connsiteY68" fmla="*/ 248575 h 3373515"/>
                <a:gd name="connsiteX69" fmla="*/ 2610035 w 4856086"/>
                <a:gd name="connsiteY69" fmla="*/ 310719 h 3373515"/>
                <a:gd name="connsiteX70" fmla="*/ 2370338 w 4856086"/>
                <a:gd name="connsiteY70" fmla="*/ 239697 h 3373515"/>
                <a:gd name="connsiteX71" fmla="*/ 2183907 w 4856086"/>
                <a:gd name="connsiteY71" fmla="*/ 124288 h 3373515"/>
                <a:gd name="connsiteX72" fmla="*/ 1926455 w 4856086"/>
                <a:gd name="connsiteY72" fmla="*/ 26633 h 3373515"/>
                <a:gd name="connsiteX73" fmla="*/ 1855433 w 4856086"/>
                <a:gd name="connsiteY73" fmla="*/ 124288 h 3373515"/>
                <a:gd name="connsiteX74" fmla="*/ 1740024 w 4856086"/>
                <a:gd name="connsiteY74" fmla="*/ 159798 h 3373515"/>
                <a:gd name="connsiteX75" fmla="*/ 1686758 w 4856086"/>
                <a:gd name="connsiteY75" fmla="*/ 53266 h 3373515"/>
                <a:gd name="connsiteX76" fmla="*/ 1589103 w 4856086"/>
                <a:gd name="connsiteY76" fmla="*/ 26633 h 3373515"/>
                <a:gd name="connsiteX77" fmla="*/ 1509204 w 4856086"/>
                <a:gd name="connsiteY77" fmla="*/ 0 h 3373515"/>
                <a:gd name="connsiteX78" fmla="*/ 1464816 w 4856086"/>
                <a:gd name="connsiteY78" fmla="*/ 26633 h 3373515"/>
                <a:gd name="connsiteX79" fmla="*/ 1447061 w 4856086"/>
                <a:gd name="connsiteY79" fmla="*/ 559294 h 3373515"/>
                <a:gd name="connsiteX80" fmla="*/ 1242874 w 4856086"/>
                <a:gd name="connsiteY80" fmla="*/ 532661 h 3373515"/>
                <a:gd name="connsiteX81" fmla="*/ 1189608 w 4856086"/>
                <a:gd name="connsiteY81" fmla="*/ 683581 h 3373515"/>
                <a:gd name="connsiteX82" fmla="*/ 1091954 w 4856086"/>
                <a:gd name="connsiteY82" fmla="*/ 781235 h 3373515"/>
                <a:gd name="connsiteX83" fmla="*/ 1083076 w 4856086"/>
                <a:gd name="connsiteY83" fmla="*/ 976544 h 3373515"/>
                <a:gd name="connsiteX84" fmla="*/ 1029810 w 4856086"/>
                <a:gd name="connsiteY84" fmla="*/ 1020932 h 3373515"/>
                <a:gd name="connsiteX85" fmla="*/ 914400 w 4856086"/>
                <a:gd name="connsiteY85" fmla="*/ 914400 h 3373515"/>
                <a:gd name="connsiteX86" fmla="*/ 861134 w 4856086"/>
                <a:gd name="connsiteY86" fmla="*/ 958789 h 3373515"/>
                <a:gd name="connsiteX87" fmla="*/ 701336 w 4856086"/>
                <a:gd name="connsiteY87" fmla="*/ 887767 h 3373515"/>
                <a:gd name="connsiteX88" fmla="*/ 523783 w 4856086"/>
                <a:gd name="connsiteY88" fmla="*/ 1074198 h 3373515"/>
                <a:gd name="connsiteX89" fmla="*/ 115410 w 4856086"/>
                <a:gd name="connsiteY89" fmla="*/ 994299 h 3373515"/>
                <a:gd name="connsiteX90" fmla="*/ 26633 w 4856086"/>
                <a:gd name="connsiteY90" fmla="*/ 870012 h 3373515"/>
                <a:gd name="connsiteX91" fmla="*/ 88777 w 4856086"/>
                <a:gd name="connsiteY91" fmla="*/ 825624 h 3373515"/>
                <a:gd name="connsiteX0" fmla="*/ 470517 w 4856086"/>
                <a:gd name="connsiteY0" fmla="*/ 1074198 h 3373515"/>
                <a:gd name="connsiteX1" fmla="*/ 488272 w 4856086"/>
                <a:gd name="connsiteY1" fmla="*/ 1251752 h 3373515"/>
                <a:gd name="connsiteX2" fmla="*/ 408373 w 4856086"/>
                <a:gd name="connsiteY2" fmla="*/ 1313896 h 3373515"/>
                <a:gd name="connsiteX3" fmla="*/ 479394 w 4856086"/>
                <a:gd name="connsiteY3" fmla="*/ 1384917 h 3373515"/>
                <a:gd name="connsiteX4" fmla="*/ 221942 w 4856086"/>
                <a:gd name="connsiteY4" fmla="*/ 1562470 h 3373515"/>
                <a:gd name="connsiteX5" fmla="*/ 133165 w 4856086"/>
                <a:gd name="connsiteY5" fmla="*/ 1731146 h 3373515"/>
                <a:gd name="connsiteX6" fmla="*/ 0 w 4856086"/>
                <a:gd name="connsiteY6" fmla="*/ 1935332 h 3373515"/>
                <a:gd name="connsiteX7" fmla="*/ 106532 w 4856086"/>
                <a:gd name="connsiteY7" fmla="*/ 2201663 h 3373515"/>
                <a:gd name="connsiteX8" fmla="*/ 221942 w 4856086"/>
                <a:gd name="connsiteY8" fmla="*/ 2592280 h 3373515"/>
                <a:gd name="connsiteX9" fmla="*/ 319596 w 4856086"/>
                <a:gd name="connsiteY9" fmla="*/ 2707690 h 3373515"/>
                <a:gd name="connsiteX10" fmla="*/ 328474 w 4856086"/>
                <a:gd name="connsiteY10" fmla="*/ 2867488 h 3373515"/>
                <a:gd name="connsiteX11" fmla="*/ 745725 w 4856086"/>
                <a:gd name="connsiteY11" fmla="*/ 3053919 h 3373515"/>
                <a:gd name="connsiteX12" fmla="*/ 1127464 w 4856086"/>
                <a:gd name="connsiteY12" fmla="*/ 2858610 h 3373515"/>
                <a:gd name="connsiteX13" fmla="*/ 1367161 w 4856086"/>
                <a:gd name="connsiteY13" fmla="*/ 2902998 h 3373515"/>
                <a:gd name="connsiteX14" fmla="*/ 1438183 w 4856086"/>
                <a:gd name="connsiteY14" fmla="*/ 2982897 h 3373515"/>
                <a:gd name="connsiteX15" fmla="*/ 1624614 w 4856086"/>
                <a:gd name="connsiteY15" fmla="*/ 2858610 h 3373515"/>
                <a:gd name="connsiteX16" fmla="*/ 1766657 w 4856086"/>
                <a:gd name="connsiteY16" fmla="*/ 2876365 h 3373515"/>
                <a:gd name="connsiteX17" fmla="*/ 1864311 w 4856086"/>
                <a:gd name="connsiteY17" fmla="*/ 2823099 h 3373515"/>
                <a:gd name="connsiteX18" fmla="*/ 1926455 w 4856086"/>
                <a:gd name="connsiteY18" fmla="*/ 2823099 h 3373515"/>
                <a:gd name="connsiteX19" fmla="*/ 1944210 w 4856086"/>
                <a:gd name="connsiteY19" fmla="*/ 2743200 h 3373515"/>
                <a:gd name="connsiteX20" fmla="*/ 2024109 w 4856086"/>
                <a:gd name="connsiteY20" fmla="*/ 2769833 h 3373515"/>
                <a:gd name="connsiteX21" fmla="*/ 2086253 w 4856086"/>
                <a:gd name="connsiteY21" fmla="*/ 2672179 h 3373515"/>
                <a:gd name="connsiteX22" fmla="*/ 2183907 w 4856086"/>
                <a:gd name="connsiteY22" fmla="*/ 2681057 h 3373515"/>
                <a:gd name="connsiteX23" fmla="*/ 2237173 w 4856086"/>
                <a:gd name="connsiteY23" fmla="*/ 2778711 h 3373515"/>
                <a:gd name="connsiteX24" fmla="*/ 2352583 w 4856086"/>
                <a:gd name="connsiteY24" fmla="*/ 2787589 h 3373515"/>
                <a:gd name="connsiteX25" fmla="*/ 2405849 w 4856086"/>
                <a:gd name="connsiteY25" fmla="*/ 2894121 h 3373515"/>
                <a:gd name="connsiteX26" fmla="*/ 2512381 w 4856086"/>
                <a:gd name="connsiteY26" fmla="*/ 2840855 h 3373515"/>
                <a:gd name="connsiteX27" fmla="*/ 2583402 w 4856086"/>
                <a:gd name="connsiteY27" fmla="*/ 2920754 h 3373515"/>
                <a:gd name="connsiteX28" fmla="*/ 2654424 w 4856086"/>
                <a:gd name="connsiteY28" fmla="*/ 2902998 h 3373515"/>
                <a:gd name="connsiteX29" fmla="*/ 2716567 w 4856086"/>
                <a:gd name="connsiteY29" fmla="*/ 3045041 h 3373515"/>
                <a:gd name="connsiteX30" fmla="*/ 2840855 w 4856086"/>
                <a:gd name="connsiteY30" fmla="*/ 3062797 h 3373515"/>
                <a:gd name="connsiteX31" fmla="*/ 2938509 w 4856086"/>
                <a:gd name="connsiteY31" fmla="*/ 3160451 h 3373515"/>
                <a:gd name="connsiteX32" fmla="*/ 2947387 w 4856086"/>
                <a:gd name="connsiteY32" fmla="*/ 3240350 h 3373515"/>
                <a:gd name="connsiteX33" fmla="*/ 3053919 w 4856086"/>
                <a:gd name="connsiteY33" fmla="*/ 3275861 h 3373515"/>
                <a:gd name="connsiteX34" fmla="*/ 3080552 w 4856086"/>
                <a:gd name="connsiteY34" fmla="*/ 3346882 h 3373515"/>
                <a:gd name="connsiteX35" fmla="*/ 3240350 w 4856086"/>
                <a:gd name="connsiteY35" fmla="*/ 3373515 h 3373515"/>
                <a:gd name="connsiteX36" fmla="*/ 3302494 w 4856086"/>
                <a:gd name="connsiteY36" fmla="*/ 3338004 h 3373515"/>
                <a:gd name="connsiteX37" fmla="*/ 3497802 w 4856086"/>
                <a:gd name="connsiteY37" fmla="*/ 3302494 h 3373515"/>
                <a:gd name="connsiteX38" fmla="*/ 3639845 w 4856086"/>
                <a:gd name="connsiteY38" fmla="*/ 3338004 h 3373515"/>
                <a:gd name="connsiteX39" fmla="*/ 3808521 w 4856086"/>
                <a:gd name="connsiteY39" fmla="*/ 2991775 h 3373515"/>
                <a:gd name="connsiteX40" fmla="*/ 4074851 w 4856086"/>
                <a:gd name="connsiteY40" fmla="*/ 3062797 h 3373515"/>
                <a:gd name="connsiteX41" fmla="*/ 4199138 w 4856086"/>
                <a:gd name="connsiteY41" fmla="*/ 3213717 h 3373515"/>
                <a:gd name="connsiteX42" fmla="*/ 4128117 w 4856086"/>
                <a:gd name="connsiteY42" fmla="*/ 3036163 h 3373515"/>
                <a:gd name="connsiteX43" fmla="*/ 3781888 w 4856086"/>
                <a:gd name="connsiteY43" fmla="*/ 2938509 h 3373515"/>
                <a:gd name="connsiteX44" fmla="*/ 3932808 w 4856086"/>
                <a:gd name="connsiteY44" fmla="*/ 2760956 h 3373515"/>
                <a:gd name="connsiteX45" fmla="*/ 4057095 w 4856086"/>
                <a:gd name="connsiteY45" fmla="*/ 2734323 h 3373515"/>
                <a:gd name="connsiteX46" fmla="*/ 4287915 w 4856086"/>
                <a:gd name="connsiteY46" fmla="*/ 2858610 h 3373515"/>
                <a:gd name="connsiteX47" fmla="*/ 4714043 w 4856086"/>
                <a:gd name="connsiteY47" fmla="*/ 2787589 h 3373515"/>
                <a:gd name="connsiteX48" fmla="*/ 4643022 w 4856086"/>
                <a:gd name="connsiteY48" fmla="*/ 2441360 h 3373515"/>
                <a:gd name="connsiteX49" fmla="*/ 4740676 w 4856086"/>
                <a:gd name="connsiteY49" fmla="*/ 2317072 h 3373515"/>
                <a:gd name="connsiteX50" fmla="*/ 4740676 w 4856086"/>
                <a:gd name="connsiteY50" fmla="*/ 2192785 h 3373515"/>
                <a:gd name="connsiteX51" fmla="*/ 4856086 w 4856086"/>
                <a:gd name="connsiteY51" fmla="*/ 2095130 h 3373515"/>
                <a:gd name="connsiteX52" fmla="*/ 4705165 w 4856086"/>
                <a:gd name="connsiteY52" fmla="*/ 2068497 h 3373515"/>
                <a:gd name="connsiteX53" fmla="*/ 4669655 w 4856086"/>
                <a:gd name="connsiteY53" fmla="*/ 1890944 h 3373515"/>
                <a:gd name="connsiteX54" fmla="*/ 4572000 w 4856086"/>
                <a:gd name="connsiteY54" fmla="*/ 1802167 h 3373515"/>
                <a:gd name="connsiteX55" fmla="*/ 4429958 w 4856086"/>
                <a:gd name="connsiteY55" fmla="*/ 1589103 h 3373515"/>
                <a:gd name="connsiteX56" fmla="*/ 4296793 w 4856086"/>
                <a:gd name="connsiteY56" fmla="*/ 1376039 h 3373515"/>
                <a:gd name="connsiteX57" fmla="*/ 4279037 w 4856086"/>
                <a:gd name="connsiteY57" fmla="*/ 1136342 h 3373515"/>
                <a:gd name="connsiteX58" fmla="*/ 4403325 w 4856086"/>
                <a:gd name="connsiteY58" fmla="*/ 941033 h 3373515"/>
                <a:gd name="connsiteX59" fmla="*/ 4332303 w 4856086"/>
                <a:gd name="connsiteY59" fmla="*/ 523783 h 3373515"/>
                <a:gd name="connsiteX60" fmla="*/ 4128117 w 4856086"/>
                <a:gd name="connsiteY60" fmla="*/ 559294 h 3373515"/>
                <a:gd name="connsiteX61" fmla="*/ 4021585 w 4856086"/>
                <a:gd name="connsiteY61" fmla="*/ 488272 h 3373515"/>
                <a:gd name="connsiteX62" fmla="*/ 3986074 w 4856086"/>
                <a:gd name="connsiteY62" fmla="*/ 541538 h 3373515"/>
                <a:gd name="connsiteX63" fmla="*/ 3941686 w 4856086"/>
                <a:gd name="connsiteY63" fmla="*/ 426129 h 3373515"/>
                <a:gd name="connsiteX64" fmla="*/ 3746377 w 4856086"/>
                <a:gd name="connsiteY64" fmla="*/ 355107 h 3373515"/>
                <a:gd name="connsiteX65" fmla="*/ 3639845 w 4856086"/>
                <a:gd name="connsiteY65" fmla="*/ 372863 h 3373515"/>
                <a:gd name="connsiteX66" fmla="*/ 3533313 w 4856086"/>
                <a:gd name="connsiteY66" fmla="*/ 559294 h 3373515"/>
                <a:gd name="connsiteX67" fmla="*/ 2982897 w 4856086"/>
                <a:gd name="connsiteY67" fmla="*/ 506028 h 3373515"/>
                <a:gd name="connsiteX68" fmla="*/ 2627791 w 4856086"/>
                <a:gd name="connsiteY68" fmla="*/ 248575 h 3373515"/>
                <a:gd name="connsiteX69" fmla="*/ 2610035 w 4856086"/>
                <a:gd name="connsiteY69" fmla="*/ 310719 h 3373515"/>
                <a:gd name="connsiteX70" fmla="*/ 2370338 w 4856086"/>
                <a:gd name="connsiteY70" fmla="*/ 239697 h 3373515"/>
                <a:gd name="connsiteX71" fmla="*/ 2183907 w 4856086"/>
                <a:gd name="connsiteY71" fmla="*/ 124288 h 3373515"/>
                <a:gd name="connsiteX72" fmla="*/ 1926455 w 4856086"/>
                <a:gd name="connsiteY72" fmla="*/ 26633 h 3373515"/>
                <a:gd name="connsiteX73" fmla="*/ 1855433 w 4856086"/>
                <a:gd name="connsiteY73" fmla="*/ 124288 h 3373515"/>
                <a:gd name="connsiteX74" fmla="*/ 1740024 w 4856086"/>
                <a:gd name="connsiteY74" fmla="*/ 159798 h 3373515"/>
                <a:gd name="connsiteX75" fmla="*/ 1686758 w 4856086"/>
                <a:gd name="connsiteY75" fmla="*/ 53266 h 3373515"/>
                <a:gd name="connsiteX76" fmla="*/ 1589103 w 4856086"/>
                <a:gd name="connsiteY76" fmla="*/ 26633 h 3373515"/>
                <a:gd name="connsiteX77" fmla="*/ 1509204 w 4856086"/>
                <a:gd name="connsiteY77" fmla="*/ 0 h 3373515"/>
                <a:gd name="connsiteX78" fmla="*/ 1464816 w 4856086"/>
                <a:gd name="connsiteY78" fmla="*/ 26633 h 3373515"/>
                <a:gd name="connsiteX79" fmla="*/ 1447061 w 4856086"/>
                <a:gd name="connsiteY79" fmla="*/ 559294 h 3373515"/>
                <a:gd name="connsiteX80" fmla="*/ 1242874 w 4856086"/>
                <a:gd name="connsiteY80" fmla="*/ 532661 h 3373515"/>
                <a:gd name="connsiteX81" fmla="*/ 1189608 w 4856086"/>
                <a:gd name="connsiteY81" fmla="*/ 683581 h 3373515"/>
                <a:gd name="connsiteX82" fmla="*/ 1091954 w 4856086"/>
                <a:gd name="connsiteY82" fmla="*/ 781235 h 3373515"/>
                <a:gd name="connsiteX83" fmla="*/ 1083076 w 4856086"/>
                <a:gd name="connsiteY83" fmla="*/ 976544 h 3373515"/>
                <a:gd name="connsiteX84" fmla="*/ 1029810 w 4856086"/>
                <a:gd name="connsiteY84" fmla="*/ 1020932 h 3373515"/>
                <a:gd name="connsiteX85" fmla="*/ 914400 w 4856086"/>
                <a:gd name="connsiteY85" fmla="*/ 914400 h 3373515"/>
                <a:gd name="connsiteX86" fmla="*/ 861134 w 4856086"/>
                <a:gd name="connsiteY86" fmla="*/ 958789 h 3373515"/>
                <a:gd name="connsiteX87" fmla="*/ 701336 w 4856086"/>
                <a:gd name="connsiteY87" fmla="*/ 887767 h 3373515"/>
                <a:gd name="connsiteX88" fmla="*/ 523783 w 4856086"/>
                <a:gd name="connsiteY88" fmla="*/ 1074198 h 3373515"/>
                <a:gd name="connsiteX89" fmla="*/ 115410 w 4856086"/>
                <a:gd name="connsiteY89" fmla="*/ 994299 h 3373515"/>
                <a:gd name="connsiteX90" fmla="*/ 26633 w 4856086"/>
                <a:gd name="connsiteY90" fmla="*/ 870012 h 3373515"/>
                <a:gd name="connsiteX0" fmla="*/ 470517 w 4856086"/>
                <a:gd name="connsiteY0" fmla="*/ 1074198 h 3373515"/>
                <a:gd name="connsiteX1" fmla="*/ 488272 w 4856086"/>
                <a:gd name="connsiteY1" fmla="*/ 1251752 h 3373515"/>
                <a:gd name="connsiteX2" fmla="*/ 408373 w 4856086"/>
                <a:gd name="connsiteY2" fmla="*/ 1313896 h 3373515"/>
                <a:gd name="connsiteX3" fmla="*/ 479394 w 4856086"/>
                <a:gd name="connsiteY3" fmla="*/ 1384917 h 3373515"/>
                <a:gd name="connsiteX4" fmla="*/ 221942 w 4856086"/>
                <a:gd name="connsiteY4" fmla="*/ 1562470 h 3373515"/>
                <a:gd name="connsiteX5" fmla="*/ 133165 w 4856086"/>
                <a:gd name="connsiteY5" fmla="*/ 1731146 h 3373515"/>
                <a:gd name="connsiteX6" fmla="*/ 0 w 4856086"/>
                <a:gd name="connsiteY6" fmla="*/ 1935332 h 3373515"/>
                <a:gd name="connsiteX7" fmla="*/ 106532 w 4856086"/>
                <a:gd name="connsiteY7" fmla="*/ 2201663 h 3373515"/>
                <a:gd name="connsiteX8" fmla="*/ 221942 w 4856086"/>
                <a:gd name="connsiteY8" fmla="*/ 2592280 h 3373515"/>
                <a:gd name="connsiteX9" fmla="*/ 319596 w 4856086"/>
                <a:gd name="connsiteY9" fmla="*/ 2707690 h 3373515"/>
                <a:gd name="connsiteX10" fmla="*/ 328474 w 4856086"/>
                <a:gd name="connsiteY10" fmla="*/ 2867488 h 3373515"/>
                <a:gd name="connsiteX11" fmla="*/ 745725 w 4856086"/>
                <a:gd name="connsiteY11" fmla="*/ 3053919 h 3373515"/>
                <a:gd name="connsiteX12" fmla="*/ 1127464 w 4856086"/>
                <a:gd name="connsiteY12" fmla="*/ 2858610 h 3373515"/>
                <a:gd name="connsiteX13" fmla="*/ 1367161 w 4856086"/>
                <a:gd name="connsiteY13" fmla="*/ 2902998 h 3373515"/>
                <a:gd name="connsiteX14" fmla="*/ 1438183 w 4856086"/>
                <a:gd name="connsiteY14" fmla="*/ 2982897 h 3373515"/>
                <a:gd name="connsiteX15" fmla="*/ 1624614 w 4856086"/>
                <a:gd name="connsiteY15" fmla="*/ 2858610 h 3373515"/>
                <a:gd name="connsiteX16" fmla="*/ 1766657 w 4856086"/>
                <a:gd name="connsiteY16" fmla="*/ 2876365 h 3373515"/>
                <a:gd name="connsiteX17" fmla="*/ 1864311 w 4856086"/>
                <a:gd name="connsiteY17" fmla="*/ 2823099 h 3373515"/>
                <a:gd name="connsiteX18" fmla="*/ 1926455 w 4856086"/>
                <a:gd name="connsiteY18" fmla="*/ 2823099 h 3373515"/>
                <a:gd name="connsiteX19" fmla="*/ 1944210 w 4856086"/>
                <a:gd name="connsiteY19" fmla="*/ 2743200 h 3373515"/>
                <a:gd name="connsiteX20" fmla="*/ 2024109 w 4856086"/>
                <a:gd name="connsiteY20" fmla="*/ 2769833 h 3373515"/>
                <a:gd name="connsiteX21" fmla="*/ 2086253 w 4856086"/>
                <a:gd name="connsiteY21" fmla="*/ 2672179 h 3373515"/>
                <a:gd name="connsiteX22" fmla="*/ 2183907 w 4856086"/>
                <a:gd name="connsiteY22" fmla="*/ 2681057 h 3373515"/>
                <a:gd name="connsiteX23" fmla="*/ 2237173 w 4856086"/>
                <a:gd name="connsiteY23" fmla="*/ 2778711 h 3373515"/>
                <a:gd name="connsiteX24" fmla="*/ 2352583 w 4856086"/>
                <a:gd name="connsiteY24" fmla="*/ 2787589 h 3373515"/>
                <a:gd name="connsiteX25" fmla="*/ 2405849 w 4856086"/>
                <a:gd name="connsiteY25" fmla="*/ 2894121 h 3373515"/>
                <a:gd name="connsiteX26" fmla="*/ 2512381 w 4856086"/>
                <a:gd name="connsiteY26" fmla="*/ 2840855 h 3373515"/>
                <a:gd name="connsiteX27" fmla="*/ 2583402 w 4856086"/>
                <a:gd name="connsiteY27" fmla="*/ 2920754 h 3373515"/>
                <a:gd name="connsiteX28" fmla="*/ 2654424 w 4856086"/>
                <a:gd name="connsiteY28" fmla="*/ 2902998 h 3373515"/>
                <a:gd name="connsiteX29" fmla="*/ 2716567 w 4856086"/>
                <a:gd name="connsiteY29" fmla="*/ 3045041 h 3373515"/>
                <a:gd name="connsiteX30" fmla="*/ 2840855 w 4856086"/>
                <a:gd name="connsiteY30" fmla="*/ 3062797 h 3373515"/>
                <a:gd name="connsiteX31" fmla="*/ 2938509 w 4856086"/>
                <a:gd name="connsiteY31" fmla="*/ 3160451 h 3373515"/>
                <a:gd name="connsiteX32" fmla="*/ 2947387 w 4856086"/>
                <a:gd name="connsiteY32" fmla="*/ 3240350 h 3373515"/>
                <a:gd name="connsiteX33" fmla="*/ 3053919 w 4856086"/>
                <a:gd name="connsiteY33" fmla="*/ 3275861 h 3373515"/>
                <a:gd name="connsiteX34" fmla="*/ 3080552 w 4856086"/>
                <a:gd name="connsiteY34" fmla="*/ 3346882 h 3373515"/>
                <a:gd name="connsiteX35" fmla="*/ 3240350 w 4856086"/>
                <a:gd name="connsiteY35" fmla="*/ 3373515 h 3373515"/>
                <a:gd name="connsiteX36" fmla="*/ 3302494 w 4856086"/>
                <a:gd name="connsiteY36" fmla="*/ 3338004 h 3373515"/>
                <a:gd name="connsiteX37" fmla="*/ 3497802 w 4856086"/>
                <a:gd name="connsiteY37" fmla="*/ 3302494 h 3373515"/>
                <a:gd name="connsiteX38" fmla="*/ 3639845 w 4856086"/>
                <a:gd name="connsiteY38" fmla="*/ 3338004 h 3373515"/>
                <a:gd name="connsiteX39" fmla="*/ 3808521 w 4856086"/>
                <a:gd name="connsiteY39" fmla="*/ 2991775 h 3373515"/>
                <a:gd name="connsiteX40" fmla="*/ 4074851 w 4856086"/>
                <a:gd name="connsiteY40" fmla="*/ 3062797 h 3373515"/>
                <a:gd name="connsiteX41" fmla="*/ 4199138 w 4856086"/>
                <a:gd name="connsiteY41" fmla="*/ 3213717 h 3373515"/>
                <a:gd name="connsiteX42" fmla="*/ 4128117 w 4856086"/>
                <a:gd name="connsiteY42" fmla="*/ 3036163 h 3373515"/>
                <a:gd name="connsiteX43" fmla="*/ 3781888 w 4856086"/>
                <a:gd name="connsiteY43" fmla="*/ 2938509 h 3373515"/>
                <a:gd name="connsiteX44" fmla="*/ 3932808 w 4856086"/>
                <a:gd name="connsiteY44" fmla="*/ 2760956 h 3373515"/>
                <a:gd name="connsiteX45" fmla="*/ 4057095 w 4856086"/>
                <a:gd name="connsiteY45" fmla="*/ 2734323 h 3373515"/>
                <a:gd name="connsiteX46" fmla="*/ 4287915 w 4856086"/>
                <a:gd name="connsiteY46" fmla="*/ 2858610 h 3373515"/>
                <a:gd name="connsiteX47" fmla="*/ 4714043 w 4856086"/>
                <a:gd name="connsiteY47" fmla="*/ 2787589 h 3373515"/>
                <a:gd name="connsiteX48" fmla="*/ 4643022 w 4856086"/>
                <a:gd name="connsiteY48" fmla="*/ 2441360 h 3373515"/>
                <a:gd name="connsiteX49" fmla="*/ 4740676 w 4856086"/>
                <a:gd name="connsiteY49" fmla="*/ 2317072 h 3373515"/>
                <a:gd name="connsiteX50" fmla="*/ 4740676 w 4856086"/>
                <a:gd name="connsiteY50" fmla="*/ 2192785 h 3373515"/>
                <a:gd name="connsiteX51" fmla="*/ 4856086 w 4856086"/>
                <a:gd name="connsiteY51" fmla="*/ 2095130 h 3373515"/>
                <a:gd name="connsiteX52" fmla="*/ 4705165 w 4856086"/>
                <a:gd name="connsiteY52" fmla="*/ 2068497 h 3373515"/>
                <a:gd name="connsiteX53" fmla="*/ 4669655 w 4856086"/>
                <a:gd name="connsiteY53" fmla="*/ 1890944 h 3373515"/>
                <a:gd name="connsiteX54" fmla="*/ 4572000 w 4856086"/>
                <a:gd name="connsiteY54" fmla="*/ 1802167 h 3373515"/>
                <a:gd name="connsiteX55" fmla="*/ 4429958 w 4856086"/>
                <a:gd name="connsiteY55" fmla="*/ 1589103 h 3373515"/>
                <a:gd name="connsiteX56" fmla="*/ 4296793 w 4856086"/>
                <a:gd name="connsiteY56" fmla="*/ 1376039 h 3373515"/>
                <a:gd name="connsiteX57" fmla="*/ 4279037 w 4856086"/>
                <a:gd name="connsiteY57" fmla="*/ 1136342 h 3373515"/>
                <a:gd name="connsiteX58" fmla="*/ 4403325 w 4856086"/>
                <a:gd name="connsiteY58" fmla="*/ 941033 h 3373515"/>
                <a:gd name="connsiteX59" fmla="*/ 4332303 w 4856086"/>
                <a:gd name="connsiteY59" fmla="*/ 523783 h 3373515"/>
                <a:gd name="connsiteX60" fmla="*/ 4128117 w 4856086"/>
                <a:gd name="connsiteY60" fmla="*/ 559294 h 3373515"/>
                <a:gd name="connsiteX61" fmla="*/ 4021585 w 4856086"/>
                <a:gd name="connsiteY61" fmla="*/ 488272 h 3373515"/>
                <a:gd name="connsiteX62" fmla="*/ 3986074 w 4856086"/>
                <a:gd name="connsiteY62" fmla="*/ 541538 h 3373515"/>
                <a:gd name="connsiteX63" fmla="*/ 3941686 w 4856086"/>
                <a:gd name="connsiteY63" fmla="*/ 426129 h 3373515"/>
                <a:gd name="connsiteX64" fmla="*/ 3746377 w 4856086"/>
                <a:gd name="connsiteY64" fmla="*/ 355107 h 3373515"/>
                <a:gd name="connsiteX65" fmla="*/ 3639845 w 4856086"/>
                <a:gd name="connsiteY65" fmla="*/ 372863 h 3373515"/>
                <a:gd name="connsiteX66" fmla="*/ 3533313 w 4856086"/>
                <a:gd name="connsiteY66" fmla="*/ 559294 h 3373515"/>
                <a:gd name="connsiteX67" fmla="*/ 2982897 w 4856086"/>
                <a:gd name="connsiteY67" fmla="*/ 506028 h 3373515"/>
                <a:gd name="connsiteX68" fmla="*/ 2627791 w 4856086"/>
                <a:gd name="connsiteY68" fmla="*/ 248575 h 3373515"/>
                <a:gd name="connsiteX69" fmla="*/ 2610035 w 4856086"/>
                <a:gd name="connsiteY69" fmla="*/ 310719 h 3373515"/>
                <a:gd name="connsiteX70" fmla="*/ 2370338 w 4856086"/>
                <a:gd name="connsiteY70" fmla="*/ 239697 h 3373515"/>
                <a:gd name="connsiteX71" fmla="*/ 2183907 w 4856086"/>
                <a:gd name="connsiteY71" fmla="*/ 124288 h 3373515"/>
                <a:gd name="connsiteX72" fmla="*/ 1926455 w 4856086"/>
                <a:gd name="connsiteY72" fmla="*/ 26633 h 3373515"/>
                <a:gd name="connsiteX73" fmla="*/ 1855433 w 4856086"/>
                <a:gd name="connsiteY73" fmla="*/ 124288 h 3373515"/>
                <a:gd name="connsiteX74" fmla="*/ 1740024 w 4856086"/>
                <a:gd name="connsiteY74" fmla="*/ 159798 h 3373515"/>
                <a:gd name="connsiteX75" fmla="*/ 1686758 w 4856086"/>
                <a:gd name="connsiteY75" fmla="*/ 53266 h 3373515"/>
                <a:gd name="connsiteX76" fmla="*/ 1589103 w 4856086"/>
                <a:gd name="connsiteY76" fmla="*/ 26633 h 3373515"/>
                <a:gd name="connsiteX77" fmla="*/ 1509204 w 4856086"/>
                <a:gd name="connsiteY77" fmla="*/ 0 h 3373515"/>
                <a:gd name="connsiteX78" fmla="*/ 1464816 w 4856086"/>
                <a:gd name="connsiteY78" fmla="*/ 26633 h 3373515"/>
                <a:gd name="connsiteX79" fmla="*/ 1447061 w 4856086"/>
                <a:gd name="connsiteY79" fmla="*/ 559294 h 3373515"/>
                <a:gd name="connsiteX80" fmla="*/ 1242874 w 4856086"/>
                <a:gd name="connsiteY80" fmla="*/ 532661 h 3373515"/>
                <a:gd name="connsiteX81" fmla="*/ 1189608 w 4856086"/>
                <a:gd name="connsiteY81" fmla="*/ 683581 h 3373515"/>
                <a:gd name="connsiteX82" fmla="*/ 1091954 w 4856086"/>
                <a:gd name="connsiteY82" fmla="*/ 781235 h 3373515"/>
                <a:gd name="connsiteX83" fmla="*/ 1083076 w 4856086"/>
                <a:gd name="connsiteY83" fmla="*/ 976544 h 3373515"/>
                <a:gd name="connsiteX84" fmla="*/ 1029810 w 4856086"/>
                <a:gd name="connsiteY84" fmla="*/ 1020932 h 3373515"/>
                <a:gd name="connsiteX85" fmla="*/ 914400 w 4856086"/>
                <a:gd name="connsiteY85" fmla="*/ 914400 h 3373515"/>
                <a:gd name="connsiteX86" fmla="*/ 861134 w 4856086"/>
                <a:gd name="connsiteY86" fmla="*/ 958789 h 3373515"/>
                <a:gd name="connsiteX87" fmla="*/ 701336 w 4856086"/>
                <a:gd name="connsiteY87" fmla="*/ 887767 h 3373515"/>
                <a:gd name="connsiteX88" fmla="*/ 523783 w 4856086"/>
                <a:gd name="connsiteY88" fmla="*/ 1074198 h 3373515"/>
                <a:gd name="connsiteX89" fmla="*/ 115410 w 4856086"/>
                <a:gd name="connsiteY89" fmla="*/ 994299 h 3373515"/>
                <a:gd name="connsiteX0" fmla="*/ 470517 w 4856086"/>
                <a:gd name="connsiteY0" fmla="*/ 1074198 h 3373515"/>
                <a:gd name="connsiteX1" fmla="*/ 488272 w 4856086"/>
                <a:gd name="connsiteY1" fmla="*/ 1251752 h 3373515"/>
                <a:gd name="connsiteX2" fmla="*/ 408373 w 4856086"/>
                <a:gd name="connsiteY2" fmla="*/ 1313896 h 3373515"/>
                <a:gd name="connsiteX3" fmla="*/ 479394 w 4856086"/>
                <a:gd name="connsiteY3" fmla="*/ 1384917 h 3373515"/>
                <a:gd name="connsiteX4" fmla="*/ 221942 w 4856086"/>
                <a:gd name="connsiteY4" fmla="*/ 1562470 h 3373515"/>
                <a:gd name="connsiteX5" fmla="*/ 133165 w 4856086"/>
                <a:gd name="connsiteY5" fmla="*/ 1731146 h 3373515"/>
                <a:gd name="connsiteX6" fmla="*/ 0 w 4856086"/>
                <a:gd name="connsiteY6" fmla="*/ 1935332 h 3373515"/>
                <a:gd name="connsiteX7" fmla="*/ 106532 w 4856086"/>
                <a:gd name="connsiteY7" fmla="*/ 2201663 h 3373515"/>
                <a:gd name="connsiteX8" fmla="*/ 221942 w 4856086"/>
                <a:gd name="connsiteY8" fmla="*/ 2592280 h 3373515"/>
                <a:gd name="connsiteX9" fmla="*/ 319596 w 4856086"/>
                <a:gd name="connsiteY9" fmla="*/ 2707690 h 3373515"/>
                <a:gd name="connsiteX10" fmla="*/ 328474 w 4856086"/>
                <a:gd name="connsiteY10" fmla="*/ 2867488 h 3373515"/>
                <a:gd name="connsiteX11" fmla="*/ 745725 w 4856086"/>
                <a:gd name="connsiteY11" fmla="*/ 3053919 h 3373515"/>
                <a:gd name="connsiteX12" fmla="*/ 1127464 w 4856086"/>
                <a:gd name="connsiteY12" fmla="*/ 2858610 h 3373515"/>
                <a:gd name="connsiteX13" fmla="*/ 1367161 w 4856086"/>
                <a:gd name="connsiteY13" fmla="*/ 2902998 h 3373515"/>
                <a:gd name="connsiteX14" fmla="*/ 1438183 w 4856086"/>
                <a:gd name="connsiteY14" fmla="*/ 2982897 h 3373515"/>
                <a:gd name="connsiteX15" fmla="*/ 1624614 w 4856086"/>
                <a:gd name="connsiteY15" fmla="*/ 2858610 h 3373515"/>
                <a:gd name="connsiteX16" fmla="*/ 1766657 w 4856086"/>
                <a:gd name="connsiteY16" fmla="*/ 2876365 h 3373515"/>
                <a:gd name="connsiteX17" fmla="*/ 1864311 w 4856086"/>
                <a:gd name="connsiteY17" fmla="*/ 2823099 h 3373515"/>
                <a:gd name="connsiteX18" fmla="*/ 1926455 w 4856086"/>
                <a:gd name="connsiteY18" fmla="*/ 2823099 h 3373515"/>
                <a:gd name="connsiteX19" fmla="*/ 1944210 w 4856086"/>
                <a:gd name="connsiteY19" fmla="*/ 2743200 h 3373515"/>
                <a:gd name="connsiteX20" fmla="*/ 2024109 w 4856086"/>
                <a:gd name="connsiteY20" fmla="*/ 2769833 h 3373515"/>
                <a:gd name="connsiteX21" fmla="*/ 2086253 w 4856086"/>
                <a:gd name="connsiteY21" fmla="*/ 2672179 h 3373515"/>
                <a:gd name="connsiteX22" fmla="*/ 2183907 w 4856086"/>
                <a:gd name="connsiteY22" fmla="*/ 2681057 h 3373515"/>
                <a:gd name="connsiteX23" fmla="*/ 2237173 w 4856086"/>
                <a:gd name="connsiteY23" fmla="*/ 2778711 h 3373515"/>
                <a:gd name="connsiteX24" fmla="*/ 2352583 w 4856086"/>
                <a:gd name="connsiteY24" fmla="*/ 2787589 h 3373515"/>
                <a:gd name="connsiteX25" fmla="*/ 2405849 w 4856086"/>
                <a:gd name="connsiteY25" fmla="*/ 2894121 h 3373515"/>
                <a:gd name="connsiteX26" fmla="*/ 2512381 w 4856086"/>
                <a:gd name="connsiteY26" fmla="*/ 2840855 h 3373515"/>
                <a:gd name="connsiteX27" fmla="*/ 2583402 w 4856086"/>
                <a:gd name="connsiteY27" fmla="*/ 2920754 h 3373515"/>
                <a:gd name="connsiteX28" fmla="*/ 2654424 w 4856086"/>
                <a:gd name="connsiteY28" fmla="*/ 2902998 h 3373515"/>
                <a:gd name="connsiteX29" fmla="*/ 2716567 w 4856086"/>
                <a:gd name="connsiteY29" fmla="*/ 3045041 h 3373515"/>
                <a:gd name="connsiteX30" fmla="*/ 2840855 w 4856086"/>
                <a:gd name="connsiteY30" fmla="*/ 3062797 h 3373515"/>
                <a:gd name="connsiteX31" fmla="*/ 2938509 w 4856086"/>
                <a:gd name="connsiteY31" fmla="*/ 3160451 h 3373515"/>
                <a:gd name="connsiteX32" fmla="*/ 2947387 w 4856086"/>
                <a:gd name="connsiteY32" fmla="*/ 3240350 h 3373515"/>
                <a:gd name="connsiteX33" fmla="*/ 3053919 w 4856086"/>
                <a:gd name="connsiteY33" fmla="*/ 3275861 h 3373515"/>
                <a:gd name="connsiteX34" fmla="*/ 3080552 w 4856086"/>
                <a:gd name="connsiteY34" fmla="*/ 3346882 h 3373515"/>
                <a:gd name="connsiteX35" fmla="*/ 3240350 w 4856086"/>
                <a:gd name="connsiteY35" fmla="*/ 3373515 h 3373515"/>
                <a:gd name="connsiteX36" fmla="*/ 3302494 w 4856086"/>
                <a:gd name="connsiteY36" fmla="*/ 3338004 h 3373515"/>
                <a:gd name="connsiteX37" fmla="*/ 3497802 w 4856086"/>
                <a:gd name="connsiteY37" fmla="*/ 3302494 h 3373515"/>
                <a:gd name="connsiteX38" fmla="*/ 3639845 w 4856086"/>
                <a:gd name="connsiteY38" fmla="*/ 3338004 h 3373515"/>
                <a:gd name="connsiteX39" fmla="*/ 3808521 w 4856086"/>
                <a:gd name="connsiteY39" fmla="*/ 2991775 h 3373515"/>
                <a:gd name="connsiteX40" fmla="*/ 4074851 w 4856086"/>
                <a:gd name="connsiteY40" fmla="*/ 3062797 h 3373515"/>
                <a:gd name="connsiteX41" fmla="*/ 4199138 w 4856086"/>
                <a:gd name="connsiteY41" fmla="*/ 3213717 h 3373515"/>
                <a:gd name="connsiteX42" fmla="*/ 4128117 w 4856086"/>
                <a:gd name="connsiteY42" fmla="*/ 3036163 h 3373515"/>
                <a:gd name="connsiteX43" fmla="*/ 3781888 w 4856086"/>
                <a:gd name="connsiteY43" fmla="*/ 2938509 h 3373515"/>
                <a:gd name="connsiteX44" fmla="*/ 3932808 w 4856086"/>
                <a:gd name="connsiteY44" fmla="*/ 2760956 h 3373515"/>
                <a:gd name="connsiteX45" fmla="*/ 4057095 w 4856086"/>
                <a:gd name="connsiteY45" fmla="*/ 2734323 h 3373515"/>
                <a:gd name="connsiteX46" fmla="*/ 4287915 w 4856086"/>
                <a:gd name="connsiteY46" fmla="*/ 2858610 h 3373515"/>
                <a:gd name="connsiteX47" fmla="*/ 4714043 w 4856086"/>
                <a:gd name="connsiteY47" fmla="*/ 2787589 h 3373515"/>
                <a:gd name="connsiteX48" fmla="*/ 4643022 w 4856086"/>
                <a:gd name="connsiteY48" fmla="*/ 2441360 h 3373515"/>
                <a:gd name="connsiteX49" fmla="*/ 4740676 w 4856086"/>
                <a:gd name="connsiteY49" fmla="*/ 2317072 h 3373515"/>
                <a:gd name="connsiteX50" fmla="*/ 4740676 w 4856086"/>
                <a:gd name="connsiteY50" fmla="*/ 2192785 h 3373515"/>
                <a:gd name="connsiteX51" fmla="*/ 4856086 w 4856086"/>
                <a:gd name="connsiteY51" fmla="*/ 2095130 h 3373515"/>
                <a:gd name="connsiteX52" fmla="*/ 4705165 w 4856086"/>
                <a:gd name="connsiteY52" fmla="*/ 2068497 h 3373515"/>
                <a:gd name="connsiteX53" fmla="*/ 4669655 w 4856086"/>
                <a:gd name="connsiteY53" fmla="*/ 1890944 h 3373515"/>
                <a:gd name="connsiteX54" fmla="*/ 4572000 w 4856086"/>
                <a:gd name="connsiteY54" fmla="*/ 1802167 h 3373515"/>
                <a:gd name="connsiteX55" fmla="*/ 4429958 w 4856086"/>
                <a:gd name="connsiteY55" fmla="*/ 1589103 h 3373515"/>
                <a:gd name="connsiteX56" fmla="*/ 4296793 w 4856086"/>
                <a:gd name="connsiteY56" fmla="*/ 1376039 h 3373515"/>
                <a:gd name="connsiteX57" fmla="*/ 4279037 w 4856086"/>
                <a:gd name="connsiteY57" fmla="*/ 1136342 h 3373515"/>
                <a:gd name="connsiteX58" fmla="*/ 4403325 w 4856086"/>
                <a:gd name="connsiteY58" fmla="*/ 941033 h 3373515"/>
                <a:gd name="connsiteX59" fmla="*/ 4332303 w 4856086"/>
                <a:gd name="connsiteY59" fmla="*/ 523783 h 3373515"/>
                <a:gd name="connsiteX60" fmla="*/ 4128117 w 4856086"/>
                <a:gd name="connsiteY60" fmla="*/ 559294 h 3373515"/>
                <a:gd name="connsiteX61" fmla="*/ 4021585 w 4856086"/>
                <a:gd name="connsiteY61" fmla="*/ 488272 h 3373515"/>
                <a:gd name="connsiteX62" fmla="*/ 3986074 w 4856086"/>
                <a:gd name="connsiteY62" fmla="*/ 541538 h 3373515"/>
                <a:gd name="connsiteX63" fmla="*/ 3941686 w 4856086"/>
                <a:gd name="connsiteY63" fmla="*/ 426129 h 3373515"/>
                <a:gd name="connsiteX64" fmla="*/ 3746377 w 4856086"/>
                <a:gd name="connsiteY64" fmla="*/ 355107 h 3373515"/>
                <a:gd name="connsiteX65" fmla="*/ 3639845 w 4856086"/>
                <a:gd name="connsiteY65" fmla="*/ 372863 h 3373515"/>
                <a:gd name="connsiteX66" fmla="*/ 3533313 w 4856086"/>
                <a:gd name="connsiteY66" fmla="*/ 559294 h 3373515"/>
                <a:gd name="connsiteX67" fmla="*/ 2982897 w 4856086"/>
                <a:gd name="connsiteY67" fmla="*/ 506028 h 3373515"/>
                <a:gd name="connsiteX68" fmla="*/ 2627791 w 4856086"/>
                <a:gd name="connsiteY68" fmla="*/ 248575 h 3373515"/>
                <a:gd name="connsiteX69" fmla="*/ 2610035 w 4856086"/>
                <a:gd name="connsiteY69" fmla="*/ 310719 h 3373515"/>
                <a:gd name="connsiteX70" fmla="*/ 2370338 w 4856086"/>
                <a:gd name="connsiteY70" fmla="*/ 239697 h 3373515"/>
                <a:gd name="connsiteX71" fmla="*/ 2183907 w 4856086"/>
                <a:gd name="connsiteY71" fmla="*/ 124288 h 3373515"/>
                <a:gd name="connsiteX72" fmla="*/ 1926455 w 4856086"/>
                <a:gd name="connsiteY72" fmla="*/ 26633 h 3373515"/>
                <a:gd name="connsiteX73" fmla="*/ 1855433 w 4856086"/>
                <a:gd name="connsiteY73" fmla="*/ 124288 h 3373515"/>
                <a:gd name="connsiteX74" fmla="*/ 1740024 w 4856086"/>
                <a:gd name="connsiteY74" fmla="*/ 159798 h 3373515"/>
                <a:gd name="connsiteX75" fmla="*/ 1686758 w 4856086"/>
                <a:gd name="connsiteY75" fmla="*/ 53266 h 3373515"/>
                <a:gd name="connsiteX76" fmla="*/ 1589103 w 4856086"/>
                <a:gd name="connsiteY76" fmla="*/ 26633 h 3373515"/>
                <a:gd name="connsiteX77" fmla="*/ 1509204 w 4856086"/>
                <a:gd name="connsiteY77" fmla="*/ 0 h 3373515"/>
                <a:gd name="connsiteX78" fmla="*/ 1464816 w 4856086"/>
                <a:gd name="connsiteY78" fmla="*/ 26633 h 3373515"/>
                <a:gd name="connsiteX79" fmla="*/ 1447061 w 4856086"/>
                <a:gd name="connsiteY79" fmla="*/ 559294 h 3373515"/>
                <a:gd name="connsiteX80" fmla="*/ 1242874 w 4856086"/>
                <a:gd name="connsiteY80" fmla="*/ 532661 h 3373515"/>
                <a:gd name="connsiteX81" fmla="*/ 1189608 w 4856086"/>
                <a:gd name="connsiteY81" fmla="*/ 683581 h 3373515"/>
                <a:gd name="connsiteX82" fmla="*/ 1091954 w 4856086"/>
                <a:gd name="connsiteY82" fmla="*/ 781235 h 3373515"/>
                <a:gd name="connsiteX83" fmla="*/ 1083076 w 4856086"/>
                <a:gd name="connsiteY83" fmla="*/ 976544 h 3373515"/>
                <a:gd name="connsiteX84" fmla="*/ 1029810 w 4856086"/>
                <a:gd name="connsiteY84" fmla="*/ 1020932 h 3373515"/>
                <a:gd name="connsiteX85" fmla="*/ 914400 w 4856086"/>
                <a:gd name="connsiteY85" fmla="*/ 914400 h 3373515"/>
                <a:gd name="connsiteX86" fmla="*/ 861134 w 4856086"/>
                <a:gd name="connsiteY86" fmla="*/ 958789 h 3373515"/>
                <a:gd name="connsiteX87" fmla="*/ 701336 w 4856086"/>
                <a:gd name="connsiteY87" fmla="*/ 887767 h 3373515"/>
                <a:gd name="connsiteX88" fmla="*/ 523783 w 4856086"/>
                <a:gd name="connsiteY88" fmla="*/ 1074198 h 3373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856086" h="3373515">
                  <a:moveTo>
                    <a:pt x="470517" y="1074198"/>
                  </a:moveTo>
                  <a:lnTo>
                    <a:pt x="488272" y="1251752"/>
                  </a:lnTo>
                  <a:lnTo>
                    <a:pt x="408373" y="1313896"/>
                  </a:lnTo>
                  <a:lnTo>
                    <a:pt x="479394" y="1384917"/>
                  </a:lnTo>
                  <a:lnTo>
                    <a:pt x="221942" y="1562470"/>
                  </a:lnTo>
                  <a:lnTo>
                    <a:pt x="133165" y="1731146"/>
                  </a:lnTo>
                  <a:lnTo>
                    <a:pt x="0" y="1935332"/>
                  </a:lnTo>
                  <a:lnTo>
                    <a:pt x="106532" y="2201663"/>
                  </a:lnTo>
                  <a:lnTo>
                    <a:pt x="221942" y="2592280"/>
                  </a:lnTo>
                  <a:lnTo>
                    <a:pt x="319596" y="2707690"/>
                  </a:lnTo>
                  <a:lnTo>
                    <a:pt x="328474" y="2867488"/>
                  </a:lnTo>
                  <a:lnTo>
                    <a:pt x="745725" y="3053919"/>
                  </a:lnTo>
                  <a:lnTo>
                    <a:pt x="1127464" y="2858610"/>
                  </a:lnTo>
                  <a:lnTo>
                    <a:pt x="1367161" y="2902998"/>
                  </a:lnTo>
                  <a:lnTo>
                    <a:pt x="1438183" y="2982897"/>
                  </a:lnTo>
                  <a:lnTo>
                    <a:pt x="1624614" y="2858610"/>
                  </a:lnTo>
                  <a:lnTo>
                    <a:pt x="1766657" y="2876365"/>
                  </a:lnTo>
                  <a:lnTo>
                    <a:pt x="1864311" y="2823099"/>
                  </a:lnTo>
                  <a:lnTo>
                    <a:pt x="1926455" y="2823099"/>
                  </a:lnTo>
                  <a:lnTo>
                    <a:pt x="1944210" y="2743200"/>
                  </a:lnTo>
                  <a:lnTo>
                    <a:pt x="2024109" y="2769833"/>
                  </a:lnTo>
                  <a:lnTo>
                    <a:pt x="2086253" y="2672179"/>
                  </a:lnTo>
                  <a:lnTo>
                    <a:pt x="2183907" y="2681057"/>
                  </a:lnTo>
                  <a:lnTo>
                    <a:pt x="2237173" y="2778711"/>
                  </a:lnTo>
                  <a:lnTo>
                    <a:pt x="2352583" y="2787589"/>
                  </a:lnTo>
                  <a:lnTo>
                    <a:pt x="2405849" y="2894121"/>
                  </a:lnTo>
                  <a:lnTo>
                    <a:pt x="2512381" y="2840855"/>
                  </a:lnTo>
                  <a:lnTo>
                    <a:pt x="2583402" y="2920754"/>
                  </a:lnTo>
                  <a:lnTo>
                    <a:pt x="2654424" y="2902998"/>
                  </a:lnTo>
                  <a:lnTo>
                    <a:pt x="2716567" y="3045041"/>
                  </a:lnTo>
                  <a:lnTo>
                    <a:pt x="2840855" y="3062797"/>
                  </a:lnTo>
                  <a:lnTo>
                    <a:pt x="2938509" y="3160451"/>
                  </a:lnTo>
                  <a:lnTo>
                    <a:pt x="2947387" y="3240350"/>
                  </a:lnTo>
                  <a:lnTo>
                    <a:pt x="3053919" y="3275861"/>
                  </a:lnTo>
                  <a:lnTo>
                    <a:pt x="3080552" y="3346882"/>
                  </a:lnTo>
                  <a:lnTo>
                    <a:pt x="3240350" y="3373515"/>
                  </a:lnTo>
                  <a:lnTo>
                    <a:pt x="3302494" y="3338004"/>
                  </a:lnTo>
                  <a:lnTo>
                    <a:pt x="3497802" y="3302494"/>
                  </a:lnTo>
                  <a:lnTo>
                    <a:pt x="3639845" y="3338004"/>
                  </a:lnTo>
                  <a:lnTo>
                    <a:pt x="3808521" y="2991775"/>
                  </a:lnTo>
                  <a:lnTo>
                    <a:pt x="4074851" y="3062797"/>
                  </a:lnTo>
                  <a:lnTo>
                    <a:pt x="4199138" y="3213717"/>
                  </a:lnTo>
                  <a:lnTo>
                    <a:pt x="4128117" y="3036163"/>
                  </a:lnTo>
                  <a:lnTo>
                    <a:pt x="3781888" y="2938509"/>
                  </a:lnTo>
                  <a:lnTo>
                    <a:pt x="3932808" y="2760956"/>
                  </a:lnTo>
                  <a:lnTo>
                    <a:pt x="4057095" y="2734323"/>
                  </a:lnTo>
                  <a:lnTo>
                    <a:pt x="4287915" y="2858610"/>
                  </a:lnTo>
                  <a:lnTo>
                    <a:pt x="4714043" y="2787589"/>
                  </a:lnTo>
                  <a:lnTo>
                    <a:pt x="4643022" y="2441360"/>
                  </a:lnTo>
                  <a:lnTo>
                    <a:pt x="4740676" y="2317072"/>
                  </a:lnTo>
                  <a:lnTo>
                    <a:pt x="4740676" y="2192785"/>
                  </a:lnTo>
                  <a:lnTo>
                    <a:pt x="4856086" y="2095130"/>
                  </a:lnTo>
                  <a:lnTo>
                    <a:pt x="4705165" y="2068497"/>
                  </a:lnTo>
                  <a:lnTo>
                    <a:pt x="4669655" y="1890944"/>
                  </a:lnTo>
                  <a:lnTo>
                    <a:pt x="4572000" y="1802167"/>
                  </a:lnTo>
                  <a:lnTo>
                    <a:pt x="4429958" y="1589103"/>
                  </a:lnTo>
                  <a:lnTo>
                    <a:pt x="4296793" y="1376039"/>
                  </a:lnTo>
                  <a:lnTo>
                    <a:pt x="4279037" y="1136342"/>
                  </a:lnTo>
                  <a:lnTo>
                    <a:pt x="4403325" y="941033"/>
                  </a:lnTo>
                  <a:lnTo>
                    <a:pt x="4332303" y="523783"/>
                  </a:lnTo>
                  <a:lnTo>
                    <a:pt x="4128117" y="559294"/>
                  </a:lnTo>
                  <a:lnTo>
                    <a:pt x="4021585" y="488272"/>
                  </a:lnTo>
                  <a:lnTo>
                    <a:pt x="3986074" y="541538"/>
                  </a:lnTo>
                  <a:lnTo>
                    <a:pt x="3941686" y="426129"/>
                  </a:lnTo>
                  <a:lnTo>
                    <a:pt x="3746377" y="355107"/>
                  </a:lnTo>
                  <a:lnTo>
                    <a:pt x="3639845" y="372863"/>
                  </a:lnTo>
                  <a:lnTo>
                    <a:pt x="3533313" y="559294"/>
                  </a:lnTo>
                  <a:lnTo>
                    <a:pt x="2982897" y="506028"/>
                  </a:lnTo>
                  <a:lnTo>
                    <a:pt x="2627791" y="248575"/>
                  </a:lnTo>
                  <a:lnTo>
                    <a:pt x="2610035" y="310719"/>
                  </a:lnTo>
                  <a:lnTo>
                    <a:pt x="2370338" y="239697"/>
                  </a:lnTo>
                  <a:lnTo>
                    <a:pt x="2183907" y="124288"/>
                  </a:lnTo>
                  <a:lnTo>
                    <a:pt x="1926455" y="26633"/>
                  </a:lnTo>
                  <a:lnTo>
                    <a:pt x="1855433" y="124288"/>
                  </a:lnTo>
                  <a:lnTo>
                    <a:pt x="1740024" y="159798"/>
                  </a:lnTo>
                  <a:lnTo>
                    <a:pt x="1686758" y="53266"/>
                  </a:lnTo>
                  <a:lnTo>
                    <a:pt x="1589103" y="26633"/>
                  </a:lnTo>
                  <a:lnTo>
                    <a:pt x="1509204" y="0"/>
                  </a:lnTo>
                  <a:lnTo>
                    <a:pt x="1464816" y="26633"/>
                  </a:lnTo>
                  <a:lnTo>
                    <a:pt x="1447061" y="559294"/>
                  </a:lnTo>
                  <a:lnTo>
                    <a:pt x="1242874" y="532661"/>
                  </a:lnTo>
                  <a:lnTo>
                    <a:pt x="1189608" y="683581"/>
                  </a:lnTo>
                  <a:lnTo>
                    <a:pt x="1091954" y="781235"/>
                  </a:lnTo>
                  <a:lnTo>
                    <a:pt x="1083076" y="976544"/>
                  </a:lnTo>
                  <a:lnTo>
                    <a:pt x="1029810" y="1020932"/>
                  </a:lnTo>
                  <a:lnTo>
                    <a:pt x="914400" y="914400"/>
                  </a:lnTo>
                  <a:lnTo>
                    <a:pt x="861134" y="958789"/>
                  </a:lnTo>
                  <a:lnTo>
                    <a:pt x="701336" y="887767"/>
                  </a:lnTo>
                  <a:lnTo>
                    <a:pt x="523783" y="1074198"/>
                  </a:lnTo>
                </a:path>
              </a:pathLst>
            </a:custGeom>
            <a:pattFill prst="lgGrid">
              <a:fgClr>
                <a:schemeClr val="tx1"/>
              </a:fgClr>
              <a:bgClr>
                <a:srgbClr val="D2F2FF"/>
              </a:bgClr>
            </a:patt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A2033757-33AF-9A33-51F2-71D8685A6868}"/>
              </a:ext>
            </a:extLst>
          </p:cNvPr>
          <p:cNvSpPr/>
          <p:nvPr/>
        </p:nvSpPr>
        <p:spPr bwMode="auto">
          <a:xfrm>
            <a:off x="1016000" y="2178771"/>
            <a:ext cx="5080000" cy="4013200"/>
          </a:xfrm>
          <a:custGeom>
            <a:avLst/>
            <a:gdLst>
              <a:gd name="connsiteX0" fmla="*/ 91440 w 5080000"/>
              <a:gd name="connsiteY0" fmla="*/ 1239520 h 4013200"/>
              <a:gd name="connsiteX1" fmla="*/ 365760 w 5080000"/>
              <a:gd name="connsiteY1" fmla="*/ 995680 h 4013200"/>
              <a:gd name="connsiteX2" fmla="*/ 782320 w 5080000"/>
              <a:gd name="connsiteY2" fmla="*/ 1117600 h 4013200"/>
              <a:gd name="connsiteX3" fmla="*/ 873760 w 5080000"/>
              <a:gd name="connsiteY3" fmla="*/ 833120 h 4013200"/>
              <a:gd name="connsiteX4" fmla="*/ 995680 w 5080000"/>
              <a:gd name="connsiteY4" fmla="*/ 558800 h 4013200"/>
              <a:gd name="connsiteX5" fmla="*/ 1280160 w 5080000"/>
              <a:gd name="connsiteY5" fmla="*/ 629920 h 4013200"/>
              <a:gd name="connsiteX6" fmla="*/ 1351280 w 5080000"/>
              <a:gd name="connsiteY6" fmla="*/ 0 h 4013200"/>
              <a:gd name="connsiteX7" fmla="*/ 1574800 w 5080000"/>
              <a:gd name="connsiteY7" fmla="*/ 132080 h 4013200"/>
              <a:gd name="connsiteX8" fmla="*/ 1950720 w 5080000"/>
              <a:gd name="connsiteY8" fmla="*/ 91440 h 4013200"/>
              <a:gd name="connsiteX9" fmla="*/ 2590800 w 5080000"/>
              <a:gd name="connsiteY9" fmla="*/ 386080 h 4013200"/>
              <a:gd name="connsiteX10" fmla="*/ 2794000 w 5080000"/>
              <a:gd name="connsiteY10" fmla="*/ 335280 h 4013200"/>
              <a:gd name="connsiteX11" fmla="*/ 3149600 w 5080000"/>
              <a:gd name="connsiteY11" fmla="*/ 629920 h 4013200"/>
              <a:gd name="connsiteX12" fmla="*/ 3850640 w 5080000"/>
              <a:gd name="connsiteY12" fmla="*/ 751840 h 4013200"/>
              <a:gd name="connsiteX13" fmla="*/ 4053840 w 5080000"/>
              <a:gd name="connsiteY13" fmla="*/ 528320 h 4013200"/>
              <a:gd name="connsiteX14" fmla="*/ 4267200 w 5080000"/>
              <a:gd name="connsiteY14" fmla="*/ 589280 h 4013200"/>
              <a:gd name="connsiteX15" fmla="*/ 4328160 w 5080000"/>
              <a:gd name="connsiteY15" fmla="*/ 731520 h 4013200"/>
              <a:gd name="connsiteX16" fmla="*/ 4480560 w 5080000"/>
              <a:gd name="connsiteY16" fmla="*/ 731520 h 4013200"/>
              <a:gd name="connsiteX17" fmla="*/ 4724400 w 5080000"/>
              <a:gd name="connsiteY17" fmla="*/ 792480 h 4013200"/>
              <a:gd name="connsiteX18" fmla="*/ 4795520 w 5080000"/>
              <a:gd name="connsiteY18" fmla="*/ 1209040 h 4013200"/>
              <a:gd name="connsiteX19" fmla="*/ 4622800 w 5080000"/>
              <a:gd name="connsiteY19" fmla="*/ 1493520 h 4013200"/>
              <a:gd name="connsiteX20" fmla="*/ 4643120 w 5080000"/>
              <a:gd name="connsiteY20" fmla="*/ 1717040 h 4013200"/>
              <a:gd name="connsiteX21" fmla="*/ 4846320 w 5080000"/>
              <a:gd name="connsiteY21" fmla="*/ 2143760 h 4013200"/>
              <a:gd name="connsiteX22" fmla="*/ 4998720 w 5080000"/>
              <a:gd name="connsiteY22" fmla="*/ 2326640 h 4013200"/>
              <a:gd name="connsiteX23" fmla="*/ 5069840 w 5080000"/>
              <a:gd name="connsiteY23" fmla="*/ 2641600 h 4013200"/>
              <a:gd name="connsiteX24" fmla="*/ 5080000 w 5080000"/>
              <a:gd name="connsiteY24" fmla="*/ 2987040 h 4013200"/>
              <a:gd name="connsiteX25" fmla="*/ 4876800 w 5080000"/>
              <a:gd name="connsiteY25" fmla="*/ 2987040 h 4013200"/>
              <a:gd name="connsiteX26" fmla="*/ 5059680 w 5080000"/>
              <a:gd name="connsiteY26" fmla="*/ 3413760 h 4013200"/>
              <a:gd name="connsiteX27" fmla="*/ 4805680 w 5080000"/>
              <a:gd name="connsiteY27" fmla="*/ 3434080 h 4013200"/>
              <a:gd name="connsiteX28" fmla="*/ 4693920 w 5080000"/>
              <a:gd name="connsiteY28" fmla="*/ 3362960 h 4013200"/>
              <a:gd name="connsiteX29" fmla="*/ 4582160 w 5080000"/>
              <a:gd name="connsiteY29" fmla="*/ 3444240 h 4013200"/>
              <a:gd name="connsiteX30" fmla="*/ 4338320 w 5080000"/>
              <a:gd name="connsiteY30" fmla="*/ 3261360 h 4013200"/>
              <a:gd name="connsiteX31" fmla="*/ 4064000 w 5080000"/>
              <a:gd name="connsiteY31" fmla="*/ 3291840 h 4013200"/>
              <a:gd name="connsiteX32" fmla="*/ 3911600 w 5080000"/>
              <a:gd name="connsiteY32" fmla="*/ 3464560 h 4013200"/>
              <a:gd name="connsiteX33" fmla="*/ 3901440 w 5080000"/>
              <a:gd name="connsiteY33" fmla="*/ 3667760 h 4013200"/>
              <a:gd name="connsiteX34" fmla="*/ 4206240 w 5080000"/>
              <a:gd name="connsiteY34" fmla="*/ 3749040 h 4013200"/>
              <a:gd name="connsiteX35" fmla="*/ 4318000 w 5080000"/>
              <a:gd name="connsiteY35" fmla="*/ 3860800 h 4013200"/>
              <a:gd name="connsiteX36" fmla="*/ 4267200 w 5080000"/>
              <a:gd name="connsiteY36" fmla="*/ 4003040 h 4013200"/>
              <a:gd name="connsiteX37" fmla="*/ 3139440 w 5080000"/>
              <a:gd name="connsiteY37" fmla="*/ 4013200 h 4013200"/>
              <a:gd name="connsiteX38" fmla="*/ 2509520 w 5080000"/>
              <a:gd name="connsiteY38" fmla="*/ 3444240 h 4013200"/>
              <a:gd name="connsiteX39" fmla="*/ 1960880 w 5080000"/>
              <a:gd name="connsiteY39" fmla="*/ 3149600 h 4013200"/>
              <a:gd name="connsiteX40" fmla="*/ 1595120 w 5080000"/>
              <a:gd name="connsiteY40" fmla="*/ 3241040 h 4013200"/>
              <a:gd name="connsiteX41" fmla="*/ 1534160 w 5080000"/>
              <a:gd name="connsiteY41" fmla="*/ 3332480 h 4013200"/>
              <a:gd name="connsiteX42" fmla="*/ 1168400 w 5080000"/>
              <a:gd name="connsiteY42" fmla="*/ 3403600 h 4013200"/>
              <a:gd name="connsiteX43" fmla="*/ 802640 w 5080000"/>
              <a:gd name="connsiteY43" fmla="*/ 3322320 h 4013200"/>
              <a:gd name="connsiteX44" fmla="*/ 701040 w 5080000"/>
              <a:gd name="connsiteY44" fmla="*/ 3281680 h 4013200"/>
              <a:gd name="connsiteX45" fmla="*/ 20320 w 5080000"/>
              <a:gd name="connsiteY45" fmla="*/ 3738880 h 4013200"/>
              <a:gd name="connsiteX46" fmla="*/ 0 w 5080000"/>
              <a:gd name="connsiteY46" fmla="*/ 1198880 h 4013200"/>
              <a:gd name="connsiteX47" fmla="*/ 91440 w 5080000"/>
              <a:gd name="connsiteY47" fmla="*/ 123952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080000" h="4013200">
                <a:moveTo>
                  <a:pt x="91440" y="1239520"/>
                </a:moveTo>
                <a:lnTo>
                  <a:pt x="365760" y="995680"/>
                </a:lnTo>
                <a:lnTo>
                  <a:pt x="782320" y="1117600"/>
                </a:lnTo>
                <a:lnTo>
                  <a:pt x="873760" y="833120"/>
                </a:lnTo>
                <a:lnTo>
                  <a:pt x="995680" y="558800"/>
                </a:lnTo>
                <a:lnTo>
                  <a:pt x="1280160" y="629920"/>
                </a:lnTo>
                <a:lnTo>
                  <a:pt x="1351280" y="0"/>
                </a:lnTo>
                <a:lnTo>
                  <a:pt x="1574800" y="132080"/>
                </a:lnTo>
                <a:lnTo>
                  <a:pt x="1950720" y="91440"/>
                </a:lnTo>
                <a:lnTo>
                  <a:pt x="2590800" y="386080"/>
                </a:lnTo>
                <a:lnTo>
                  <a:pt x="2794000" y="335280"/>
                </a:lnTo>
                <a:lnTo>
                  <a:pt x="3149600" y="629920"/>
                </a:lnTo>
                <a:lnTo>
                  <a:pt x="3850640" y="751840"/>
                </a:lnTo>
                <a:lnTo>
                  <a:pt x="4053840" y="528320"/>
                </a:lnTo>
                <a:lnTo>
                  <a:pt x="4267200" y="589280"/>
                </a:lnTo>
                <a:lnTo>
                  <a:pt x="4328160" y="731520"/>
                </a:lnTo>
                <a:lnTo>
                  <a:pt x="4480560" y="731520"/>
                </a:lnTo>
                <a:lnTo>
                  <a:pt x="4724400" y="792480"/>
                </a:lnTo>
                <a:lnTo>
                  <a:pt x="4795520" y="1209040"/>
                </a:lnTo>
                <a:lnTo>
                  <a:pt x="4622800" y="1493520"/>
                </a:lnTo>
                <a:lnTo>
                  <a:pt x="4643120" y="1717040"/>
                </a:lnTo>
                <a:lnTo>
                  <a:pt x="4846320" y="2143760"/>
                </a:lnTo>
                <a:lnTo>
                  <a:pt x="4998720" y="2326640"/>
                </a:lnTo>
                <a:lnTo>
                  <a:pt x="5069840" y="2641600"/>
                </a:lnTo>
                <a:lnTo>
                  <a:pt x="5080000" y="2987040"/>
                </a:lnTo>
                <a:lnTo>
                  <a:pt x="4876800" y="2987040"/>
                </a:lnTo>
                <a:lnTo>
                  <a:pt x="5059680" y="3413760"/>
                </a:lnTo>
                <a:lnTo>
                  <a:pt x="4805680" y="3434080"/>
                </a:lnTo>
                <a:lnTo>
                  <a:pt x="4693920" y="3362960"/>
                </a:lnTo>
                <a:lnTo>
                  <a:pt x="4582160" y="3444240"/>
                </a:lnTo>
                <a:lnTo>
                  <a:pt x="4338320" y="3261360"/>
                </a:lnTo>
                <a:lnTo>
                  <a:pt x="4064000" y="3291840"/>
                </a:lnTo>
                <a:lnTo>
                  <a:pt x="3911600" y="3464560"/>
                </a:lnTo>
                <a:lnTo>
                  <a:pt x="3901440" y="3667760"/>
                </a:lnTo>
                <a:lnTo>
                  <a:pt x="4206240" y="3749040"/>
                </a:lnTo>
                <a:lnTo>
                  <a:pt x="4318000" y="3860800"/>
                </a:lnTo>
                <a:lnTo>
                  <a:pt x="4267200" y="4003040"/>
                </a:lnTo>
                <a:lnTo>
                  <a:pt x="3139440" y="4013200"/>
                </a:lnTo>
                <a:lnTo>
                  <a:pt x="2509520" y="3444240"/>
                </a:lnTo>
                <a:lnTo>
                  <a:pt x="1960880" y="3149600"/>
                </a:lnTo>
                <a:lnTo>
                  <a:pt x="1595120" y="3241040"/>
                </a:lnTo>
                <a:lnTo>
                  <a:pt x="1534160" y="3332480"/>
                </a:lnTo>
                <a:lnTo>
                  <a:pt x="1168400" y="3403600"/>
                </a:lnTo>
                <a:lnTo>
                  <a:pt x="802640" y="3322320"/>
                </a:lnTo>
                <a:lnTo>
                  <a:pt x="701040" y="3281680"/>
                </a:lnTo>
                <a:lnTo>
                  <a:pt x="20320" y="3738880"/>
                </a:lnTo>
                <a:lnTo>
                  <a:pt x="0" y="1198880"/>
                </a:lnTo>
                <a:lnTo>
                  <a:pt x="91440" y="1239520"/>
                </a:lnTo>
                <a:close/>
              </a:path>
            </a:pathLst>
          </a:custGeom>
          <a:pattFill prst="lgGrid">
            <a:fgClr>
              <a:schemeClr val="accent2"/>
            </a:fgClr>
            <a:bgClr>
              <a:srgbClr val="D2F2FF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666369"/>
              </a:solidFill>
              <a:latin typeface="Arial" pitchFamily="-65" charset="0"/>
              <a:ea typeface="ＭＳ Ｐゴシック" pitchFamily="-65" charset="-128"/>
            </a:endParaRP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B46B1F23-CDB7-E516-CFAB-5C89923DAE4C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5CA865-4EA3-8ADC-548A-F28E6F6058B1}"/>
              </a:ext>
            </a:extLst>
          </p:cNvPr>
          <p:cNvSpPr/>
          <p:nvPr/>
        </p:nvSpPr>
        <p:spPr bwMode="auto">
          <a:xfrm>
            <a:off x="6471363" y="-291894"/>
            <a:ext cx="6046152" cy="4200251"/>
          </a:xfrm>
          <a:custGeom>
            <a:avLst/>
            <a:gdLst>
              <a:gd name="connsiteX0" fmla="*/ 745724 w 5131293"/>
              <a:gd name="connsiteY0" fmla="*/ 1074198 h 3373515"/>
              <a:gd name="connsiteX1" fmla="*/ 763479 w 5131293"/>
              <a:gd name="connsiteY1" fmla="*/ 1251752 h 3373515"/>
              <a:gd name="connsiteX2" fmla="*/ 683580 w 5131293"/>
              <a:gd name="connsiteY2" fmla="*/ 1313896 h 3373515"/>
              <a:gd name="connsiteX3" fmla="*/ 754601 w 5131293"/>
              <a:gd name="connsiteY3" fmla="*/ 1384917 h 3373515"/>
              <a:gd name="connsiteX4" fmla="*/ 497149 w 5131293"/>
              <a:gd name="connsiteY4" fmla="*/ 1562470 h 3373515"/>
              <a:gd name="connsiteX5" fmla="*/ 408372 w 5131293"/>
              <a:gd name="connsiteY5" fmla="*/ 1731146 h 3373515"/>
              <a:gd name="connsiteX6" fmla="*/ 275207 w 5131293"/>
              <a:gd name="connsiteY6" fmla="*/ 1935332 h 3373515"/>
              <a:gd name="connsiteX7" fmla="*/ 381739 w 5131293"/>
              <a:gd name="connsiteY7" fmla="*/ 2201663 h 3373515"/>
              <a:gd name="connsiteX8" fmla="*/ 497149 w 5131293"/>
              <a:gd name="connsiteY8" fmla="*/ 2592280 h 3373515"/>
              <a:gd name="connsiteX9" fmla="*/ 594803 w 5131293"/>
              <a:gd name="connsiteY9" fmla="*/ 2707690 h 3373515"/>
              <a:gd name="connsiteX10" fmla="*/ 603681 w 5131293"/>
              <a:gd name="connsiteY10" fmla="*/ 2867488 h 3373515"/>
              <a:gd name="connsiteX11" fmla="*/ 1020932 w 5131293"/>
              <a:gd name="connsiteY11" fmla="*/ 3053919 h 3373515"/>
              <a:gd name="connsiteX12" fmla="*/ 1402671 w 5131293"/>
              <a:gd name="connsiteY12" fmla="*/ 2858610 h 3373515"/>
              <a:gd name="connsiteX13" fmla="*/ 1642368 w 5131293"/>
              <a:gd name="connsiteY13" fmla="*/ 2902998 h 3373515"/>
              <a:gd name="connsiteX14" fmla="*/ 1713390 w 5131293"/>
              <a:gd name="connsiteY14" fmla="*/ 2982897 h 3373515"/>
              <a:gd name="connsiteX15" fmla="*/ 1899821 w 5131293"/>
              <a:gd name="connsiteY15" fmla="*/ 2858610 h 3373515"/>
              <a:gd name="connsiteX16" fmla="*/ 2041864 w 5131293"/>
              <a:gd name="connsiteY16" fmla="*/ 2876365 h 3373515"/>
              <a:gd name="connsiteX17" fmla="*/ 2139518 w 5131293"/>
              <a:gd name="connsiteY17" fmla="*/ 2823099 h 3373515"/>
              <a:gd name="connsiteX18" fmla="*/ 2201662 w 5131293"/>
              <a:gd name="connsiteY18" fmla="*/ 2823099 h 3373515"/>
              <a:gd name="connsiteX19" fmla="*/ 2219417 w 5131293"/>
              <a:gd name="connsiteY19" fmla="*/ 2743200 h 3373515"/>
              <a:gd name="connsiteX20" fmla="*/ 2299316 w 5131293"/>
              <a:gd name="connsiteY20" fmla="*/ 2769833 h 3373515"/>
              <a:gd name="connsiteX21" fmla="*/ 2361460 w 5131293"/>
              <a:gd name="connsiteY21" fmla="*/ 2672179 h 3373515"/>
              <a:gd name="connsiteX22" fmla="*/ 2459114 w 5131293"/>
              <a:gd name="connsiteY22" fmla="*/ 2681057 h 3373515"/>
              <a:gd name="connsiteX23" fmla="*/ 2512380 w 5131293"/>
              <a:gd name="connsiteY23" fmla="*/ 2778711 h 3373515"/>
              <a:gd name="connsiteX24" fmla="*/ 2627790 w 5131293"/>
              <a:gd name="connsiteY24" fmla="*/ 2787589 h 3373515"/>
              <a:gd name="connsiteX25" fmla="*/ 2681056 w 5131293"/>
              <a:gd name="connsiteY25" fmla="*/ 2894121 h 3373515"/>
              <a:gd name="connsiteX26" fmla="*/ 2787588 w 5131293"/>
              <a:gd name="connsiteY26" fmla="*/ 2840855 h 3373515"/>
              <a:gd name="connsiteX27" fmla="*/ 2858609 w 5131293"/>
              <a:gd name="connsiteY27" fmla="*/ 2920754 h 3373515"/>
              <a:gd name="connsiteX28" fmla="*/ 2929631 w 5131293"/>
              <a:gd name="connsiteY28" fmla="*/ 2902998 h 3373515"/>
              <a:gd name="connsiteX29" fmla="*/ 2991774 w 5131293"/>
              <a:gd name="connsiteY29" fmla="*/ 3045041 h 3373515"/>
              <a:gd name="connsiteX30" fmla="*/ 3116062 w 5131293"/>
              <a:gd name="connsiteY30" fmla="*/ 3062797 h 3373515"/>
              <a:gd name="connsiteX31" fmla="*/ 3213716 w 5131293"/>
              <a:gd name="connsiteY31" fmla="*/ 3160451 h 3373515"/>
              <a:gd name="connsiteX32" fmla="*/ 3222594 w 5131293"/>
              <a:gd name="connsiteY32" fmla="*/ 3240350 h 3373515"/>
              <a:gd name="connsiteX33" fmla="*/ 3329126 w 5131293"/>
              <a:gd name="connsiteY33" fmla="*/ 3275861 h 3373515"/>
              <a:gd name="connsiteX34" fmla="*/ 3355759 w 5131293"/>
              <a:gd name="connsiteY34" fmla="*/ 3346882 h 3373515"/>
              <a:gd name="connsiteX35" fmla="*/ 3515557 w 5131293"/>
              <a:gd name="connsiteY35" fmla="*/ 3373515 h 3373515"/>
              <a:gd name="connsiteX36" fmla="*/ 3577701 w 5131293"/>
              <a:gd name="connsiteY36" fmla="*/ 3338004 h 3373515"/>
              <a:gd name="connsiteX37" fmla="*/ 3773009 w 5131293"/>
              <a:gd name="connsiteY37" fmla="*/ 3302494 h 3373515"/>
              <a:gd name="connsiteX38" fmla="*/ 3915052 w 5131293"/>
              <a:gd name="connsiteY38" fmla="*/ 3338004 h 3373515"/>
              <a:gd name="connsiteX39" fmla="*/ 4083728 w 5131293"/>
              <a:gd name="connsiteY39" fmla="*/ 2991775 h 3373515"/>
              <a:gd name="connsiteX40" fmla="*/ 4350058 w 5131293"/>
              <a:gd name="connsiteY40" fmla="*/ 3062797 h 3373515"/>
              <a:gd name="connsiteX41" fmla="*/ 4474345 w 5131293"/>
              <a:gd name="connsiteY41" fmla="*/ 3213717 h 3373515"/>
              <a:gd name="connsiteX42" fmla="*/ 4403324 w 5131293"/>
              <a:gd name="connsiteY42" fmla="*/ 3036163 h 3373515"/>
              <a:gd name="connsiteX43" fmla="*/ 4057095 w 5131293"/>
              <a:gd name="connsiteY43" fmla="*/ 2938509 h 3373515"/>
              <a:gd name="connsiteX44" fmla="*/ 4208015 w 5131293"/>
              <a:gd name="connsiteY44" fmla="*/ 2760956 h 3373515"/>
              <a:gd name="connsiteX45" fmla="*/ 4332302 w 5131293"/>
              <a:gd name="connsiteY45" fmla="*/ 2734323 h 3373515"/>
              <a:gd name="connsiteX46" fmla="*/ 4563122 w 5131293"/>
              <a:gd name="connsiteY46" fmla="*/ 2858610 h 3373515"/>
              <a:gd name="connsiteX47" fmla="*/ 4989250 w 5131293"/>
              <a:gd name="connsiteY47" fmla="*/ 2787589 h 3373515"/>
              <a:gd name="connsiteX48" fmla="*/ 4918229 w 5131293"/>
              <a:gd name="connsiteY48" fmla="*/ 2441360 h 3373515"/>
              <a:gd name="connsiteX49" fmla="*/ 5015883 w 5131293"/>
              <a:gd name="connsiteY49" fmla="*/ 2317072 h 3373515"/>
              <a:gd name="connsiteX50" fmla="*/ 5015883 w 5131293"/>
              <a:gd name="connsiteY50" fmla="*/ 2192785 h 3373515"/>
              <a:gd name="connsiteX51" fmla="*/ 5131293 w 5131293"/>
              <a:gd name="connsiteY51" fmla="*/ 2095130 h 3373515"/>
              <a:gd name="connsiteX52" fmla="*/ 4980372 w 5131293"/>
              <a:gd name="connsiteY52" fmla="*/ 2068497 h 3373515"/>
              <a:gd name="connsiteX53" fmla="*/ 4944862 w 5131293"/>
              <a:gd name="connsiteY53" fmla="*/ 1890944 h 3373515"/>
              <a:gd name="connsiteX54" fmla="*/ 4847207 w 5131293"/>
              <a:gd name="connsiteY54" fmla="*/ 1802167 h 3373515"/>
              <a:gd name="connsiteX55" fmla="*/ 4705165 w 5131293"/>
              <a:gd name="connsiteY55" fmla="*/ 1589103 h 3373515"/>
              <a:gd name="connsiteX56" fmla="*/ 4572000 w 5131293"/>
              <a:gd name="connsiteY56" fmla="*/ 1376039 h 3373515"/>
              <a:gd name="connsiteX57" fmla="*/ 4554244 w 5131293"/>
              <a:gd name="connsiteY57" fmla="*/ 1136342 h 3373515"/>
              <a:gd name="connsiteX58" fmla="*/ 4678532 w 5131293"/>
              <a:gd name="connsiteY58" fmla="*/ 941033 h 3373515"/>
              <a:gd name="connsiteX59" fmla="*/ 4607510 w 5131293"/>
              <a:gd name="connsiteY59" fmla="*/ 523783 h 3373515"/>
              <a:gd name="connsiteX60" fmla="*/ 4403324 w 5131293"/>
              <a:gd name="connsiteY60" fmla="*/ 559294 h 3373515"/>
              <a:gd name="connsiteX61" fmla="*/ 4296792 w 5131293"/>
              <a:gd name="connsiteY61" fmla="*/ 488272 h 3373515"/>
              <a:gd name="connsiteX62" fmla="*/ 4261281 w 5131293"/>
              <a:gd name="connsiteY62" fmla="*/ 541538 h 3373515"/>
              <a:gd name="connsiteX63" fmla="*/ 4216893 w 5131293"/>
              <a:gd name="connsiteY63" fmla="*/ 426129 h 3373515"/>
              <a:gd name="connsiteX64" fmla="*/ 4021584 w 5131293"/>
              <a:gd name="connsiteY64" fmla="*/ 355107 h 3373515"/>
              <a:gd name="connsiteX65" fmla="*/ 3915052 w 5131293"/>
              <a:gd name="connsiteY65" fmla="*/ 372863 h 3373515"/>
              <a:gd name="connsiteX66" fmla="*/ 3808520 w 5131293"/>
              <a:gd name="connsiteY66" fmla="*/ 559294 h 3373515"/>
              <a:gd name="connsiteX67" fmla="*/ 3258104 w 5131293"/>
              <a:gd name="connsiteY67" fmla="*/ 506028 h 3373515"/>
              <a:gd name="connsiteX68" fmla="*/ 2902998 w 5131293"/>
              <a:gd name="connsiteY68" fmla="*/ 248575 h 3373515"/>
              <a:gd name="connsiteX69" fmla="*/ 2885242 w 5131293"/>
              <a:gd name="connsiteY69" fmla="*/ 310719 h 3373515"/>
              <a:gd name="connsiteX70" fmla="*/ 2645545 w 5131293"/>
              <a:gd name="connsiteY70" fmla="*/ 239697 h 3373515"/>
              <a:gd name="connsiteX71" fmla="*/ 2459114 w 5131293"/>
              <a:gd name="connsiteY71" fmla="*/ 124288 h 3373515"/>
              <a:gd name="connsiteX72" fmla="*/ 2201662 w 5131293"/>
              <a:gd name="connsiteY72" fmla="*/ 26633 h 3373515"/>
              <a:gd name="connsiteX73" fmla="*/ 2130640 w 5131293"/>
              <a:gd name="connsiteY73" fmla="*/ 124288 h 3373515"/>
              <a:gd name="connsiteX74" fmla="*/ 2015231 w 5131293"/>
              <a:gd name="connsiteY74" fmla="*/ 159798 h 3373515"/>
              <a:gd name="connsiteX75" fmla="*/ 1961965 w 5131293"/>
              <a:gd name="connsiteY75" fmla="*/ 53266 h 3373515"/>
              <a:gd name="connsiteX76" fmla="*/ 1864310 w 5131293"/>
              <a:gd name="connsiteY76" fmla="*/ 26633 h 3373515"/>
              <a:gd name="connsiteX77" fmla="*/ 1784411 w 5131293"/>
              <a:gd name="connsiteY77" fmla="*/ 0 h 3373515"/>
              <a:gd name="connsiteX78" fmla="*/ 1740023 w 5131293"/>
              <a:gd name="connsiteY78" fmla="*/ 26633 h 3373515"/>
              <a:gd name="connsiteX79" fmla="*/ 1722268 w 5131293"/>
              <a:gd name="connsiteY79" fmla="*/ 559294 h 3373515"/>
              <a:gd name="connsiteX80" fmla="*/ 1518081 w 5131293"/>
              <a:gd name="connsiteY80" fmla="*/ 532661 h 3373515"/>
              <a:gd name="connsiteX81" fmla="*/ 1464815 w 5131293"/>
              <a:gd name="connsiteY81" fmla="*/ 683581 h 3373515"/>
              <a:gd name="connsiteX82" fmla="*/ 1367161 w 5131293"/>
              <a:gd name="connsiteY82" fmla="*/ 781235 h 3373515"/>
              <a:gd name="connsiteX83" fmla="*/ 1358283 w 5131293"/>
              <a:gd name="connsiteY83" fmla="*/ 976544 h 3373515"/>
              <a:gd name="connsiteX84" fmla="*/ 1305017 w 5131293"/>
              <a:gd name="connsiteY84" fmla="*/ 1020932 h 3373515"/>
              <a:gd name="connsiteX85" fmla="*/ 1189607 w 5131293"/>
              <a:gd name="connsiteY85" fmla="*/ 914400 h 3373515"/>
              <a:gd name="connsiteX86" fmla="*/ 1136341 w 5131293"/>
              <a:gd name="connsiteY86" fmla="*/ 958789 h 3373515"/>
              <a:gd name="connsiteX87" fmla="*/ 976543 w 5131293"/>
              <a:gd name="connsiteY87" fmla="*/ 887767 h 3373515"/>
              <a:gd name="connsiteX88" fmla="*/ 798990 w 5131293"/>
              <a:gd name="connsiteY88" fmla="*/ 1074198 h 3373515"/>
              <a:gd name="connsiteX89" fmla="*/ 390617 w 5131293"/>
              <a:gd name="connsiteY89" fmla="*/ 994299 h 3373515"/>
              <a:gd name="connsiteX90" fmla="*/ 301840 w 5131293"/>
              <a:gd name="connsiteY90" fmla="*/ 870012 h 3373515"/>
              <a:gd name="connsiteX91" fmla="*/ 363984 w 5131293"/>
              <a:gd name="connsiteY91" fmla="*/ 825624 h 3373515"/>
              <a:gd name="connsiteX92" fmla="*/ 26633 w 5131293"/>
              <a:gd name="connsiteY92" fmla="*/ 594804 h 3373515"/>
              <a:gd name="connsiteX93" fmla="*/ 17755 w 5131293"/>
              <a:gd name="connsiteY93" fmla="*/ 763480 h 3373515"/>
              <a:gd name="connsiteX94" fmla="*/ 0 w 5131293"/>
              <a:gd name="connsiteY94" fmla="*/ 772358 h 3373515"/>
              <a:gd name="connsiteX0" fmla="*/ 727969 w 5113538"/>
              <a:gd name="connsiteY0" fmla="*/ 1074198 h 3373515"/>
              <a:gd name="connsiteX1" fmla="*/ 745724 w 5113538"/>
              <a:gd name="connsiteY1" fmla="*/ 1251752 h 3373515"/>
              <a:gd name="connsiteX2" fmla="*/ 665825 w 5113538"/>
              <a:gd name="connsiteY2" fmla="*/ 1313896 h 3373515"/>
              <a:gd name="connsiteX3" fmla="*/ 736846 w 5113538"/>
              <a:gd name="connsiteY3" fmla="*/ 1384917 h 3373515"/>
              <a:gd name="connsiteX4" fmla="*/ 479394 w 5113538"/>
              <a:gd name="connsiteY4" fmla="*/ 1562470 h 3373515"/>
              <a:gd name="connsiteX5" fmla="*/ 390617 w 5113538"/>
              <a:gd name="connsiteY5" fmla="*/ 1731146 h 3373515"/>
              <a:gd name="connsiteX6" fmla="*/ 257452 w 5113538"/>
              <a:gd name="connsiteY6" fmla="*/ 1935332 h 3373515"/>
              <a:gd name="connsiteX7" fmla="*/ 363984 w 5113538"/>
              <a:gd name="connsiteY7" fmla="*/ 2201663 h 3373515"/>
              <a:gd name="connsiteX8" fmla="*/ 479394 w 5113538"/>
              <a:gd name="connsiteY8" fmla="*/ 2592280 h 3373515"/>
              <a:gd name="connsiteX9" fmla="*/ 577048 w 5113538"/>
              <a:gd name="connsiteY9" fmla="*/ 2707690 h 3373515"/>
              <a:gd name="connsiteX10" fmla="*/ 585926 w 5113538"/>
              <a:gd name="connsiteY10" fmla="*/ 2867488 h 3373515"/>
              <a:gd name="connsiteX11" fmla="*/ 1003177 w 5113538"/>
              <a:gd name="connsiteY11" fmla="*/ 3053919 h 3373515"/>
              <a:gd name="connsiteX12" fmla="*/ 1384916 w 5113538"/>
              <a:gd name="connsiteY12" fmla="*/ 2858610 h 3373515"/>
              <a:gd name="connsiteX13" fmla="*/ 1624613 w 5113538"/>
              <a:gd name="connsiteY13" fmla="*/ 2902998 h 3373515"/>
              <a:gd name="connsiteX14" fmla="*/ 1695635 w 5113538"/>
              <a:gd name="connsiteY14" fmla="*/ 2982897 h 3373515"/>
              <a:gd name="connsiteX15" fmla="*/ 1882066 w 5113538"/>
              <a:gd name="connsiteY15" fmla="*/ 2858610 h 3373515"/>
              <a:gd name="connsiteX16" fmla="*/ 2024109 w 5113538"/>
              <a:gd name="connsiteY16" fmla="*/ 2876365 h 3373515"/>
              <a:gd name="connsiteX17" fmla="*/ 2121763 w 5113538"/>
              <a:gd name="connsiteY17" fmla="*/ 2823099 h 3373515"/>
              <a:gd name="connsiteX18" fmla="*/ 2183907 w 5113538"/>
              <a:gd name="connsiteY18" fmla="*/ 2823099 h 3373515"/>
              <a:gd name="connsiteX19" fmla="*/ 2201662 w 5113538"/>
              <a:gd name="connsiteY19" fmla="*/ 2743200 h 3373515"/>
              <a:gd name="connsiteX20" fmla="*/ 2281561 w 5113538"/>
              <a:gd name="connsiteY20" fmla="*/ 2769833 h 3373515"/>
              <a:gd name="connsiteX21" fmla="*/ 2343705 w 5113538"/>
              <a:gd name="connsiteY21" fmla="*/ 2672179 h 3373515"/>
              <a:gd name="connsiteX22" fmla="*/ 2441359 w 5113538"/>
              <a:gd name="connsiteY22" fmla="*/ 2681057 h 3373515"/>
              <a:gd name="connsiteX23" fmla="*/ 2494625 w 5113538"/>
              <a:gd name="connsiteY23" fmla="*/ 2778711 h 3373515"/>
              <a:gd name="connsiteX24" fmla="*/ 2610035 w 5113538"/>
              <a:gd name="connsiteY24" fmla="*/ 2787589 h 3373515"/>
              <a:gd name="connsiteX25" fmla="*/ 2663301 w 5113538"/>
              <a:gd name="connsiteY25" fmla="*/ 2894121 h 3373515"/>
              <a:gd name="connsiteX26" fmla="*/ 2769833 w 5113538"/>
              <a:gd name="connsiteY26" fmla="*/ 2840855 h 3373515"/>
              <a:gd name="connsiteX27" fmla="*/ 2840854 w 5113538"/>
              <a:gd name="connsiteY27" fmla="*/ 2920754 h 3373515"/>
              <a:gd name="connsiteX28" fmla="*/ 2911876 w 5113538"/>
              <a:gd name="connsiteY28" fmla="*/ 2902998 h 3373515"/>
              <a:gd name="connsiteX29" fmla="*/ 2974019 w 5113538"/>
              <a:gd name="connsiteY29" fmla="*/ 3045041 h 3373515"/>
              <a:gd name="connsiteX30" fmla="*/ 3098307 w 5113538"/>
              <a:gd name="connsiteY30" fmla="*/ 3062797 h 3373515"/>
              <a:gd name="connsiteX31" fmla="*/ 3195961 w 5113538"/>
              <a:gd name="connsiteY31" fmla="*/ 3160451 h 3373515"/>
              <a:gd name="connsiteX32" fmla="*/ 3204839 w 5113538"/>
              <a:gd name="connsiteY32" fmla="*/ 3240350 h 3373515"/>
              <a:gd name="connsiteX33" fmla="*/ 3311371 w 5113538"/>
              <a:gd name="connsiteY33" fmla="*/ 3275861 h 3373515"/>
              <a:gd name="connsiteX34" fmla="*/ 3338004 w 5113538"/>
              <a:gd name="connsiteY34" fmla="*/ 3346882 h 3373515"/>
              <a:gd name="connsiteX35" fmla="*/ 3497802 w 5113538"/>
              <a:gd name="connsiteY35" fmla="*/ 3373515 h 3373515"/>
              <a:gd name="connsiteX36" fmla="*/ 3559946 w 5113538"/>
              <a:gd name="connsiteY36" fmla="*/ 3338004 h 3373515"/>
              <a:gd name="connsiteX37" fmla="*/ 3755254 w 5113538"/>
              <a:gd name="connsiteY37" fmla="*/ 3302494 h 3373515"/>
              <a:gd name="connsiteX38" fmla="*/ 3897297 w 5113538"/>
              <a:gd name="connsiteY38" fmla="*/ 3338004 h 3373515"/>
              <a:gd name="connsiteX39" fmla="*/ 4065973 w 5113538"/>
              <a:gd name="connsiteY39" fmla="*/ 2991775 h 3373515"/>
              <a:gd name="connsiteX40" fmla="*/ 4332303 w 5113538"/>
              <a:gd name="connsiteY40" fmla="*/ 3062797 h 3373515"/>
              <a:gd name="connsiteX41" fmla="*/ 4456590 w 5113538"/>
              <a:gd name="connsiteY41" fmla="*/ 3213717 h 3373515"/>
              <a:gd name="connsiteX42" fmla="*/ 4385569 w 5113538"/>
              <a:gd name="connsiteY42" fmla="*/ 3036163 h 3373515"/>
              <a:gd name="connsiteX43" fmla="*/ 4039340 w 5113538"/>
              <a:gd name="connsiteY43" fmla="*/ 2938509 h 3373515"/>
              <a:gd name="connsiteX44" fmla="*/ 4190260 w 5113538"/>
              <a:gd name="connsiteY44" fmla="*/ 2760956 h 3373515"/>
              <a:gd name="connsiteX45" fmla="*/ 4314547 w 5113538"/>
              <a:gd name="connsiteY45" fmla="*/ 2734323 h 3373515"/>
              <a:gd name="connsiteX46" fmla="*/ 4545367 w 5113538"/>
              <a:gd name="connsiteY46" fmla="*/ 2858610 h 3373515"/>
              <a:gd name="connsiteX47" fmla="*/ 4971495 w 5113538"/>
              <a:gd name="connsiteY47" fmla="*/ 2787589 h 3373515"/>
              <a:gd name="connsiteX48" fmla="*/ 4900474 w 5113538"/>
              <a:gd name="connsiteY48" fmla="*/ 2441360 h 3373515"/>
              <a:gd name="connsiteX49" fmla="*/ 4998128 w 5113538"/>
              <a:gd name="connsiteY49" fmla="*/ 2317072 h 3373515"/>
              <a:gd name="connsiteX50" fmla="*/ 4998128 w 5113538"/>
              <a:gd name="connsiteY50" fmla="*/ 2192785 h 3373515"/>
              <a:gd name="connsiteX51" fmla="*/ 5113538 w 5113538"/>
              <a:gd name="connsiteY51" fmla="*/ 2095130 h 3373515"/>
              <a:gd name="connsiteX52" fmla="*/ 4962617 w 5113538"/>
              <a:gd name="connsiteY52" fmla="*/ 2068497 h 3373515"/>
              <a:gd name="connsiteX53" fmla="*/ 4927107 w 5113538"/>
              <a:gd name="connsiteY53" fmla="*/ 1890944 h 3373515"/>
              <a:gd name="connsiteX54" fmla="*/ 4829452 w 5113538"/>
              <a:gd name="connsiteY54" fmla="*/ 1802167 h 3373515"/>
              <a:gd name="connsiteX55" fmla="*/ 4687410 w 5113538"/>
              <a:gd name="connsiteY55" fmla="*/ 1589103 h 3373515"/>
              <a:gd name="connsiteX56" fmla="*/ 4554245 w 5113538"/>
              <a:gd name="connsiteY56" fmla="*/ 1376039 h 3373515"/>
              <a:gd name="connsiteX57" fmla="*/ 4536489 w 5113538"/>
              <a:gd name="connsiteY57" fmla="*/ 1136342 h 3373515"/>
              <a:gd name="connsiteX58" fmla="*/ 4660777 w 5113538"/>
              <a:gd name="connsiteY58" fmla="*/ 941033 h 3373515"/>
              <a:gd name="connsiteX59" fmla="*/ 4589755 w 5113538"/>
              <a:gd name="connsiteY59" fmla="*/ 523783 h 3373515"/>
              <a:gd name="connsiteX60" fmla="*/ 4385569 w 5113538"/>
              <a:gd name="connsiteY60" fmla="*/ 559294 h 3373515"/>
              <a:gd name="connsiteX61" fmla="*/ 4279037 w 5113538"/>
              <a:gd name="connsiteY61" fmla="*/ 488272 h 3373515"/>
              <a:gd name="connsiteX62" fmla="*/ 4243526 w 5113538"/>
              <a:gd name="connsiteY62" fmla="*/ 541538 h 3373515"/>
              <a:gd name="connsiteX63" fmla="*/ 4199138 w 5113538"/>
              <a:gd name="connsiteY63" fmla="*/ 426129 h 3373515"/>
              <a:gd name="connsiteX64" fmla="*/ 4003829 w 5113538"/>
              <a:gd name="connsiteY64" fmla="*/ 355107 h 3373515"/>
              <a:gd name="connsiteX65" fmla="*/ 3897297 w 5113538"/>
              <a:gd name="connsiteY65" fmla="*/ 372863 h 3373515"/>
              <a:gd name="connsiteX66" fmla="*/ 3790765 w 5113538"/>
              <a:gd name="connsiteY66" fmla="*/ 559294 h 3373515"/>
              <a:gd name="connsiteX67" fmla="*/ 3240349 w 5113538"/>
              <a:gd name="connsiteY67" fmla="*/ 506028 h 3373515"/>
              <a:gd name="connsiteX68" fmla="*/ 2885243 w 5113538"/>
              <a:gd name="connsiteY68" fmla="*/ 248575 h 3373515"/>
              <a:gd name="connsiteX69" fmla="*/ 2867487 w 5113538"/>
              <a:gd name="connsiteY69" fmla="*/ 310719 h 3373515"/>
              <a:gd name="connsiteX70" fmla="*/ 2627790 w 5113538"/>
              <a:gd name="connsiteY70" fmla="*/ 239697 h 3373515"/>
              <a:gd name="connsiteX71" fmla="*/ 2441359 w 5113538"/>
              <a:gd name="connsiteY71" fmla="*/ 124288 h 3373515"/>
              <a:gd name="connsiteX72" fmla="*/ 2183907 w 5113538"/>
              <a:gd name="connsiteY72" fmla="*/ 26633 h 3373515"/>
              <a:gd name="connsiteX73" fmla="*/ 2112885 w 5113538"/>
              <a:gd name="connsiteY73" fmla="*/ 124288 h 3373515"/>
              <a:gd name="connsiteX74" fmla="*/ 1997476 w 5113538"/>
              <a:gd name="connsiteY74" fmla="*/ 159798 h 3373515"/>
              <a:gd name="connsiteX75" fmla="*/ 1944210 w 5113538"/>
              <a:gd name="connsiteY75" fmla="*/ 53266 h 3373515"/>
              <a:gd name="connsiteX76" fmla="*/ 1846555 w 5113538"/>
              <a:gd name="connsiteY76" fmla="*/ 26633 h 3373515"/>
              <a:gd name="connsiteX77" fmla="*/ 1766656 w 5113538"/>
              <a:gd name="connsiteY77" fmla="*/ 0 h 3373515"/>
              <a:gd name="connsiteX78" fmla="*/ 1722268 w 5113538"/>
              <a:gd name="connsiteY78" fmla="*/ 26633 h 3373515"/>
              <a:gd name="connsiteX79" fmla="*/ 1704513 w 5113538"/>
              <a:gd name="connsiteY79" fmla="*/ 559294 h 3373515"/>
              <a:gd name="connsiteX80" fmla="*/ 1500326 w 5113538"/>
              <a:gd name="connsiteY80" fmla="*/ 532661 h 3373515"/>
              <a:gd name="connsiteX81" fmla="*/ 1447060 w 5113538"/>
              <a:gd name="connsiteY81" fmla="*/ 683581 h 3373515"/>
              <a:gd name="connsiteX82" fmla="*/ 1349406 w 5113538"/>
              <a:gd name="connsiteY82" fmla="*/ 781235 h 3373515"/>
              <a:gd name="connsiteX83" fmla="*/ 1340528 w 5113538"/>
              <a:gd name="connsiteY83" fmla="*/ 976544 h 3373515"/>
              <a:gd name="connsiteX84" fmla="*/ 1287262 w 5113538"/>
              <a:gd name="connsiteY84" fmla="*/ 1020932 h 3373515"/>
              <a:gd name="connsiteX85" fmla="*/ 1171852 w 5113538"/>
              <a:gd name="connsiteY85" fmla="*/ 914400 h 3373515"/>
              <a:gd name="connsiteX86" fmla="*/ 1118586 w 5113538"/>
              <a:gd name="connsiteY86" fmla="*/ 958789 h 3373515"/>
              <a:gd name="connsiteX87" fmla="*/ 958788 w 5113538"/>
              <a:gd name="connsiteY87" fmla="*/ 887767 h 3373515"/>
              <a:gd name="connsiteX88" fmla="*/ 781235 w 5113538"/>
              <a:gd name="connsiteY88" fmla="*/ 1074198 h 3373515"/>
              <a:gd name="connsiteX89" fmla="*/ 372862 w 5113538"/>
              <a:gd name="connsiteY89" fmla="*/ 994299 h 3373515"/>
              <a:gd name="connsiteX90" fmla="*/ 284085 w 5113538"/>
              <a:gd name="connsiteY90" fmla="*/ 870012 h 3373515"/>
              <a:gd name="connsiteX91" fmla="*/ 346229 w 5113538"/>
              <a:gd name="connsiteY91" fmla="*/ 825624 h 3373515"/>
              <a:gd name="connsiteX92" fmla="*/ 8878 w 5113538"/>
              <a:gd name="connsiteY92" fmla="*/ 594804 h 3373515"/>
              <a:gd name="connsiteX93" fmla="*/ 0 w 5113538"/>
              <a:gd name="connsiteY93" fmla="*/ 763480 h 3373515"/>
              <a:gd name="connsiteX0" fmla="*/ 727969 w 5113538"/>
              <a:gd name="connsiteY0" fmla="*/ 1074198 h 3373515"/>
              <a:gd name="connsiteX1" fmla="*/ 745724 w 5113538"/>
              <a:gd name="connsiteY1" fmla="*/ 1251752 h 3373515"/>
              <a:gd name="connsiteX2" fmla="*/ 665825 w 5113538"/>
              <a:gd name="connsiteY2" fmla="*/ 1313896 h 3373515"/>
              <a:gd name="connsiteX3" fmla="*/ 736846 w 5113538"/>
              <a:gd name="connsiteY3" fmla="*/ 1384917 h 3373515"/>
              <a:gd name="connsiteX4" fmla="*/ 479394 w 5113538"/>
              <a:gd name="connsiteY4" fmla="*/ 1562470 h 3373515"/>
              <a:gd name="connsiteX5" fmla="*/ 390617 w 5113538"/>
              <a:gd name="connsiteY5" fmla="*/ 1731146 h 3373515"/>
              <a:gd name="connsiteX6" fmla="*/ 257452 w 5113538"/>
              <a:gd name="connsiteY6" fmla="*/ 1935332 h 3373515"/>
              <a:gd name="connsiteX7" fmla="*/ 363984 w 5113538"/>
              <a:gd name="connsiteY7" fmla="*/ 2201663 h 3373515"/>
              <a:gd name="connsiteX8" fmla="*/ 479394 w 5113538"/>
              <a:gd name="connsiteY8" fmla="*/ 2592280 h 3373515"/>
              <a:gd name="connsiteX9" fmla="*/ 577048 w 5113538"/>
              <a:gd name="connsiteY9" fmla="*/ 2707690 h 3373515"/>
              <a:gd name="connsiteX10" fmla="*/ 585926 w 5113538"/>
              <a:gd name="connsiteY10" fmla="*/ 2867488 h 3373515"/>
              <a:gd name="connsiteX11" fmla="*/ 1003177 w 5113538"/>
              <a:gd name="connsiteY11" fmla="*/ 3053919 h 3373515"/>
              <a:gd name="connsiteX12" fmla="*/ 1384916 w 5113538"/>
              <a:gd name="connsiteY12" fmla="*/ 2858610 h 3373515"/>
              <a:gd name="connsiteX13" fmla="*/ 1624613 w 5113538"/>
              <a:gd name="connsiteY13" fmla="*/ 2902998 h 3373515"/>
              <a:gd name="connsiteX14" fmla="*/ 1695635 w 5113538"/>
              <a:gd name="connsiteY14" fmla="*/ 2982897 h 3373515"/>
              <a:gd name="connsiteX15" fmla="*/ 1882066 w 5113538"/>
              <a:gd name="connsiteY15" fmla="*/ 2858610 h 3373515"/>
              <a:gd name="connsiteX16" fmla="*/ 2024109 w 5113538"/>
              <a:gd name="connsiteY16" fmla="*/ 2876365 h 3373515"/>
              <a:gd name="connsiteX17" fmla="*/ 2121763 w 5113538"/>
              <a:gd name="connsiteY17" fmla="*/ 2823099 h 3373515"/>
              <a:gd name="connsiteX18" fmla="*/ 2183907 w 5113538"/>
              <a:gd name="connsiteY18" fmla="*/ 2823099 h 3373515"/>
              <a:gd name="connsiteX19" fmla="*/ 2201662 w 5113538"/>
              <a:gd name="connsiteY19" fmla="*/ 2743200 h 3373515"/>
              <a:gd name="connsiteX20" fmla="*/ 2281561 w 5113538"/>
              <a:gd name="connsiteY20" fmla="*/ 2769833 h 3373515"/>
              <a:gd name="connsiteX21" fmla="*/ 2343705 w 5113538"/>
              <a:gd name="connsiteY21" fmla="*/ 2672179 h 3373515"/>
              <a:gd name="connsiteX22" fmla="*/ 2441359 w 5113538"/>
              <a:gd name="connsiteY22" fmla="*/ 2681057 h 3373515"/>
              <a:gd name="connsiteX23" fmla="*/ 2494625 w 5113538"/>
              <a:gd name="connsiteY23" fmla="*/ 2778711 h 3373515"/>
              <a:gd name="connsiteX24" fmla="*/ 2610035 w 5113538"/>
              <a:gd name="connsiteY24" fmla="*/ 2787589 h 3373515"/>
              <a:gd name="connsiteX25" fmla="*/ 2663301 w 5113538"/>
              <a:gd name="connsiteY25" fmla="*/ 2894121 h 3373515"/>
              <a:gd name="connsiteX26" fmla="*/ 2769833 w 5113538"/>
              <a:gd name="connsiteY26" fmla="*/ 2840855 h 3373515"/>
              <a:gd name="connsiteX27" fmla="*/ 2840854 w 5113538"/>
              <a:gd name="connsiteY27" fmla="*/ 2920754 h 3373515"/>
              <a:gd name="connsiteX28" fmla="*/ 2911876 w 5113538"/>
              <a:gd name="connsiteY28" fmla="*/ 2902998 h 3373515"/>
              <a:gd name="connsiteX29" fmla="*/ 2974019 w 5113538"/>
              <a:gd name="connsiteY29" fmla="*/ 3045041 h 3373515"/>
              <a:gd name="connsiteX30" fmla="*/ 3098307 w 5113538"/>
              <a:gd name="connsiteY30" fmla="*/ 3062797 h 3373515"/>
              <a:gd name="connsiteX31" fmla="*/ 3195961 w 5113538"/>
              <a:gd name="connsiteY31" fmla="*/ 3160451 h 3373515"/>
              <a:gd name="connsiteX32" fmla="*/ 3204839 w 5113538"/>
              <a:gd name="connsiteY32" fmla="*/ 3240350 h 3373515"/>
              <a:gd name="connsiteX33" fmla="*/ 3311371 w 5113538"/>
              <a:gd name="connsiteY33" fmla="*/ 3275861 h 3373515"/>
              <a:gd name="connsiteX34" fmla="*/ 3338004 w 5113538"/>
              <a:gd name="connsiteY34" fmla="*/ 3346882 h 3373515"/>
              <a:gd name="connsiteX35" fmla="*/ 3497802 w 5113538"/>
              <a:gd name="connsiteY35" fmla="*/ 3373515 h 3373515"/>
              <a:gd name="connsiteX36" fmla="*/ 3559946 w 5113538"/>
              <a:gd name="connsiteY36" fmla="*/ 3338004 h 3373515"/>
              <a:gd name="connsiteX37" fmla="*/ 3755254 w 5113538"/>
              <a:gd name="connsiteY37" fmla="*/ 3302494 h 3373515"/>
              <a:gd name="connsiteX38" fmla="*/ 3897297 w 5113538"/>
              <a:gd name="connsiteY38" fmla="*/ 3338004 h 3373515"/>
              <a:gd name="connsiteX39" fmla="*/ 4065973 w 5113538"/>
              <a:gd name="connsiteY39" fmla="*/ 2991775 h 3373515"/>
              <a:gd name="connsiteX40" fmla="*/ 4332303 w 5113538"/>
              <a:gd name="connsiteY40" fmla="*/ 3062797 h 3373515"/>
              <a:gd name="connsiteX41" fmla="*/ 4456590 w 5113538"/>
              <a:gd name="connsiteY41" fmla="*/ 3213717 h 3373515"/>
              <a:gd name="connsiteX42" fmla="*/ 4385569 w 5113538"/>
              <a:gd name="connsiteY42" fmla="*/ 3036163 h 3373515"/>
              <a:gd name="connsiteX43" fmla="*/ 4039340 w 5113538"/>
              <a:gd name="connsiteY43" fmla="*/ 2938509 h 3373515"/>
              <a:gd name="connsiteX44" fmla="*/ 4190260 w 5113538"/>
              <a:gd name="connsiteY44" fmla="*/ 2760956 h 3373515"/>
              <a:gd name="connsiteX45" fmla="*/ 4314547 w 5113538"/>
              <a:gd name="connsiteY45" fmla="*/ 2734323 h 3373515"/>
              <a:gd name="connsiteX46" fmla="*/ 4545367 w 5113538"/>
              <a:gd name="connsiteY46" fmla="*/ 2858610 h 3373515"/>
              <a:gd name="connsiteX47" fmla="*/ 4971495 w 5113538"/>
              <a:gd name="connsiteY47" fmla="*/ 2787589 h 3373515"/>
              <a:gd name="connsiteX48" fmla="*/ 4900474 w 5113538"/>
              <a:gd name="connsiteY48" fmla="*/ 2441360 h 3373515"/>
              <a:gd name="connsiteX49" fmla="*/ 4998128 w 5113538"/>
              <a:gd name="connsiteY49" fmla="*/ 2317072 h 3373515"/>
              <a:gd name="connsiteX50" fmla="*/ 4998128 w 5113538"/>
              <a:gd name="connsiteY50" fmla="*/ 2192785 h 3373515"/>
              <a:gd name="connsiteX51" fmla="*/ 5113538 w 5113538"/>
              <a:gd name="connsiteY51" fmla="*/ 2095130 h 3373515"/>
              <a:gd name="connsiteX52" fmla="*/ 4962617 w 5113538"/>
              <a:gd name="connsiteY52" fmla="*/ 2068497 h 3373515"/>
              <a:gd name="connsiteX53" fmla="*/ 4927107 w 5113538"/>
              <a:gd name="connsiteY53" fmla="*/ 1890944 h 3373515"/>
              <a:gd name="connsiteX54" fmla="*/ 4829452 w 5113538"/>
              <a:gd name="connsiteY54" fmla="*/ 1802167 h 3373515"/>
              <a:gd name="connsiteX55" fmla="*/ 4687410 w 5113538"/>
              <a:gd name="connsiteY55" fmla="*/ 1589103 h 3373515"/>
              <a:gd name="connsiteX56" fmla="*/ 4554245 w 5113538"/>
              <a:gd name="connsiteY56" fmla="*/ 1376039 h 3373515"/>
              <a:gd name="connsiteX57" fmla="*/ 4536489 w 5113538"/>
              <a:gd name="connsiteY57" fmla="*/ 1136342 h 3373515"/>
              <a:gd name="connsiteX58" fmla="*/ 4660777 w 5113538"/>
              <a:gd name="connsiteY58" fmla="*/ 941033 h 3373515"/>
              <a:gd name="connsiteX59" fmla="*/ 4589755 w 5113538"/>
              <a:gd name="connsiteY59" fmla="*/ 523783 h 3373515"/>
              <a:gd name="connsiteX60" fmla="*/ 4385569 w 5113538"/>
              <a:gd name="connsiteY60" fmla="*/ 559294 h 3373515"/>
              <a:gd name="connsiteX61" fmla="*/ 4279037 w 5113538"/>
              <a:gd name="connsiteY61" fmla="*/ 488272 h 3373515"/>
              <a:gd name="connsiteX62" fmla="*/ 4243526 w 5113538"/>
              <a:gd name="connsiteY62" fmla="*/ 541538 h 3373515"/>
              <a:gd name="connsiteX63" fmla="*/ 4199138 w 5113538"/>
              <a:gd name="connsiteY63" fmla="*/ 426129 h 3373515"/>
              <a:gd name="connsiteX64" fmla="*/ 4003829 w 5113538"/>
              <a:gd name="connsiteY64" fmla="*/ 355107 h 3373515"/>
              <a:gd name="connsiteX65" fmla="*/ 3897297 w 5113538"/>
              <a:gd name="connsiteY65" fmla="*/ 372863 h 3373515"/>
              <a:gd name="connsiteX66" fmla="*/ 3790765 w 5113538"/>
              <a:gd name="connsiteY66" fmla="*/ 559294 h 3373515"/>
              <a:gd name="connsiteX67" fmla="*/ 3240349 w 5113538"/>
              <a:gd name="connsiteY67" fmla="*/ 506028 h 3373515"/>
              <a:gd name="connsiteX68" fmla="*/ 2885243 w 5113538"/>
              <a:gd name="connsiteY68" fmla="*/ 248575 h 3373515"/>
              <a:gd name="connsiteX69" fmla="*/ 2867487 w 5113538"/>
              <a:gd name="connsiteY69" fmla="*/ 310719 h 3373515"/>
              <a:gd name="connsiteX70" fmla="*/ 2627790 w 5113538"/>
              <a:gd name="connsiteY70" fmla="*/ 239697 h 3373515"/>
              <a:gd name="connsiteX71" fmla="*/ 2441359 w 5113538"/>
              <a:gd name="connsiteY71" fmla="*/ 124288 h 3373515"/>
              <a:gd name="connsiteX72" fmla="*/ 2183907 w 5113538"/>
              <a:gd name="connsiteY72" fmla="*/ 26633 h 3373515"/>
              <a:gd name="connsiteX73" fmla="*/ 2112885 w 5113538"/>
              <a:gd name="connsiteY73" fmla="*/ 124288 h 3373515"/>
              <a:gd name="connsiteX74" fmla="*/ 1997476 w 5113538"/>
              <a:gd name="connsiteY74" fmla="*/ 159798 h 3373515"/>
              <a:gd name="connsiteX75" fmla="*/ 1944210 w 5113538"/>
              <a:gd name="connsiteY75" fmla="*/ 53266 h 3373515"/>
              <a:gd name="connsiteX76" fmla="*/ 1846555 w 5113538"/>
              <a:gd name="connsiteY76" fmla="*/ 26633 h 3373515"/>
              <a:gd name="connsiteX77" fmla="*/ 1766656 w 5113538"/>
              <a:gd name="connsiteY77" fmla="*/ 0 h 3373515"/>
              <a:gd name="connsiteX78" fmla="*/ 1722268 w 5113538"/>
              <a:gd name="connsiteY78" fmla="*/ 26633 h 3373515"/>
              <a:gd name="connsiteX79" fmla="*/ 1704513 w 5113538"/>
              <a:gd name="connsiteY79" fmla="*/ 559294 h 3373515"/>
              <a:gd name="connsiteX80" fmla="*/ 1500326 w 5113538"/>
              <a:gd name="connsiteY80" fmla="*/ 532661 h 3373515"/>
              <a:gd name="connsiteX81" fmla="*/ 1447060 w 5113538"/>
              <a:gd name="connsiteY81" fmla="*/ 683581 h 3373515"/>
              <a:gd name="connsiteX82" fmla="*/ 1349406 w 5113538"/>
              <a:gd name="connsiteY82" fmla="*/ 781235 h 3373515"/>
              <a:gd name="connsiteX83" fmla="*/ 1340528 w 5113538"/>
              <a:gd name="connsiteY83" fmla="*/ 976544 h 3373515"/>
              <a:gd name="connsiteX84" fmla="*/ 1287262 w 5113538"/>
              <a:gd name="connsiteY84" fmla="*/ 1020932 h 3373515"/>
              <a:gd name="connsiteX85" fmla="*/ 1171852 w 5113538"/>
              <a:gd name="connsiteY85" fmla="*/ 914400 h 3373515"/>
              <a:gd name="connsiteX86" fmla="*/ 1118586 w 5113538"/>
              <a:gd name="connsiteY86" fmla="*/ 958789 h 3373515"/>
              <a:gd name="connsiteX87" fmla="*/ 958788 w 5113538"/>
              <a:gd name="connsiteY87" fmla="*/ 887767 h 3373515"/>
              <a:gd name="connsiteX88" fmla="*/ 781235 w 5113538"/>
              <a:gd name="connsiteY88" fmla="*/ 1074198 h 3373515"/>
              <a:gd name="connsiteX89" fmla="*/ 372862 w 5113538"/>
              <a:gd name="connsiteY89" fmla="*/ 994299 h 3373515"/>
              <a:gd name="connsiteX90" fmla="*/ 284085 w 5113538"/>
              <a:gd name="connsiteY90" fmla="*/ 870012 h 3373515"/>
              <a:gd name="connsiteX91" fmla="*/ 346229 w 5113538"/>
              <a:gd name="connsiteY91" fmla="*/ 825624 h 3373515"/>
              <a:gd name="connsiteX92" fmla="*/ 0 w 5113538"/>
              <a:gd name="connsiteY92" fmla="*/ 763480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90" fmla="*/ 26633 w 4856086"/>
              <a:gd name="connsiteY90" fmla="*/ 870012 h 3373515"/>
              <a:gd name="connsiteX91" fmla="*/ 88777 w 4856086"/>
              <a:gd name="connsiteY91" fmla="*/ 825624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90" fmla="*/ 26633 w 4856086"/>
              <a:gd name="connsiteY90" fmla="*/ 870012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  <a:gd name="connsiteX89" fmla="*/ 115410 w 4856086"/>
              <a:gd name="connsiteY89" fmla="*/ 994299 h 3373515"/>
              <a:gd name="connsiteX0" fmla="*/ 470517 w 4856086"/>
              <a:gd name="connsiteY0" fmla="*/ 1074198 h 3373515"/>
              <a:gd name="connsiteX1" fmla="*/ 488272 w 4856086"/>
              <a:gd name="connsiteY1" fmla="*/ 1251752 h 3373515"/>
              <a:gd name="connsiteX2" fmla="*/ 408373 w 4856086"/>
              <a:gd name="connsiteY2" fmla="*/ 1313896 h 3373515"/>
              <a:gd name="connsiteX3" fmla="*/ 479394 w 4856086"/>
              <a:gd name="connsiteY3" fmla="*/ 1384917 h 3373515"/>
              <a:gd name="connsiteX4" fmla="*/ 221942 w 4856086"/>
              <a:gd name="connsiteY4" fmla="*/ 1562470 h 3373515"/>
              <a:gd name="connsiteX5" fmla="*/ 133165 w 4856086"/>
              <a:gd name="connsiteY5" fmla="*/ 1731146 h 3373515"/>
              <a:gd name="connsiteX6" fmla="*/ 0 w 4856086"/>
              <a:gd name="connsiteY6" fmla="*/ 1935332 h 3373515"/>
              <a:gd name="connsiteX7" fmla="*/ 106532 w 4856086"/>
              <a:gd name="connsiteY7" fmla="*/ 2201663 h 3373515"/>
              <a:gd name="connsiteX8" fmla="*/ 221942 w 4856086"/>
              <a:gd name="connsiteY8" fmla="*/ 2592280 h 3373515"/>
              <a:gd name="connsiteX9" fmla="*/ 319596 w 4856086"/>
              <a:gd name="connsiteY9" fmla="*/ 2707690 h 3373515"/>
              <a:gd name="connsiteX10" fmla="*/ 328474 w 4856086"/>
              <a:gd name="connsiteY10" fmla="*/ 2867488 h 3373515"/>
              <a:gd name="connsiteX11" fmla="*/ 745725 w 4856086"/>
              <a:gd name="connsiteY11" fmla="*/ 3053919 h 3373515"/>
              <a:gd name="connsiteX12" fmla="*/ 1127464 w 4856086"/>
              <a:gd name="connsiteY12" fmla="*/ 2858610 h 3373515"/>
              <a:gd name="connsiteX13" fmla="*/ 1367161 w 4856086"/>
              <a:gd name="connsiteY13" fmla="*/ 2902998 h 3373515"/>
              <a:gd name="connsiteX14" fmla="*/ 1438183 w 4856086"/>
              <a:gd name="connsiteY14" fmla="*/ 2982897 h 3373515"/>
              <a:gd name="connsiteX15" fmla="*/ 1624614 w 4856086"/>
              <a:gd name="connsiteY15" fmla="*/ 2858610 h 3373515"/>
              <a:gd name="connsiteX16" fmla="*/ 1766657 w 4856086"/>
              <a:gd name="connsiteY16" fmla="*/ 2876365 h 3373515"/>
              <a:gd name="connsiteX17" fmla="*/ 1864311 w 4856086"/>
              <a:gd name="connsiteY17" fmla="*/ 2823099 h 3373515"/>
              <a:gd name="connsiteX18" fmla="*/ 1926455 w 4856086"/>
              <a:gd name="connsiteY18" fmla="*/ 2823099 h 3373515"/>
              <a:gd name="connsiteX19" fmla="*/ 1944210 w 4856086"/>
              <a:gd name="connsiteY19" fmla="*/ 2743200 h 3373515"/>
              <a:gd name="connsiteX20" fmla="*/ 2024109 w 4856086"/>
              <a:gd name="connsiteY20" fmla="*/ 2769833 h 3373515"/>
              <a:gd name="connsiteX21" fmla="*/ 2086253 w 4856086"/>
              <a:gd name="connsiteY21" fmla="*/ 2672179 h 3373515"/>
              <a:gd name="connsiteX22" fmla="*/ 2183907 w 4856086"/>
              <a:gd name="connsiteY22" fmla="*/ 2681057 h 3373515"/>
              <a:gd name="connsiteX23" fmla="*/ 2237173 w 4856086"/>
              <a:gd name="connsiteY23" fmla="*/ 2778711 h 3373515"/>
              <a:gd name="connsiteX24" fmla="*/ 2352583 w 4856086"/>
              <a:gd name="connsiteY24" fmla="*/ 2787589 h 3373515"/>
              <a:gd name="connsiteX25" fmla="*/ 2405849 w 4856086"/>
              <a:gd name="connsiteY25" fmla="*/ 2894121 h 3373515"/>
              <a:gd name="connsiteX26" fmla="*/ 2512381 w 4856086"/>
              <a:gd name="connsiteY26" fmla="*/ 2840855 h 3373515"/>
              <a:gd name="connsiteX27" fmla="*/ 2583402 w 4856086"/>
              <a:gd name="connsiteY27" fmla="*/ 2920754 h 3373515"/>
              <a:gd name="connsiteX28" fmla="*/ 2654424 w 4856086"/>
              <a:gd name="connsiteY28" fmla="*/ 2902998 h 3373515"/>
              <a:gd name="connsiteX29" fmla="*/ 2716567 w 4856086"/>
              <a:gd name="connsiteY29" fmla="*/ 3045041 h 3373515"/>
              <a:gd name="connsiteX30" fmla="*/ 2840855 w 4856086"/>
              <a:gd name="connsiteY30" fmla="*/ 3062797 h 3373515"/>
              <a:gd name="connsiteX31" fmla="*/ 2938509 w 4856086"/>
              <a:gd name="connsiteY31" fmla="*/ 3160451 h 3373515"/>
              <a:gd name="connsiteX32" fmla="*/ 2947387 w 4856086"/>
              <a:gd name="connsiteY32" fmla="*/ 3240350 h 3373515"/>
              <a:gd name="connsiteX33" fmla="*/ 3053919 w 4856086"/>
              <a:gd name="connsiteY33" fmla="*/ 3275861 h 3373515"/>
              <a:gd name="connsiteX34" fmla="*/ 3080552 w 4856086"/>
              <a:gd name="connsiteY34" fmla="*/ 3346882 h 3373515"/>
              <a:gd name="connsiteX35" fmla="*/ 3240350 w 4856086"/>
              <a:gd name="connsiteY35" fmla="*/ 3373515 h 3373515"/>
              <a:gd name="connsiteX36" fmla="*/ 3302494 w 4856086"/>
              <a:gd name="connsiteY36" fmla="*/ 3338004 h 3373515"/>
              <a:gd name="connsiteX37" fmla="*/ 3497802 w 4856086"/>
              <a:gd name="connsiteY37" fmla="*/ 3302494 h 3373515"/>
              <a:gd name="connsiteX38" fmla="*/ 3639845 w 4856086"/>
              <a:gd name="connsiteY38" fmla="*/ 3338004 h 3373515"/>
              <a:gd name="connsiteX39" fmla="*/ 3808521 w 4856086"/>
              <a:gd name="connsiteY39" fmla="*/ 2991775 h 3373515"/>
              <a:gd name="connsiteX40" fmla="*/ 4074851 w 4856086"/>
              <a:gd name="connsiteY40" fmla="*/ 3062797 h 3373515"/>
              <a:gd name="connsiteX41" fmla="*/ 4199138 w 4856086"/>
              <a:gd name="connsiteY41" fmla="*/ 3213717 h 3373515"/>
              <a:gd name="connsiteX42" fmla="*/ 4128117 w 4856086"/>
              <a:gd name="connsiteY42" fmla="*/ 3036163 h 3373515"/>
              <a:gd name="connsiteX43" fmla="*/ 3781888 w 4856086"/>
              <a:gd name="connsiteY43" fmla="*/ 2938509 h 3373515"/>
              <a:gd name="connsiteX44" fmla="*/ 3932808 w 4856086"/>
              <a:gd name="connsiteY44" fmla="*/ 2760956 h 3373515"/>
              <a:gd name="connsiteX45" fmla="*/ 4057095 w 4856086"/>
              <a:gd name="connsiteY45" fmla="*/ 2734323 h 3373515"/>
              <a:gd name="connsiteX46" fmla="*/ 4287915 w 4856086"/>
              <a:gd name="connsiteY46" fmla="*/ 2858610 h 3373515"/>
              <a:gd name="connsiteX47" fmla="*/ 4714043 w 4856086"/>
              <a:gd name="connsiteY47" fmla="*/ 2787589 h 3373515"/>
              <a:gd name="connsiteX48" fmla="*/ 4643022 w 4856086"/>
              <a:gd name="connsiteY48" fmla="*/ 2441360 h 3373515"/>
              <a:gd name="connsiteX49" fmla="*/ 4740676 w 4856086"/>
              <a:gd name="connsiteY49" fmla="*/ 2317072 h 3373515"/>
              <a:gd name="connsiteX50" fmla="*/ 4740676 w 4856086"/>
              <a:gd name="connsiteY50" fmla="*/ 2192785 h 3373515"/>
              <a:gd name="connsiteX51" fmla="*/ 4856086 w 4856086"/>
              <a:gd name="connsiteY51" fmla="*/ 2095130 h 3373515"/>
              <a:gd name="connsiteX52" fmla="*/ 4705165 w 4856086"/>
              <a:gd name="connsiteY52" fmla="*/ 2068497 h 3373515"/>
              <a:gd name="connsiteX53" fmla="*/ 4669655 w 4856086"/>
              <a:gd name="connsiteY53" fmla="*/ 1890944 h 3373515"/>
              <a:gd name="connsiteX54" fmla="*/ 4572000 w 4856086"/>
              <a:gd name="connsiteY54" fmla="*/ 1802167 h 3373515"/>
              <a:gd name="connsiteX55" fmla="*/ 4429958 w 4856086"/>
              <a:gd name="connsiteY55" fmla="*/ 1589103 h 3373515"/>
              <a:gd name="connsiteX56" fmla="*/ 4296793 w 4856086"/>
              <a:gd name="connsiteY56" fmla="*/ 1376039 h 3373515"/>
              <a:gd name="connsiteX57" fmla="*/ 4279037 w 4856086"/>
              <a:gd name="connsiteY57" fmla="*/ 1136342 h 3373515"/>
              <a:gd name="connsiteX58" fmla="*/ 4403325 w 4856086"/>
              <a:gd name="connsiteY58" fmla="*/ 941033 h 3373515"/>
              <a:gd name="connsiteX59" fmla="*/ 4332303 w 4856086"/>
              <a:gd name="connsiteY59" fmla="*/ 523783 h 3373515"/>
              <a:gd name="connsiteX60" fmla="*/ 4128117 w 4856086"/>
              <a:gd name="connsiteY60" fmla="*/ 559294 h 3373515"/>
              <a:gd name="connsiteX61" fmla="*/ 4021585 w 4856086"/>
              <a:gd name="connsiteY61" fmla="*/ 488272 h 3373515"/>
              <a:gd name="connsiteX62" fmla="*/ 3986074 w 4856086"/>
              <a:gd name="connsiteY62" fmla="*/ 541538 h 3373515"/>
              <a:gd name="connsiteX63" fmla="*/ 3941686 w 4856086"/>
              <a:gd name="connsiteY63" fmla="*/ 426129 h 3373515"/>
              <a:gd name="connsiteX64" fmla="*/ 3746377 w 4856086"/>
              <a:gd name="connsiteY64" fmla="*/ 355107 h 3373515"/>
              <a:gd name="connsiteX65" fmla="*/ 3639845 w 4856086"/>
              <a:gd name="connsiteY65" fmla="*/ 372863 h 3373515"/>
              <a:gd name="connsiteX66" fmla="*/ 3533313 w 4856086"/>
              <a:gd name="connsiteY66" fmla="*/ 559294 h 3373515"/>
              <a:gd name="connsiteX67" fmla="*/ 2982897 w 4856086"/>
              <a:gd name="connsiteY67" fmla="*/ 506028 h 3373515"/>
              <a:gd name="connsiteX68" fmla="*/ 2627791 w 4856086"/>
              <a:gd name="connsiteY68" fmla="*/ 248575 h 3373515"/>
              <a:gd name="connsiteX69" fmla="*/ 2610035 w 4856086"/>
              <a:gd name="connsiteY69" fmla="*/ 310719 h 3373515"/>
              <a:gd name="connsiteX70" fmla="*/ 2370338 w 4856086"/>
              <a:gd name="connsiteY70" fmla="*/ 239697 h 3373515"/>
              <a:gd name="connsiteX71" fmla="*/ 2183907 w 4856086"/>
              <a:gd name="connsiteY71" fmla="*/ 124288 h 3373515"/>
              <a:gd name="connsiteX72" fmla="*/ 1926455 w 4856086"/>
              <a:gd name="connsiteY72" fmla="*/ 26633 h 3373515"/>
              <a:gd name="connsiteX73" fmla="*/ 1855433 w 4856086"/>
              <a:gd name="connsiteY73" fmla="*/ 124288 h 3373515"/>
              <a:gd name="connsiteX74" fmla="*/ 1740024 w 4856086"/>
              <a:gd name="connsiteY74" fmla="*/ 159798 h 3373515"/>
              <a:gd name="connsiteX75" fmla="*/ 1686758 w 4856086"/>
              <a:gd name="connsiteY75" fmla="*/ 53266 h 3373515"/>
              <a:gd name="connsiteX76" fmla="*/ 1589103 w 4856086"/>
              <a:gd name="connsiteY76" fmla="*/ 26633 h 3373515"/>
              <a:gd name="connsiteX77" fmla="*/ 1509204 w 4856086"/>
              <a:gd name="connsiteY77" fmla="*/ 0 h 3373515"/>
              <a:gd name="connsiteX78" fmla="*/ 1464816 w 4856086"/>
              <a:gd name="connsiteY78" fmla="*/ 26633 h 3373515"/>
              <a:gd name="connsiteX79" fmla="*/ 1447061 w 4856086"/>
              <a:gd name="connsiteY79" fmla="*/ 559294 h 3373515"/>
              <a:gd name="connsiteX80" fmla="*/ 1242874 w 4856086"/>
              <a:gd name="connsiteY80" fmla="*/ 532661 h 3373515"/>
              <a:gd name="connsiteX81" fmla="*/ 1189608 w 4856086"/>
              <a:gd name="connsiteY81" fmla="*/ 683581 h 3373515"/>
              <a:gd name="connsiteX82" fmla="*/ 1091954 w 4856086"/>
              <a:gd name="connsiteY82" fmla="*/ 781235 h 3373515"/>
              <a:gd name="connsiteX83" fmla="*/ 1083076 w 4856086"/>
              <a:gd name="connsiteY83" fmla="*/ 976544 h 3373515"/>
              <a:gd name="connsiteX84" fmla="*/ 1029810 w 4856086"/>
              <a:gd name="connsiteY84" fmla="*/ 1020932 h 3373515"/>
              <a:gd name="connsiteX85" fmla="*/ 914400 w 4856086"/>
              <a:gd name="connsiteY85" fmla="*/ 914400 h 3373515"/>
              <a:gd name="connsiteX86" fmla="*/ 861134 w 4856086"/>
              <a:gd name="connsiteY86" fmla="*/ 958789 h 3373515"/>
              <a:gd name="connsiteX87" fmla="*/ 701336 w 4856086"/>
              <a:gd name="connsiteY87" fmla="*/ 887767 h 3373515"/>
              <a:gd name="connsiteX88" fmla="*/ 523783 w 4856086"/>
              <a:gd name="connsiteY88" fmla="*/ 1074198 h 337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856086" h="3373515">
                <a:moveTo>
                  <a:pt x="470517" y="1074198"/>
                </a:moveTo>
                <a:lnTo>
                  <a:pt x="488272" y="1251752"/>
                </a:lnTo>
                <a:lnTo>
                  <a:pt x="408373" y="1313896"/>
                </a:lnTo>
                <a:lnTo>
                  <a:pt x="479394" y="1384917"/>
                </a:lnTo>
                <a:lnTo>
                  <a:pt x="221942" y="1562470"/>
                </a:lnTo>
                <a:lnTo>
                  <a:pt x="133165" y="1731146"/>
                </a:lnTo>
                <a:lnTo>
                  <a:pt x="0" y="1935332"/>
                </a:lnTo>
                <a:lnTo>
                  <a:pt x="106532" y="2201663"/>
                </a:lnTo>
                <a:lnTo>
                  <a:pt x="221942" y="2592280"/>
                </a:lnTo>
                <a:lnTo>
                  <a:pt x="319596" y="2707690"/>
                </a:lnTo>
                <a:lnTo>
                  <a:pt x="328474" y="2867488"/>
                </a:lnTo>
                <a:lnTo>
                  <a:pt x="745725" y="3053919"/>
                </a:lnTo>
                <a:lnTo>
                  <a:pt x="1127464" y="2858610"/>
                </a:lnTo>
                <a:lnTo>
                  <a:pt x="1367161" y="2902998"/>
                </a:lnTo>
                <a:lnTo>
                  <a:pt x="1438183" y="2982897"/>
                </a:lnTo>
                <a:lnTo>
                  <a:pt x="1624614" y="2858610"/>
                </a:lnTo>
                <a:lnTo>
                  <a:pt x="1766657" y="2876365"/>
                </a:lnTo>
                <a:lnTo>
                  <a:pt x="1864311" y="2823099"/>
                </a:lnTo>
                <a:lnTo>
                  <a:pt x="1926455" y="2823099"/>
                </a:lnTo>
                <a:lnTo>
                  <a:pt x="1944210" y="2743200"/>
                </a:lnTo>
                <a:lnTo>
                  <a:pt x="2024109" y="2769833"/>
                </a:lnTo>
                <a:lnTo>
                  <a:pt x="2086253" y="2672179"/>
                </a:lnTo>
                <a:lnTo>
                  <a:pt x="2183907" y="2681057"/>
                </a:lnTo>
                <a:lnTo>
                  <a:pt x="2237173" y="2778711"/>
                </a:lnTo>
                <a:lnTo>
                  <a:pt x="2352583" y="2787589"/>
                </a:lnTo>
                <a:lnTo>
                  <a:pt x="2405849" y="2894121"/>
                </a:lnTo>
                <a:lnTo>
                  <a:pt x="2512381" y="2840855"/>
                </a:lnTo>
                <a:lnTo>
                  <a:pt x="2583402" y="2920754"/>
                </a:lnTo>
                <a:lnTo>
                  <a:pt x="2654424" y="2902998"/>
                </a:lnTo>
                <a:lnTo>
                  <a:pt x="2716567" y="3045041"/>
                </a:lnTo>
                <a:lnTo>
                  <a:pt x="2840855" y="3062797"/>
                </a:lnTo>
                <a:lnTo>
                  <a:pt x="2938509" y="3160451"/>
                </a:lnTo>
                <a:lnTo>
                  <a:pt x="2947387" y="3240350"/>
                </a:lnTo>
                <a:lnTo>
                  <a:pt x="3053919" y="3275861"/>
                </a:lnTo>
                <a:lnTo>
                  <a:pt x="3080552" y="3346882"/>
                </a:lnTo>
                <a:lnTo>
                  <a:pt x="3240350" y="3373515"/>
                </a:lnTo>
                <a:lnTo>
                  <a:pt x="3302494" y="3338004"/>
                </a:lnTo>
                <a:lnTo>
                  <a:pt x="3497802" y="3302494"/>
                </a:lnTo>
                <a:lnTo>
                  <a:pt x="3639845" y="3338004"/>
                </a:lnTo>
                <a:lnTo>
                  <a:pt x="3808521" y="2991775"/>
                </a:lnTo>
                <a:lnTo>
                  <a:pt x="4074851" y="3062797"/>
                </a:lnTo>
                <a:lnTo>
                  <a:pt x="4199138" y="3213717"/>
                </a:lnTo>
                <a:lnTo>
                  <a:pt x="4128117" y="3036163"/>
                </a:lnTo>
                <a:lnTo>
                  <a:pt x="3781888" y="2938509"/>
                </a:lnTo>
                <a:lnTo>
                  <a:pt x="3932808" y="2760956"/>
                </a:lnTo>
                <a:lnTo>
                  <a:pt x="4057095" y="2734323"/>
                </a:lnTo>
                <a:lnTo>
                  <a:pt x="4287915" y="2858610"/>
                </a:lnTo>
                <a:lnTo>
                  <a:pt x="4714043" y="2787589"/>
                </a:lnTo>
                <a:lnTo>
                  <a:pt x="4643022" y="2441360"/>
                </a:lnTo>
                <a:lnTo>
                  <a:pt x="4740676" y="2317072"/>
                </a:lnTo>
                <a:lnTo>
                  <a:pt x="4740676" y="2192785"/>
                </a:lnTo>
                <a:lnTo>
                  <a:pt x="4856086" y="2095130"/>
                </a:lnTo>
                <a:lnTo>
                  <a:pt x="4705165" y="2068497"/>
                </a:lnTo>
                <a:lnTo>
                  <a:pt x="4669655" y="1890944"/>
                </a:lnTo>
                <a:lnTo>
                  <a:pt x="4572000" y="1802167"/>
                </a:lnTo>
                <a:lnTo>
                  <a:pt x="4429958" y="1589103"/>
                </a:lnTo>
                <a:lnTo>
                  <a:pt x="4296793" y="1376039"/>
                </a:lnTo>
                <a:lnTo>
                  <a:pt x="4279037" y="1136342"/>
                </a:lnTo>
                <a:lnTo>
                  <a:pt x="4403325" y="941033"/>
                </a:lnTo>
                <a:lnTo>
                  <a:pt x="4332303" y="523783"/>
                </a:lnTo>
                <a:lnTo>
                  <a:pt x="4128117" y="559294"/>
                </a:lnTo>
                <a:lnTo>
                  <a:pt x="4021585" y="488272"/>
                </a:lnTo>
                <a:lnTo>
                  <a:pt x="3986074" y="541538"/>
                </a:lnTo>
                <a:lnTo>
                  <a:pt x="3941686" y="426129"/>
                </a:lnTo>
                <a:lnTo>
                  <a:pt x="3746377" y="355107"/>
                </a:lnTo>
                <a:lnTo>
                  <a:pt x="3639845" y="372863"/>
                </a:lnTo>
                <a:lnTo>
                  <a:pt x="3533313" y="559294"/>
                </a:lnTo>
                <a:lnTo>
                  <a:pt x="2982897" y="506028"/>
                </a:lnTo>
                <a:lnTo>
                  <a:pt x="2627791" y="248575"/>
                </a:lnTo>
                <a:lnTo>
                  <a:pt x="2610035" y="310719"/>
                </a:lnTo>
                <a:lnTo>
                  <a:pt x="2370338" y="239697"/>
                </a:lnTo>
                <a:lnTo>
                  <a:pt x="2183907" y="124288"/>
                </a:lnTo>
                <a:lnTo>
                  <a:pt x="1926455" y="26633"/>
                </a:lnTo>
                <a:lnTo>
                  <a:pt x="1855433" y="124288"/>
                </a:lnTo>
                <a:lnTo>
                  <a:pt x="1740024" y="159798"/>
                </a:lnTo>
                <a:lnTo>
                  <a:pt x="1686758" y="53266"/>
                </a:lnTo>
                <a:lnTo>
                  <a:pt x="1589103" y="26633"/>
                </a:lnTo>
                <a:lnTo>
                  <a:pt x="1509204" y="0"/>
                </a:lnTo>
                <a:lnTo>
                  <a:pt x="1464816" y="26633"/>
                </a:lnTo>
                <a:lnTo>
                  <a:pt x="1447061" y="559294"/>
                </a:lnTo>
                <a:lnTo>
                  <a:pt x="1242874" y="532661"/>
                </a:lnTo>
                <a:lnTo>
                  <a:pt x="1189608" y="683581"/>
                </a:lnTo>
                <a:lnTo>
                  <a:pt x="1091954" y="781235"/>
                </a:lnTo>
                <a:lnTo>
                  <a:pt x="1083076" y="976544"/>
                </a:lnTo>
                <a:lnTo>
                  <a:pt x="1029810" y="1020932"/>
                </a:lnTo>
                <a:lnTo>
                  <a:pt x="914400" y="914400"/>
                </a:lnTo>
                <a:lnTo>
                  <a:pt x="861134" y="958789"/>
                </a:lnTo>
                <a:lnTo>
                  <a:pt x="701336" y="887767"/>
                </a:lnTo>
                <a:lnTo>
                  <a:pt x="523783" y="1074198"/>
                </a:lnTo>
              </a:path>
            </a:pathLst>
          </a:custGeom>
          <a:pattFill prst="lgGrid">
            <a:fgClr>
              <a:schemeClr val="tx1"/>
            </a:fgClr>
            <a:bgClr>
              <a:srgbClr val="D2F2FF"/>
            </a:bgClr>
          </a:patt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BA82E0-516F-C3BD-DA6B-7D3FCDC42F17}"/>
              </a:ext>
            </a:extLst>
          </p:cNvPr>
          <p:cNvSpPr txBox="1"/>
          <p:nvPr/>
        </p:nvSpPr>
        <p:spPr bwMode="auto">
          <a:xfrm>
            <a:off x="1340527" y="1080374"/>
            <a:ext cx="11060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Grid overlay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22C14D-5E8A-83CD-E229-BC5C41F7DD8B}"/>
              </a:ext>
            </a:extLst>
          </p:cNvPr>
          <p:cNvSpPr txBox="1"/>
          <p:nvPr/>
        </p:nvSpPr>
        <p:spPr bwMode="auto">
          <a:xfrm>
            <a:off x="2497558" y="1080374"/>
            <a:ext cx="69474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to create a basis layer where infestation levels are predicted per Lat/Lon pair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5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50782 0.32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1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7" grpId="0" animBg="1"/>
      <p:bldP spid="7" grpId="1" animBg="1"/>
      <p:bldP spid="7" grpId="2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>
            <a:extLst>
              <a:ext uri="{FF2B5EF4-FFF2-40B4-BE49-F238E27FC236}">
                <a16:creationId xmlns:a16="http://schemas.microsoft.com/office/drawing/2014/main" id="{10722FFE-62DB-4062-E331-095085DC2B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9" t="2733" r="3231" b="7360"/>
          <a:stretch/>
        </p:blipFill>
        <p:spPr>
          <a:xfrm>
            <a:off x="6511619" y="6111"/>
            <a:ext cx="5665644" cy="3415281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AD070BA-D69C-9D0D-61CD-0333D029C431}"/>
              </a:ext>
            </a:extLst>
          </p:cNvPr>
          <p:cNvSpPr/>
          <p:nvPr/>
        </p:nvSpPr>
        <p:spPr bwMode="auto">
          <a:xfrm>
            <a:off x="8030681" y="1202669"/>
            <a:ext cx="798834" cy="535539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CD2FA5-0821-0293-73FF-25FC078925F8}"/>
              </a:ext>
            </a:extLst>
          </p:cNvPr>
          <p:cNvSpPr/>
          <p:nvPr/>
        </p:nvSpPr>
        <p:spPr bwMode="auto">
          <a:xfrm>
            <a:off x="9901103" y="1233848"/>
            <a:ext cx="1377576" cy="388295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7F576F-D000-AB2B-B27E-39CF84C093DD}"/>
              </a:ext>
            </a:extLst>
          </p:cNvPr>
          <p:cNvSpPr/>
          <p:nvPr/>
        </p:nvSpPr>
        <p:spPr bwMode="auto">
          <a:xfrm>
            <a:off x="8852528" y="439572"/>
            <a:ext cx="957302" cy="661603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2F719EF-4493-B6C7-5B83-CB785A32DCEF}"/>
              </a:ext>
            </a:extLst>
          </p:cNvPr>
          <p:cNvSpPr/>
          <p:nvPr/>
        </p:nvSpPr>
        <p:spPr bwMode="auto">
          <a:xfrm>
            <a:off x="7773233" y="2381036"/>
            <a:ext cx="1008191" cy="680857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CD76709-E5BC-B48E-CE1F-0D6F0DC065D2}"/>
              </a:ext>
            </a:extLst>
          </p:cNvPr>
          <p:cNvSpPr/>
          <p:nvPr/>
        </p:nvSpPr>
        <p:spPr bwMode="auto">
          <a:xfrm>
            <a:off x="7911314" y="1806150"/>
            <a:ext cx="1023171" cy="445588"/>
          </a:xfrm>
          <a:prstGeom prst="roundRect">
            <a:avLst/>
          </a:prstGeom>
          <a:noFill/>
          <a:ln w="28575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6B0405-84D0-558C-2DC2-13D56B77E137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9D28945-6F01-CDF4-A2FB-3FD36466C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3FE12FB-099D-F64A-03CD-723E342B439A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83702C-C1E6-1185-EB63-AA4417B6C10E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CFC0575-08CB-1C0A-B051-62359737C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BCE4C6-80DC-6335-9786-443E1C44BB68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BB8B94-B20C-3DCA-DD4E-0799136F4DAA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2F6067A-BF20-A208-841F-A8475F14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8796BD3-793E-AEEA-9290-B6C6408F901C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DCD0BD-7CE7-8770-3408-C5CB7972180A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2A8236C-DF8B-2CA3-DBDF-20FCB6D55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22403CC-6FCC-9A76-D54D-216BD7A032FA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687AF5-9841-B87B-D69C-9AFF749AB821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131AD30-936A-8F8F-69C9-9ED8F236F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1F503C-1038-42FB-1618-43E916890794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C793926-5A7A-2BA7-3A69-2DBF8BC177BF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BBD0BFF-5BFD-24D2-9E86-A58D977D6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151AFF1-5718-1BEC-C60A-4D4AB507F74C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56F5924F-1C93-7ED7-696D-06B5B7D2AF8D}"/>
              </a:ext>
            </a:extLst>
          </p:cNvPr>
          <p:cNvSpPr txBox="1"/>
          <p:nvPr/>
        </p:nvSpPr>
        <p:spPr bwMode="auto">
          <a:xfrm>
            <a:off x="4121460" y="2119846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+1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3BA9E7A-A67B-C10D-96E7-888C056E2DBF}"/>
              </a:ext>
            </a:extLst>
          </p:cNvPr>
          <p:cNvSpPr txBox="1"/>
          <p:nvPr/>
        </p:nvSpPr>
        <p:spPr bwMode="auto">
          <a:xfrm>
            <a:off x="605066" y="912119"/>
            <a:ext cx="4664051" cy="103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We want to predict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)the probability of infestation at each grid location</a:t>
            </a:r>
            <a:endParaRPr lang="en-US" sz="1600" kern="0" dirty="0"/>
          </a:p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Based on data for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and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011A7F-A7CE-B647-CCA8-FBA85EB4BF34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26C09D9-E1F5-4338-4963-76C560789E2A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C934B3D-62F9-BC65-0CA2-14739933F97C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E8BFD5-4739-2FF8-54B0-8E8625C2FBA2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BFE5716-202F-B10B-B09E-C13D1373BF4C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11E9C8-4DBA-AF39-BBA8-E9796FF5473D}"/>
              </a:ext>
            </a:extLst>
          </p:cNvPr>
          <p:cNvSpPr/>
          <p:nvPr/>
        </p:nvSpPr>
        <p:spPr bwMode="auto">
          <a:xfrm>
            <a:off x="10001586" y="2233982"/>
            <a:ext cx="1008191" cy="518440"/>
          </a:xfrm>
          <a:prstGeom prst="roundRect">
            <a:avLst/>
          </a:prstGeom>
          <a:noFill/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E8453314-2409-234B-A6D8-C694AC3C163A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048CAE1-EDF4-EF90-CB97-392B750F82C6}"/>
              </a:ext>
            </a:extLst>
          </p:cNvPr>
          <p:cNvSpPr/>
          <p:nvPr/>
        </p:nvSpPr>
        <p:spPr bwMode="auto">
          <a:xfrm>
            <a:off x="6871425" y="1202669"/>
            <a:ext cx="992009" cy="680857"/>
          </a:xfrm>
          <a:prstGeom prst="round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CFFC7A-D61C-29EF-295D-A9F064A05E36}"/>
              </a:ext>
            </a:extLst>
          </p:cNvPr>
          <p:cNvSpPr txBox="1"/>
          <p:nvPr/>
        </p:nvSpPr>
        <p:spPr bwMode="auto">
          <a:xfrm>
            <a:off x="7259743" y="5562787"/>
            <a:ext cx="366927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Using soil diversity and microbiome data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9649FCA-CABE-9A7C-4DF7-176CE21E75E8}"/>
              </a:ext>
            </a:extLst>
          </p:cNvPr>
          <p:cNvSpPr txBox="1"/>
          <p:nvPr/>
        </p:nvSpPr>
        <p:spPr bwMode="auto">
          <a:xfrm>
            <a:off x="5795797" y="6123850"/>
            <a:ext cx="629499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Using soil composition data (open repository and site measurements)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EE489EC-48BE-03DE-F15C-2F7E9A0593DD}"/>
              </a:ext>
            </a:extLst>
          </p:cNvPr>
          <p:cNvSpPr txBox="1"/>
          <p:nvPr/>
        </p:nvSpPr>
        <p:spPr bwMode="auto">
          <a:xfrm>
            <a:off x="7520142" y="4949699"/>
            <a:ext cx="295433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Using screening data from crops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88E109D-4870-804A-1A78-4750429B4D9A}"/>
              </a:ext>
            </a:extLst>
          </p:cNvPr>
          <p:cNvSpPr txBox="1"/>
          <p:nvPr/>
        </p:nvSpPr>
        <p:spPr bwMode="auto">
          <a:xfrm>
            <a:off x="6911932" y="4418335"/>
            <a:ext cx="45012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Using historical infestation level and weather data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A4AF552-536E-B87D-55E0-8BC6CF85D234}"/>
              </a:ext>
            </a:extLst>
          </p:cNvPr>
          <p:cNvSpPr txBox="1"/>
          <p:nvPr/>
        </p:nvSpPr>
        <p:spPr bwMode="auto">
          <a:xfrm>
            <a:off x="6404851" y="3854459"/>
            <a:ext cx="565699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Taking into account the location and the intensity of infestation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243163C1-9497-2C88-3271-9B042DD079CE}"/>
              </a:ext>
            </a:extLst>
          </p:cNvPr>
          <p:cNvSpPr/>
          <p:nvPr/>
        </p:nvSpPr>
        <p:spPr bwMode="auto">
          <a:xfrm>
            <a:off x="9703146" y="1678841"/>
            <a:ext cx="1377576" cy="388295"/>
          </a:xfrm>
          <a:prstGeom prst="roundRect">
            <a:avLst/>
          </a:prstGeom>
          <a:noFill/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rgbClr val="666369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2FB3006-914D-DDC5-D6F0-1A3950A617C4}"/>
              </a:ext>
            </a:extLst>
          </p:cNvPr>
          <p:cNvSpPr txBox="1"/>
          <p:nvPr/>
        </p:nvSpPr>
        <p:spPr bwMode="auto">
          <a:xfrm>
            <a:off x="4740009" y="2620268"/>
            <a:ext cx="2442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Only relevant in the vicinity of the planned crops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4F7F1C8A-A723-B960-5FCE-7492E532E051}"/>
              </a:ext>
            </a:extLst>
          </p:cNvPr>
          <p:cNvSpPr/>
          <p:nvPr/>
        </p:nvSpPr>
        <p:spPr bwMode="auto">
          <a:xfrm>
            <a:off x="1016000" y="2178771"/>
            <a:ext cx="5080000" cy="4013200"/>
          </a:xfrm>
          <a:custGeom>
            <a:avLst/>
            <a:gdLst>
              <a:gd name="connsiteX0" fmla="*/ 91440 w 5080000"/>
              <a:gd name="connsiteY0" fmla="*/ 1239520 h 4013200"/>
              <a:gd name="connsiteX1" fmla="*/ 365760 w 5080000"/>
              <a:gd name="connsiteY1" fmla="*/ 995680 h 4013200"/>
              <a:gd name="connsiteX2" fmla="*/ 782320 w 5080000"/>
              <a:gd name="connsiteY2" fmla="*/ 1117600 h 4013200"/>
              <a:gd name="connsiteX3" fmla="*/ 873760 w 5080000"/>
              <a:gd name="connsiteY3" fmla="*/ 833120 h 4013200"/>
              <a:gd name="connsiteX4" fmla="*/ 995680 w 5080000"/>
              <a:gd name="connsiteY4" fmla="*/ 558800 h 4013200"/>
              <a:gd name="connsiteX5" fmla="*/ 1280160 w 5080000"/>
              <a:gd name="connsiteY5" fmla="*/ 629920 h 4013200"/>
              <a:gd name="connsiteX6" fmla="*/ 1351280 w 5080000"/>
              <a:gd name="connsiteY6" fmla="*/ 0 h 4013200"/>
              <a:gd name="connsiteX7" fmla="*/ 1574800 w 5080000"/>
              <a:gd name="connsiteY7" fmla="*/ 132080 h 4013200"/>
              <a:gd name="connsiteX8" fmla="*/ 1950720 w 5080000"/>
              <a:gd name="connsiteY8" fmla="*/ 91440 h 4013200"/>
              <a:gd name="connsiteX9" fmla="*/ 2590800 w 5080000"/>
              <a:gd name="connsiteY9" fmla="*/ 386080 h 4013200"/>
              <a:gd name="connsiteX10" fmla="*/ 2794000 w 5080000"/>
              <a:gd name="connsiteY10" fmla="*/ 335280 h 4013200"/>
              <a:gd name="connsiteX11" fmla="*/ 3149600 w 5080000"/>
              <a:gd name="connsiteY11" fmla="*/ 629920 h 4013200"/>
              <a:gd name="connsiteX12" fmla="*/ 3850640 w 5080000"/>
              <a:gd name="connsiteY12" fmla="*/ 751840 h 4013200"/>
              <a:gd name="connsiteX13" fmla="*/ 4053840 w 5080000"/>
              <a:gd name="connsiteY13" fmla="*/ 528320 h 4013200"/>
              <a:gd name="connsiteX14" fmla="*/ 4267200 w 5080000"/>
              <a:gd name="connsiteY14" fmla="*/ 589280 h 4013200"/>
              <a:gd name="connsiteX15" fmla="*/ 4328160 w 5080000"/>
              <a:gd name="connsiteY15" fmla="*/ 731520 h 4013200"/>
              <a:gd name="connsiteX16" fmla="*/ 4480560 w 5080000"/>
              <a:gd name="connsiteY16" fmla="*/ 731520 h 4013200"/>
              <a:gd name="connsiteX17" fmla="*/ 4724400 w 5080000"/>
              <a:gd name="connsiteY17" fmla="*/ 792480 h 4013200"/>
              <a:gd name="connsiteX18" fmla="*/ 4795520 w 5080000"/>
              <a:gd name="connsiteY18" fmla="*/ 1209040 h 4013200"/>
              <a:gd name="connsiteX19" fmla="*/ 4622800 w 5080000"/>
              <a:gd name="connsiteY19" fmla="*/ 1493520 h 4013200"/>
              <a:gd name="connsiteX20" fmla="*/ 4643120 w 5080000"/>
              <a:gd name="connsiteY20" fmla="*/ 1717040 h 4013200"/>
              <a:gd name="connsiteX21" fmla="*/ 4846320 w 5080000"/>
              <a:gd name="connsiteY21" fmla="*/ 2143760 h 4013200"/>
              <a:gd name="connsiteX22" fmla="*/ 4998720 w 5080000"/>
              <a:gd name="connsiteY22" fmla="*/ 2326640 h 4013200"/>
              <a:gd name="connsiteX23" fmla="*/ 5069840 w 5080000"/>
              <a:gd name="connsiteY23" fmla="*/ 2641600 h 4013200"/>
              <a:gd name="connsiteX24" fmla="*/ 5080000 w 5080000"/>
              <a:gd name="connsiteY24" fmla="*/ 2987040 h 4013200"/>
              <a:gd name="connsiteX25" fmla="*/ 4876800 w 5080000"/>
              <a:gd name="connsiteY25" fmla="*/ 2987040 h 4013200"/>
              <a:gd name="connsiteX26" fmla="*/ 5059680 w 5080000"/>
              <a:gd name="connsiteY26" fmla="*/ 3413760 h 4013200"/>
              <a:gd name="connsiteX27" fmla="*/ 4805680 w 5080000"/>
              <a:gd name="connsiteY27" fmla="*/ 3434080 h 4013200"/>
              <a:gd name="connsiteX28" fmla="*/ 4693920 w 5080000"/>
              <a:gd name="connsiteY28" fmla="*/ 3362960 h 4013200"/>
              <a:gd name="connsiteX29" fmla="*/ 4582160 w 5080000"/>
              <a:gd name="connsiteY29" fmla="*/ 3444240 h 4013200"/>
              <a:gd name="connsiteX30" fmla="*/ 4338320 w 5080000"/>
              <a:gd name="connsiteY30" fmla="*/ 3261360 h 4013200"/>
              <a:gd name="connsiteX31" fmla="*/ 4064000 w 5080000"/>
              <a:gd name="connsiteY31" fmla="*/ 3291840 h 4013200"/>
              <a:gd name="connsiteX32" fmla="*/ 3911600 w 5080000"/>
              <a:gd name="connsiteY32" fmla="*/ 3464560 h 4013200"/>
              <a:gd name="connsiteX33" fmla="*/ 3901440 w 5080000"/>
              <a:gd name="connsiteY33" fmla="*/ 3667760 h 4013200"/>
              <a:gd name="connsiteX34" fmla="*/ 4206240 w 5080000"/>
              <a:gd name="connsiteY34" fmla="*/ 3749040 h 4013200"/>
              <a:gd name="connsiteX35" fmla="*/ 4318000 w 5080000"/>
              <a:gd name="connsiteY35" fmla="*/ 3860800 h 4013200"/>
              <a:gd name="connsiteX36" fmla="*/ 4267200 w 5080000"/>
              <a:gd name="connsiteY36" fmla="*/ 4003040 h 4013200"/>
              <a:gd name="connsiteX37" fmla="*/ 3139440 w 5080000"/>
              <a:gd name="connsiteY37" fmla="*/ 4013200 h 4013200"/>
              <a:gd name="connsiteX38" fmla="*/ 2509520 w 5080000"/>
              <a:gd name="connsiteY38" fmla="*/ 3444240 h 4013200"/>
              <a:gd name="connsiteX39" fmla="*/ 1960880 w 5080000"/>
              <a:gd name="connsiteY39" fmla="*/ 3149600 h 4013200"/>
              <a:gd name="connsiteX40" fmla="*/ 1595120 w 5080000"/>
              <a:gd name="connsiteY40" fmla="*/ 3241040 h 4013200"/>
              <a:gd name="connsiteX41" fmla="*/ 1534160 w 5080000"/>
              <a:gd name="connsiteY41" fmla="*/ 3332480 h 4013200"/>
              <a:gd name="connsiteX42" fmla="*/ 1168400 w 5080000"/>
              <a:gd name="connsiteY42" fmla="*/ 3403600 h 4013200"/>
              <a:gd name="connsiteX43" fmla="*/ 802640 w 5080000"/>
              <a:gd name="connsiteY43" fmla="*/ 3322320 h 4013200"/>
              <a:gd name="connsiteX44" fmla="*/ 701040 w 5080000"/>
              <a:gd name="connsiteY44" fmla="*/ 3281680 h 4013200"/>
              <a:gd name="connsiteX45" fmla="*/ 20320 w 5080000"/>
              <a:gd name="connsiteY45" fmla="*/ 3738880 h 4013200"/>
              <a:gd name="connsiteX46" fmla="*/ 0 w 5080000"/>
              <a:gd name="connsiteY46" fmla="*/ 1198880 h 4013200"/>
              <a:gd name="connsiteX47" fmla="*/ 91440 w 5080000"/>
              <a:gd name="connsiteY47" fmla="*/ 1239520 h 40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080000" h="4013200">
                <a:moveTo>
                  <a:pt x="91440" y="1239520"/>
                </a:moveTo>
                <a:lnTo>
                  <a:pt x="365760" y="995680"/>
                </a:lnTo>
                <a:lnTo>
                  <a:pt x="782320" y="1117600"/>
                </a:lnTo>
                <a:lnTo>
                  <a:pt x="873760" y="833120"/>
                </a:lnTo>
                <a:lnTo>
                  <a:pt x="995680" y="558800"/>
                </a:lnTo>
                <a:lnTo>
                  <a:pt x="1280160" y="629920"/>
                </a:lnTo>
                <a:lnTo>
                  <a:pt x="1351280" y="0"/>
                </a:lnTo>
                <a:lnTo>
                  <a:pt x="1574800" y="132080"/>
                </a:lnTo>
                <a:lnTo>
                  <a:pt x="1950720" y="91440"/>
                </a:lnTo>
                <a:lnTo>
                  <a:pt x="2590800" y="386080"/>
                </a:lnTo>
                <a:lnTo>
                  <a:pt x="2794000" y="335280"/>
                </a:lnTo>
                <a:lnTo>
                  <a:pt x="3149600" y="629920"/>
                </a:lnTo>
                <a:lnTo>
                  <a:pt x="3850640" y="751840"/>
                </a:lnTo>
                <a:lnTo>
                  <a:pt x="4053840" y="528320"/>
                </a:lnTo>
                <a:lnTo>
                  <a:pt x="4267200" y="589280"/>
                </a:lnTo>
                <a:lnTo>
                  <a:pt x="4328160" y="731520"/>
                </a:lnTo>
                <a:lnTo>
                  <a:pt x="4480560" y="731520"/>
                </a:lnTo>
                <a:lnTo>
                  <a:pt x="4724400" y="792480"/>
                </a:lnTo>
                <a:lnTo>
                  <a:pt x="4795520" y="1209040"/>
                </a:lnTo>
                <a:lnTo>
                  <a:pt x="4622800" y="1493520"/>
                </a:lnTo>
                <a:lnTo>
                  <a:pt x="4643120" y="1717040"/>
                </a:lnTo>
                <a:lnTo>
                  <a:pt x="4846320" y="2143760"/>
                </a:lnTo>
                <a:lnTo>
                  <a:pt x="4998720" y="2326640"/>
                </a:lnTo>
                <a:lnTo>
                  <a:pt x="5069840" y="2641600"/>
                </a:lnTo>
                <a:lnTo>
                  <a:pt x="5080000" y="2987040"/>
                </a:lnTo>
                <a:lnTo>
                  <a:pt x="4876800" y="2987040"/>
                </a:lnTo>
                <a:lnTo>
                  <a:pt x="5059680" y="3413760"/>
                </a:lnTo>
                <a:lnTo>
                  <a:pt x="4805680" y="3434080"/>
                </a:lnTo>
                <a:lnTo>
                  <a:pt x="4693920" y="3362960"/>
                </a:lnTo>
                <a:lnTo>
                  <a:pt x="4582160" y="3444240"/>
                </a:lnTo>
                <a:lnTo>
                  <a:pt x="4338320" y="3261360"/>
                </a:lnTo>
                <a:lnTo>
                  <a:pt x="4064000" y="3291840"/>
                </a:lnTo>
                <a:lnTo>
                  <a:pt x="3911600" y="3464560"/>
                </a:lnTo>
                <a:lnTo>
                  <a:pt x="3901440" y="3667760"/>
                </a:lnTo>
                <a:lnTo>
                  <a:pt x="4206240" y="3749040"/>
                </a:lnTo>
                <a:lnTo>
                  <a:pt x="4318000" y="3860800"/>
                </a:lnTo>
                <a:lnTo>
                  <a:pt x="4267200" y="4003040"/>
                </a:lnTo>
                <a:lnTo>
                  <a:pt x="3139440" y="4013200"/>
                </a:lnTo>
                <a:lnTo>
                  <a:pt x="2509520" y="3444240"/>
                </a:lnTo>
                <a:lnTo>
                  <a:pt x="1960880" y="3149600"/>
                </a:lnTo>
                <a:lnTo>
                  <a:pt x="1595120" y="3241040"/>
                </a:lnTo>
                <a:lnTo>
                  <a:pt x="1534160" y="3332480"/>
                </a:lnTo>
                <a:lnTo>
                  <a:pt x="1168400" y="3403600"/>
                </a:lnTo>
                <a:lnTo>
                  <a:pt x="802640" y="3322320"/>
                </a:lnTo>
                <a:lnTo>
                  <a:pt x="701040" y="3281680"/>
                </a:lnTo>
                <a:lnTo>
                  <a:pt x="20320" y="3738880"/>
                </a:lnTo>
                <a:lnTo>
                  <a:pt x="0" y="1198880"/>
                </a:lnTo>
                <a:lnTo>
                  <a:pt x="91440" y="1239520"/>
                </a:lnTo>
                <a:close/>
              </a:path>
            </a:pathLst>
          </a:custGeom>
          <a:pattFill prst="lgGrid">
            <a:fgClr>
              <a:schemeClr val="accent2"/>
            </a:fgClr>
            <a:bgClr>
              <a:srgbClr val="D2F2FF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2Top"/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666369"/>
              </a:solidFill>
              <a:latin typeface="Arial" pitchFamily="-65" charset="0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551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9571 0.28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4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55" grpId="0"/>
      <p:bldP spid="58" grpId="0"/>
      <p:bldP spid="59" grpId="0"/>
      <p:bldP spid="60" grpId="0"/>
      <p:bldP spid="61" grpId="0"/>
      <p:bldP spid="62" grpId="0"/>
      <p:bldP spid="5" grpId="0" animBg="1"/>
      <p:bldP spid="83" grpId="0" animBg="1"/>
      <p:bldP spid="84" grpId="0"/>
      <p:bldP spid="85" grpId="0"/>
      <p:bldP spid="86" grpId="0"/>
      <p:bldP spid="87" grpId="0"/>
      <p:bldP spid="88" grpId="0"/>
      <p:bldP spid="89" grpId="0" animBg="1"/>
      <p:bldP spid="90" grpId="0"/>
      <p:bldP spid="91" grpId="0" animBg="1"/>
      <p:bldP spid="9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C8D7071-7CB7-E9E0-ADBB-5093509223F9}"/>
              </a:ext>
            </a:extLst>
          </p:cNvPr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cap="none" dirty="0"/>
              <a:t>Results and supplementary material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9E884BC-AEBD-BF61-F1BD-E446807F8780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>
          <a:xfrm>
            <a:off x="706969" y="2844000"/>
            <a:ext cx="10765367" cy="2634966"/>
          </a:xfrm>
        </p:spPr>
        <p:txBody>
          <a:bodyPr/>
          <a:lstStyle/>
          <a:p>
            <a:pPr>
              <a:spcAft>
                <a:spcPts val="1000"/>
              </a:spcAft>
            </a:pPr>
            <a:endParaRPr lang="en-US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en-US" sz="1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LAURA BERNADÓ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1400" b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Dr. JASMIN LAMPERT</a:t>
            </a:r>
            <a:b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 Science &amp; Artificial Intelligence</a:t>
            </a:r>
            <a:b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Center for Digital Safety &amp; Security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AIT Austrian Institute of Technology GmbH</a:t>
            </a:r>
            <a:br>
              <a:rPr lang="en-US" sz="1400" b="1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400" dirty="0" err="1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Giefinggasse</a:t>
            </a:r>
            <a: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 | 1210 Vienna | Austria</a:t>
            </a:r>
            <a:b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 +43 664 8251480</a:t>
            </a:r>
            <a:b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laura.bernado@ait.ac.at</a:t>
            </a:r>
            <a: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| </a:t>
            </a:r>
            <a:r>
              <a:rPr lang="en-US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www.ait.ac.at</a:t>
            </a:r>
            <a:br>
              <a:rPr lang="en-US" sz="1400" dirty="0">
                <a:solidFill>
                  <a:srgbClr val="7C838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FD34B-6A10-F6B9-375E-19255B9A88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59950" y="6275388"/>
            <a:ext cx="2432050" cy="227012"/>
          </a:xfrm>
        </p:spPr>
        <p:txBody>
          <a:bodyPr/>
          <a:lstStyle/>
          <a:p>
            <a:pPr>
              <a:defRPr/>
            </a:pPr>
            <a:fld id="{9FF9BEAF-778C-7446-863C-7292389481CB}" type="slidenum">
              <a:rPr lang="en-GB" noProof="0" smtClean="0"/>
              <a:pPr>
                <a:defRPr/>
              </a:pPr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403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09994-0FEE-9D8F-9420-EDF44988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216" y="1895068"/>
            <a:ext cx="5575140" cy="407854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AA0BE9-ECCA-E263-30EE-89B57AB64AC5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C3F1DCA-A80D-64FE-61A1-8C037AA3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6CE26F7-8129-E151-B4B8-6C5A2F99DF10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3ED9800-E0D3-279D-D354-0A181AEF376F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06C944-F945-F47F-59E7-51D40C675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341B1BB-0B18-1034-44AA-9EFC44B14A8B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8DE3FD-B092-B8C0-EBC7-ABB74BA497C1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4467389-8465-BD60-B77E-27AB14202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2AF0F1-2FC9-47BF-F788-8919C690A03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1CBD1-F6AE-D8F8-A080-BC98ACD1E7F5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8C6F04-24B3-055F-8D0A-422C01A64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5C3F0D-892E-72E6-1BC8-B74F4E051DB1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3023C41-2293-1FEA-2188-42BA6E101D10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039066-59CD-9E59-E85E-9BB4E76B9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99B25D-524C-4701-E0AE-1054851333AA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4B5EC5-6E7E-19D7-00C2-22EA031998DD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A770665-661E-4472-EC55-B984F889F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D7186B-5A0A-3306-C6C1-1FAB529A65CF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AE680E0-267B-D12F-1F40-A6E9443C79BB}"/>
              </a:ext>
            </a:extLst>
          </p:cNvPr>
          <p:cNvCxnSpPr>
            <a:cxnSpLocks/>
          </p:cNvCxnSpPr>
          <p:nvPr/>
        </p:nvCxnSpPr>
        <p:spPr bwMode="auto">
          <a:xfrm>
            <a:off x="5504155" y="2519956"/>
            <a:ext cx="944208" cy="647787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6BDF1B-199E-1B55-276F-1E8F13AB7222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833E25-83E6-D97E-97EF-746A30CA64C4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1D3B11-C9ED-1E95-8147-5200B33629D6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250039-994F-9CBE-9AE9-50F33BBF01AD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2B1F45-D6D1-FF5D-CFA0-C929427DF423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C97BB33-1A82-27E9-C37F-9A5B5B07BF63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0C8578-9E72-E179-6AAB-CA206F32D904}"/>
              </a:ext>
            </a:extLst>
          </p:cNvPr>
          <p:cNvSpPr txBox="1"/>
          <p:nvPr/>
        </p:nvSpPr>
        <p:spPr bwMode="auto">
          <a:xfrm>
            <a:off x="709696" y="845217"/>
            <a:ext cx="459883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Aim: predict the probability of the infestation at each grid location for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 b</a:t>
            </a:r>
            <a:r>
              <a:rPr lang="en-US" sz="1600" kern="0" dirty="0"/>
              <a:t>ased on data: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C0348A-01CC-4A2D-8EE8-5D0E9EF6208D}"/>
              </a:ext>
            </a:extLst>
          </p:cNvPr>
          <p:cNvSpPr txBox="1"/>
          <p:nvPr/>
        </p:nvSpPr>
        <p:spPr bwMode="auto">
          <a:xfrm>
            <a:off x="4121460" y="2119846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+1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6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65A621C8-C8C7-F37E-20A9-2AC4546B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524" y="1162775"/>
            <a:ext cx="5951855" cy="38606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50BD4F-7FFC-2DEF-28D9-1A1EE666E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247" y="1141325"/>
            <a:ext cx="5928753" cy="423386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AD19D18-F0BA-A207-D58B-92C0C962C16B}"/>
              </a:ext>
            </a:extLst>
          </p:cNvPr>
          <p:cNvSpPr txBox="1"/>
          <p:nvPr/>
        </p:nvSpPr>
        <p:spPr bwMode="auto">
          <a:xfrm>
            <a:off x="7060464" y="5604229"/>
            <a:ext cx="230351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b="1" kern="0" dirty="0"/>
              <a:t>On-going: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Influence normalization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Influence parametrization</a:t>
            </a:r>
          </a:p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/>
              <a:t>Clustering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EA2DC06-8607-93EB-BABB-EAD778014D2A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9EDDE2E-5992-9EF3-F895-03C8C1F86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57806C8-B0B5-2FB3-37C7-456830A178E3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DB70662-E153-1A55-780B-7E2E35B63AAF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69CE6B3-B7CF-BC51-967E-4FC8B437C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45F4474-35E5-5554-3B63-762893668FDD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5D7EC7D-C7A4-B19F-DD83-D871FECD5B8A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4EDD265-9395-E15B-915E-5AA98452B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FD2745E-FEB5-CE68-BCBE-8ED4AA377723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2B1402C-AA83-1B10-1AE2-A6C3E0F302F6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D67B3AB3-F2E2-BAE5-D8BD-0B393B81B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356376-E312-769E-F896-355967FE11BC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34AA446-116B-76EC-0573-F5A687CDA463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1BA816F-FD1E-ECB2-ABEC-C6EF8A33C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164F19F-6871-A250-C181-E122BA2825B5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B3E1B24-75CF-A473-9768-C7EFB3B46C24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B43258D-81FC-6011-94E7-237197DCE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61E9777-724D-5C63-38A0-57C91876FFE7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124FC88-6BC9-9B55-E276-8601B2367E03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8754" y="2800352"/>
            <a:ext cx="519609" cy="962450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9E67017-D46E-75BF-6B69-CAFE7CF33C06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189FBA-333B-C95C-D65D-DB79C6219FB7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E9F57-1B7E-AF25-A654-EDA5C8A05452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6956E6-0B5F-8C03-DEBC-B34C58AB9666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79AB3-7996-69AC-4CBC-66329B5FD0D7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2A9272BF-9A02-BC64-250E-8AAC108F0AE3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D775B-FD3D-0B2A-920E-D2F08B21B609}"/>
              </a:ext>
            </a:extLst>
          </p:cNvPr>
          <p:cNvSpPr txBox="1"/>
          <p:nvPr/>
        </p:nvSpPr>
        <p:spPr bwMode="auto">
          <a:xfrm>
            <a:off x="4121460" y="2119846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+1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D066E4A-59A6-81A2-A780-3C273D475415}"/>
              </a:ext>
            </a:extLst>
          </p:cNvPr>
          <p:cNvSpPr txBox="1"/>
          <p:nvPr/>
        </p:nvSpPr>
        <p:spPr bwMode="auto">
          <a:xfrm>
            <a:off x="709696" y="845604"/>
            <a:ext cx="459883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Aim: predict the probability of the infestation at each grid location for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 b</a:t>
            </a:r>
            <a:r>
              <a:rPr lang="en-US" sz="1600" kern="0" dirty="0"/>
              <a:t>ased on data: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CA6B3DE-989D-2375-A181-59BE22FB3575}"/>
              </a:ext>
            </a:extLst>
          </p:cNvPr>
          <p:cNvSpPr txBox="1"/>
          <p:nvPr/>
        </p:nvSpPr>
        <p:spPr bwMode="auto">
          <a:xfrm>
            <a:off x="4121460" y="2119846"/>
            <a:ext cx="15821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400" kern="0" dirty="0"/>
              <a:t>Field location Mask </a:t>
            </a:r>
            <a:br>
              <a:rPr lang="en-US" sz="1400" kern="0" dirty="0"/>
            </a:br>
            <a:r>
              <a:rPr lang="en-US" sz="1200" kern="0" dirty="0"/>
              <a:t>(Geodata, year</a:t>
            </a:r>
            <a:r>
              <a:rPr lang="en-US" sz="1200" kern="0" baseline="-25000" dirty="0"/>
              <a:t>+1</a:t>
            </a:r>
            <a:r>
              <a:rPr lang="en-US" sz="1200" kern="0" dirty="0"/>
              <a:t>)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pic>
        <p:nvPicPr>
          <p:cNvPr id="27" name="Picture 26" descr="A screenshot of a graph&#10;&#10;Description automatically generated">
            <a:extLst>
              <a:ext uri="{FF2B5EF4-FFF2-40B4-BE49-F238E27FC236}">
                <a16:creationId xmlns:a16="http://schemas.microsoft.com/office/drawing/2014/main" id="{45CA5D7C-80EC-EE95-5F30-013CB3A9C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04" y="865416"/>
            <a:ext cx="5764265" cy="599258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F47AAC0-FB96-DB8E-3CC1-E208307FADA5}"/>
              </a:ext>
            </a:extLst>
          </p:cNvPr>
          <p:cNvGrpSpPr/>
          <p:nvPr/>
        </p:nvGrpSpPr>
        <p:grpSpPr>
          <a:xfrm>
            <a:off x="751309" y="467709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26099C-76B1-7C93-2C39-84987BC84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13F0E54-5088-0647-979B-0808136FABC9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47CC3CA-7145-7AD0-E645-7B3F817C0820}"/>
              </a:ext>
            </a:extLst>
          </p:cNvPr>
          <p:cNvGrpSpPr/>
          <p:nvPr/>
        </p:nvGrpSpPr>
        <p:grpSpPr>
          <a:xfrm>
            <a:off x="737751" y="4150117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AC33127-AFEE-7E37-437F-606CF446D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99F4975-3398-DE3F-202E-C72D12E78944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DB57C2-ED97-0505-E512-FD3B4E338018}"/>
              </a:ext>
            </a:extLst>
          </p:cNvPr>
          <p:cNvGrpSpPr/>
          <p:nvPr/>
        </p:nvGrpSpPr>
        <p:grpSpPr>
          <a:xfrm>
            <a:off x="744530" y="360053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4811BF9-E9AB-1EFB-E321-FD58B520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478166D-4F97-ACAC-A9C5-1B24419D9D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D085095-F291-6573-8D09-13222CFBB3F9}"/>
              </a:ext>
            </a:extLst>
          </p:cNvPr>
          <p:cNvGrpSpPr/>
          <p:nvPr/>
        </p:nvGrpSpPr>
        <p:grpSpPr>
          <a:xfrm>
            <a:off x="709696" y="3039346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6E4C43-48DA-9F7F-9B12-48395C54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AFCCE4F-578A-C6F3-360D-E796DC9E6252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C57DA48-E5F2-DD72-ECB6-C1501C088FE0}"/>
              </a:ext>
            </a:extLst>
          </p:cNvPr>
          <p:cNvGrpSpPr/>
          <p:nvPr/>
        </p:nvGrpSpPr>
        <p:grpSpPr>
          <a:xfrm>
            <a:off x="747315" y="2422614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9BCF8C4-7C36-E186-73CB-1E9AC8E6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lumMod val="25000"/>
                  <a:lumOff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17121C3-422A-6AF5-265F-5E7888A81858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34B2377-7A4B-C8A3-57B9-E4169AA4F780}"/>
              </a:ext>
            </a:extLst>
          </p:cNvPr>
          <p:cNvGrpSpPr/>
          <p:nvPr/>
        </p:nvGrpSpPr>
        <p:grpSpPr>
          <a:xfrm>
            <a:off x="889287" y="1184501"/>
            <a:ext cx="3481036" cy="2806402"/>
            <a:chOff x="5822732" y="1789692"/>
            <a:chExt cx="5610582" cy="4711649"/>
          </a:xfrm>
          <a:scene3d>
            <a:camera prst="isometricOffAxis2Top"/>
            <a:lightRig rig="threePt" dir="t"/>
          </a:scene3d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3E0A7D1-C602-E80F-81E8-ADAE61721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22732" y="1789692"/>
              <a:ext cx="5610582" cy="4711649"/>
            </a:xfrm>
            <a:prstGeom prst="rect">
              <a:avLst/>
            </a:prstGeom>
          </p:spPr>
        </p:pic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26BE295-43EE-AE6C-E5CC-5E58A860A51D}"/>
                </a:ext>
              </a:extLst>
            </p:cNvPr>
            <p:cNvSpPr/>
            <p:nvPr/>
          </p:nvSpPr>
          <p:spPr bwMode="auto">
            <a:xfrm>
              <a:off x="6004560" y="2133600"/>
              <a:ext cx="5080000" cy="4013200"/>
            </a:xfrm>
            <a:custGeom>
              <a:avLst/>
              <a:gdLst>
                <a:gd name="connsiteX0" fmla="*/ 91440 w 5080000"/>
                <a:gd name="connsiteY0" fmla="*/ 1239520 h 4013200"/>
                <a:gd name="connsiteX1" fmla="*/ 365760 w 5080000"/>
                <a:gd name="connsiteY1" fmla="*/ 995680 h 4013200"/>
                <a:gd name="connsiteX2" fmla="*/ 782320 w 5080000"/>
                <a:gd name="connsiteY2" fmla="*/ 1117600 h 4013200"/>
                <a:gd name="connsiteX3" fmla="*/ 873760 w 5080000"/>
                <a:gd name="connsiteY3" fmla="*/ 833120 h 4013200"/>
                <a:gd name="connsiteX4" fmla="*/ 995680 w 5080000"/>
                <a:gd name="connsiteY4" fmla="*/ 558800 h 4013200"/>
                <a:gd name="connsiteX5" fmla="*/ 1280160 w 5080000"/>
                <a:gd name="connsiteY5" fmla="*/ 629920 h 4013200"/>
                <a:gd name="connsiteX6" fmla="*/ 1351280 w 5080000"/>
                <a:gd name="connsiteY6" fmla="*/ 0 h 4013200"/>
                <a:gd name="connsiteX7" fmla="*/ 1574800 w 5080000"/>
                <a:gd name="connsiteY7" fmla="*/ 132080 h 4013200"/>
                <a:gd name="connsiteX8" fmla="*/ 1950720 w 5080000"/>
                <a:gd name="connsiteY8" fmla="*/ 91440 h 4013200"/>
                <a:gd name="connsiteX9" fmla="*/ 2590800 w 5080000"/>
                <a:gd name="connsiteY9" fmla="*/ 386080 h 4013200"/>
                <a:gd name="connsiteX10" fmla="*/ 2794000 w 5080000"/>
                <a:gd name="connsiteY10" fmla="*/ 335280 h 4013200"/>
                <a:gd name="connsiteX11" fmla="*/ 3149600 w 5080000"/>
                <a:gd name="connsiteY11" fmla="*/ 629920 h 4013200"/>
                <a:gd name="connsiteX12" fmla="*/ 3850640 w 5080000"/>
                <a:gd name="connsiteY12" fmla="*/ 751840 h 4013200"/>
                <a:gd name="connsiteX13" fmla="*/ 4053840 w 5080000"/>
                <a:gd name="connsiteY13" fmla="*/ 528320 h 4013200"/>
                <a:gd name="connsiteX14" fmla="*/ 4267200 w 5080000"/>
                <a:gd name="connsiteY14" fmla="*/ 589280 h 4013200"/>
                <a:gd name="connsiteX15" fmla="*/ 4328160 w 5080000"/>
                <a:gd name="connsiteY15" fmla="*/ 731520 h 4013200"/>
                <a:gd name="connsiteX16" fmla="*/ 4480560 w 5080000"/>
                <a:gd name="connsiteY16" fmla="*/ 731520 h 4013200"/>
                <a:gd name="connsiteX17" fmla="*/ 4724400 w 5080000"/>
                <a:gd name="connsiteY17" fmla="*/ 792480 h 4013200"/>
                <a:gd name="connsiteX18" fmla="*/ 4795520 w 5080000"/>
                <a:gd name="connsiteY18" fmla="*/ 1209040 h 4013200"/>
                <a:gd name="connsiteX19" fmla="*/ 4622800 w 5080000"/>
                <a:gd name="connsiteY19" fmla="*/ 1493520 h 4013200"/>
                <a:gd name="connsiteX20" fmla="*/ 4643120 w 5080000"/>
                <a:gd name="connsiteY20" fmla="*/ 1717040 h 4013200"/>
                <a:gd name="connsiteX21" fmla="*/ 4846320 w 5080000"/>
                <a:gd name="connsiteY21" fmla="*/ 2143760 h 4013200"/>
                <a:gd name="connsiteX22" fmla="*/ 4998720 w 5080000"/>
                <a:gd name="connsiteY22" fmla="*/ 2326640 h 4013200"/>
                <a:gd name="connsiteX23" fmla="*/ 5069840 w 5080000"/>
                <a:gd name="connsiteY23" fmla="*/ 2641600 h 4013200"/>
                <a:gd name="connsiteX24" fmla="*/ 5080000 w 5080000"/>
                <a:gd name="connsiteY24" fmla="*/ 2987040 h 4013200"/>
                <a:gd name="connsiteX25" fmla="*/ 4876800 w 5080000"/>
                <a:gd name="connsiteY25" fmla="*/ 2987040 h 4013200"/>
                <a:gd name="connsiteX26" fmla="*/ 5059680 w 5080000"/>
                <a:gd name="connsiteY26" fmla="*/ 3413760 h 4013200"/>
                <a:gd name="connsiteX27" fmla="*/ 4805680 w 5080000"/>
                <a:gd name="connsiteY27" fmla="*/ 3434080 h 4013200"/>
                <a:gd name="connsiteX28" fmla="*/ 4693920 w 5080000"/>
                <a:gd name="connsiteY28" fmla="*/ 3362960 h 4013200"/>
                <a:gd name="connsiteX29" fmla="*/ 4582160 w 5080000"/>
                <a:gd name="connsiteY29" fmla="*/ 3444240 h 4013200"/>
                <a:gd name="connsiteX30" fmla="*/ 4338320 w 5080000"/>
                <a:gd name="connsiteY30" fmla="*/ 3261360 h 4013200"/>
                <a:gd name="connsiteX31" fmla="*/ 4064000 w 5080000"/>
                <a:gd name="connsiteY31" fmla="*/ 3291840 h 4013200"/>
                <a:gd name="connsiteX32" fmla="*/ 3911600 w 5080000"/>
                <a:gd name="connsiteY32" fmla="*/ 3464560 h 4013200"/>
                <a:gd name="connsiteX33" fmla="*/ 3901440 w 5080000"/>
                <a:gd name="connsiteY33" fmla="*/ 3667760 h 4013200"/>
                <a:gd name="connsiteX34" fmla="*/ 4206240 w 5080000"/>
                <a:gd name="connsiteY34" fmla="*/ 3749040 h 4013200"/>
                <a:gd name="connsiteX35" fmla="*/ 4318000 w 5080000"/>
                <a:gd name="connsiteY35" fmla="*/ 3860800 h 4013200"/>
                <a:gd name="connsiteX36" fmla="*/ 4267200 w 5080000"/>
                <a:gd name="connsiteY36" fmla="*/ 4003040 h 4013200"/>
                <a:gd name="connsiteX37" fmla="*/ 3139440 w 5080000"/>
                <a:gd name="connsiteY37" fmla="*/ 4013200 h 4013200"/>
                <a:gd name="connsiteX38" fmla="*/ 2509520 w 5080000"/>
                <a:gd name="connsiteY38" fmla="*/ 3444240 h 4013200"/>
                <a:gd name="connsiteX39" fmla="*/ 1960880 w 5080000"/>
                <a:gd name="connsiteY39" fmla="*/ 3149600 h 4013200"/>
                <a:gd name="connsiteX40" fmla="*/ 1595120 w 5080000"/>
                <a:gd name="connsiteY40" fmla="*/ 3241040 h 4013200"/>
                <a:gd name="connsiteX41" fmla="*/ 1534160 w 5080000"/>
                <a:gd name="connsiteY41" fmla="*/ 3332480 h 4013200"/>
                <a:gd name="connsiteX42" fmla="*/ 1168400 w 5080000"/>
                <a:gd name="connsiteY42" fmla="*/ 3403600 h 4013200"/>
                <a:gd name="connsiteX43" fmla="*/ 802640 w 5080000"/>
                <a:gd name="connsiteY43" fmla="*/ 3322320 h 4013200"/>
                <a:gd name="connsiteX44" fmla="*/ 701040 w 5080000"/>
                <a:gd name="connsiteY44" fmla="*/ 3281680 h 4013200"/>
                <a:gd name="connsiteX45" fmla="*/ 20320 w 5080000"/>
                <a:gd name="connsiteY45" fmla="*/ 3738880 h 4013200"/>
                <a:gd name="connsiteX46" fmla="*/ 0 w 5080000"/>
                <a:gd name="connsiteY46" fmla="*/ 1198880 h 4013200"/>
                <a:gd name="connsiteX47" fmla="*/ 91440 w 5080000"/>
                <a:gd name="connsiteY47" fmla="*/ 1239520 h 401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080000" h="4013200">
                  <a:moveTo>
                    <a:pt x="91440" y="1239520"/>
                  </a:moveTo>
                  <a:lnTo>
                    <a:pt x="365760" y="995680"/>
                  </a:lnTo>
                  <a:lnTo>
                    <a:pt x="782320" y="1117600"/>
                  </a:lnTo>
                  <a:lnTo>
                    <a:pt x="873760" y="833120"/>
                  </a:lnTo>
                  <a:lnTo>
                    <a:pt x="995680" y="558800"/>
                  </a:lnTo>
                  <a:lnTo>
                    <a:pt x="1280160" y="629920"/>
                  </a:lnTo>
                  <a:lnTo>
                    <a:pt x="1351280" y="0"/>
                  </a:lnTo>
                  <a:lnTo>
                    <a:pt x="1574800" y="132080"/>
                  </a:lnTo>
                  <a:lnTo>
                    <a:pt x="1950720" y="91440"/>
                  </a:lnTo>
                  <a:lnTo>
                    <a:pt x="2590800" y="386080"/>
                  </a:lnTo>
                  <a:lnTo>
                    <a:pt x="2794000" y="335280"/>
                  </a:lnTo>
                  <a:lnTo>
                    <a:pt x="3149600" y="629920"/>
                  </a:lnTo>
                  <a:lnTo>
                    <a:pt x="3850640" y="751840"/>
                  </a:lnTo>
                  <a:lnTo>
                    <a:pt x="4053840" y="528320"/>
                  </a:lnTo>
                  <a:lnTo>
                    <a:pt x="4267200" y="589280"/>
                  </a:lnTo>
                  <a:lnTo>
                    <a:pt x="4328160" y="731520"/>
                  </a:lnTo>
                  <a:lnTo>
                    <a:pt x="4480560" y="731520"/>
                  </a:lnTo>
                  <a:lnTo>
                    <a:pt x="4724400" y="792480"/>
                  </a:lnTo>
                  <a:lnTo>
                    <a:pt x="4795520" y="1209040"/>
                  </a:lnTo>
                  <a:lnTo>
                    <a:pt x="4622800" y="1493520"/>
                  </a:lnTo>
                  <a:lnTo>
                    <a:pt x="4643120" y="1717040"/>
                  </a:lnTo>
                  <a:lnTo>
                    <a:pt x="4846320" y="2143760"/>
                  </a:lnTo>
                  <a:lnTo>
                    <a:pt x="4998720" y="2326640"/>
                  </a:lnTo>
                  <a:lnTo>
                    <a:pt x="5069840" y="2641600"/>
                  </a:lnTo>
                  <a:lnTo>
                    <a:pt x="5080000" y="2987040"/>
                  </a:lnTo>
                  <a:lnTo>
                    <a:pt x="4876800" y="2987040"/>
                  </a:lnTo>
                  <a:lnTo>
                    <a:pt x="5059680" y="3413760"/>
                  </a:lnTo>
                  <a:lnTo>
                    <a:pt x="4805680" y="3434080"/>
                  </a:lnTo>
                  <a:lnTo>
                    <a:pt x="4693920" y="3362960"/>
                  </a:lnTo>
                  <a:lnTo>
                    <a:pt x="4582160" y="3444240"/>
                  </a:lnTo>
                  <a:lnTo>
                    <a:pt x="4338320" y="3261360"/>
                  </a:lnTo>
                  <a:lnTo>
                    <a:pt x="4064000" y="3291840"/>
                  </a:lnTo>
                  <a:lnTo>
                    <a:pt x="3911600" y="3464560"/>
                  </a:lnTo>
                  <a:lnTo>
                    <a:pt x="3901440" y="3667760"/>
                  </a:lnTo>
                  <a:lnTo>
                    <a:pt x="4206240" y="3749040"/>
                  </a:lnTo>
                  <a:lnTo>
                    <a:pt x="4318000" y="3860800"/>
                  </a:lnTo>
                  <a:lnTo>
                    <a:pt x="4267200" y="4003040"/>
                  </a:lnTo>
                  <a:lnTo>
                    <a:pt x="3139440" y="4013200"/>
                  </a:lnTo>
                  <a:lnTo>
                    <a:pt x="2509520" y="3444240"/>
                  </a:lnTo>
                  <a:lnTo>
                    <a:pt x="1960880" y="3149600"/>
                  </a:lnTo>
                  <a:lnTo>
                    <a:pt x="1595120" y="3241040"/>
                  </a:lnTo>
                  <a:lnTo>
                    <a:pt x="1534160" y="3332480"/>
                  </a:lnTo>
                  <a:lnTo>
                    <a:pt x="1168400" y="3403600"/>
                  </a:lnTo>
                  <a:lnTo>
                    <a:pt x="802640" y="3322320"/>
                  </a:lnTo>
                  <a:lnTo>
                    <a:pt x="701040" y="3281680"/>
                  </a:lnTo>
                  <a:lnTo>
                    <a:pt x="20320" y="3738880"/>
                  </a:lnTo>
                  <a:lnTo>
                    <a:pt x="0" y="1198880"/>
                  </a:lnTo>
                  <a:lnTo>
                    <a:pt x="91440" y="1239520"/>
                  </a:lnTo>
                  <a:close/>
                </a:path>
              </a:pathLst>
            </a:custGeom>
            <a:pattFill prst="lgGrid">
              <a:fgClr>
                <a:schemeClr val="accent2"/>
              </a:fgClr>
              <a:bgClr>
                <a:srgbClr val="D2F2FF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00">
                <a:solidFill>
                  <a:srgbClr val="666369"/>
                </a:solidFill>
                <a:latin typeface="Arial" pitchFamily="-65" charset="0"/>
                <a:ea typeface="ＭＳ Ｐゴシック" pitchFamily="-65" charset="-128"/>
              </a:endParaRPr>
            </a:p>
          </p:txBody>
        </p:sp>
      </p:grp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A4A1FE6-DDB2-A4E7-5C90-9E17543AA905}"/>
              </a:ext>
            </a:extLst>
          </p:cNvPr>
          <p:cNvCxnSpPr>
            <a:cxnSpLocks/>
          </p:cNvCxnSpPr>
          <p:nvPr/>
        </p:nvCxnSpPr>
        <p:spPr bwMode="auto">
          <a:xfrm flipV="1">
            <a:off x="5355761" y="3861707"/>
            <a:ext cx="1024297" cy="302036"/>
          </a:xfrm>
          <a:prstGeom prst="straightConnector1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E63915-FE36-07F0-59C2-B1B9C95039ED}"/>
              </a:ext>
            </a:extLst>
          </p:cNvPr>
          <p:cNvSpPr txBox="1"/>
          <p:nvPr/>
        </p:nvSpPr>
        <p:spPr bwMode="auto">
          <a:xfrm>
            <a:off x="4213633" y="5998994"/>
            <a:ext cx="698909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(Soil data)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98C71-04EE-6B08-3E68-0F469CFFFD52}"/>
              </a:ext>
            </a:extLst>
          </p:cNvPr>
          <p:cNvSpPr txBox="1"/>
          <p:nvPr/>
        </p:nvSpPr>
        <p:spPr bwMode="auto">
          <a:xfrm>
            <a:off x="4206701" y="5392293"/>
            <a:ext cx="1678345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(Microbiome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FDAE6-B453-D8E8-D424-79266254EC39}"/>
              </a:ext>
            </a:extLst>
          </p:cNvPr>
          <p:cNvSpPr txBox="1"/>
          <p:nvPr/>
        </p:nvSpPr>
        <p:spPr bwMode="auto">
          <a:xfrm>
            <a:off x="4195525" y="4889224"/>
            <a:ext cx="157575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presence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(Screening 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4761E-98C8-68EA-1F97-8CB297F5B116}"/>
              </a:ext>
            </a:extLst>
          </p:cNvPr>
          <p:cNvSpPr txBox="1"/>
          <p:nvPr/>
        </p:nvSpPr>
        <p:spPr bwMode="auto">
          <a:xfrm>
            <a:off x="4191505" y="4163743"/>
            <a:ext cx="18610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 err="1"/>
              <a:t>p</a:t>
            </a:r>
            <a:r>
              <a:rPr lang="en-US" sz="1400" kern="0" baseline="-25000" dirty="0" err="1"/>
              <a:t>infestation_level</a:t>
            </a:r>
            <a:r>
              <a:rPr lang="en-US" sz="1400" kern="0" dirty="0"/>
              <a:t>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(Weather data, </a:t>
            </a:r>
            <a:br>
              <a:rPr lang="en-US" sz="1200" kern="0" dirty="0"/>
            </a:br>
            <a:r>
              <a:rPr lang="en-US" sz="1200" kern="0" dirty="0"/>
              <a:t>year</a:t>
            </a:r>
            <a:r>
              <a:rPr lang="en-US" sz="1200" kern="0" baseline="-25000" dirty="0"/>
              <a:t>0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0</a:t>
            </a:r>
            <a:r>
              <a:rPr lang="en-US" sz="1200" kern="0" dirty="0"/>
              <a:t>,year</a:t>
            </a:r>
            <a:r>
              <a:rPr lang="en-US" sz="1200" kern="0" baseline="-25000" dirty="0"/>
              <a:t>-1</a:t>
            </a:r>
            <a:r>
              <a:rPr lang="en-US" sz="1200" kern="0" dirty="0"/>
              <a:t>@field</a:t>
            </a:r>
            <a:r>
              <a:rPr lang="en-US" sz="1200" kern="0" baseline="-25000" dirty="0"/>
              <a:t>-1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477EE-22EB-F533-07D8-22C380628B32}"/>
              </a:ext>
            </a:extLst>
          </p:cNvPr>
          <p:cNvSpPr txBox="1"/>
          <p:nvPr/>
        </p:nvSpPr>
        <p:spPr bwMode="auto">
          <a:xfrm>
            <a:off x="4197511" y="3582079"/>
            <a:ext cx="1731243" cy="36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400" i="1" kern="0" dirty="0"/>
              <a:t>Population spreading </a:t>
            </a:r>
          </a:p>
          <a:p>
            <a:pPr indent="0">
              <a:lnSpc>
                <a:spcPts val="1200"/>
              </a:lnSpc>
              <a:spcBef>
                <a:spcPts val="400"/>
              </a:spcBef>
              <a:buFont typeface="Arial" charset="0"/>
              <a:buNone/>
            </a:pPr>
            <a:r>
              <a:rPr lang="en-US" sz="1200" kern="0" dirty="0"/>
              <a:t>(Geodata, year</a:t>
            </a:r>
            <a:r>
              <a:rPr lang="en-US" sz="1200" kern="0" baseline="-25000" dirty="0"/>
              <a:t>0</a:t>
            </a:r>
            <a:r>
              <a:rPr lang="en-US" sz="1200" kern="0" dirty="0"/>
              <a:t>)</a:t>
            </a:r>
            <a:endParaRPr lang="en-US" sz="1200" kern="0" dirty="0">
              <a:solidFill>
                <a:schemeClr val="tx1"/>
              </a:solidFill>
            </a:endParaRPr>
          </a:p>
        </p:txBody>
      </p:sp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EEBB3F6A-1374-1562-864D-0DE15C21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7" t="66750" r="1047"/>
          <a:stretch/>
        </p:blipFill>
        <p:spPr>
          <a:xfrm>
            <a:off x="2917932" y="1683527"/>
            <a:ext cx="6035945" cy="424369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1C6310-22B7-2AD0-7D98-B4C29E343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7FBFF"/>
              </a:clrFrom>
              <a:clrTo>
                <a:srgbClr val="F7FB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2235" t="29845" r="31719" b="21607"/>
          <a:stretch/>
        </p:blipFill>
        <p:spPr>
          <a:xfrm>
            <a:off x="5713985" y="2475482"/>
            <a:ext cx="2395470" cy="1866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BD89E4-ABC1-726A-6C0F-F573EC57D379}"/>
              </a:ext>
            </a:extLst>
          </p:cNvPr>
          <p:cNvSpPr txBox="1"/>
          <p:nvPr/>
        </p:nvSpPr>
        <p:spPr bwMode="auto">
          <a:xfrm>
            <a:off x="5267471" y="839260"/>
            <a:ext cx="105798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200" kern="0" dirty="0">
                <a:solidFill>
                  <a:schemeClr val="tx1"/>
                </a:solidFill>
              </a:rPr>
              <a:t>Random Forest</a:t>
            </a:r>
          </a:p>
        </p:txBody>
      </p:sp>
      <p:sp>
        <p:nvSpPr>
          <p:cNvPr id="13" name="Titel 2">
            <a:extLst>
              <a:ext uri="{FF2B5EF4-FFF2-40B4-BE49-F238E27FC236}">
                <a16:creationId xmlns:a16="http://schemas.microsoft.com/office/drawing/2014/main" id="{A3E27217-31E6-4393-41D0-80520D72AFD9}"/>
              </a:ext>
            </a:extLst>
          </p:cNvPr>
          <p:cNvSpPr txBox="1">
            <a:spLocks/>
          </p:cNvSpPr>
          <p:nvPr/>
        </p:nvSpPr>
        <p:spPr bwMode="auto">
          <a:xfrm>
            <a:off x="273627" y="121524"/>
            <a:ext cx="6606739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933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790B1A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467">
                <a:solidFill>
                  <a:srgbClr val="A6173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driven ML-based modeling for infestation level prediction of the sugar beet weevil</a:t>
            </a:r>
            <a:endParaRPr lang="de-AT" sz="1800" i="1" kern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7B7F6E4-7836-5E81-C1F2-182E33DFBFED}"/>
              </a:ext>
            </a:extLst>
          </p:cNvPr>
          <p:cNvGrpSpPr/>
          <p:nvPr/>
        </p:nvGrpSpPr>
        <p:grpSpPr>
          <a:xfrm>
            <a:off x="3531664" y="4709892"/>
            <a:ext cx="1145220" cy="717736"/>
            <a:chOff x="7386221" y="59378"/>
            <a:chExt cx="1145220" cy="71773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9F7366-BDAC-263F-8EDD-A29C21FA9B0C}"/>
                </a:ext>
              </a:extLst>
            </p:cNvPr>
            <p:cNvGrpSpPr/>
            <p:nvPr/>
          </p:nvGrpSpPr>
          <p:grpSpPr>
            <a:xfrm>
              <a:off x="7408152" y="83863"/>
              <a:ext cx="1105533" cy="692497"/>
              <a:chOff x="7408152" y="83863"/>
              <a:chExt cx="1105533" cy="69249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6EC3252-8BF5-66D8-EA0E-FE7EF9F07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r="41525"/>
              <a:stretch/>
            </p:blipFill>
            <p:spPr>
              <a:xfrm>
                <a:off x="7408152" y="127801"/>
                <a:ext cx="233928" cy="624951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B7BC35-3C0F-3726-DF78-D8B5C2DFBAE6}"/>
                  </a:ext>
                </a:extLst>
              </p:cNvPr>
              <p:cNvSpPr txBox="1"/>
              <p:nvPr/>
            </p:nvSpPr>
            <p:spPr bwMode="auto">
              <a:xfrm>
                <a:off x="7642080" y="83863"/>
                <a:ext cx="871605" cy="6924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4 – severe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3 – strong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2 – middle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/>
                  <a:t>1 – light </a:t>
                </a:r>
              </a:p>
              <a:p>
                <a:pPr indent="0">
                  <a:buFont typeface="Arial" charset="0"/>
                  <a:buNone/>
                </a:pPr>
                <a:r>
                  <a:rPr lang="en-US" sz="900" kern="0" dirty="0">
                    <a:solidFill>
                      <a:schemeClr val="tx1"/>
                    </a:solidFill>
                  </a:rPr>
                  <a:t>0 – not affected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5E76E67-26B6-608B-D3BA-05BE4484FBD4}"/>
                </a:ext>
              </a:extLst>
            </p:cNvPr>
            <p:cNvSpPr/>
            <p:nvPr/>
          </p:nvSpPr>
          <p:spPr bwMode="auto">
            <a:xfrm>
              <a:off x="7386221" y="59378"/>
              <a:ext cx="1145220" cy="717736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rgbClr val="666369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" name="TextBox 4">
            <a:extLst>
              <a:ext uri="{FF2B5EF4-FFF2-40B4-BE49-F238E27FC236}">
                <a16:creationId xmlns:a16="http://schemas.microsoft.com/office/drawing/2014/main" id="{F30AC359-B019-3F27-FC9B-084FE11EFB02}"/>
              </a:ext>
            </a:extLst>
          </p:cNvPr>
          <p:cNvSpPr txBox="1"/>
          <p:nvPr/>
        </p:nvSpPr>
        <p:spPr bwMode="auto">
          <a:xfrm>
            <a:off x="709696" y="845604"/>
            <a:ext cx="4598836" cy="10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indent="0">
              <a:spcBef>
                <a:spcPts val="400"/>
              </a:spcBef>
              <a:buFont typeface="Arial" charset="0"/>
              <a:buNone/>
            </a:pPr>
            <a:r>
              <a:rPr lang="en-US" sz="1600" kern="0" dirty="0">
                <a:solidFill>
                  <a:schemeClr val="tx1"/>
                </a:solidFill>
              </a:rPr>
              <a:t>Aim: predict the probability of the infestation at each grid location for (year</a:t>
            </a:r>
            <a:r>
              <a:rPr lang="en-US" sz="1600" kern="0" baseline="-25000" dirty="0">
                <a:solidFill>
                  <a:schemeClr val="tx1"/>
                </a:solidFill>
              </a:rPr>
              <a:t>+1</a:t>
            </a:r>
            <a:r>
              <a:rPr lang="en-US" sz="1600" kern="0" dirty="0">
                <a:solidFill>
                  <a:schemeClr val="tx1"/>
                </a:solidFill>
              </a:rPr>
              <a:t>) b</a:t>
            </a:r>
            <a:r>
              <a:rPr lang="en-US" sz="1600" kern="0" dirty="0"/>
              <a:t>ased on data: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year of reported infestation (year</a:t>
            </a:r>
            <a:r>
              <a:rPr lang="en-US" sz="1600" kern="0" baseline="-25000" dirty="0"/>
              <a:t>0</a:t>
            </a:r>
            <a:r>
              <a:rPr lang="en-US" sz="1600" kern="0" dirty="0"/>
              <a:t>) </a:t>
            </a:r>
          </a:p>
          <a:p>
            <a:pPr marL="285750" indent="-2857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kern="0" dirty="0"/>
              <a:t>for the previous year of infestation (year</a:t>
            </a:r>
            <a:r>
              <a:rPr lang="en-US" sz="1600" kern="0" baseline="-25000" dirty="0"/>
              <a:t>-1</a:t>
            </a:r>
            <a:r>
              <a:rPr lang="en-US" sz="1600" kern="0" dirty="0"/>
              <a:t>)</a:t>
            </a:r>
            <a:endParaRPr lang="en-US" sz="160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IT_Power_Point_Vorlage-1">
  <a:themeElements>
    <a:clrScheme name="AIT RZ">
      <a:dk1>
        <a:srgbClr val="000000"/>
      </a:dk1>
      <a:lt1>
        <a:srgbClr val="FFFFFF"/>
      </a:lt1>
      <a:dk2>
        <a:srgbClr val="790B1A"/>
      </a:dk2>
      <a:lt2>
        <a:srgbClr val="FFFFFF"/>
      </a:lt2>
      <a:accent1>
        <a:srgbClr val="790B1A"/>
      </a:accent1>
      <a:accent2>
        <a:srgbClr val="5D6C74"/>
      </a:accent2>
      <a:accent3>
        <a:srgbClr val="40AA9B"/>
      </a:accent3>
      <a:accent4>
        <a:srgbClr val="330040"/>
      </a:accent4>
      <a:accent5>
        <a:srgbClr val="BDBDBD"/>
      </a:accent5>
      <a:accent6>
        <a:srgbClr val="000000"/>
      </a:accent6>
      <a:hlink>
        <a:srgbClr val="790B1A"/>
      </a:hlink>
      <a:folHlink>
        <a:srgbClr val="790B1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000" b="0" i="0" u="none" strike="noStrike" cap="none" normalizeH="0" baseline="0">
            <a:ln>
              <a:noFill/>
            </a:ln>
            <a:solidFill>
              <a:srgbClr val="666369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noFill/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  <a:ext uri="{FAA26D3D-D897-4be2-8F04-BA451C77F1D7}">
            <ma14:placeholderFlag xmlns="" xmlns:ma14="http://schemas.microsoft.com/office/mac/drawingml/2011/main" val="1"/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indent="0">
          <a:spcBef>
            <a:spcPts val="400"/>
          </a:spcBef>
          <a:buFont typeface="Arial" charset="0"/>
          <a:buNone/>
          <a:defRPr sz="1600" kern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ARC_BasisPPT_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C_BasisPPT_Vorlag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4545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C_BasisPPT_Vorlage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4D4D4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454545"/>
        </a:accent6>
        <a:hlink>
          <a:srgbClr val="A6173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AIT_PPTMaster_16zu9_EN_170216" id="{1B95EC1C-B472-450A-8903-C98D4969BD52}" vid="{33B5C33D-DA2D-4FC3-AD9E-3EDC816E934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8081532FAC67438DB2C5F3E73613CD" ma:contentTypeVersion="15" ma:contentTypeDescription="Create a new document." ma:contentTypeScope="" ma:versionID="9a4961c86e7d685d2dfbd34db23229a1">
  <xsd:schema xmlns:xsd="http://www.w3.org/2001/XMLSchema" xmlns:xs="http://www.w3.org/2001/XMLSchema" xmlns:p="http://schemas.microsoft.com/office/2006/metadata/properties" xmlns:ns3="b54c6131-b194-4744-8902-06aeccbb4c5c" xmlns:ns4="ec38121d-4f69-46ea-a5c1-e0f78c7786d1" targetNamespace="http://schemas.microsoft.com/office/2006/metadata/properties" ma:root="true" ma:fieldsID="9f39da2f9558da0b9b4cd7c25f60b611" ns3:_="" ns4:_="">
    <xsd:import namespace="b54c6131-b194-4744-8902-06aeccbb4c5c"/>
    <xsd:import namespace="ec38121d-4f69-46ea-a5c1-e0f78c7786d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_activity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c6131-b194-4744-8902-06aeccbb4c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38121d-4f69-46ea-a5c1-e0f78c7786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c38121d-4f69-46ea-a5c1-e0f78c7786d1" xsi:nil="true"/>
  </documentManagement>
</p:properties>
</file>

<file path=customXml/itemProps1.xml><?xml version="1.0" encoding="utf-8"?>
<ds:datastoreItem xmlns:ds="http://schemas.openxmlformats.org/officeDocument/2006/customXml" ds:itemID="{A85A7B54-5EE4-43E2-904F-9A061E3990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FF7499-730A-486F-BF39-1A9C6395131B}">
  <ds:schemaRefs>
    <ds:schemaRef ds:uri="b54c6131-b194-4744-8902-06aeccbb4c5c"/>
    <ds:schemaRef ds:uri="ec38121d-4f69-46ea-a5c1-e0f78c7786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AFD777-ADBF-4ACA-AE54-384F7461665F}">
  <ds:schemaRefs>
    <ds:schemaRef ds:uri="http://purl.org/dc/terms/"/>
    <ds:schemaRef ds:uri="http://schemas.openxmlformats.org/package/2006/metadata/core-properties"/>
    <ds:schemaRef ds:uri="http://purl.org/dc/dcmitype/"/>
    <ds:schemaRef ds:uri="ec38121d-4f69-46ea-a5c1-e0f78c7786d1"/>
    <ds:schemaRef ds:uri="b54c6131-b194-4744-8902-06aeccbb4c5c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1158</Words>
  <Application>Microsoft Office PowerPoint</Application>
  <PresentationFormat>Breitbild</PresentationFormat>
  <Paragraphs>185</Paragraphs>
  <Slides>12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AIT_Power_Point_Vorlage-1</vt:lpstr>
      <vt:lpstr>Data driven ML-based modeling for infestation level prediction of the sugar beet weevil </vt:lpstr>
      <vt:lpstr>PowerPoint-Präsentation</vt:lpstr>
      <vt:lpstr>PowerPoint-Präsentation</vt:lpstr>
      <vt:lpstr>PowerPoint-Präsentation</vt:lpstr>
      <vt:lpstr>PowerPoint-Präsentation</vt:lpstr>
      <vt:lpstr>Results and supplementary material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Bernado Laura</dc:creator>
  <cp:lastModifiedBy>Lampert Jasmin</cp:lastModifiedBy>
  <cp:revision>45</cp:revision>
  <cp:lastPrinted>2024-05-02T07:31:58Z</cp:lastPrinted>
  <dcterms:created xsi:type="dcterms:W3CDTF">2023-07-03T13:07:45Z</dcterms:created>
  <dcterms:modified xsi:type="dcterms:W3CDTF">2025-04-28T20:20:00Z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0x010100EB8081532FAC67438DB2C5F3E73613CD</vt:lpwstr>
  </property>
</Properties>
</file>