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831D70-3D4A-43DB-8887-F8EFF3002389}" v="4" dt="2025-04-17T20:15:36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rina formigoni" userId="11340eb05619aebe" providerId="LiveId" clId="{9B831D70-3D4A-43DB-8887-F8EFF3002389}"/>
    <pc:docChg chg="undo custSel modSld">
      <pc:chgData name="sabrina formigoni" userId="11340eb05619aebe" providerId="LiveId" clId="{9B831D70-3D4A-43DB-8887-F8EFF3002389}" dt="2025-04-17T20:17:56.497" v="120" actId="1076"/>
      <pc:docMkLst>
        <pc:docMk/>
      </pc:docMkLst>
      <pc:sldChg chg="modSp mod">
        <pc:chgData name="sabrina formigoni" userId="11340eb05619aebe" providerId="LiveId" clId="{9B831D70-3D4A-43DB-8887-F8EFF3002389}" dt="2025-04-17T20:10:56.794" v="4" actId="1076"/>
        <pc:sldMkLst>
          <pc:docMk/>
          <pc:sldMk cId="348845080" sldId="257"/>
        </pc:sldMkLst>
        <pc:spChg chg="mod">
          <ac:chgData name="sabrina formigoni" userId="11340eb05619aebe" providerId="LiveId" clId="{9B831D70-3D4A-43DB-8887-F8EFF3002389}" dt="2025-04-17T20:10:53.532" v="3" actId="1076"/>
          <ac:spMkLst>
            <pc:docMk/>
            <pc:sldMk cId="348845080" sldId="257"/>
            <ac:spMk id="19" creationId="{EAAC1D97-6FD3-D301-E908-9287503EA2E2}"/>
          </ac:spMkLst>
        </pc:spChg>
        <pc:picChg chg="mod">
          <ac:chgData name="sabrina formigoni" userId="11340eb05619aebe" providerId="LiveId" clId="{9B831D70-3D4A-43DB-8887-F8EFF3002389}" dt="2025-04-17T20:10:56.794" v="4" actId="1076"/>
          <ac:picMkLst>
            <pc:docMk/>
            <pc:sldMk cId="348845080" sldId="257"/>
            <ac:picMk id="2" creationId="{97440FDD-5F29-D86A-7A7E-D3870B8872D0}"/>
          </ac:picMkLst>
        </pc:picChg>
        <pc:picChg chg="mod">
          <ac:chgData name="sabrina formigoni" userId="11340eb05619aebe" providerId="LiveId" clId="{9B831D70-3D4A-43DB-8887-F8EFF3002389}" dt="2025-04-17T20:10:53.532" v="3" actId="1076"/>
          <ac:picMkLst>
            <pc:docMk/>
            <pc:sldMk cId="348845080" sldId="257"/>
            <ac:picMk id="14" creationId="{7C04C8CD-B28D-1F71-D63D-A71EB62738BB}"/>
          </ac:picMkLst>
        </pc:picChg>
      </pc:sldChg>
      <pc:sldChg chg="addSp delSp modSp mod">
        <pc:chgData name="sabrina formigoni" userId="11340eb05619aebe" providerId="LiveId" clId="{9B831D70-3D4A-43DB-8887-F8EFF3002389}" dt="2025-04-17T20:17:56.497" v="120" actId="1076"/>
        <pc:sldMkLst>
          <pc:docMk/>
          <pc:sldMk cId="1700939142" sldId="260"/>
        </pc:sldMkLst>
        <pc:spChg chg="mod">
          <ac:chgData name="sabrina formigoni" userId="11340eb05619aebe" providerId="LiveId" clId="{9B831D70-3D4A-43DB-8887-F8EFF3002389}" dt="2025-04-17T20:11:25.480" v="5" actId="207"/>
          <ac:spMkLst>
            <pc:docMk/>
            <pc:sldMk cId="1700939142" sldId="260"/>
            <ac:spMk id="8" creationId="{153C1B41-C79A-A24F-77E0-535F85F8D7D1}"/>
          </ac:spMkLst>
        </pc:spChg>
        <pc:spChg chg="mod">
          <ac:chgData name="sabrina formigoni" userId="11340eb05619aebe" providerId="LiveId" clId="{9B831D70-3D4A-43DB-8887-F8EFF3002389}" dt="2025-04-17T20:17:18.383" v="108" actId="1076"/>
          <ac:spMkLst>
            <pc:docMk/>
            <pc:sldMk cId="1700939142" sldId="260"/>
            <ac:spMk id="15" creationId="{51AAF168-C522-2E4D-A2D8-0BE4FACCFBCD}"/>
          </ac:spMkLst>
        </pc:spChg>
        <pc:spChg chg="del mod topLvl">
          <ac:chgData name="sabrina formigoni" userId="11340eb05619aebe" providerId="LiveId" clId="{9B831D70-3D4A-43DB-8887-F8EFF3002389}" dt="2025-04-17T20:15:43.558" v="62" actId="478"/>
          <ac:spMkLst>
            <pc:docMk/>
            <pc:sldMk cId="1700939142" sldId="260"/>
            <ac:spMk id="21" creationId="{AFF7B233-0B67-47BC-699E-C5E1C4AE6A86}"/>
          </ac:spMkLst>
        </pc:spChg>
        <pc:spChg chg="add del mod">
          <ac:chgData name="sabrina formigoni" userId="11340eb05619aebe" providerId="LiveId" clId="{9B831D70-3D4A-43DB-8887-F8EFF3002389}" dt="2025-04-17T20:17:53.035" v="119" actId="403"/>
          <ac:spMkLst>
            <pc:docMk/>
            <pc:sldMk cId="1700939142" sldId="260"/>
            <ac:spMk id="27" creationId="{63DCCFB2-93A5-8C69-2EF2-8F6D82EBD009}"/>
          </ac:spMkLst>
        </pc:spChg>
        <pc:spChg chg="del mod">
          <ac:chgData name="sabrina formigoni" userId="11340eb05619aebe" providerId="LiveId" clId="{9B831D70-3D4A-43DB-8887-F8EFF3002389}" dt="2025-04-17T20:14:27.032" v="12" actId="478"/>
          <ac:spMkLst>
            <pc:docMk/>
            <pc:sldMk cId="1700939142" sldId="260"/>
            <ac:spMk id="37" creationId="{6A56AB6D-13A4-0870-6335-FC84C73D22F0}"/>
          </ac:spMkLst>
        </pc:spChg>
        <pc:spChg chg="add del mod topLvl">
          <ac:chgData name="sabrina formigoni" userId="11340eb05619aebe" providerId="LiveId" clId="{9B831D70-3D4A-43DB-8887-F8EFF3002389}" dt="2025-04-17T20:15:52.122" v="66" actId="478"/>
          <ac:spMkLst>
            <pc:docMk/>
            <pc:sldMk cId="1700939142" sldId="260"/>
            <ac:spMk id="38" creationId="{C15E120F-5E1D-2037-A5C9-732B56072BA4}"/>
          </ac:spMkLst>
        </pc:spChg>
        <pc:spChg chg="add del mod">
          <ac:chgData name="sabrina formigoni" userId="11340eb05619aebe" providerId="LiveId" clId="{9B831D70-3D4A-43DB-8887-F8EFF3002389}" dt="2025-04-17T20:15:48.345" v="65" actId="478"/>
          <ac:spMkLst>
            <pc:docMk/>
            <pc:sldMk cId="1700939142" sldId="260"/>
            <ac:spMk id="39" creationId="{F00425B9-BB9B-451F-2F88-BD090A5421EE}"/>
          </ac:spMkLst>
        </pc:spChg>
        <pc:spChg chg="del mod">
          <ac:chgData name="sabrina formigoni" userId="11340eb05619aebe" providerId="LiveId" clId="{9B831D70-3D4A-43DB-8887-F8EFF3002389}" dt="2025-04-17T20:14:24.207" v="11" actId="478"/>
          <ac:spMkLst>
            <pc:docMk/>
            <pc:sldMk cId="1700939142" sldId="260"/>
            <ac:spMk id="40" creationId="{F856CDC2-DF0A-FF55-C209-6773E506BC26}"/>
          </ac:spMkLst>
        </pc:spChg>
        <pc:spChg chg="del mod">
          <ac:chgData name="sabrina formigoni" userId="11340eb05619aebe" providerId="LiveId" clId="{9B831D70-3D4A-43DB-8887-F8EFF3002389}" dt="2025-04-17T20:14:29.013" v="13" actId="478"/>
          <ac:spMkLst>
            <pc:docMk/>
            <pc:sldMk cId="1700939142" sldId="260"/>
            <ac:spMk id="41" creationId="{3E1BC915-3996-CB8C-0F51-9A1E39B583E8}"/>
          </ac:spMkLst>
        </pc:spChg>
        <pc:grpChg chg="add del mod">
          <ac:chgData name="sabrina formigoni" userId="11340eb05619aebe" providerId="LiveId" clId="{9B831D70-3D4A-43DB-8887-F8EFF3002389}" dt="2025-04-17T20:15:31.154" v="51" actId="165"/>
          <ac:grpSpMkLst>
            <pc:docMk/>
            <pc:sldMk cId="1700939142" sldId="260"/>
            <ac:grpSpMk id="17" creationId="{52BB5CD8-44FF-8CDD-DEE5-2686E086E600}"/>
          </ac:grpSpMkLst>
        </pc:grpChg>
        <pc:grpChg chg="add del mod topLvl">
          <ac:chgData name="sabrina formigoni" userId="11340eb05619aebe" providerId="LiveId" clId="{9B831D70-3D4A-43DB-8887-F8EFF3002389}" dt="2025-04-17T20:15:42.382" v="61" actId="478"/>
          <ac:grpSpMkLst>
            <pc:docMk/>
            <pc:sldMk cId="1700939142" sldId="260"/>
            <ac:grpSpMk id="22" creationId="{CC37F517-6F1A-8918-3F43-D8F595C875B6}"/>
          </ac:grpSpMkLst>
        </pc:grpChg>
        <pc:grpChg chg="add del mod topLvl">
          <ac:chgData name="sabrina formigoni" userId="11340eb05619aebe" providerId="LiveId" clId="{9B831D70-3D4A-43DB-8887-F8EFF3002389}" dt="2025-04-17T20:15:52.122" v="66" actId="478"/>
          <ac:grpSpMkLst>
            <pc:docMk/>
            <pc:sldMk cId="1700939142" sldId="260"/>
            <ac:grpSpMk id="23" creationId="{9F5D9D56-1FE7-8F25-B092-179BB2872057}"/>
          </ac:grpSpMkLst>
        </pc:grpChg>
        <pc:picChg chg="add del mod ord modCrop">
          <ac:chgData name="sabrina formigoni" userId="11340eb05619aebe" providerId="LiveId" clId="{9B831D70-3D4A-43DB-8887-F8EFF3002389}" dt="2025-04-17T20:17:56.497" v="120" actId="1076"/>
          <ac:picMkLst>
            <pc:docMk/>
            <pc:sldMk cId="1700939142" sldId="260"/>
            <ac:picMk id="5" creationId="{FEB5A8FA-BE73-0EFC-94EB-AD1B375B9A6F}"/>
          </ac:picMkLst>
        </pc:picChg>
        <pc:picChg chg="mod">
          <ac:chgData name="sabrina formigoni" userId="11340eb05619aebe" providerId="LiveId" clId="{9B831D70-3D4A-43DB-8887-F8EFF3002389}" dt="2025-04-17T20:17:10.740" v="106" actId="1076"/>
          <ac:picMkLst>
            <pc:docMk/>
            <pc:sldMk cId="1700939142" sldId="260"/>
            <ac:picMk id="18" creationId="{9D8C3D34-A087-9E79-83A7-E85B5EEA0162}"/>
          </ac:picMkLst>
        </pc:picChg>
        <pc:picChg chg="del mod topLvl">
          <ac:chgData name="sabrina formigoni" userId="11340eb05619aebe" providerId="LiveId" clId="{9B831D70-3D4A-43DB-8887-F8EFF3002389}" dt="2025-04-17T20:15:42.382" v="61" actId="478"/>
          <ac:picMkLst>
            <pc:docMk/>
            <pc:sldMk cId="1700939142" sldId="260"/>
            <ac:picMk id="24" creationId="{9D6C946B-0206-54D8-2C9C-78559FC1ECEF}"/>
          </ac:picMkLst>
        </pc:picChg>
        <pc:picChg chg="del">
          <ac:chgData name="sabrina formigoni" userId="11340eb05619aebe" providerId="LiveId" clId="{9B831D70-3D4A-43DB-8887-F8EFF3002389}" dt="2025-04-17T20:14:18.848" v="9" actId="478"/>
          <ac:picMkLst>
            <pc:docMk/>
            <pc:sldMk cId="1700939142" sldId="260"/>
            <ac:picMk id="25" creationId="{E334FF7E-B2F6-9B86-014E-7D59BB6FCA1C}"/>
          </ac:picMkLst>
        </pc:picChg>
        <pc:picChg chg="del mod">
          <ac:chgData name="sabrina formigoni" userId="11340eb05619aebe" providerId="LiveId" clId="{9B831D70-3D4A-43DB-8887-F8EFF3002389}" dt="2025-04-17T20:14:20.242" v="10" actId="478"/>
          <ac:picMkLst>
            <pc:docMk/>
            <pc:sldMk cId="1700939142" sldId="260"/>
            <ac:picMk id="28" creationId="{3DEA4DC7-44F0-0C36-605B-906ABD12464B}"/>
          </ac:picMkLst>
        </pc:picChg>
        <pc:picChg chg="add del mod">
          <ac:chgData name="sabrina formigoni" userId="11340eb05619aebe" providerId="LiveId" clId="{9B831D70-3D4A-43DB-8887-F8EFF3002389}" dt="2025-04-17T20:15:38.960" v="58" actId="478"/>
          <ac:picMkLst>
            <pc:docMk/>
            <pc:sldMk cId="1700939142" sldId="260"/>
            <ac:picMk id="30" creationId="{22238DF4-B75B-E9C0-5D72-F3081E07C19B}"/>
          </ac:picMkLst>
        </pc:picChg>
        <pc:picChg chg="add del mod">
          <ac:chgData name="sabrina formigoni" userId="11340eb05619aebe" providerId="LiveId" clId="{9B831D70-3D4A-43DB-8887-F8EFF3002389}" dt="2025-04-17T20:15:41.235" v="60" actId="478"/>
          <ac:picMkLst>
            <pc:docMk/>
            <pc:sldMk cId="1700939142" sldId="260"/>
            <ac:picMk id="32" creationId="{4BF100FE-C88B-4CF9-F92F-5F000065B117}"/>
          </ac:picMkLst>
        </pc:picChg>
        <pc:picChg chg="add del mod">
          <ac:chgData name="sabrina formigoni" userId="11340eb05619aebe" providerId="LiveId" clId="{9B831D70-3D4A-43DB-8887-F8EFF3002389}" dt="2025-04-17T20:15:40.135" v="59" actId="478"/>
          <ac:picMkLst>
            <pc:docMk/>
            <pc:sldMk cId="1700939142" sldId="260"/>
            <ac:picMk id="33" creationId="{E910813B-87B7-8C32-3F6C-9CC03931C22A}"/>
          </ac:picMkLst>
        </pc:picChg>
        <pc:picChg chg="add del mod ord topLvl">
          <ac:chgData name="sabrina formigoni" userId="11340eb05619aebe" providerId="LiveId" clId="{9B831D70-3D4A-43DB-8887-F8EFF3002389}" dt="2025-04-17T20:17:26.763" v="110" actId="1076"/>
          <ac:picMkLst>
            <pc:docMk/>
            <pc:sldMk cId="1700939142" sldId="260"/>
            <ac:picMk id="34" creationId="{A095565A-DA6D-8417-234E-DC5F8561CE6D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23T15:32:31.107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846.66669"/>
      <inkml:brushProperty name="anchorY" value="-846.66669"/>
      <inkml:brushProperty name="scaleFactor" value="0.5"/>
    </inkml:brush>
  </inkml:definitions>
  <inkml:trace contextRef="#ctx0" brushRef="#br0">1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E8C13-7DF2-9143-B683-F81BDC5A3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ADAAF4-A874-8D46-980D-4A9A5B0FE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EB8428-0032-D942-B351-3E2D96811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D4042-D1B5-FD4E-B8A1-B627D88F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D92EF1-7F36-4145-8E0F-B1447E1C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63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93987-12F0-904B-AB28-17C428E8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6DBD94-A1E0-4341-853C-13B21E6D9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99BED9-440D-7449-B863-6B26C7D99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E37375-9742-4348-BC67-06B6D726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245DC2-0641-3A44-A1B4-AF5A0AF7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54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032F7E1-1E20-9E4B-9B00-957C9F7DA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AF773F3-A85F-4F45-A249-C0FB5F08F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96CDA1-016B-6E40-9ED7-DC1F5E95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7FA416-ADD6-E741-BCB3-B7533EFA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C9F000-1716-0546-B854-4B7FE1E6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95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ADA4E3-DBC9-6444-B9D7-715DBAA3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9F9964-EA5D-0F45-A5E8-4D6EAFBE2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656EBC-1B79-C74C-AB5A-C5CE80E5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0EA976-0828-2044-8749-0F5E5B26E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49E261-E072-214E-AF9A-39D0CCD95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79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E6D303-2680-2F4B-BC51-D3025AB86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C3C1C6-5F63-EA44-89B6-38933841F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516192-45B3-B246-96F3-23A3105F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D9C7D2-2DDF-6E47-8579-F9BC96B6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57F4E7-4867-4A45-99C6-D93E1B6E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97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3BD45-6CAC-8641-8309-63E8E882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421B62-EE2E-3449-9040-9B7D58218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728AA23-9022-0646-9587-A4FD202AB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4072A2-D43F-7C43-A595-7D3ED3216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8E21AE-3C50-5948-AD42-AE7516336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33F1A8-2168-6647-A5DB-D963BE10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83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CC3717-3E44-2849-AD82-EF21ABFE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1BF9F1-80FF-BE40-926A-14162EB05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DA1BEF-2F35-654E-8F49-3A89AF6A8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C250B8-1A93-C041-B10A-432A88C92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E6B115B-2C70-C649-8287-2139B9413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77D3312-CA03-3A4B-B678-4D12A7D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7DD8735-2BA0-F845-8A01-C46D4543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DEDAE10-EE05-1F4D-8B58-D3D17E63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69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F4E524-7D47-544A-8B8E-63695616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8AF20FB-022C-2E4F-91BF-4E704E404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1DD6F2-6981-DC46-ADAB-2403A7B4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69DC4EF-7A43-2A4D-B0E4-7A7D187C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66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86D38BC-374E-E546-BBF0-66A823B3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86812AB-F819-0447-A6C9-13DF9CAA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E8B6BD-182B-2246-BEC8-1057D059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42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195566-3B71-9F44-BC11-439920112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D47B09-21BA-7B45-A026-641FC6BAA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295386-84AA-5E43-9AA2-2BD109F04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6F3E64-849B-5E4A-8067-AF1BEE58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41F4F89-BC95-3F4E-A28F-4FAE45F3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10B056-B6BA-624E-83EB-A0E71AB7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45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877EFE-0A53-0045-8F6C-6F25DDA81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CFF8FDF-D13E-A340-A206-9185796400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330357-0F4C-744F-856A-0AAB7B683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7E946D-23D2-2C41-AFBC-6161488D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08E270-83CF-854F-B08A-A44BAE86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A51C64-D7A4-4846-B723-E7FCBD00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43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860984-7CA1-724E-89A8-2E5048D8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6FE577-001D-4F42-8A1F-D74204C82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3197E4-15C6-4F4E-B327-91870A1846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A210-D952-8A4F-A411-27FB2AC8684C}" type="datetimeFigureOut">
              <a:rPr lang="it-IT" smtClean="0"/>
              <a:t>22/04/2025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D678B7-0B0D-9640-B308-4E61ACEE6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68A479-4FE0-FC4D-BB44-3D37A04A6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58D4D-45B3-904E-B76F-A11B5ED34E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45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0C652456-223F-2B4F-9478-8729D0E06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82" y="2351874"/>
            <a:ext cx="10873837" cy="10403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 CLIMATIC WATER BALANCE PROSPECTS UNDER CLIMATE CHANGE SCENARIOS IN THE VISO-QUERIDAS AQUIFER, PORTUGAL</a:t>
            </a:r>
            <a:endParaRPr lang="en-GB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2000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2E360644-9A35-314B-A412-6487E8B10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281" y="281727"/>
            <a:ext cx="1733550" cy="156984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800F7D94-CA0C-8778-515E-658E2783DE7E}"/>
                  </a:ext>
                </a:extLst>
              </p14:cNvPr>
              <p14:cNvContentPartPr/>
              <p14:nvPr/>
            </p14:nvContentPartPr>
            <p14:xfrm>
              <a:off x="2949321" y="2270996"/>
              <a:ext cx="360" cy="36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800F7D94-CA0C-8778-515E-658E2783DE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40681" y="2262356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Immagine 13" descr="Immagine che contiene Carattere, testo, schermata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7C04C8CD-B28D-1F71-D63D-A71EB62738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32" r="74037" b="-8515"/>
          <a:stretch/>
        </p:blipFill>
        <p:spPr>
          <a:xfrm>
            <a:off x="5447901" y="326351"/>
            <a:ext cx="1077440" cy="877607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AAC1D97-6FD3-D301-E908-9287503EA2E2}"/>
              </a:ext>
            </a:extLst>
          </p:cNvPr>
          <p:cNvSpPr txBox="1"/>
          <p:nvPr/>
        </p:nvSpPr>
        <p:spPr>
          <a:xfrm>
            <a:off x="4473321" y="1203958"/>
            <a:ext cx="331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Politécnico</a:t>
            </a:r>
            <a:r>
              <a:rPr lang="it-IT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Castelo Branco</a:t>
            </a:r>
          </a:p>
          <a:p>
            <a:pPr algn="ctr"/>
            <a:r>
              <a:rPr lang="it-IT" dirty="0" err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Polytechnic</a:t>
            </a:r>
            <a:r>
              <a:rPr lang="it-IT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University</a:t>
            </a:r>
            <a:endParaRPr lang="en-GB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220EB6F-DF8B-D4D2-CDD4-6BD9B0B47FC2}"/>
              </a:ext>
            </a:extLst>
          </p:cNvPr>
          <p:cNvSpPr txBox="1"/>
          <p:nvPr/>
        </p:nvSpPr>
        <p:spPr>
          <a:xfrm>
            <a:off x="1063958" y="3807755"/>
            <a:ext cx="1006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Sabrina Formigoni</a:t>
            </a:r>
            <a:r>
              <a:rPr lang="en-GB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1,*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Teresa Albuquerque</a:t>
            </a:r>
            <a:r>
              <a:rPr lang="en-GB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Catarina Silva</a:t>
            </a:r>
            <a:r>
              <a:rPr lang="en-GB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Natalia Roque</a:t>
            </a:r>
            <a:r>
              <a:rPr lang="en-GB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Fulvio Celico</a:t>
            </a:r>
            <a:r>
              <a:rPr lang="en-GB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Marco D’Oria</a:t>
            </a:r>
            <a:r>
              <a:rPr lang="en-GB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A56B435-7BE2-93A6-CD8B-0350E792D644}"/>
              </a:ext>
            </a:extLst>
          </p:cNvPr>
          <p:cNvSpPr txBox="1"/>
          <p:nvPr/>
        </p:nvSpPr>
        <p:spPr>
          <a:xfrm>
            <a:off x="7825695" y="5851822"/>
            <a:ext cx="41018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DOI:</a:t>
            </a:r>
          </a:p>
          <a:p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https://doi.org/10.5194/egusphere-egu25-11620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99942" y="4292532"/>
            <a:ext cx="960929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Engineering and Architecture, University of Parma, Parma, Italy</a:t>
            </a:r>
          </a:p>
          <a:p>
            <a:r>
              <a:rPr lang="en-GB" sz="1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Civil Engineering,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Polytechnic Institute of Castelo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Branco</a:t>
            </a:r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Castelo </a:t>
            </a:r>
            <a:r>
              <a:rPr lang="en-GB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Branco</a:t>
            </a:r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Portugal</a:t>
            </a:r>
          </a:p>
          <a:p>
            <a:r>
              <a:rPr lang="en-GB" sz="1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Geology, University of Lisbon, Lisbon, Portugal</a:t>
            </a:r>
          </a:p>
          <a:p>
            <a:r>
              <a:rPr lang="en-GB" sz="16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Chemistry, Life Sciences and Environmental Sustainability, </a:t>
            </a:r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Parma, Parma, Italy</a:t>
            </a:r>
          </a:p>
          <a:p>
            <a:r>
              <a:rPr lang="en-GB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GB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sabrina.formigoni@studenti.unipr.it</a:t>
            </a:r>
            <a:endParaRPr lang="it-IT" sz="16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7440FDD-5F29-D86A-7A7E-D3870B8872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4414" y="612093"/>
            <a:ext cx="2493628" cy="90241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884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>
            <a:extLst>
              <a:ext uri="{FF2B5EF4-FFF2-40B4-BE49-F238E27FC236}">
                <a16:creationId xmlns:a16="http://schemas.microsoft.com/office/drawing/2014/main" id="{BFFA342B-FAE7-5FD8-286E-33E3F27D2C2C}"/>
              </a:ext>
            </a:extLst>
          </p:cNvPr>
          <p:cNvGrpSpPr/>
          <p:nvPr/>
        </p:nvGrpSpPr>
        <p:grpSpPr>
          <a:xfrm>
            <a:off x="-28575" y="6160974"/>
            <a:ext cx="12220575" cy="697026"/>
            <a:chOff x="-28575" y="6160974"/>
            <a:chExt cx="12220575" cy="69702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826FA13E-EEB3-9149-9A01-E3E514693C8D}"/>
                </a:ext>
              </a:extLst>
            </p:cNvPr>
            <p:cNvSpPr/>
            <p:nvPr/>
          </p:nvSpPr>
          <p:spPr>
            <a:xfrm>
              <a:off x="-28575" y="6160974"/>
              <a:ext cx="12220575" cy="697026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073" name="Picture 1" descr="page22image1298814992">
              <a:extLst>
                <a:ext uri="{FF2B5EF4-FFF2-40B4-BE49-F238E27FC236}">
                  <a16:creationId xmlns:a16="http://schemas.microsoft.com/office/drawing/2014/main" id="{FD27F1E9-DA98-1B43-84D3-41F8FFAC5E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7194" y="6250449"/>
              <a:ext cx="1549400" cy="495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2D839B28-5150-B847-9517-35665E548911}"/>
                </a:ext>
              </a:extLst>
            </p:cNvPr>
            <p:cNvSpPr/>
            <p:nvPr/>
          </p:nvSpPr>
          <p:spPr>
            <a:xfrm>
              <a:off x="0" y="6358327"/>
              <a:ext cx="10897394" cy="307777"/>
            </a:xfrm>
            <a:prstGeom prst="rect">
              <a:avLst/>
            </a:prstGeom>
            <a:ln>
              <a:noFill/>
            </a:ln>
          </p:spPr>
          <p:txBody>
            <a:bodyPr wrap="square" anchor="ctr">
              <a:spAutoFit/>
            </a:bodyPr>
            <a:lstStyle/>
            <a:p>
              <a:r>
                <a:rPr lang="it-IT" sz="1400" dirty="0">
                  <a:solidFill>
                    <a:prstClr val="white"/>
                  </a:solidFill>
                  <a:latin typeface="+mj-lt"/>
                  <a:cs typeface="Times New Roman" panose="02020603050405020304" pitchFamily="18" charset="0"/>
                </a:rPr>
                <a:t>«</a:t>
              </a:r>
              <a:r>
                <a:rPr lang="it-IT" sz="11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FUTURE CLIMATIC WATER BALANCE PROSPECTS UNDER CLIMATE CHANGE SCENARIOS IN THE VISO-QUERIDAS AQUIFER, PORTUGAL</a:t>
              </a:r>
              <a:r>
                <a:rPr lang="it-IT" sz="1400" dirty="0">
                  <a:solidFill>
                    <a:schemeClr val="bg1"/>
                  </a:solidFill>
                  <a:latin typeface="+mj-lt"/>
                </a:rPr>
                <a:t>»</a:t>
              </a:r>
            </a:p>
          </p:txBody>
        </p:sp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3C1DFCFE-825B-E842-9938-DE247FFD9048}"/>
              </a:ext>
            </a:extLst>
          </p:cNvPr>
          <p:cNvSpPr/>
          <p:nvPr/>
        </p:nvSpPr>
        <p:spPr>
          <a:xfrm>
            <a:off x="75406" y="112251"/>
            <a:ext cx="119415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05EB8"/>
                </a:solidFill>
                <a:latin typeface="Century Schoolbook" panose="02040604050505020304" pitchFamily="18" charset="0"/>
              </a:rPr>
              <a:t>RESEARCH AIM</a:t>
            </a:r>
            <a:endParaRPr lang="it-IT" b="1" dirty="0">
              <a:solidFill>
                <a:srgbClr val="005EB8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F39182A1-0546-814B-A60F-4AA5534C15A8}"/>
              </a:ext>
            </a:extLst>
          </p:cNvPr>
          <p:cNvCxnSpPr/>
          <p:nvPr/>
        </p:nvCxnSpPr>
        <p:spPr>
          <a:xfrm>
            <a:off x="75406" y="481583"/>
            <a:ext cx="11941572" cy="0"/>
          </a:xfrm>
          <a:prstGeom prst="line">
            <a:avLst/>
          </a:prstGeom>
          <a:ln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545557E1-7561-9A49-8E9A-5C8B18DC5162}"/>
              </a:ext>
            </a:extLst>
          </p:cNvPr>
          <p:cNvSpPr/>
          <p:nvPr/>
        </p:nvSpPr>
        <p:spPr>
          <a:xfrm>
            <a:off x="721434" y="1370828"/>
            <a:ext cx="2545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CONSEGUENZE</a:t>
            </a: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97590EB9-5E34-BD43-8E25-6B8CB9631DEE}"/>
              </a:ext>
            </a:extLst>
          </p:cNvPr>
          <p:cNvSpPr/>
          <p:nvPr/>
        </p:nvSpPr>
        <p:spPr>
          <a:xfrm>
            <a:off x="4709158" y="1513512"/>
            <a:ext cx="3197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PROCEDIMENTO DELLA TESI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CF811ADE-D7CA-4F1E-A0FD-560BC0B440EE}"/>
              </a:ext>
            </a:extLst>
          </p:cNvPr>
          <p:cNvGrpSpPr/>
          <p:nvPr/>
        </p:nvGrpSpPr>
        <p:grpSpPr>
          <a:xfrm>
            <a:off x="593614" y="2150847"/>
            <a:ext cx="3009463" cy="3427836"/>
            <a:chOff x="3938287" y="933935"/>
            <a:chExt cx="4113188" cy="5248174"/>
          </a:xfrm>
        </p:grpSpPr>
        <p:pic>
          <p:nvPicPr>
            <p:cNvPr id="18" name="Immagine 17">
              <a:extLst>
                <a:ext uri="{FF2B5EF4-FFF2-40B4-BE49-F238E27FC236}">
                  <a16:creationId xmlns:a16="http://schemas.microsoft.com/office/drawing/2014/main" id="{0D1BA626-E6F4-5953-8B58-2A62342E5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38287" y="933935"/>
              <a:ext cx="4113188" cy="5248174"/>
            </a:xfrm>
            <a:prstGeom prst="rect">
              <a:avLst/>
            </a:prstGeom>
          </p:spPr>
        </p:pic>
        <p:sp>
          <p:nvSpPr>
            <p:cNvPr id="21" name="Stella a 5 punte 20">
              <a:extLst>
                <a:ext uri="{FF2B5EF4-FFF2-40B4-BE49-F238E27FC236}">
                  <a16:creationId xmlns:a16="http://schemas.microsoft.com/office/drawing/2014/main" id="{8FEA44BC-C8DA-6825-643B-AB517AB1ACE0}"/>
                </a:ext>
              </a:extLst>
            </p:cNvPr>
            <p:cNvSpPr/>
            <p:nvPr/>
          </p:nvSpPr>
          <p:spPr>
            <a:xfrm>
              <a:off x="4595762" y="2773781"/>
              <a:ext cx="184895" cy="150062"/>
            </a:xfrm>
            <a:prstGeom prst="star5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2" name="Immagine 21" descr="Immagine che contiene testo, linea, schermata, Diagramma&#10;&#10;Il contenuto generato dall'IA potrebbe non essere corretto.">
            <a:extLst>
              <a:ext uri="{FF2B5EF4-FFF2-40B4-BE49-F238E27FC236}">
                <a16:creationId xmlns:a16="http://schemas.microsoft.com/office/drawing/2014/main" id="{0E45D915-6C51-C57A-FBA8-5BE97ADAAB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853" y="2281380"/>
            <a:ext cx="4027077" cy="3166770"/>
          </a:xfrm>
          <a:prstGeom prst="rect">
            <a:avLst/>
          </a:prstGeom>
        </p:spPr>
      </p:pic>
      <p:pic>
        <p:nvPicPr>
          <p:cNvPr id="23" name="Immagine 22" descr="Immagine che contiene testo, schermata, software, Software multimediale&#10;&#10;Descrizione generata automaticamente">
            <a:extLst>
              <a:ext uri="{FF2B5EF4-FFF2-40B4-BE49-F238E27FC236}">
                <a16:creationId xmlns:a16="http://schemas.microsoft.com/office/drawing/2014/main" id="{1B4435EA-EEDB-73C0-4311-7992C7D1166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9" t="24254" r="31570" b="11639"/>
          <a:stretch/>
        </p:blipFill>
        <p:spPr bwMode="auto">
          <a:xfrm>
            <a:off x="3776242" y="1832247"/>
            <a:ext cx="3957446" cy="37759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24" name="Gruppo 23">
            <a:extLst>
              <a:ext uri="{FF2B5EF4-FFF2-40B4-BE49-F238E27FC236}">
                <a16:creationId xmlns:a16="http://schemas.microsoft.com/office/drawing/2014/main" id="{66A89C3B-6D82-7CEE-EB05-7BB4F3E3BA4B}"/>
              </a:ext>
            </a:extLst>
          </p:cNvPr>
          <p:cNvGrpSpPr/>
          <p:nvPr/>
        </p:nvGrpSpPr>
        <p:grpSpPr>
          <a:xfrm>
            <a:off x="2093850" y="686034"/>
            <a:ext cx="7846562" cy="1430122"/>
            <a:chOff x="2412615" y="812164"/>
            <a:chExt cx="6890188" cy="1430122"/>
          </a:xfrm>
        </p:grpSpPr>
        <p:sp>
          <p:nvSpPr>
            <p:cNvPr id="25" name="Rettangolo con angoli arrotondati 24">
              <a:extLst>
                <a:ext uri="{FF2B5EF4-FFF2-40B4-BE49-F238E27FC236}">
                  <a16:creationId xmlns:a16="http://schemas.microsoft.com/office/drawing/2014/main" id="{C6FD93BA-B535-9674-D54B-37DDB454EA45}"/>
                </a:ext>
              </a:extLst>
            </p:cNvPr>
            <p:cNvSpPr/>
            <p:nvPr/>
          </p:nvSpPr>
          <p:spPr>
            <a:xfrm>
              <a:off x="2412615" y="812164"/>
              <a:ext cx="6890188" cy="1344857"/>
            </a:xfrm>
            <a:prstGeom prst="round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ttangolo 25">
              <a:extLst>
                <a:ext uri="{FF2B5EF4-FFF2-40B4-BE49-F238E27FC236}">
                  <a16:creationId xmlns:a16="http://schemas.microsoft.com/office/drawing/2014/main" id="{D368E056-8912-44C9-4A94-A4826AB0A1CE}"/>
                </a:ext>
              </a:extLst>
            </p:cNvPr>
            <p:cNvSpPr/>
            <p:nvPr/>
          </p:nvSpPr>
          <p:spPr>
            <a:xfrm>
              <a:off x="2412615" y="1041957"/>
              <a:ext cx="67705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dirty="0">
                  <a:solidFill>
                    <a:prstClr val="white"/>
                  </a:solidFill>
                </a:rPr>
                <a:t>ASSESS THE SPATIAL AND TEMPORAL EVOLUTION OF THE CLIMATIC WATER BALANCE IN THE VISO-QUERIDAS AQUIFER (PORTUGAL) UNDER DIFFERENT CLIMATE CHANGE SCENARIOS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446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C0315-3D73-23C1-D26B-44A969072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magine 33">
            <a:extLst>
              <a:ext uri="{FF2B5EF4-FFF2-40B4-BE49-F238E27FC236}">
                <a16:creationId xmlns:a16="http://schemas.microsoft.com/office/drawing/2014/main" id="{A095565A-DA6D-8417-234E-DC5F8561C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" r="582"/>
          <a:stretch/>
        </p:blipFill>
        <p:spPr bwMode="auto">
          <a:xfrm>
            <a:off x="9405587" y="1815926"/>
            <a:ext cx="2323213" cy="1959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82CB4308-238D-FBAD-FBAD-715166F3BD44}"/>
              </a:ext>
            </a:extLst>
          </p:cNvPr>
          <p:cNvSpPr/>
          <p:nvPr/>
        </p:nvSpPr>
        <p:spPr>
          <a:xfrm>
            <a:off x="721434" y="639550"/>
            <a:ext cx="10620460" cy="466957"/>
          </a:xfrm>
          <a:prstGeom prst="round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62C9BAC3-9D9D-6184-E9B8-94A91DD8EF09}"/>
              </a:ext>
            </a:extLst>
          </p:cNvPr>
          <p:cNvGrpSpPr/>
          <p:nvPr/>
        </p:nvGrpSpPr>
        <p:grpSpPr>
          <a:xfrm>
            <a:off x="-28575" y="6160974"/>
            <a:ext cx="12220575" cy="697026"/>
            <a:chOff x="-28575" y="6160974"/>
            <a:chExt cx="12220575" cy="69702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35473B00-93AA-C359-105C-0D43975E159D}"/>
                </a:ext>
              </a:extLst>
            </p:cNvPr>
            <p:cNvSpPr/>
            <p:nvPr/>
          </p:nvSpPr>
          <p:spPr>
            <a:xfrm>
              <a:off x="-28575" y="6160974"/>
              <a:ext cx="12220575" cy="697026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073" name="Picture 1" descr="page22image1298814992">
              <a:extLst>
                <a:ext uri="{FF2B5EF4-FFF2-40B4-BE49-F238E27FC236}">
                  <a16:creationId xmlns:a16="http://schemas.microsoft.com/office/drawing/2014/main" id="{481398C3-589B-94A1-EB25-A00F31D812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7194" y="6250449"/>
              <a:ext cx="1549400" cy="495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2ACEFDB2-1458-9B50-217D-FCB2B3C85FF4}"/>
              </a:ext>
            </a:extLst>
          </p:cNvPr>
          <p:cNvSpPr/>
          <p:nvPr/>
        </p:nvSpPr>
        <p:spPr>
          <a:xfrm>
            <a:off x="75406" y="112251"/>
            <a:ext cx="119415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05EB8"/>
                </a:solidFill>
                <a:latin typeface="Century Schoolbook" panose="02040604050505020304" pitchFamily="18" charset="0"/>
              </a:rPr>
              <a:t>METHODOLOGICAL SUMMARY</a:t>
            </a:r>
            <a:endParaRPr lang="it-IT" b="1" dirty="0">
              <a:solidFill>
                <a:srgbClr val="005EB8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ED2E83EE-F561-6E95-87CE-97D4F0E56A8E}"/>
              </a:ext>
            </a:extLst>
          </p:cNvPr>
          <p:cNvCxnSpPr/>
          <p:nvPr/>
        </p:nvCxnSpPr>
        <p:spPr>
          <a:xfrm>
            <a:off x="75406" y="481583"/>
            <a:ext cx="11941572" cy="0"/>
          </a:xfrm>
          <a:prstGeom prst="line">
            <a:avLst/>
          </a:prstGeom>
          <a:ln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3C10FBD7-C289-BA32-F282-14A76BF6ADE4}"/>
              </a:ext>
            </a:extLst>
          </p:cNvPr>
          <p:cNvSpPr/>
          <p:nvPr/>
        </p:nvSpPr>
        <p:spPr>
          <a:xfrm>
            <a:off x="898332" y="698041"/>
            <a:ext cx="10507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CONNECTION BETWEEN WATER RESOURCES AND CLIMATE CHANGE</a:t>
            </a:r>
            <a:endParaRPr lang="it-IT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9E7DA152-CBC7-6DBC-DB6F-9565DFA26735}"/>
              </a:ext>
            </a:extLst>
          </p:cNvPr>
          <p:cNvSpPr/>
          <p:nvPr/>
        </p:nvSpPr>
        <p:spPr>
          <a:xfrm>
            <a:off x="721434" y="1370828"/>
            <a:ext cx="2545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CONSEGUENZE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63DCCFB2-93A5-8C69-2EF2-8F6D82EBD009}"/>
              </a:ext>
            </a:extLst>
          </p:cNvPr>
          <p:cNvSpPr/>
          <p:nvPr/>
        </p:nvSpPr>
        <p:spPr>
          <a:xfrm>
            <a:off x="9255688" y="1477372"/>
            <a:ext cx="28516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AUGUST SSP5-85 2090</a:t>
            </a:r>
          </a:p>
        </p:txBody>
      </p: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4A13343E-FD5C-C773-6058-C4950EDE3493}"/>
              </a:ext>
            </a:extLst>
          </p:cNvPr>
          <p:cNvSpPr/>
          <p:nvPr/>
        </p:nvSpPr>
        <p:spPr>
          <a:xfrm>
            <a:off x="1067617" y="2237229"/>
            <a:ext cx="3641542" cy="684793"/>
          </a:xfrm>
          <a:prstGeom prst="round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COMPUTATION OF BALANCE</a:t>
            </a: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C18CAB48-ACEC-8C2D-3ABF-97BA4AF37A0E}"/>
              </a:ext>
            </a:extLst>
          </p:cNvPr>
          <p:cNvSpPr/>
          <p:nvPr/>
        </p:nvSpPr>
        <p:spPr>
          <a:xfrm>
            <a:off x="4709158" y="1513512"/>
            <a:ext cx="3197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PROCEDIMENTO DELLA TESI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41AC6E16-ED68-3CA7-E5BA-F00CAD385380}"/>
              </a:ext>
            </a:extLst>
          </p:cNvPr>
          <p:cNvGrpSpPr/>
          <p:nvPr/>
        </p:nvGrpSpPr>
        <p:grpSpPr>
          <a:xfrm>
            <a:off x="1052052" y="1305316"/>
            <a:ext cx="3657106" cy="684793"/>
            <a:chOff x="1497796" y="1431446"/>
            <a:chExt cx="3211362" cy="684793"/>
          </a:xfrm>
        </p:grpSpPr>
        <p:sp>
          <p:nvSpPr>
            <p:cNvPr id="35" name="Rettangolo con angoli arrotondati 34">
              <a:extLst>
                <a:ext uri="{FF2B5EF4-FFF2-40B4-BE49-F238E27FC236}">
                  <a16:creationId xmlns:a16="http://schemas.microsoft.com/office/drawing/2014/main" id="{C455C27C-81F3-2C9C-8C16-80D0525116B8}"/>
                </a:ext>
              </a:extLst>
            </p:cNvPr>
            <p:cNvSpPr/>
            <p:nvPr/>
          </p:nvSpPr>
          <p:spPr>
            <a:xfrm>
              <a:off x="1511463" y="1431446"/>
              <a:ext cx="3197695" cy="684793"/>
            </a:xfrm>
            <a:prstGeom prst="round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A0ECC68F-8BE8-6E4D-3A4A-8FCE5CD6FD83}"/>
                </a:ext>
              </a:extLst>
            </p:cNvPr>
            <p:cNvSpPr/>
            <p:nvPr/>
          </p:nvSpPr>
          <p:spPr>
            <a:xfrm>
              <a:off x="1497796" y="1589177"/>
              <a:ext cx="319769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1. COLLECTION OF DATA</a:t>
              </a:r>
            </a:p>
          </p:txBody>
        </p:sp>
      </p:grp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8E434E86-33A7-DB50-8578-5E6426FCD775}"/>
              </a:ext>
            </a:extLst>
          </p:cNvPr>
          <p:cNvSpPr/>
          <p:nvPr/>
        </p:nvSpPr>
        <p:spPr>
          <a:xfrm>
            <a:off x="1067617" y="3173384"/>
            <a:ext cx="3641542" cy="684793"/>
          </a:xfrm>
          <a:prstGeom prst="round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GEOSTATISTICAL ANALYSIS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153C1B41-C79A-A24F-77E0-535F85F8D7D1}"/>
              </a:ext>
            </a:extLst>
          </p:cNvPr>
          <p:cNvSpPr/>
          <p:nvPr/>
        </p:nvSpPr>
        <p:spPr>
          <a:xfrm>
            <a:off x="1067617" y="4137007"/>
            <a:ext cx="3627874" cy="684793"/>
          </a:xfrm>
          <a:prstGeom prst="round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INTERPRETATION OF RESULTS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211A9390-2AFE-40BC-5CCB-F74490546160}"/>
              </a:ext>
            </a:extLst>
          </p:cNvPr>
          <p:cNvSpPr/>
          <p:nvPr/>
        </p:nvSpPr>
        <p:spPr>
          <a:xfrm>
            <a:off x="1067617" y="5121796"/>
            <a:ext cx="3641542" cy="684793"/>
          </a:xfrm>
          <a:prstGeom prst="round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 ZONING OF CRITICAL AREAS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D730E60-C9EF-1A83-01C2-AC91E11C46CC}"/>
              </a:ext>
            </a:extLst>
          </p:cNvPr>
          <p:cNvSpPr txBox="1"/>
          <p:nvPr/>
        </p:nvSpPr>
        <p:spPr>
          <a:xfrm>
            <a:off x="4906056" y="1463046"/>
            <a:ext cx="574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future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5F8D193-0A48-C9EA-D268-CC0BDAB01158}"/>
              </a:ext>
            </a:extLst>
          </p:cNvPr>
          <p:cNvSpPr txBox="1"/>
          <p:nvPr/>
        </p:nvSpPr>
        <p:spPr>
          <a:xfrm>
            <a:off x="4931959" y="2394959"/>
            <a:ext cx="574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Thornthwaite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1AAF168-C522-2E4D-A2D8-0BE4FACCFBCD}"/>
              </a:ext>
            </a:extLst>
          </p:cNvPr>
          <p:cNvSpPr txBox="1"/>
          <p:nvPr/>
        </p:nvSpPr>
        <p:spPr>
          <a:xfrm>
            <a:off x="4931959" y="3379748"/>
            <a:ext cx="574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Sequential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Gaussian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Simulations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7389C6B-DD09-6F74-3625-8CFA8583086D}"/>
              </a:ext>
            </a:extLst>
          </p:cNvPr>
          <p:cNvSpPr txBox="1"/>
          <p:nvPr/>
        </p:nvSpPr>
        <p:spPr>
          <a:xfrm>
            <a:off x="4931959" y="4294737"/>
            <a:ext cx="574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Decreasing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trend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recharge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5D7911C-B900-83C7-376A-76ABE3849AB6}"/>
              </a:ext>
            </a:extLst>
          </p:cNvPr>
          <p:cNvSpPr txBox="1"/>
          <p:nvPr/>
        </p:nvSpPr>
        <p:spPr>
          <a:xfrm>
            <a:off x="4931959" y="5279526"/>
            <a:ext cx="574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Clustering of low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climatic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water balance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Immagine 17" descr="Immagine che contiene modello, pixel, parole crociate, punto&#10;&#10;Il contenuto generato dall'IA potrebbe non essere corretto.">
            <a:extLst>
              <a:ext uri="{FF2B5EF4-FFF2-40B4-BE49-F238E27FC236}">
                <a16:creationId xmlns:a16="http://schemas.microsoft.com/office/drawing/2014/main" id="{9D8C3D34-A087-9E79-83A7-E85B5EEA01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983" y="4571571"/>
            <a:ext cx="1333333" cy="1333333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2D839B28-5150-B847-9517-35665E548911}"/>
              </a:ext>
            </a:extLst>
          </p:cNvPr>
          <p:cNvSpPr/>
          <p:nvPr/>
        </p:nvSpPr>
        <p:spPr>
          <a:xfrm>
            <a:off x="0" y="6358327"/>
            <a:ext cx="10897394" cy="307777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it-IT" sz="1400" dirty="0">
                <a:solidFill>
                  <a:prstClr val="white"/>
                </a:solidFill>
                <a:latin typeface="+mj-lt"/>
                <a:cs typeface="Times New Roman" panose="02020603050405020304" pitchFamily="18" charset="0"/>
              </a:rPr>
              <a:t>«</a:t>
            </a:r>
            <a:r>
              <a:rPr lang="it-IT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 CLIMATIC WATER BALANCE PROSPECTS UNDER CLIMATE CHANGE SCENARIOS IN THE VISO-QUERIDAS AQUIFER, PORTUGAL</a:t>
            </a:r>
            <a:r>
              <a:rPr lang="it-IT" sz="1400" dirty="0">
                <a:solidFill>
                  <a:schemeClr val="bg1"/>
                </a:solidFill>
                <a:latin typeface="+mj-lt"/>
              </a:rPr>
              <a:t>»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EB5A8FA-BE73-0EFC-94EB-AD1B375B9A6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13659"/>
          <a:stretch/>
        </p:blipFill>
        <p:spPr>
          <a:xfrm>
            <a:off x="8436635" y="1500267"/>
            <a:ext cx="1213182" cy="147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939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242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Schoolbook</vt:lpstr>
      <vt:lpstr>Segoe UI Light</vt:lpstr>
      <vt:lpstr>Segoe UI Semibold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DIPARTIMENTO DI INGEGNERIA E ARCHITETTURA Corso di Laurea Magistrale in Ingegneria per l’Ambiente e il Territorio</dc:title>
  <dc:creator>sabrina formigoni</dc:creator>
  <cp:lastModifiedBy>sabrina formigoni</cp:lastModifiedBy>
  <cp:revision>33</cp:revision>
  <dcterms:created xsi:type="dcterms:W3CDTF">2025-02-23T15:24:25Z</dcterms:created>
  <dcterms:modified xsi:type="dcterms:W3CDTF">2025-04-22T15:27:48Z</dcterms:modified>
</cp:coreProperties>
</file>