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7.xml" ContentType="application/vnd.openxmlformats-officedocument.themeOverride+xml"/>
  <Override PartName="/ppt/drawings/drawing1.xml" ContentType="application/vnd.openxmlformats-officedocument.drawingml.chartshapes+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8.xml" ContentType="application/vnd.openxmlformats-officedocument.themeOverr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9.xml" ContentType="application/vnd.openxmlformats-officedocument.themeOverr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10.xml" ContentType="application/vnd.openxmlformats-officedocument.themeOverr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11.xml" ContentType="application/vnd.openxmlformats-officedocument.themeOverr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1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2" r:id="rId2"/>
    <p:sldId id="273" r:id="rId3"/>
    <p:sldId id="266" r:id="rId4"/>
    <p:sldId id="260" r:id="rId5"/>
    <p:sldId id="257" r:id="rId6"/>
    <p:sldId id="268" r:id="rId7"/>
    <p:sldId id="271"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7" d="100"/>
          <a:sy n="87" d="100"/>
        </p:scale>
        <p:origin x="422"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embeddings/oleObject1.bin"/></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package" Target="../embeddings/Microsoft_Excel_Worksheet1.xlsx"/></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package" Target="../embeddings/Microsoft_Excel_Worksheet2.xlsx"/></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oleObject" Target="../embeddings/oleObject9.bin"/></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embeddings/oleObject2.bin"/></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embeddings/oleObject3.bin"/></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embeddings/oleObject4.bin"/></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embeddings/oleObject5.bin"/></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oleObject" Target="../embeddings/oleObject6.bin"/></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7.xml"/><Relationship Id="rId1" Type="http://schemas.microsoft.com/office/2011/relationships/chartStyle" Target="style7.xml"/><Relationship Id="rId5" Type="http://schemas.openxmlformats.org/officeDocument/2006/relationships/chartUserShapes" Target="../drawings/drawing1.xml"/><Relationship Id="rId4" Type="http://schemas.openxmlformats.org/officeDocument/2006/relationships/oleObject" Target="../embeddings/oleObject7.bin"/></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Microsoft_Excel_Worksheet.xlsx"/></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oleObject" Target="../embeddings/oleObject8.bin"/></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[News analysis original.xlsx]Sheet5!PivotTable2</c:name>
    <c:fmtId val="-1"/>
  </c:pivotSource>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r>
              <a:rPr lang="en-IN" sz="1400" b="1" dirty="0">
                <a:solidFill>
                  <a:sysClr val="windowText" lastClr="000000"/>
                </a:solidFill>
                <a:latin typeface="Calibri" panose="020F0502020204030204" pitchFamily="34" charset="0"/>
                <a:ea typeface="Calibri" panose="020F0502020204030204" pitchFamily="34" charset="0"/>
                <a:cs typeface="Calibri" panose="020F0502020204030204" pitchFamily="34" charset="0"/>
              </a:rPr>
              <a:t>News channels and Papers</a:t>
            </a:r>
          </a:p>
        </c:rich>
      </c:tx>
      <c:layout>
        <c:manualLayout>
          <c:xMode val="edge"/>
          <c:yMode val="edge"/>
          <c:x val="0.20165546255082537"/>
          <c:y val="3.3941473674645582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title>
    <c:autoTitleDeleted val="0"/>
    <c:pivotFmts>
      <c:pivotFmt>
        <c:idx val="0"/>
        <c:spPr>
          <a:solidFill>
            <a:schemeClr val="accent1"/>
          </a:solidFill>
          <a:ln w="19050">
            <a:solidFill>
              <a:schemeClr val="lt1"/>
            </a:solid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w="19050">
            <a:solidFill>
              <a:schemeClr val="lt1"/>
            </a:solid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w="19050">
            <a:solidFill>
              <a:schemeClr val="lt1"/>
            </a:solidFill>
          </a:ln>
          <a:effectLst/>
        </c:spPr>
      </c:pivotFmt>
      <c:pivotFmt>
        <c:idx val="3"/>
        <c:spPr>
          <a:solidFill>
            <a:schemeClr val="accent1"/>
          </a:solidFill>
          <a:ln w="19050">
            <a:solidFill>
              <a:schemeClr val="lt1"/>
            </a:solidFill>
          </a:ln>
          <a:effectLst/>
        </c:spPr>
      </c:pivotFmt>
      <c:pivotFmt>
        <c:idx val="4"/>
        <c:spPr>
          <a:solidFill>
            <a:schemeClr val="accent1"/>
          </a:solidFill>
          <a:ln w="19050">
            <a:solidFill>
              <a:schemeClr val="lt1"/>
            </a:solidFill>
          </a:ln>
          <a:effectLst/>
        </c:spPr>
      </c:pivotFmt>
      <c:pivotFmt>
        <c:idx val="5"/>
        <c:spPr>
          <a:solidFill>
            <a:schemeClr val="accent1"/>
          </a:solidFill>
          <a:ln w="19050">
            <a:solidFill>
              <a:schemeClr val="lt1"/>
            </a:solidFill>
          </a:ln>
          <a:effectLst/>
        </c:spPr>
      </c:pivotFmt>
      <c:pivotFmt>
        <c:idx val="6"/>
        <c:spPr>
          <a:solidFill>
            <a:schemeClr val="accent1"/>
          </a:solidFill>
          <a:ln w="19050">
            <a:solidFill>
              <a:schemeClr val="lt1"/>
            </a:solidFill>
          </a:ln>
          <a:effectLst/>
        </c:spPr>
      </c:pivotFmt>
      <c:pivotFmt>
        <c:idx val="7"/>
        <c:spPr>
          <a:solidFill>
            <a:schemeClr val="accent1"/>
          </a:solidFill>
          <a:ln w="19050">
            <a:solidFill>
              <a:schemeClr val="lt1"/>
            </a:solidFill>
          </a:ln>
          <a:effectLst/>
        </c:spPr>
      </c:pivotFmt>
      <c:pivotFmt>
        <c:idx val="8"/>
        <c:spPr>
          <a:solidFill>
            <a:schemeClr val="accent1"/>
          </a:solidFill>
          <a:ln w="19050">
            <a:solidFill>
              <a:schemeClr val="lt1"/>
            </a:solidFill>
          </a:ln>
          <a:effectLst/>
        </c:spPr>
      </c:pivotFmt>
      <c:pivotFmt>
        <c:idx val="9"/>
        <c:spPr>
          <a:solidFill>
            <a:schemeClr val="accent1"/>
          </a:solidFill>
          <a:ln w="19050">
            <a:solidFill>
              <a:schemeClr val="lt1"/>
            </a:solidFill>
          </a:ln>
          <a:effectLst/>
        </c:spPr>
      </c:pivotFmt>
      <c:pivotFmt>
        <c:idx val="10"/>
        <c:spPr>
          <a:solidFill>
            <a:schemeClr val="accent1"/>
          </a:solidFill>
          <a:ln w="19050">
            <a:solidFill>
              <a:schemeClr val="lt1"/>
            </a:solid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1"/>
          </a:solidFill>
          <a:ln w="19050">
            <a:solidFill>
              <a:schemeClr val="lt1"/>
            </a:solidFill>
          </a:ln>
          <a:effectLst/>
        </c:spPr>
      </c:pivotFmt>
      <c:pivotFmt>
        <c:idx val="12"/>
        <c:spPr>
          <a:solidFill>
            <a:schemeClr val="accent1"/>
          </a:solidFill>
          <a:ln w="19050">
            <a:solidFill>
              <a:schemeClr val="lt1"/>
            </a:solidFill>
          </a:ln>
          <a:effectLst/>
        </c:spPr>
      </c:pivotFmt>
      <c:pivotFmt>
        <c:idx val="13"/>
        <c:spPr>
          <a:solidFill>
            <a:schemeClr val="accent1"/>
          </a:solidFill>
          <a:ln w="19050">
            <a:solidFill>
              <a:schemeClr val="lt1"/>
            </a:solidFill>
          </a:ln>
          <a:effectLst/>
        </c:spPr>
      </c:pivotFmt>
      <c:pivotFmt>
        <c:idx val="14"/>
        <c:spPr>
          <a:solidFill>
            <a:schemeClr val="accent1"/>
          </a:solidFill>
          <a:ln w="19050">
            <a:solidFill>
              <a:schemeClr val="lt1"/>
            </a:solidFill>
          </a:ln>
          <a:effectLst/>
        </c:spPr>
      </c:pivotFmt>
      <c:pivotFmt>
        <c:idx val="15"/>
        <c:spPr>
          <a:solidFill>
            <a:schemeClr val="accent1"/>
          </a:solidFill>
          <a:ln w="19050">
            <a:solidFill>
              <a:schemeClr val="lt1"/>
            </a:solidFill>
          </a:ln>
          <a:effectLst/>
        </c:spPr>
      </c:pivotFmt>
      <c:pivotFmt>
        <c:idx val="16"/>
        <c:spPr>
          <a:solidFill>
            <a:schemeClr val="accent1"/>
          </a:solidFill>
          <a:ln w="19050">
            <a:solidFill>
              <a:schemeClr val="lt1"/>
            </a:solidFill>
          </a:ln>
          <a:effectLst/>
        </c:spPr>
      </c:pivotFmt>
      <c:pivotFmt>
        <c:idx val="17"/>
        <c:spPr>
          <a:solidFill>
            <a:schemeClr val="accent1"/>
          </a:solidFill>
          <a:ln w="19050">
            <a:solidFill>
              <a:schemeClr val="lt1"/>
            </a:solidFill>
          </a:ln>
          <a:effectLst/>
        </c:spPr>
      </c:pivotFmt>
      <c:pivotFmt>
        <c:idx val="18"/>
        <c:spPr>
          <a:solidFill>
            <a:schemeClr val="accent1"/>
          </a:solidFill>
          <a:ln w="19050">
            <a:solidFill>
              <a:schemeClr val="lt1"/>
            </a:solidFill>
          </a:ln>
          <a:effectLst/>
        </c:spPr>
      </c:pivotFmt>
      <c:pivotFmt>
        <c:idx val="19"/>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0"/>
        <c:spPr>
          <a:solidFill>
            <a:schemeClr val="accent1"/>
          </a:solidFill>
          <a:ln w="19050">
            <a:solidFill>
              <a:schemeClr val="lt1"/>
            </a:solidFill>
          </a:ln>
          <a:effectLst/>
        </c:spPr>
      </c:pivotFmt>
      <c:pivotFmt>
        <c:idx val="21"/>
        <c:spPr>
          <a:solidFill>
            <a:schemeClr val="accent2"/>
          </a:solidFill>
          <a:ln w="19050">
            <a:solidFill>
              <a:schemeClr val="lt1"/>
            </a:solidFill>
          </a:ln>
          <a:effectLst/>
        </c:spPr>
      </c:pivotFmt>
      <c:pivotFmt>
        <c:idx val="22"/>
        <c:spPr>
          <a:solidFill>
            <a:schemeClr val="accent3"/>
          </a:solidFill>
          <a:ln w="19050">
            <a:solidFill>
              <a:schemeClr val="lt1"/>
            </a:solidFill>
          </a:ln>
          <a:effectLst/>
        </c:spPr>
      </c:pivotFmt>
      <c:pivotFmt>
        <c:idx val="23"/>
        <c:spPr>
          <a:solidFill>
            <a:schemeClr val="accent4"/>
          </a:solidFill>
          <a:ln w="19050">
            <a:solidFill>
              <a:schemeClr val="lt1"/>
            </a:solidFill>
          </a:ln>
          <a:effectLst/>
        </c:spPr>
      </c:pivotFmt>
      <c:pivotFmt>
        <c:idx val="24"/>
        <c:spPr>
          <a:solidFill>
            <a:schemeClr val="accent5"/>
          </a:solidFill>
          <a:ln w="19050">
            <a:solidFill>
              <a:schemeClr val="lt1"/>
            </a:solidFill>
          </a:ln>
          <a:effectLst/>
        </c:spPr>
      </c:pivotFmt>
      <c:pivotFmt>
        <c:idx val="25"/>
        <c:spPr>
          <a:solidFill>
            <a:schemeClr val="accent6"/>
          </a:solidFill>
          <a:ln w="19050">
            <a:solidFill>
              <a:schemeClr val="lt1"/>
            </a:solidFill>
          </a:ln>
          <a:effectLst/>
        </c:spPr>
      </c:pivotFmt>
      <c:pivotFmt>
        <c:idx val="26"/>
        <c:spPr>
          <a:solidFill>
            <a:schemeClr val="accent1">
              <a:lumMod val="60000"/>
            </a:schemeClr>
          </a:solidFill>
          <a:ln w="19050">
            <a:solidFill>
              <a:schemeClr val="lt1"/>
            </a:solidFill>
          </a:ln>
          <a:effectLst/>
        </c:spPr>
      </c:pivotFmt>
      <c:pivotFmt>
        <c:idx val="27"/>
        <c:spPr>
          <a:solidFill>
            <a:schemeClr val="accent2">
              <a:lumMod val="60000"/>
            </a:schemeClr>
          </a:solidFill>
          <a:ln w="19050">
            <a:solidFill>
              <a:schemeClr val="lt1"/>
            </a:solidFill>
          </a:ln>
          <a:effectLst/>
        </c:spPr>
      </c:pivotFmt>
      <c:pivotFmt>
        <c:idx val="28"/>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9"/>
        <c:spPr>
          <a:solidFill>
            <a:schemeClr val="accent1"/>
          </a:solidFill>
          <a:ln w="19050">
            <a:solidFill>
              <a:schemeClr val="lt1"/>
            </a:solidFill>
          </a:ln>
          <a:effectLst/>
        </c:spPr>
      </c:pivotFmt>
      <c:pivotFmt>
        <c:idx val="30"/>
        <c:spPr>
          <a:solidFill>
            <a:schemeClr val="accent2"/>
          </a:solidFill>
          <a:ln w="19050">
            <a:solidFill>
              <a:schemeClr val="lt1"/>
            </a:solidFill>
          </a:ln>
          <a:effectLst/>
        </c:spPr>
      </c:pivotFmt>
      <c:pivotFmt>
        <c:idx val="31"/>
        <c:spPr>
          <a:solidFill>
            <a:schemeClr val="accent3"/>
          </a:solidFill>
          <a:ln w="19050">
            <a:solidFill>
              <a:schemeClr val="lt1"/>
            </a:solidFill>
          </a:ln>
          <a:effectLst/>
        </c:spPr>
      </c:pivotFmt>
      <c:pivotFmt>
        <c:idx val="32"/>
        <c:spPr>
          <a:solidFill>
            <a:schemeClr val="accent4"/>
          </a:solidFill>
          <a:ln w="19050">
            <a:solidFill>
              <a:schemeClr val="lt1"/>
            </a:solidFill>
          </a:ln>
          <a:effectLst/>
        </c:spPr>
      </c:pivotFmt>
      <c:pivotFmt>
        <c:idx val="33"/>
        <c:spPr>
          <a:solidFill>
            <a:schemeClr val="accent5"/>
          </a:solidFill>
          <a:ln w="19050">
            <a:solidFill>
              <a:schemeClr val="lt1"/>
            </a:solidFill>
          </a:ln>
          <a:effectLst/>
        </c:spPr>
      </c:pivotFmt>
      <c:pivotFmt>
        <c:idx val="34"/>
        <c:spPr>
          <a:solidFill>
            <a:schemeClr val="accent6"/>
          </a:solidFill>
          <a:ln w="19050">
            <a:solidFill>
              <a:schemeClr val="lt1"/>
            </a:solidFill>
          </a:ln>
          <a:effectLst/>
        </c:spPr>
      </c:pivotFmt>
      <c:pivotFmt>
        <c:idx val="35"/>
        <c:spPr>
          <a:solidFill>
            <a:schemeClr val="accent1">
              <a:lumMod val="60000"/>
            </a:schemeClr>
          </a:solidFill>
          <a:ln w="19050">
            <a:solidFill>
              <a:schemeClr val="lt1"/>
            </a:solidFill>
          </a:ln>
          <a:effectLst/>
        </c:spPr>
      </c:pivotFmt>
      <c:pivotFmt>
        <c:idx val="36"/>
        <c:spPr>
          <a:solidFill>
            <a:schemeClr val="accent2">
              <a:lumMod val="60000"/>
            </a:schemeClr>
          </a:solidFill>
          <a:ln w="19050">
            <a:solidFill>
              <a:schemeClr val="lt1"/>
            </a:solidFill>
          </a:ln>
          <a:effectLst/>
        </c:spPr>
      </c:pivotFmt>
      <c:pivotFmt>
        <c:idx val="37"/>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38"/>
        <c:spPr>
          <a:solidFill>
            <a:schemeClr val="accent1"/>
          </a:solidFill>
          <a:ln w="19050">
            <a:solidFill>
              <a:schemeClr val="lt1"/>
            </a:solidFill>
          </a:ln>
          <a:effectLst/>
        </c:spPr>
      </c:pivotFmt>
      <c:pivotFmt>
        <c:idx val="39"/>
        <c:spPr>
          <a:solidFill>
            <a:schemeClr val="accent2"/>
          </a:solidFill>
          <a:ln w="19050">
            <a:solidFill>
              <a:schemeClr val="lt1"/>
            </a:solidFill>
          </a:ln>
          <a:effectLst/>
        </c:spPr>
      </c:pivotFmt>
      <c:pivotFmt>
        <c:idx val="40"/>
        <c:spPr>
          <a:solidFill>
            <a:schemeClr val="accent3"/>
          </a:solidFill>
          <a:ln w="19050">
            <a:solidFill>
              <a:schemeClr val="lt1"/>
            </a:solidFill>
          </a:ln>
          <a:effectLst/>
        </c:spPr>
      </c:pivotFmt>
      <c:pivotFmt>
        <c:idx val="41"/>
        <c:spPr>
          <a:solidFill>
            <a:schemeClr val="accent4"/>
          </a:solidFill>
          <a:ln w="19050">
            <a:solidFill>
              <a:schemeClr val="lt1"/>
            </a:solidFill>
          </a:ln>
          <a:effectLst/>
        </c:spPr>
      </c:pivotFmt>
      <c:pivotFmt>
        <c:idx val="42"/>
        <c:spPr>
          <a:solidFill>
            <a:schemeClr val="accent5"/>
          </a:solidFill>
          <a:ln w="19050">
            <a:solidFill>
              <a:schemeClr val="lt1"/>
            </a:solidFill>
          </a:ln>
          <a:effectLst/>
        </c:spPr>
      </c:pivotFmt>
      <c:pivotFmt>
        <c:idx val="43"/>
        <c:spPr>
          <a:solidFill>
            <a:schemeClr val="accent6"/>
          </a:solidFill>
          <a:ln w="19050">
            <a:solidFill>
              <a:schemeClr val="lt1"/>
            </a:solidFill>
          </a:ln>
          <a:effectLst/>
        </c:spPr>
      </c:pivotFmt>
      <c:pivotFmt>
        <c:idx val="44"/>
        <c:spPr>
          <a:solidFill>
            <a:schemeClr val="accent1">
              <a:lumMod val="60000"/>
            </a:schemeClr>
          </a:solidFill>
          <a:ln w="19050">
            <a:solidFill>
              <a:schemeClr val="lt1"/>
            </a:solidFill>
          </a:ln>
          <a:effectLst/>
        </c:spPr>
      </c:pivotFmt>
      <c:pivotFmt>
        <c:idx val="45"/>
        <c:spPr>
          <a:solidFill>
            <a:schemeClr val="accent2">
              <a:lumMod val="60000"/>
            </a:schemeClr>
          </a:solidFill>
          <a:ln w="19050">
            <a:solidFill>
              <a:schemeClr val="lt1"/>
            </a:solidFill>
          </a:ln>
          <a:effectLst/>
        </c:spPr>
      </c:pivotFmt>
    </c:pivotFmts>
    <c:plotArea>
      <c:layout/>
      <c:pieChart>
        <c:varyColors val="1"/>
        <c:ser>
          <c:idx val="0"/>
          <c:order val="0"/>
          <c:tx>
            <c:strRef>
              <c:f>Sheet5!$B$3</c:f>
              <c:strCache>
                <c:ptCount val="1"/>
                <c:pt idx="0">
                  <c:v>Total</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6A38-4487-83EA-856AE3EEA28B}"/>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6A38-4487-83EA-856AE3EEA28B}"/>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6A38-4487-83EA-856AE3EEA28B}"/>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6A38-4487-83EA-856AE3EEA28B}"/>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6A38-4487-83EA-856AE3EEA28B}"/>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6A38-4487-83EA-856AE3EEA28B}"/>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6A38-4487-83EA-856AE3EEA28B}"/>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6A38-4487-83EA-856AE3EEA28B}"/>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Sheet5!$A$4:$A$12</c:f>
              <c:strCache>
                <c:ptCount val="8"/>
                <c:pt idx="0">
                  <c:v>ABP </c:v>
                </c:pt>
                <c:pt idx="1">
                  <c:v>BBC India</c:v>
                </c:pt>
                <c:pt idx="2">
                  <c:v>Hindustan Times </c:v>
                </c:pt>
                <c:pt idx="3">
                  <c:v>INDIA TV</c:v>
                </c:pt>
                <c:pt idx="4">
                  <c:v>Indian Express</c:v>
                </c:pt>
                <c:pt idx="5">
                  <c:v>NDTV </c:v>
                </c:pt>
                <c:pt idx="6">
                  <c:v>The Hindu</c:v>
                </c:pt>
                <c:pt idx="7">
                  <c:v>TOI</c:v>
                </c:pt>
              </c:strCache>
            </c:strRef>
          </c:cat>
          <c:val>
            <c:numRef>
              <c:f>Sheet5!$B$4:$B$12</c:f>
              <c:numCache>
                <c:formatCode>General</c:formatCode>
                <c:ptCount val="8"/>
                <c:pt idx="0">
                  <c:v>26</c:v>
                </c:pt>
                <c:pt idx="1">
                  <c:v>6</c:v>
                </c:pt>
                <c:pt idx="2">
                  <c:v>6</c:v>
                </c:pt>
                <c:pt idx="3">
                  <c:v>83</c:v>
                </c:pt>
                <c:pt idx="4">
                  <c:v>46</c:v>
                </c:pt>
                <c:pt idx="5">
                  <c:v>46</c:v>
                </c:pt>
                <c:pt idx="6">
                  <c:v>10</c:v>
                </c:pt>
                <c:pt idx="7">
                  <c:v>54</c:v>
                </c:pt>
              </c:numCache>
            </c:numRef>
          </c:val>
          <c:extLst>
            <c:ext xmlns:c16="http://schemas.microsoft.com/office/drawing/2014/chart" uri="{C3380CC4-5D6E-409C-BE32-E72D297353CC}">
              <c16:uniqueId val="{00000010-6A38-4487-83EA-856AE3EEA28B}"/>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6710296684118674"/>
          <c:y val="0.17659728722720847"/>
          <c:w val="0.324607329842932"/>
          <c:h val="0.75070985445001193"/>
        </c:manualLayout>
      </c:layout>
      <c:overlay val="0"/>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en-US"/>
        </a:p>
      </c:txPr>
    </c:legend>
    <c:plotVisOnly val="1"/>
    <c:dispBlanksAs val="gap"/>
    <c:showDLblsOverMax val="0"/>
    <c:extLst/>
  </c:chart>
  <c:spPr>
    <a:noFill/>
    <a:ln>
      <a:noFill/>
    </a:ln>
    <a:effectLst/>
  </c:spPr>
  <c:txPr>
    <a:bodyPr/>
    <a:lstStyle/>
    <a:p>
      <a:pPr>
        <a:defRPr/>
      </a:pPr>
      <a:endParaRPr lang="en-US"/>
    </a:p>
  </c:txPr>
  <c:externalData r:id="rId4">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ysClr val="windowText" lastClr="000000"/>
                </a:solidFill>
                <a:latin typeface="Calibri" panose="020F0502020204030204" pitchFamily="34" charset="0"/>
                <a:ea typeface="Calibri" panose="020F0502020204030204" pitchFamily="34" charset="0"/>
                <a:cs typeface="Calibri" panose="020F0502020204030204" pitchFamily="34" charset="0"/>
              </a:defRPr>
            </a:pPr>
            <a:r>
              <a:rPr lang="en-IN" sz="1400" b="1" baseline="0">
                <a:solidFill>
                  <a:sysClr val="windowText" lastClr="000000"/>
                </a:solidFill>
                <a:latin typeface="Calibri" panose="020F0502020204030204" pitchFamily="34" charset="0"/>
                <a:ea typeface="Calibri" panose="020F0502020204030204" pitchFamily="34" charset="0"/>
                <a:cs typeface="Calibri" panose="020F0502020204030204" pitchFamily="34" charset="0"/>
              </a:rPr>
              <a:t>Recommendation to public</a:t>
            </a:r>
            <a:endParaRPr lang="en-IN" sz="1400" b="1">
              <a:solidFill>
                <a:sysClr val="windowText" lastClr="000000"/>
              </a:solidFill>
              <a:latin typeface="Calibri" panose="020F0502020204030204" pitchFamily="34" charset="0"/>
              <a:ea typeface="Calibri" panose="020F0502020204030204" pitchFamily="34" charset="0"/>
              <a:cs typeface="Calibri" panose="020F0502020204030204" pitchFamily="34" charset="0"/>
            </a:endParaRPr>
          </a:p>
        </c:rich>
      </c:tx>
      <c:overlay val="0"/>
      <c:spPr>
        <a:noFill/>
        <a:ln>
          <a:noFill/>
        </a:ln>
        <a:effectLst/>
      </c:spPr>
      <c:txPr>
        <a:bodyPr rot="0" spcFirstLastPara="1" vertOverflow="ellipsis" vert="horz" wrap="square" anchor="ctr" anchorCtr="1"/>
        <a:lstStyle/>
        <a:p>
          <a:pPr>
            <a:defRPr sz="1400" b="1" i="0" u="none" strike="noStrike" kern="1200" spc="0" baseline="0">
              <a:solidFill>
                <a:sysClr val="windowText" lastClr="000000"/>
              </a:solidFill>
              <a:latin typeface="Calibri" panose="020F0502020204030204" pitchFamily="34" charset="0"/>
              <a:ea typeface="Calibri" panose="020F0502020204030204" pitchFamily="34" charset="0"/>
              <a:cs typeface="Calibri" panose="020F0502020204030204" pitchFamily="34" charset="0"/>
            </a:defRPr>
          </a:pPr>
          <a:endParaRPr lang="en-IN"/>
        </a:p>
      </c:txPr>
    </c:title>
    <c:autoTitleDeleted val="0"/>
    <c:plotArea>
      <c:layout/>
      <c:lineChart>
        <c:grouping val="standard"/>
        <c:varyColors val="0"/>
        <c:ser>
          <c:idx val="0"/>
          <c:order val="0"/>
          <c:tx>
            <c:strRef>
              <c:f>'Public Reco'!$D$1</c:f>
              <c:strCache>
                <c:ptCount val="1"/>
                <c:pt idx="0">
                  <c:v>News</c:v>
                </c:pt>
              </c:strCache>
            </c:strRef>
          </c:tx>
          <c:spPr>
            <a:ln w="12700" cap="rnd">
              <a:solidFill>
                <a:schemeClr val="accent1"/>
              </a:solidFill>
              <a:round/>
            </a:ln>
            <a:effectLst/>
          </c:spPr>
          <c:marker>
            <c:symbol val="none"/>
          </c:marker>
          <c:cat>
            <c:numRef>
              <c:f>'Public Reco'!$A$2:$A$213</c:f>
              <c:numCache>
                <c:formatCode>m/d/yyyy</c:formatCode>
                <c:ptCount val="212"/>
                <c:pt idx="0">
                  <c:v>44440</c:v>
                </c:pt>
                <c:pt idx="1">
                  <c:v>44441</c:v>
                </c:pt>
                <c:pt idx="2">
                  <c:v>44442</c:v>
                </c:pt>
                <c:pt idx="3">
                  <c:v>44443</c:v>
                </c:pt>
                <c:pt idx="4">
                  <c:v>44444</c:v>
                </c:pt>
                <c:pt idx="5">
                  <c:v>44445</c:v>
                </c:pt>
                <c:pt idx="6">
                  <c:v>44446</c:v>
                </c:pt>
                <c:pt idx="7">
                  <c:v>44447</c:v>
                </c:pt>
                <c:pt idx="8">
                  <c:v>44448</c:v>
                </c:pt>
                <c:pt idx="9">
                  <c:v>44449</c:v>
                </c:pt>
                <c:pt idx="10">
                  <c:v>44450</c:v>
                </c:pt>
                <c:pt idx="11">
                  <c:v>44451</c:v>
                </c:pt>
                <c:pt idx="12">
                  <c:v>44452</c:v>
                </c:pt>
                <c:pt idx="13">
                  <c:v>44453</c:v>
                </c:pt>
                <c:pt idx="14">
                  <c:v>44454</c:v>
                </c:pt>
                <c:pt idx="15">
                  <c:v>44455</c:v>
                </c:pt>
                <c:pt idx="16">
                  <c:v>44456</c:v>
                </c:pt>
                <c:pt idx="17">
                  <c:v>44457</c:v>
                </c:pt>
                <c:pt idx="18">
                  <c:v>44458</c:v>
                </c:pt>
                <c:pt idx="19">
                  <c:v>44459</c:v>
                </c:pt>
                <c:pt idx="20">
                  <c:v>44460</c:v>
                </c:pt>
                <c:pt idx="21">
                  <c:v>44461</c:v>
                </c:pt>
                <c:pt idx="22">
                  <c:v>44462</c:v>
                </c:pt>
                <c:pt idx="23">
                  <c:v>44463</c:v>
                </c:pt>
                <c:pt idx="24">
                  <c:v>44464</c:v>
                </c:pt>
                <c:pt idx="25">
                  <c:v>44465</c:v>
                </c:pt>
                <c:pt idx="26">
                  <c:v>44466</c:v>
                </c:pt>
                <c:pt idx="27">
                  <c:v>44467</c:v>
                </c:pt>
                <c:pt idx="28">
                  <c:v>44468</c:v>
                </c:pt>
                <c:pt idx="29">
                  <c:v>44469</c:v>
                </c:pt>
                <c:pt idx="30">
                  <c:v>44470</c:v>
                </c:pt>
                <c:pt idx="31">
                  <c:v>44471</c:v>
                </c:pt>
                <c:pt idx="32">
                  <c:v>44472</c:v>
                </c:pt>
                <c:pt idx="33">
                  <c:v>44473</c:v>
                </c:pt>
                <c:pt idx="34">
                  <c:v>44474</c:v>
                </c:pt>
                <c:pt idx="35">
                  <c:v>44475</c:v>
                </c:pt>
                <c:pt idx="36">
                  <c:v>44476</c:v>
                </c:pt>
                <c:pt idx="37">
                  <c:v>44477</c:v>
                </c:pt>
                <c:pt idx="38">
                  <c:v>44478</c:v>
                </c:pt>
                <c:pt idx="39">
                  <c:v>44479</c:v>
                </c:pt>
                <c:pt idx="40">
                  <c:v>44480</c:v>
                </c:pt>
                <c:pt idx="41">
                  <c:v>44481</c:v>
                </c:pt>
                <c:pt idx="42">
                  <c:v>44482</c:v>
                </c:pt>
                <c:pt idx="43">
                  <c:v>44483</c:v>
                </c:pt>
                <c:pt idx="44">
                  <c:v>44484</c:v>
                </c:pt>
                <c:pt idx="45">
                  <c:v>44485</c:v>
                </c:pt>
                <c:pt idx="46">
                  <c:v>44486</c:v>
                </c:pt>
                <c:pt idx="47">
                  <c:v>44487</c:v>
                </c:pt>
                <c:pt idx="48">
                  <c:v>44488</c:v>
                </c:pt>
                <c:pt idx="49">
                  <c:v>44489</c:v>
                </c:pt>
                <c:pt idx="50">
                  <c:v>44490</c:v>
                </c:pt>
                <c:pt idx="51">
                  <c:v>44491</c:v>
                </c:pt>
                <c:pt idx="52">
                  <c:v>44492</c:v>
                </c:pt>
                <c:pt idx="53">
                  <c:v>44493</c:v>
                </c:pt>
                <c:pt idx="54">
                  <c:v>44494</c:v>
                </c:pt>
                <c:pt idx="55">
                  <c:v>44495</c:v>
                </c:pt>
                <c:pt idx="56">
                  <c:v>44496</c:v>
                </c:pt>
                <c:pt idx="57">
                  <c:v>44497</c:v>
                </c:pt>
                <c:pt idx="58">
                  <c:v>44498</c:v>
                </c:pt>
                <c:pt idx="59">
                  <c:v>44499</c:v>
                </c:pt>
                <c:pt idx="60">
                  <c:v>44500</c:v>
                </c:pt>
                <c:pt idx="61">
                  <c:v>44501</c:v>
                </c:pt>
                <c:pt idx="62">
                  <c:v>44502</c:v>
                </c:pt>
                <c:pt idx="63">
                  <c:v>44503</c:v>
                </c:pt>
                <c:pt idx="64">
                  <c:v>44504</c:v>
                </c:pt>
                <c:pt idx="65">
                  <c:v>44505</c:v>
                </c:pt>
                <c:pt idx="66">
                  <c:v>44506</c:v>
                </c:pt>
                <c:pt idx="67">
                  <c:v>44507</c:v>
                </c:pt>
                <c:pt idx="68">
                  <c:v>44508</c:v>
                </c:pt>
                <c:pt idx="69">
                  <c:v>44509</c:v>
                </c:pt>
                <c:pt idx="70">
                  <c:v>44510</c:v>
                </c:pt>
                <c:pt idx="71">
                  <c:v>44511</c:v>
                </c:pt>
                <c:pt idx="72">
                  <c:v>44512</c:v>
                </c:pt>
                <c:pt idx="73">
                  <c:v>44513</c:v>
                </c:pt>
                <c:pt idx="74">
                  <c:v>44514</c:v>
                </c:pt>
                <c:pt idx="75">
                  <c:v>44515</c:v>
                </c:pt>
                <c:pt idx="76">
                  <c:v>44516</c:v>
                </c:pt>
                <c:pt idx="77">
                  <c:v>44517</c:v>
                </c:pt>
                <c:pt idx="78">
                  <c:v>44518</c:v>
                </c:pt>
                <c:pt idx="79">
                  <c:v>44519</c:v>
                </c:pt>
                <c:pt idx="80">
                  <c:v>44520</c:v>
                </c:pt>
                <c:pt idx="81">
                  <c:v>44521</c:v>
                </c:pt>
                <c:pt idx="82">
                  <c:v>44522</c:v>
                </c:pt>
                <c:pt idx="83">
                  <c:v>44523</c:v>
                </c:pt>
                <c:pt idx="84">
                  <c:v>44524</c:v>
                </c:pt>
                <c:pt idx="85">
                  <c:v>44525</c:v>
                </c:pt>
                <c:pt idx="86">
                  <c:v>44526</c:v>
                </c:pt>
                <c:pt idx="87">
                  <c:v>44527</c:v>
                </c:pt>
                <c:pt idx="88">
                  <c:v>44528</c:v>
                </c:pt>
                <c:pt idx="89">
                  <c:v>44529</c:v>
                </c:pt>
                <c:pt idx="90">
                  <c:v>44530</c:v>
                </c:pt>
                <c:pt idx="91">
                  <c:v>44531</c:v>
                </c:pt>
                <c:pt idx="92">
                  <c:v>44532</c:v>
                </c:pt>
                <c:pt idx="93">
                  <c:v>44533</c:v>
                </c:pt>
                <c:pt idx="94">
                  <c:v>44534</c:v>
                </c:pt>
                <c:pt idx="95">
                  <c:v>44535</c:v>
                </c:pt>
                <c:pt idx="96">
                  <c:v>44536</c:v>
                </c:pt>
                <c:pt idx="97">
                  <c:v>44537</c:v>
                </c:pt>
                <c:pt idx="98">
                  <c:v>44538</c:v>
                </c:pt>
                <c:pt idx="99">
                  <c:v>44539</c:v>
                </c:pt>
                <c:pt idx="100">
                  <c:v>44540</c:v>
                </c:pt>
                <c:pt idx="101">
                  <c:v>44541</c:v>
                </c:pt>
                <c:pt idx="102">
                  <c:v>44542</c:v>
                </c:pt>
                <c:pt idx="103">
                  <c:v>44543</c:v>
                </c:pt>
                <c:pt idx="104">
                  <c:v>44544</c:v>
                </c:pt>
                <c:pt idx="105">
                  <c:v>44545</c:v>
                </c:pt>
                <c:pt idx="106">
                  <c:v>44546</c:v>
                </c:pt>
                <c:pt idx="107">
                  <c:v>44547</c:v>
                </c:pt>
                <c:pt idx="108">
                  <c:v>44548</c:v>
                </c:pt>
                <c:pt idx="109">
                  <c:v>44549</c:v>
                </c:pt>
                <c:pt idx="110">
                  <c:v>44550</c:v>
                </c:pt>
                <c:pt idx="111">
                  <c:v>44551</c:v>
                </c:pt>
                <c:pt idx="112">
                  <c:v>44552</c:v>
                </c:pt>
                <c:pt idx="113">
                  <c:v>44553</c:v>
                </c:pt>
                <c:pt idx="114">
                  <c:v>44554</c:v>
                </c:pt>
                <c:pt idx="115">
                  <c:v>44555</c:v>
                </c:pt>
                <c:pt idx="116">
                  <c:v>44556</c:v>
                </c:pt>
                <c:pt idx="117">
                  <c:v>44557</c:v>
                </c:pt>
                <c:pt idx="118">
                  <c:v>44558</c:v>
                </c:pt>
                <c:pt idx="119">
                  <c:v>44559</c:v>
                </c:pt>
                <c:pt idx="120">
                  <c:v>44560</c:v>
                </c:pt>
                <c:pt idx="121">
                  <c:v>44561</c:v>
                </c:pt>
                <c:pt idx="122">
                  <c:v>44562</c:v>
                </c:pt>
                <c:pt idx="123">
                  <c:v>44563</c:v>
                </c:pt>
                <c:pt idx="124">
                  <c:v>44564</c:v>
                </c:pt>
                <c:pt idx="125">
                  <c:v>44565</c:v>
                </c:pt>
                <c:pt idx="126">
                  <c:v>44566</c:v>
                </c:pt>
                <c:pt idx="127">
                  <c:v>44567</c:v>
                </c:pt>
                <c:pt idx="128">
                  <c:v>44568</c:v>
                </c:pt>
                <c:pt idx="129">
                  <c:v>44569</c:v>
                </c:pt>
                <c:pt idx="130">
                  <c:v>44570</c:v>
                </c:pt>
                <c:pt idx="131">
                  <c:v>44571</c:v>
                </c:pt>
                <c:pt idx="132">
                  <c:v>44572</c:v>
                </c:pt>
                <c:pt idx="133">
                  <c:v>44573</c:v>
                </c:pt>
                <c:pt idx="134">
                  <c:v>44574</c:v>
                </c:pt>
                <c:pt idx="135">
                  <c:v>44575</c:v>
                </c:pt>
                <c:pt idx="136">
                  <c:v>44576</c:v>
                </c:pt>
                <c:pt idx="137">
                  <c:v>44577</c:v>
                </c:pt>
                <c:pt idx="138">
                  <c:v>44578</c:v>
                </c:pt>
                <c:pt idx="139">
                  <c:v>44579</c:v>
                </c:pt>
                <c:pt idx="140">
                  <c:v>44580</c:v>
                </c:pt>
                <c:pt idx="141">
                  <c:v>44581</c:v>
                </c:pt>
                <c:pt idx="142">
                  <c:v>44582</c:v>
                </c:pt>
                <c:pt idx="143">
                  <c:v>44583</c:v>
                </c:pt>
                <c:pt idx="144">
                  <c:v>44584</c:v>
                </c:pt>
                <c:pt idx="145">
                  <c:v>44585</c:v>
                </c:pt>
                <c:pt idx="146">
                  <c:v>44586</c:v>
                </c:pt>
                <c:pt idx="147">
                  <c:v>44587</c:v>
                </c:pt>
                <c:pt idx="148">
                  <c:v>44588</c:v>
                </c:pt>
                <c:pt idx="149">
                  <c:v>44589</c:v>
                </c:pt>
                <c:pt idx="150">
                  <c:v>44590</c:v>
                </c:pt>
                <c:pt idx="151">
                  <c:v>44591</c:v>
                </c:pt>
                <c:pt idx="152">
                  <c:v>44592</c:v>
                </c:pt>
                <c:pt idx="153">
                  <c:v>44593</c:v>
                </c:pt>
                <c:pt idx="154">
                  <c:v>44594</c:v>
                </c:pt>
                <c:pt idx="155">
                  <c:v>44595</c:v>
                </c:pt>
                <c:pt idx="156">
                  <c:v>44596</c:v>
                </c:pt>
                <c:pt idx="157">
                  <c:v>44597</c:v>
                </c:pt>
                <c:pt idx="158">
                  <c:v>44598</c:v>
                </c:pt>
                <c:pt idx="159">
                  <c:v>44599</c:v>
                </c:pt>
                <c:pt idx="160">
                  <c:v>44600</c:v>
                </c:pt>
                <c:pt idx="161">
                  <c:v>44601</c:v>
                </c:pt>
                <c:pt idx="162">
                  <c:v>44602</c:v>
                </c:pt>
                <c:pt idx="163">
                  <c:v>44603</c:v>
                </c:pt>
                <c:pt idx="164">
                  <c:v>44604</c:v>
                </c:pt>
                <c:pt idx="165">
                  <c:v>44605</c:v>
                </c:pt>
                <c:pt idx="166">
                  <c:v>44606</c:v>
                </c:pt>
                <c:pt idx="167">
                  <c:v>44607</c:v>
                </c:pt>
                <c:pt idx="168">
                  <c:v>44608</c:v>
                </c:pt>
                <c:pt idx="169">
                  <c:v>44609</c:v>
                </c:pt>
                <c:pt idx="170">
                  <c:v>44610</c:v>
                </c:pt>
                <c:pt idx="171">
                  <c:v>44611</c:v>
                </c:pt>
                <c:pt idx="172">
                  <c:v>44612</c:v>
                </c:pt>
                <c:pt idx="173">
                  <c:v>44613</c:v>
                </c:pt>
                <c:pt idx="174">
                  <c:v>44614</c:v>
                </c:pt>
                <c:pt idx="175">
                  <c:v>44615</c:v>
                </c:pt>
                <c:pt idx="176">
                  <c:v>44616</c:v>
                </c:pt>
                <c:pt idx="177">
                  <c:v>44617</c:v>
                </c:pt>
                <c:pt idx="178">
                  <c:v>44618</c:v>
                </c:pt>
                <c:pt idx="179">
                  <c:v>44619</c:v>
                </c:pt>
                <c:pt idx="180">
                  <c:v>44620</c:v>
                </c:pt>
                <c:pt idx="181">
                  <c:v>44621</c:v>
                </c:pt>
                <c:pt idx="182">
                  <c:v>44622</c:v>
                </c:pt>
                <c:pt idx="183">
                  <c:v>44623</c:v>
                </c:pt>
                <c:pt idx="184">
                  <c:v>44624</c:v>
                </c:pt>
                <c:pt idx="185">
                  <c:v>44625</c:v>
                </c:pt>
                <c:pt idx="186">
                  <c:v>44626</c:v>
                </c:pt>
                <c:pt idx="187">
                  <c:v>44627</c:v>
                </c:pt>
                <c:pt idx="188">
                  <c:v>44628</c:v>
                </c:pt>
                <c:pt idx="189">
                  <c:v>44629</c:v>
                </c:pt>
                <c:pt idx="190">
                  <c:v>44630</c:v>
                </c:pt>
                <c:pt idx="191">
                  <c:v>44631</c:v>
                </c:pt>
                <c:pt idx="192">
                  <c:v>44632</c:v>
                </c:pt>
                <c:pt idx="193">
                  <c:v>44633</c:v>
                </c:pt>
                <c:pt idx="194">
                  <c:v>44634</c:v>
                </c:pt>
                <c:pt idx="195">
                  <c:v>44635</c:v>
                </c:pt>
                <c:pt idx="196">
                  <c:v>44636</c:v>
                </c:pt>
                <c:pt idx="197">
                  <c:v>44637</c:v>
                </c:pt>
                <c:pt idx="198">
                  <c:v>44638</c:v>
                </c:pt>
                <c:pt idx="199">
                  <c:v>44639</c:v>
                </c:pt>
                <c:pt idx="200">
                  <c:v>44640</c:v>
                </c:pt>
                <c:pt idx="201">
                  <c:v>44641</c:v>
                </c:pt>
                <c:pt idx="202">
                  <c:v>44642</c:v>
                </c:pt>
                <c:pt idx="203">
                  <c:v>44643</c:v>
                </c:pt>
                <c:pt idx="204">
                  <c:v>44644</c:v>
                </c:pt>
                <c:pt idx="205">
                  <c:v>44645</c:v>
                </c:pt>
                <c:pt idx="206">
                  <c:v>44646</c:v>
                </c:pt>
                <c:pt idx="207">
                  <c:v>44647</c:v>
                </c:pt>
                <c:pt idx="208">
                  <c:v>44648</c:v>
                </c:pt>
                <c:pt idx="209">
                  <c:v>44649</c:v>
                </c:pt>
                <c:pt idx="210">
                  <c:v>44650</c:v>
                </c:pt>
                <c:pt idx="211">
                  <c:v>44651</c:v>
                </c:pt>
              </c:numCache>
            </c:numRef>
          </c:cat>
          <c:val>
            <c:numRef>
              <c:f>'Public Reco'!$D$2:$D$213</c:f>
              <c:numCache>
                <c:formatCode>General</c:formatCode>
                <c:ptCount val="212"/>
                <c:pt idx="0">
                  <c:v>1</c:v>
                </c:pt>
                <c:pt idx="1">
                  <c:v>0</c:v>
                </c:pt>
                <c:pt idx="2">
                  <c:v>1</c:v>
                </c:pt>
                <c:pt idx="3">
                  <c:v>0</c:v>
                </c:pt>
                <c:pt idx="4">
                  <c:v>0</c:v>
                </c:pt>
                <c:pt idx="5">
                  <c:v>0</c:v>
                </c:pt>
                <c:pt idx="6">
                  <c:v>1</c:v>
                </c:pt>
                <c:pt idx="7">
                  <c:v>1</c:v>
                </c:pt>
                <c:pt idx="8">
                  <c:v>1</c:v>
                </c:pt>
                <c:pt idx="9">
                  <c:v>0</c:v>
                </c:pt>
                <c:pt idx="10">
                  <c:v>0</c:v>
                </c:pt>
                <c:pt idx="11">
                  <c:v>0</c:v>
                </c:pt>
                <c:pt idx="12">
                  <c:v>0</c:v>
                </c:pt>
                <c:pt idx="13">
                  <c:v>0</c:v>
                </c:pt>
                <c:pt idx="14">
                  <c:v>1</c:v>
                </c:pt>
                <c:pt idx="15">
                  <c:v>0</c:v>
                </c:pt>
                <c:pt idx="16">
                  <c:v>0</c:v>
                </c:pt>
                <c:pt idx="17">
                  <c:v>0</c:v>
                </c:pt>
                <c:pt idx="18">
                  <c:v>0</c:v>
                </c:pt>
                <c:pt idx="19">
                  <c:v>0</c:v>
                </c:pt>
                <c:pt idx="20">
                  <c:v>2</c:v>
                </c:pt>
                <c:pt idx="21">
                  <c:v>0</c:v>
                </c:pt>
                <c:pt idx="22">
                  <c:v>1</c:v>
                </c:pt>
                <c:pt idx="23">
                  <c:v>0</c:v>
                </c:pt>
                <c:pt idx="24">
                  <c:v>0</c:v>
                </c:pt>
                <c:pt idx="25">
                  <c:v>0</c:v>
                </c:pt>
                <c:pt idx="26">
                  <c:v>0</c:v>
                </c:pt>
                <c:pt idx="27">
                  <c:v>0</c:v>
                </c:pt>
                <c:pt idx="28">
                  <c:v>2</c:v>
                </c:pt>
                <c:pt idx="29">
                  <c:v>3</c:v>
                </c:pt>
                <c:pt idx="30">
                  <c:v>0</c:v>
                </c:pt>
                <c:pt idx="31">
                  <c:v>0</c:v>
                </c:pt>
                <c:pt idx="32">
                  <c:v>2</c:v>
                </c:pt>
                <c:pt idx="33">
                  <c:v>4</c:v>
                </c:pt>
                <c:pt idx="34">
                  <c:v>1</c:v>
                </c:pt>
                <c:pt idx="35">
                  <c:v>3</c:v>
                </c:pt>
                <c:pt idx="36">
                  <c:v>3</c:v>
                </c:pt>
                <c:pt idx="37">
                  <c:v>1</c:v>
                </c:pt>
                <c:pt idx="38">
                  <c:v>1</c:v>
                </c:pt>
                <c:pt idx="39">
                  <c:v>0</c:v>
                </c:pt>
                <c:pt idx="40">
                  <c:v>0</c:v>
                </c:pt>
                <c:pt idx="41">
                  <c:v>0</c:v>
                </c:pt>
                <c:pt idx="42">
                  <c:v>1</c:v>
                </c:pt>
                <c:pt idx="43">
                  <c:v>1</c:v>
                </c:pt>
                <c:pt idx="44">
                  <c:v>0</c:v>
                </c:pt>
                <c:pt idx="45">
                  <c:v>0</c:v>
                </c:pt>
                <c:pt idx="46">
                  <c:v>2</c:v>
                </c:pt>
                <c:pt idx="47">
                  <c:v>2</c:v>
                </c:pt>
                <c:pt idx="48">
                  <c:v>2</c:v>
                </c:pt>
                <c:pt idx="49">
                  <c:v>0</c:v>
                </c:pt>
                <c:pt idx="50">
                  <c:v>0</c:v>
                </c:pt>
                <c:pt idx="51">
                  <c:v>1</c:v>
                </c:pt>
                <c:pt idx="52">
                  <c:v>1</c:v>
                </c:pt>
                <c:pt idx="53">
                  <c:v>0</c:v>
                </c:pt>
                <c:pt idx="54">
                  <c:v>2</c:v>
                </c:pt>
                <c:pt idx="55">
                  <c:v>1</c:v>
                </c:pt>
                <c:pt idx="56">
                  <c:v>1</c:v>
                </c:pt>
                <c:pt idx="57">
                  <c:v>0</c:v>
                </c:pt>
                <c:pt idx="58">
                  <c:v>0</c:v>
                </c:pt>
                <c:pt idx="59">
                  <c:v>1</c:v>
                </c:pt>
                <c:pt idx="60">
                  <c:v>0</c:v>
                </c:pt>
                <c:pt idx="61">
                  <c:v>1</c:v>
                </c:pt>
                <c:pt idx="62">
                  <c:v>0</c:v>
                </c:pt>
                <c:pt idx="63">
                  <c:v>2</c:v>
                </c:pt>
                <c:pt idx="64">
                  <c:v>3</c:v>
                </c:pt>
                <c:pt idx="65">
                  <c:v>8</c:v>
                </c:pt>
                <c:pt idx="66">
                  <c:v>4</c:v>
                </c:pt>
                <c:pt idx="67">
                  <c:v>4</c:v>
                </c:pt>
                <c:pt idx="68">
                  <c:v>5</c:v>
                </c:pt>
                <c:pt idx="69">
                  <c:v>5</c:v>
                </c:pt>
                <c:pt idx="70">
                  <c:v>2</c:v>
                </c:pt>
                <c:pt idx="71">
                  <c:v>1</c:v>
                </c:pt>
                <c:pt idx="72">
                  <c:v>3</c:v>
                </c:pt>
                <c:pt idx="73">
                  <c:v>18</c:v>
                </c:pt>
                <c:pt idx="74">
                  <c:v>6</c:v>
                </c:pt>
                <c:pt idx="75">
                  <c:v>9</c:v>
                </c:pt>
                <c:pt idx="76">
                  <c:v>11</c:v>
                </c:pt>
                <c:pt idx="77">
                  <c:v>18</c:v>
                </c:pt>
                <c:pt idx="78">
                  <c:v>11</c:v>
                </c:pt>
                <c:pt idx="79">
                  <c:v>3</c:v>
                </c:pt>
                <c:pt idx="80">
                  <c:v>4</c:v>
                </c:pt>
                <c:pt idx="81">
                  <c:v>5</c:v>
                </c:pt>
                <c:pt idx="82">
                  <c:v>6</c:v>
                </c:pt>
                <c:pt idx="83">
                  <c:v>2</c:v>
                </c:pt>
                <c:pt idx="84">
                  <c:v>7</c:v>
                </c:pt>
                <c:pt idx="85">
                  <c:v>7</c:v>
                </c:pt>
                <c:pt idx="86">
                  <c:v>2</c:v>
                </c:pt>
                <c:pt idx="87">
                  <c:v>4</c:v>
                </c:pt>
                <c:pt idx="88">
                  <c:v>2</c:v>
                </c:pt>
                <c:pt idx="89">
                  <c:v>6</c:v>
                </c:pt>
                <c:pt idx="90">
                  <c:v>0</c:v>
                </c:pt>
                <c:pt idx="91">
                  <c:v>4</c:v>
                </c:pt>
                <c:pt idx="92">
                  <c:v>9</c:v>
                </c:pt>
                <c:pt idx="93">
                  <c:v>10</c:v>
                </c:pt>
                <c:pt idx="94">
                  <c:v>3</c:v>
                </c:pt>
                <c:pt idx="95">
                  <c:v>5</c:v>
                </c:pt>
                <c:pt idx="96">
                  <c:v>2</c:v>
                </c:pt>
                <c:pt idx="97">
                  <c:v>3</c:v>
                </c:pt>
                <c:pt idx="98">
                  <c:v>2</c:v>
                </c:pt>
                <c:pt idx="99">
                  <c:v>2</c:v>
                </c:pt>
                <c:pt idx="100">
                  <c:v>6</c:v>
                </c:pt>
                <c:pt idx="101">
                  <c:v>0</c:v>
                </c:pt>
                <c:pt idx="102">
                  <c:v>2</c:v>
                </c:pt>
                <c:pt idx="103">
                  <c:v>2</c:v>
                </c:pt>
                <c:pt idx="104">
                  <c:v>3</c:v>
                </c:pt>
                <c:pt idx="105">
                  <c:v>1</c:v>
                </c:pt>
                <c:pt idx="106">
                  <c:v>3</c:v>
                </c:pt>
                <c:pt idx="107">
                  <c:v>2</c:v>
                </c:pt>
                <c:pt idx="108">
                  <c:v>0</c:v>
                </c:pt>
                <c:pt idx="109">
                  <c:v>1</c:v>
                </c:pt>
                <c:pt idx="110">
                  <c:v>1</c:v>
                </c:pt>
                <c:pt idx="111">
                  <c:v>0</c:v>
                </c:pt>
                <c:pt idx="112">
                  <c:v>1</c:v>
                </c:pt>
                <c:pt idx="113">
                  <c:v>0</c:v>
                </c:pt>
                <c:pt idx="114">
                  <c:v>0</c:v>
                </c:pt>
                <c:pt idx="115">
                  <c:v>2</c:v>
                </c:pt>
                <c:pt idx="116">
                  <c:v>0</c:v>
                </c:pt>
                <c:pt idx="117">
                  <c:v>0</c:v>
                </c:pt>
                <c:pt idx="118">
                  <c:v>0</c:v>
                </c:pt>
                <c:pt idx="119">
                  <c:v>0</c:v>
                </c:pt>
                <c:pt idx="120">
                  <c:v>0</c:v>
                </c:pt>
                <c:pt idx="121">
                  <c:v>1</c:v>
                </c:pt>
                <c:pt idx="122">
                  <c:v>0</c:v>
                </c:pt>
                <c:pt idx="123">
                  <c:v>0</c:v>
                </c:pt>
                <c:pt idx="124">
                  <c:v>1</c:v>
                </c:pt>
                <c:pt idx="125">
                  <c:v>0</c:v>
                </c:pt>
                <c:pt idx="126">
                  <c:v>0</c:v>
                </c:pt>
                <c:pt idx="127">
                  <c:v>0</c:v>
                </c:pt>
                <c:pt idx="128">
                  <c:v>0</c:v>
                </c:pt>
                <c:pt idx="129">
                  <c:v>0</c:v>
                </c:pt>
                <c:pt idx="130">
                  <c:v>1</c:v>
                </c:pt>
                <c:pt idx="131">
                  <c:v>1</c:v>
                </c:pt>
                <c:pt idx="132">
                  <c:v>0</c:v>
                </c:pt>
                <c:pt idx="133">
                  <c:v>0</c:v>
                </c:pt>
                <c:pt idx="134">
                  <c:v>0</c:v>
                </c:pt>
                <c:pt idx="135">
                  <c:v>0</c:v>
                </c:pt>
                <c:pt idx="136">
                  <c:v>1</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1</c:v>
                </c:pt>
                <c:pt idx="157">
                  <c:v>0</c:v>
                </c:pt>
                <c:pt idx="158">
                  <c:v>0</c:v>
                </c:pt>
                <c:pt idx="159">
                  <c:v>0</c:v>
                </c:pt>
                <c:pt idx="160">
                  <c:v>0</c:v>
                </c:pt>
                <c:pt idx="161">
                  <c:v>0</c:v>
                </c:pt>
                <c:pt idx="162">
                  <c:v>0</c:v>
                </c:pt>
                <c:pt idx="163">
                  <c:v>0</c:v>
                </c:pt>
                <c:pt idx="164">
                  <c:v>0</c:v>
                </c:pt>
                <c:pt idx="165">
                  <c:v>0</c:v>
                </c:pt>
                <c:pt idx="166">
                  <c:v>0</c:v>
                </c:pt>
                <c:pt idx="167">
                  <c:v>0</c:v>
                </c:pt>
                <c:pt idx="168">
                  <c:v>0</c:v>
                </c:pt>
                <c:pt idx="169">
                  <c:v>1</c:v>
                </c:pt>
                <c:pt idx="170">
                  <c:v>0</c:v>
                </c:pt>
                <c:pt idx="171">
                  <c:v>0</c:v>
                </c:pt>
                <c:pt idx="172">
                  <c:v>0</c:v>
                </c:pt>
                <c:pt idx="173">
                  <c:v>1</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1</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1</c:v>
                </c:pt>
              </c:numCache>
            </c:numRef>
          </c:val>
          <c:smooth val="0"/>
          <c:extLst>
            <c:ext xmlns:c16="http://schemas.microsoft.com/office/drawing/2014/chart" uri="{C3380CC4-5D6E-409C-BE32-E72D297353CC}">
              <c16:uniqueId val="{00000000-2529-4336-85E1-1DB675762DD6}"/>
            </c:ext>
          </c:extLst>
        </c:ser>
        <c:ser>
          <c:idx val="1"/>
          <c:order val="1"/>
          <c:tx>
            <c:strRef>
              <c:f>'Public Reco'!$E$1</c:f>
              <c:strCache>
                <c:ptCount val="1"/>
                <c:pt idx="0">
                  <c:v>To reduce health impacts</c:v>
                </c:pt>
              </c:strCache>
            </c:strRef>
          </c:tx>
          <c:spPr>
            <a:ln w="12700" cap="rnd">
              <a:solidFill>
                <a:schemeClr val="accent2"/>
              </a:solidFill>
              <a:round/>
            </a:ln>
            <a:effectLst/>
          </c:spPr>
          <c:marker>
            <c:symbol val="none"/>
          </c:marker>
          <c:cat>
            <c:numRef>
              <c:f>'Public Reco'!$A$2:$A$213</c:f>
              <c:numCache>
                <c:formatCode>m/d/yyyy</c:formatCode>
                <c:ptCount val="212"/>
                <c:pt idx="0">
                  <c:v>44440</c:v>
                </c:pt>
                <c:pt idx="1">
                  <c:v>44441</c:v>
                </c:pt>
                <c:pt idx="2">
                  <c:v>44442</c:v>
                </c:pt>
                <c:pt idx="3">
                  <c:v>44443</c:v>
                </c:pt>
                <c:pt idx="4">
                  <c:v>44444</c:v>
                </c:pt>
                <c:pt idx="5">
                  <c:v>44445</c:v>
                </c:pt>
                <c:pt idx="6">
                  <c:v>44446</c:v>
                </c:pt>
                <c:pt idx="7">
                  <c:v>44447</c:v>
                </c:pt>
                <c:pt idx="8">
                  <c:v>44448</c:v>
                </c:pt>
                <c:pt idx="9">
                  <c:v>44449</c:v>
                </c:pt>
                <c:pt idx="10">
                  <c:v>44450</c:v>
                </c:pt>
                <c:pt idx="11">
                  <c:v>44451</c:v>
                </c:pt>
                <c:pt idx="12">
                  <c:v>44452</c:v>
                </c:pt>
                <c:pt idx="13">
                  <c:v>44453</c:v>
                </c:pt>
                <c:pt idx="14">
                  <c:v>44454</c:v>
                </c:pt>
                <c:pt idx="15">
                  <c:v>44455</c:v>
                </c:pt>
                <c:pt idx="16">
                  <c:v>44456</c:v>
                </c:pt>
                <c:pt idx="17">
                  <c:v>44457</c:v>
                </c:pt>
                <c:pt idx="18">
                  <c:v>44458</c:v>
                </c:pt>
                <c:pt idx="19">
                  <c:v>44459</c:v>
                </c:pt>
                <c:pt idx="20">
                  <c:v>44460</c:v>
                </c:pt>
                <c:pt idx="21">
                  <c:v>44461</c:v>
                </c:pt>
                <c:pt idx="22">
                  <c:v>44462</c:v>
                </c:pt>
                <c:pt idx="23">
                  <c:v>44463</c:v>
                </c:pt>
                <c:pt idx="24">
                  <c:v>44464</c:v>
                </c:pt>
                <c:pt idx="25">
                  <c:v>44465</c:v>
                </c:pt>
                <c:pt idx="26">
                  <c:v>44466</c:v>
                </c:pt>
                <c:pt idx="27">
                  <c:v>44467</c:v>
                </c:pt>
                <c:pt idx="28">
                  <c:v>44468</c:v>
                </c:pt>
                <c:pt idx="29">
                  <c:v>44469</c:v>
                </c:pt>
                <c:pt idx="30">
                  <c:v>44470</c:v>
                </c:pt>
                <c:pt idx="31">
                  <c:v>44471</c:v>
                </c:pt>
                <c:pt idx="32">
                  <c:v>44472</c:v>
                </c:pt>
                <c:pt idx="33">
                  <c:v>44473</c:v>
                </c:pt>
                <c:pt idx="34">
                  <c:v>44474</c:v>
                </c:pt>
                <c:pt idx="35">
                  <c:v>44475</c:v>
                </c:pt>
                <c:pt idx="36">
                  <c:v>44476</c:v>
                </c:pt>
                <c:pt idx="37">
                  <c:v>44477</c:v>
                </c:pt>
                <c:pt idx="38">
                  <c:v>44478</c:v>
                </c:pt>
                <c:pt idx="39">
                  <c:v>44479</c:v>
                </c:pt>
                <c:pt idx="40">
                  <c:v>44480</c:v>
                </c:pt>
                <c:pt idx="41">
                  <c:v>44481</c:v>
                </c:pt>
                <c:pt idx="42">
                  <c:v>44482</c:v>
                </c:pt>
                <c:pt idx="43">
                  <c:v>44483</c:v>
                </c:pt>
                <c:pt idx="44">
                  <c:v>44484</c:v>
                </c:pt>
                <c:pt idx="45">
                  <c:v>44485</c:v>
                </c:pt>
                <c:pt idx="46">
                  <c:v>44486</c:v>
                </c:pt>
                <c:pt idx="47">
                  <c:v>44487</c:v>
                </c:pt>
                <c:pt idx="48">
                  <c:v>44488</c:v>
                </c:pt>
                <c:pt idx="49">
                  <c:v>44489</c:v>
                </c:pt>
                <c:pt idx="50">
                  <c:v>44490</c:v>
                </c:pt>
                <c:pt idx="51">
                  <c:v>44491</c:v>
                </c:pt>
                <c:pt idx="52">
                  <c:v>44492</c:v>
                </c:pt>
                <c:pt idx="53">
                  <c:v>44493</c:v>
                </c:pt>
                <c:pt idx="54">
                  <c:v>44494</c:v>
                </c:pt>
                <c:pt idx="55">
                  <c:v>44495</c:v>
                </c:pt>
                <c:pt idx="56">
                  <c:v>44496</c:v>
                </c:pt>
                <c:pt idx="57">
                  <c:v>44497</c:v>
                </c:pt>
                <c:pt idx="58">
                  <c:v>44498</c:v>
                </c:pt>
                <c:pt idx="59">
                  <c:v>44499</c:v>
                </c:pt>
                <c:pt idx="60">
                  <c:v>44500</c:v>
                </c:pt>
                <c:pt idx="61">
                  <c:v>44501</c:v>
                </c:pt>
                <c:pt idx="62">
                  <c:v>44502</c:v>
                </c:pt>
                <c:pt idx="63">
                  <c:v>44503</c:v>
                </c:pt>
                <c:pt idx="64">
                  <c:v>44504</c:v>
                </c:pt>
                <c:pt idx="65">
                  <c:v>44505</c:v>
                </c:pt>
                <c:pt idx="66">
                  <c:v>44506</c:v>
                </c:pt>
                <c:pt idx="67">
                  <c:v>44507</c:v>
                </c:pt>
                <c:pt idx="68">
                  <c:v>44508</c:v>
                </c:pt>
                <c:pt idx="69">
                  <c:v>44509</c:v>
                </c:pt>
                <c:pt idx="70">
                  <c:v>44510</c:v>
                </c:pt>
                <c:pt idx="71">
                  <c:v>44511</c:v>
                </c:pt>
                <c:pt idx="72">
                  <c:v>44512</c:v>
                </c:pt>
                <c:pt idx="73">
                  <c:v>44513</c:v>
                </c:pt>
                <c:pt idx="74">
                  <c:v>44514</c:v>
                </c:pt>
                <c:pt idx="75">
                  <c:v>44515</c:v>
                </c:pt>
                <c:pt idx="76">
                  <c:v>44516</c:v>
                </c:pt>
                <c:pt idx="77">
                  <c:v>44517</c:v>
                </c:pt>
                <c:pt idx="78">
                  <c:v>44518</c:v>
                </c:pt>
                <c:pt idx="79">
                  <c:v>44519</c:v>
                </c:pt>
                <c:pt idx="80">
                  <c:v>44520</c:v>
                </c:pt>
                <c:pt idx="81">
                  <c:v>44521</c:v>
                </c:pt>
                <c:pt idx="82">
                  <c:v>44522</c:v>
                </c:pt>
                <c:pt idx="83">
                  <c:v>44523</c:v>
                </c:pt>
                <c:pt idx="84">
                  <c:v>44524</c:v>
                </c:pt>
                <c:pt idx="85">
                  <c:v>44525</c:v>
                </c:pt>
                <c:pt idx="86">
                  <c:v>44526</c:v>
                </c:pt>
                <c:pt idx="87">
                  <c:v>44527</c:v>
                </c:pt>
                <c:pt idx="88">
                  <c:v>44528</c:v>
                </c:pt>
                <c:pt idx="89">
                  <c:v>44529</c:v>
                </c:pt>
                <c:pt idx="90">
                  <c:v>44530</c:v>
                </c:pt>
                <c:pt idx="91">
                  <c:v>44531</c:v>
                </c:pt>
                <c:pt idx="92">
                  <c:v>44532</c:v>
                </c:pt>
                <c:pt idx="93">
                  <c:v>44533</c:v>
                </c:pt>
                <c:pt idx="94">
                  <c:v>44534</c:v>
                </c:pt>
                <c:pt idx="95">
                  <c:v>44535</c:v>
                </c:pt>
                <c:pt idx="96">
                  <c:v>44536</c:v>
                </c:pt>
                <c:pt idx="97">
                  <c:v>44537</c:v>
                </c:pt>
                <c:pt idx="98">
                  <c:v>44538</c:v>
                </c:pt>
                <c:pt idx="99">
                  <c:v>44539</c:v>
                </c:pt>
                <c:pt idx="100">
                  <c:v>44540</c:v>
                </c:pt>
                <c:pt idx="101">
                  <c:v>44541</c:v>
                </c:pt>
                <c:pt idx="102">
                  <c:v>44542</c:v>
                </c:pt>
                <c:pt idx="103">
                  <c:v>44543</c:v>
                </c:pt>
                <c:pt idx="104">
                  <c:v>44544</c:v>
                </c:pt>
                <c:pt idx="105">
                  <c:v>44545</c:v>
                </c:pt>
                <c:pt idx="106">
                  <c:v>44546</c:v>
                </c:pt>
                <c:pt idx="107">
                  <c:v>44547</c:v>
                </c:pt>
                <c:pt idx="108">
                  <c:v>44548</c:v>
                </c:pt>
                <c:pt idx="109">
                  <c:v>44549</c:v>
                </c:pt>
                <c:pt idx="110">
                  <c:v>44550</c:v>
                </c:pt>
                <c:pt idx="111">
                  <c:v>44551</c:v>
                </c:pt>
                <c:pt idx="112">
                  <c:v>44552</c:v>
                </c:pt>
                <c:pt idx="113">
                  <c:v>44553</c:v>
                </c:pt>
                <c:pt idx="114">
                  <c:v>44554</c:v>
                </c:pt>
                <c:pt idx="115">
                  <c:v>44555</c:v>
                </c:pt>
                <c:pt idx="116">
                  <c:v>44556</c:v>
                </c:pt>
                <c:pt idx="117">
                  <c:v>44557</c:v>
                </c:pt>
                <c:pt idx="118">
                  <c:v>44558</c:v>
                </c:pt>
                <c:pt idx="119">
                  <c:v>44559</c:v>
                </c:pt>
                <c:pt idx="120">
                  <c:v>44560</c:v>
                </c:pt>
                <c:pt idx="121">
                  <c:v>44561</c:v>
                </c:pt>
                <c:pt idx="122">
                  <c:v>44562</c:v>
                </c:pt>
                <c:pt idx="123">
                  <c:v>44563</c:v>
                </c:pt>
                <c:pt idx="124">
                  <c:v>44564</c:v>
                </c:pt>
                <c:pt idx="125">
                  <c:v>44565</c:v>
                </c:pt>
                <c:pt idx="126">
                  <c:v>44566</c:v>
                </c:pt>
                <c:pt idx="127">
                  <c:v>44567</c:v>
                </c:pt>
                <c:pt idx="128">
                  <c:v>44568</c:v>
                </c:pt>
                <c:pt idx="129">
                  <c:v>44569</c:v>
                </c:pt>
                <c:pt idx="130">
                  <c:v>44570</c:v>
                </c:pt>
                <c:pt idx="131">
                  <c:v>44571</c:v>
                </c:pt>
                <c:pt idx="132">
                  <c:v>44572</c:v>
                </c:pt>
                <c:pt idx="133">
                  <c:v>44573</c:v>
                </c:pt>
                <c:pt idx="134">
                  <c:v>44574</c:v>
                </c:pt>
                <c:pt idx="135">
                  <c:v>44575</c:v>
                </c:pt>
                <c:pt idx="136">
                  <c:v>44576</c:v>
                </c:pt>
                <c:pt idx="137">
                  <c:v>44577</c:v>
                </c:pt>
                <c:pt idx="138">
                  <c:v>44578</c:v>
                </c:pt>
                <c:pt idx="139">
                  <c:v>44579</c:v>
                </c:pt>
                <c:pt idx="140">
                  <c:v>44580</c:v>
                </c:pt>
                <c:pt idx="141">
                  <c:v>44581</c:v>
                </c:pt>
                <c:pt idx="142">
                  <c:v>44582</c:v>
                </c:pt>
                <c:pt idx="143">
                  <c:v>44583</c:v>
                </c:pt>
                <c:pt idx="144">
                  <c:v>44584</c:v>
                </c:pt>
                <c:pt idx="145">
                  <c:v>44585</c:v>
                </c:pt>
                <c:pt idx="146">
                  <c:v>44586</c:v>
                </c:pt>
                <c:pt idx="147">
                  <c:v>44587</c:v>
                </c:pt>
                <c:pt idx="148">
                  <c:v>44588</c:v>
                </c:pt>
                <c:pt idx="149">
                  <c:v>44589</c:v>
                </c:pt>
                <c:pt idx="150">
                  <c:v>44590</c:v>
                </c:pt>
                <c:pt idx="151">
                  <c:v>44591</c:v>
                </c:pt>
                <c:pt idx="152">
                  <c:v>44592</c:v>
                </c:pt>
                <c:pt idx="153">
                  <c:v>44593</c:v>
                </c:pt>
                <c:pt idx="154">
                  <c:v>44594</c:v>
                </c:pt>
                <c:pt idx="155">
                  <c:v>44595</c:v>
                </c:pt>
                <c:pt idx="156">
                  <c:v>44596</c:v>
                </c:pt>
                <c:pt idx="157">
                  <c:v>44597</c:v>
                </c:pt>
                <c:pt idx="158">
                  <c:v>44598</c:v>
                </c:pt>
                <c:pt idx="159">
                  <c:v>44599</c:v>
                </c:pt>
                <c:pt idx="160">
                  <c:v>44600</c:v>
                </c:pt>
                <c:pt idx="161">
                  <c:v>44601</c:v>
                </c:pt>
                <c:pt idx="162">
                  <c:v>44602</c:v>
                </c:pt>
                <c:pt idx="163">
                  <c:v>44603</c:v>
                </c:pt>
                <c:pt idx="164">
                  <c:v>44604</c:v>
                </c:pt>
                <c:pt idx="165">
                  <c:v>44605</c:v>
                </c:pt>
                <c:pt idx="166">
                  <c:v>44606</c:v>
                </c:pt>
                <c:pt idx="167">
                  <c:v>44607</c:v>
                </c:pt>
                <c:pt idx="168">
                  <c:v>44608</c:v>
                </c:pt>
                <c:pt idx="169">
                  <c:v>44609</c:v>
                </c:pt>
                <c:pt idx="170">
                  <c:v>44610</c:v>
                </c:pt>
                <c:pt idx="171">
                  <c:v>44611</c:v>
                </c:pt>
                <c:pt idx="172">
                  <c:v>44612</c:v>
                </c:pt>
                <c:pt idx="173">
                  <c:v>44613</c:v>
                </c:pt>
                <c:pt idx="174">
                  <c:v>44614</c:v>
                </c:pt>
                <c:pt idx="175">
                  <c:v>44615</c:v>
                </c:pt>
                <c:pt idx="176">
                  <c:v>44616</c:v>
                </c:pt>
                <c:pt idx="177">
                  <c:v>44617</c:v>
                </c:pt>
                <c:pt idx="178">
                  <c:v>44618</c:v>
                </c:pt>
                <c:pt idx="179">
                  <c:v>44619</c:v>
                </c:pt>
                <c:pt idx="180">
                  <c:v>44620</c:v>
                </c:pt>
                <c:pt idx="181">
                  <c:v>44621</c:v>
                </c:pt>
                <c:pt idx="182">
                  <c:v>44622</c:v>
                </c:pt>
                <c:pt idx="183">
                  <c:v>44623</c:v>
                </c:pt>
                <c:pt idx="184">
                  <c:v>44624</c:v>
                </c:pt>
                <c:pt idx="185">
                  <c:v>44625</c:v>
                </c:pt>
                <c:pt idx="186">
                  <c:v>44626</c:v>
                </c:pt>
                <c:pt idx="187">
                  <c:v>44627</c:v>
                </c:pt>
                <c:pt idx="188">
                  <c:v>44628</c:v>
                </c:pt>
                <c:pt idx="189">
                  <c:v>44629</c:v>
                </c:pt>
                <c:pt idx="190">
                  <c:v>44630</c:v>
                </c:pt>
                <c:pt idx="191">
                  <c:v>44631</c:v>
                </c:pt>
                <c:pt idx="192">
                  <c:v>44632</c:v>
                </c:pt>
                <c:pt idx="193">
                  <c:v>44633</c:v>
                </c:pt>
                <c:pt idx="194">
                  <c:v>44634</c:v>
                </c:pt>
                <c:pt idx="195">
                  <c:v>44635</c:v>
                </c:pt>
                <c:pt idx="196">
                  <c:v>44636</c:v>
                </c:pt>
                <c:pt idx="197">
                  <c:v>44637</c:v>
                </c:pt>
                <c:pt idx="198">
                  <c:v>44638</c:v>
                </c:pt>
                <c:pt idx="199">
                  <c:v>44639</c:v>
                </c:pt>
                <c:pt idx="200">
                  <c:v>44640</c:v>
                </c:pt>
                <c:pt idx="201">
                  <c:v>44641</c:v>
                </c:pt>
                <c:pt idx="202">
                  <c:v>44642</c:v>
                </c:pt>
                <c:pt idx="203">
                  <c:v>44643</c:v>
                </c:pt>
                <c:pt idx="204">
                  <c:v>44644</c:v>
                </c:pt>
                <c:pt idx="205">
                  <c:v>44645</c:v>
                </c:pt>
                <c:pt idx="206">
                  <c:v>44646</c:v>
                </c:pt>
                <c:pt idx="207">
                  <c:v>44647</c:v>
                </c:pt>
                <c:pt idx="208">
                  <c:v>44648</c:v>
                </c:pt>
                <c:pt idx="209">
                  <c:v>44649</c:v>
                </c:pt>
                <c:pt idx="210">
                  <c:v>44650</c:v>
                </c:pt>
                <c:pt idx="211">
                  <c:v>44651</c:v>
                </c:pt>
              </c:numCache>
            </c:numRef>
          </c:cat>
          <c:val>
            <c:numRef>
              <c:f>'Public Reco'!$E$2:$E$213</c:f>
              <c:numCache>
                <c:formatCode>General</c:formatCode>
                <c:ptCount val="212"/>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2</c:v>
                </c:pt>
                <c:pt idx="66">
                  <c:v>1</c:v>
                </c:pt>
                <c:pt idx="67">
                  <c:v>1</c:v>
                </c:pt>
                <c:pt idx="68">
                  <c:v>3</c:v>
                </c:pt>
                <c:pt idx="69">
                  <c:v>0</c:v>
                </c:pt>
                <c:pt idx="70">
                  <c:v>0</c:v>
                </c:pt>
                <c:pt idx="71">
                  <c:v>0</c:v>
                </c:pt>
                <c:pt idx="72">
                  <c:v>0</c:v>
                </c:pt>
                <c:pt idx="73">
                  <c:v>2</c:v>
                </c:pt>
                <c:pt idx="74">
                  <c:v>0</c:v>
                </c:pt>
                <c:pt idx="75">
                  <c:v>0</c:v>
                </c:pt>
                <c:pt idx="76">
                  <c:v>0</c:v>
                </c:pt>
                <c:pt idx="77">
                  <c:v>4</c:v>
                </c:pt>
                <c:pt idx="78">
                  <c:v>0</c:v>
                </c:pt>
                <c:pt idx="79">
                  <c:v>0</c:v>
                </c:pt>
                <c:pt idx="80">
                  <c:v>0</c:v>
                </c:pt>
                <c:pt idx="81">
                  <c:v>2</c:v>
                </c:pt>
                <c:pt idx="82">
                  <c:v>1</c:v>
                </c:pt>
                <c:pt idx="83">
                  <c:v>0</c:v>
                </c:pt>
                <c:pt idx="84">
                  <c:v>1</c:v>
                </c:pt>
                <c:pt idx="85">
                  <c:v>1</c:v>
                </c:pt>
                <c:pt idx="86">
                  <c:v>1</c:v>
                </c:pt>
                <c:pt idx="87">
                  <c:v>0</c:v>
                </c:pt>
                <c:pt idx="88">
                  <c:v>2</c:v>
                </c:pt>
                <c:pt idx="89">
                  <c:v>0</c:v>
                </c:pt>
                <c:pt idx="90">
                  <c:v>0</c:v>
                </c:pt>
                <c:pt idx="91">
                  <c:v>0</c:v>
                </c:pt>
                <c:pt idx="92">
                  <c:v>1</c:v>
                </c:pt>
                <c:pt idx="93">
                  <c:v>1</c:v>
                </c:pt>
                <c:pt idx="94">
                  <c:v>0</c:v>
                </c:pt>
                <c:pt idx="95">
                  <c:v>0</c:v>
                </c:pt>
                <c:pt idx="96">
                  <c:v>1</c:v>
                </c:pt>
                <c:pt idx="97">
                  <c:v>0</c:v>
                </c:pt>
                <c:pt idx="98">
                  <c:v>0</c:v>
                </c:pt>
                <c:pt idx="99">
                  <c:v>1</c:v>
                </c:pt>
                <c:pt idx="100">
                  <c:v>0</c:v>
                </c:pt>
                <c:pt idx="101">
                  <c:v>0</c:v>
                </c:pt>
                <c:pt idx="102">
                  <c:v>2</c:v>
                </c:pt>
                <c:pt idx="103">
                  <c:v>1</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numCache>
            </c:numRef>
          </c:val>
          <c:smooth val="0"/>
          <c:extLst>
            <c:ext xmlns:c16="http://schemas.microsoft.com/office/drawing/2014/chart" uri="{C3380CC4-5D6E-409C-BE32-E72D297353CC}">
              <c16:uniqueId val="{00000001-2529-4336-85E1-1DB675762DD6}"/>
            </c:ext>
          </c:extLst>
        </c:ser>
        <c:ser>
          <c:idx val="2"/>
          <c:order val="2"/>
          <c:tx>
            <c:strRef>
              <c:f>'Public Reco'!$F$1</c:f>
              <c:strCache>
                <c:ptCount val="1"/>
                <c:pt idx="0">
                  <c:v>To reduce the extent of pollution</c:v>
                </c:pt>
              </c:strCache>
            </c:strRef>
          </c:tx>
          <c:spPr>
            <a:ln w="12700" cap="rnd">
              <a:solidFill>
                <a:schemeClr val="accent3"/>
              </a:solidFill>
              <a:round/>
            </a:ln>
            <a:effectLst/>
          </c:spPr>
          <c:marker>
            <c:symbol val="none"/>
          </c:marker>
          <c:cat>
            <c:numRef>
              <c:f>'Public Reco'!$A$2:$A$213</c:f>
              <c:numCache>
                <c:formatCode>m/d/yyyy</c:formatCode>
                <c:ptCount val="212"/>
                <c:pt idx="0">
                  <c:v>44440</c:v>
                </c:pt>
                <c:pt idx="1">
                  <c:v>44441</c:v>
                </c:pt>
                <c:pt idx="2">
                  <c:v>44442</c:v>
                </c:pt>
                <c:pt idx="3">
                  <c:v>44443</c:v>
                </c:pt>
                <c:pt idx="4">
                  <c:v>44444</c:v>
                </c:pt>
                <c:pt idx="5">
                  <c:v>44445</c:v>
                </c:pt>
                <c:pt idx="6">
                  <c:v>44446</c:v>
                </c:pt>
                <c:pt idx="7">
                  <c:v>44447</c:v>
                </c:pt>
                <c:pt idx="8">
                  <c:v>44448</c:v>
                </c:pt>
                <c:pt idx="9">
                  <c:v>44449</c:v>
                </c:pt>
                <c:pt idx="10">
                  <c:v>44450</c:v>
                </c:pt>
                <c:pt idx="11">
                  <c:v>44451</c:v>
                </c:pt>
                <c:pt idx="12">
                  <c:v>44452</c:v>
                </c:pt>
                <c:pt idx="13">
                  <c:v>44453</c:v>
                </c:pt>
                <c:pt idx="14">
                  <c:v>44454</c:v>
                </c:pt>
                <c:pt idx="15">
                  <c:v>44455</c:v>
                </c:pt>
                <c:pt idx="16">
                  <c:v>44456</c:v>
                </c:pt>
                <c:pt idx="17">
                  <c:v>44457</c:v>
                </c:pt>
                <c:pt idx="18">
                  <c:v>44458</c:v>
                </c:pt>
                <c:pt idx="19">
                  <c:v>44459</c:v>
                </c:pt>
                <c:pt idx="20">
                  <c:v>44460</c:v>
                </c:pt>
                <c:pt idx="21">
                  <c:v>44461</c:v>
                </c:pt>
                <c:pt idx="22">
                  <c:v>44462</c:v>
                </c:pt>
                <c:pt idx="23">
                  <c:v>44463</c:v>
                </c:pt>
                <c:pt idx="24">
                  <c:v>44464</c:v>
                </c:pt>
                <c:pt idx="25">
                  <c:v>44465</c:v>
                </c:pt>
                <c:pt idx="26">
                  <c:v>44466</c:v>
                </c:pt>
                <c:pt idx="27">
                  <c:v>44467</c:v>
                </c:pt>
                <c:pt idx="28">
                  <c:v>44468</c:v>
                </c:pt>
                <c:pt idx="29">
                  <c:v>44469</c:v>
                </c:pt>
                <c:pt idx="30">
                  <c:v>44470</c:v>
                </c:pt>
                <c:pt idx="31">
                  <c:v>44471</c:v>
                </c:pt>
                <c:pt idx="32">
                  <c:v>44472</c:v>
                </c:pt>
                <c:pt idx="33">
                  <c:v>44473</c:v>
                </c:pt>
                <c:pt idx="34">
                  <c:v>44474</c:v>
                </c:pt>
                <c:pt idx="35">
                  <c:v>44475</c:v>
                </c:pt>
                <c:pt idx="36">
                  <c:v>44476</c:v>
                </c:pt>
                <c:pt idx="37">
                  <c:v>44477</c:v>
                </c:pt>
                <c:pt idx="38">
                  <c:v>44478</c:v>
                </c:pt>
                <c:pt idx="39">
                  <c:v>44479</c:v>
                </c:pt>
                <c:pt idx="40">
                  <c:v>44480</c:v>
                </c:pt>
                <c:pt idx="41">
                  <c:v>44481</c:v>
                </c:pt>
                <c:pt idx="42">
                  <c:v>44482</c:v>
                </c:pt>
                <c:pt idx="43">
                  <c:v>44483</c:v>
                </c:pt>
                <c:pt idx="44">
                  <c:v>44484</c:v>
                </c:pt>
                <c:pt idx="45">
                  <c:v>44485</c:v>
                </c:pt>
                <c:pt idx="46">
                  <c:v>44486</c:v>
                </c:pt>
                <c:pt idx="47">
                  <c:v>44487</c:v>
                </c:pt>
                <c:pt idx="48">
                  <c:v>44488</c:v>
                </c:pt>
                <c:pt idx="49">
                  <c:v>44489</c:v>
                </c:pt>
                <c:pt idx="50">
                  <c:v>44490</c:v>
                </c:pt>
                <c:pt idx="51">
                  <c:v>44491</c:v>
                </c:pt>
                <c:pt idx="52">
                  <c:v>44492</c:v>
                </c:pt>
                <c:pt idx="53">
                  <c:v>44493</c:v>
                </c:pt>
                <c:pt idx="54">
                  <c:v>44494</c:v>
                </c:pt>
                <c:pt idx="55">
                  <c:v>44495</c:v>
                </c:pt>
                <c:pt idx="56">
                  <c:v>44496</c:v>
                </c:pt>
                <c:pt idx="57">
                  <c:v>44497</c:v>
                </c:pt>
                <c:pt idx="58">
                  <c:v>44498</c:v>
                </c:pt>
                <c:pt idx="59">
                  <c:v>44499</c:v>
                </c:pt>
                <c:pt idx="60">
                  <c:v>44500</c:v>
                </c:pt>
                <c:pt idx="61">
                  <c:v>44501</c:v>
                </c:pt>
                <c:pt idx="62">
                  <c:v>44502</c:v>
                </c:pt>
                <c:pt idx="63">
                  <c:v>44503</c:v>
                </c:pt>
                <c:pt idx="64">
                  <c:v>44504</c:v>
                </c:pt>
                <c:pt idx="65">
                  <c:v>44505</c:v>
                </c:pt>
                <c:pt idx="66">
                  <c:v>44506</c:v>
                </c:pt>
                <c:pt idx="67">
                  <c:v>44507</c:v>
                </c:pt>
                <c:pt idx="68">
                  <c:v>44508</c:v>
                </c:pt>
                <c:pt idx="69">
                  <c:v>44509</c:v>
                </c:pt>
                <c:pt idx="70">
                  <c:v>44510</c:v>
                </c:pt>
                <c:pt idx="71">
                  <c:v>44511</c:v>
                </c:pt>
                <c:pt idx="72">
                  <c:v>44512</c:v>
                </c:pt>
                <c:pt idx="73">
                  <c:v>44513</c:v>
                </c:pt>
                <c:pt idx="74">
                  <c:v>44514</c:v>
                </c:pt>
                <c:pt idx="75">
                  <c:v>44515</c:v>
                </c:pt>
                <c:pt idx="76">
                  <c:v>44516</c:v>
                </c:pt>
                <c:pt idx="77">
                  <c:v>44517</c:v>
                </c:pt>
                <c:pt idx="78">
                  <c:v>44518</c:v>
                </c:pt>
                <c:pt idx="79">
                  <c:v>44519</c:v>
                </c:pt>
                <c:pt idx="80">
                  <c:v>44520</c:v>
                </c:pt>
                <c:pt idx="81">
                  <c:v>44521</c:v>
                </c:pt>
                <c:pt idx="82">
                  <c:v>44522</c:v>
                </c:pt>
                <c:pt idx="83">
                  <c:v>44523</c:v>
                </c:pt>
                <c:pt idx="84">
                  <c:v>44524</c:v>
                </c:pt>
                <c:pt idx="85">
                  <c:v>44525</c:v>
                </c:pt>
                <c:pt idx="86">
                  <c:v>44526</c:v>
                </c:pt>
                <c:pt idx="87">
                  <c:v>44527</c:v>
                </c:pt>
                <c:pt idx="88">
                  <c:v>44528</c:v>
                </c:pt>
                <c:pt idx="89">
                  <c:v>44529</c:v>
                </c:pt>
                <c:pt idx="90">
                  <c:v>44530</c:v>
                </c:pt>
                <c:pt idx="91">
                  <c:v>44531</c:v>
                </c:pt>
                <c:pt idx="92">
                  <c:v>44532</c:v>
                </c:pt>
                <c:pt idx="93">
                  <c:v>44533</c:v>
                </c:pt>
                <c:pt idx="94">
                  <c:v>44534</c:v>
                </c:pt>
                <c:pt idx="95">
                  <c:v>44535</c:v>
                </c:pt>
                <c:pt idx="96">
                  <c:v>44536</c:v>
                </c:pt>
                <c:pt idx="97">
                  <c:v>44537</c:v>
                </c:pt>
                <c:pt idx="98">
                  <c:v>44538</c:v>
                </c:pt>
                <c:pt idx="99">
                  <c:v>44539</c:v>
                </c:pt>
                <c:pt idx="100">
                  <c:v>44540</c:v>
                </c:pt>
                <c:pt idx="101">
                  <c:v>44541</c:v>
                </c:pt>
                <c:pt idx="102">
                  <c:v>44542</c:v>
                </c:pt>
                <c:pt idx="103">
                  <c:v>44543</c:v>
                </c:pt>
                <c:pt idx="104">
                  <c:v>44544</c:v>
                </c:pt>
                <c:pt idx="105">
                  <c:v>44545</c:v>
                </c:pt>
                <c:pt idx="106">
                  <c:v>44546</c:v>
                </c:pt>
                <c:pt idx="107">
                  <c:v>44547</c:v>
                </c:pt>
                <c:pt idx="108">
                  <c:v>44548</c:v>
                </c:pt>
                <c:pt idx="109">
                  <c:v>44549</c:v>
                </c:pt>
                <c:pt idx="110">
                  <c:v>44550</c:v>
                </c:pt>
                <c:pt idx="111">
                  <c:v>44551</c:v>
                </c:pt>
                <c:pt idx="112">
                  <c:v>44552</c:v>
                </c:pt>
                <c:pt idx="113">
                  <c:v>44553</c:v>
                </c:pt>
                <c:pt idx="114">
                  <c:v>44554</c:v>
                </c:pt>
                <c:pt idx="115">
                  <c:v>44555</c:v>
                </c:pt>
                <c:pt idx="116">
                  <c:v>44556</c:v>
                </c:pt>
                <c:pt idx="117">
                  <c:v>44557</c:v>
                </c:pt>
                <c:pt idx="118">
                  <c:v>44558</c:v>
                </c:pt>
                <c:pt idx="119">
                  <c:v>44559</c:v>
                </c:pt>
                <c:pt idx="120">
                  <c:v>44560</c:v>
                </c:pt>
                <c:pt idx="121">
                  <c:v>44561</c:v>
                </c:pt>
                <c:pt idx="122">
                  <c:v>44562</c:v>
                </c:pt>
                <c:pt idx="123">
                  <c:v>44563</c:v>
                </c:pt>
                <c:pt idx="124">
                  <c:v>44564</c:v>
                </c:pt>
                <c:pt idx="125">
                  <c:v>44565</c:v>
                </c:pt>
                <c:pt idx="126">
                  <c:v>44566</c:v>
                </c:pt>
                <c:pt idx="127">
                  <c:v>44567</c:v>
                </c:pt>
                <c:pt idx="128">
                  <c:v>44568</c:v>
                </c:pt>
                <c:pt idx="129">
                  <c:v>44569</c:v>
                </c:pt>
                <c:pt idx="130">
                  <c:v>44570</c:v>
                </c:pt>
                <c:pt idx="131">
                  <c:v>44571</c:v>
                </c:pt>
                <c:pt idx="132">
                  <c:v>44572</c:v>
                </c:pt>
                <c:pt idx="133">
                  <c:v>44573</c:v>
                </c:pt>
                <c:pt idx="134">
                  <c:v>44574</c:v>
                </c:pt>
                <c:pt idx="135">
                  <c:v>44575</c:v>
                </c:pt>
                <c:pt idx="136">
                  <c:v>44576</c:v>
                </c:pt>
                <c:pt idx="137">
                  <c:v>44577</c:v>
                </c:pt>
                <c:pt idx="138">
                  <c:v>44578</c:v>
                </c:pt>
                <c:pt idx="139">
                  <c:v>44579</c:v>
                </c:pt>
                <c:pt idx="140">
                  <c:v>44580</c:v>
                </c:pt>
                <c:pt idx="141">
                  <c:v>44581</c:v>
                </c:pt>
                <c:pt idx="142">
                  <c:v>44582</c:v>
                </c:pt>
                <c:pt idx="143">
                  <c:v>44583</c:v>
                </c:pt>
                <c:pt idx="144">
                  <c:v>44584</c:v>
                </c:pt>
                <c:pt idx="145">
                  <c:v>44585</c:v>
                </c:pt>
                <c:pt idx="146">
                  <c:v>44586</c:v>
                </c:pt>
                <c:pt idx="147">
                  <c:v>44587</c:v>
                </c:pt>
                <c:pt idx="148">
                  <c:v>44588</c:v>
                </c:pt>
                <c:pt idx="149">
                  <c:v>44589</c:v>
                </c:pt>
                <c:pt idx="150">
                  <c:v>44590</c:v>
                </c:pt>
                <c:pt idx="151">
                  <c:v>44591</c:v>
                </c:pt>
                <c:pt idx="152">
                  <c:v>44592</c:v>
                </c:pt>
                <c:pt idx="153">
                  <c:v>44593</c:v>
                </c:pt>
                <c:pt idx="154">
                  <c:v>44594</c:v>
                </c:pt>
                <c:pt idx="155">
                  <c:v>44595</c:v>
                </c:pt>
                <c:pt idx="156">
                  <c:v>44596</c:v>
                </c:pt>
                <c:pt idx="157">
                  <c:v>44597</c:v>
                </c:pt>
                <c:pt idx="158">
                  <c:v>44598</c:v>
                </c:pt>
                <c:pt idx="159">
                  <c:v>44599</c:v>
                </c:pt>
                <c:pt idx="160">
                  <c:v>44600</c:v>
                </c:pt>
                <c:pt idx="161">
                  <c:v>44601</c:v>
                </c:pt>
                <c:pt idx="162">
                  <c:v>44602</c:v>
                </c:pt>
                <c:pt idx="163">
                  <c:v>44603</c:v>
                </c:pt>
                <c:pt idx="164">
                  <c:v>44604</c:v>
                </c:pt>
                <c:pt idx="165">
                  <c:v>44605</c:v>
                </c:pt>
                <c:pt idx="166">
                  <c:v>44606</c:v>
                </c:pt>
                <c:pt idx="167">
                  <c:v>44607</c:v>
                </c:pt>
                <c:pt idx="168">
                  <c:v>44608</c:v>
                </c:pt>
                <c:pt idx="169">
                  <c:v>44609</c:v>
                </c:pt>
                <c:pt idx="170">
                  <c:v>44610</c:v>
                </c:pt>
                <c:pt idx="171">
                  <c:v>44611</c:v>
                </c:pt>
                <c:pt idx="172">
                  <c:v>44612</c:v>
                </c:pt>
                <c:pt idx="173">
                  <c:v>44613</c:v>
                </c:pt>
                <c:pt idx="174">
                  <c:v>44614</c:v>
                </c:pt>
                <c:pt idx="175">
                  <c:v>44615</c:v>
                </c:pt>
                <c:pt idx="176">
                  <c:v>44616</c:v>
                </c:pt>
                <c:pt idx="177">
                  <c:v>44617</c:v>
                </c:pt>
                <c:pt idx="178">
                  <c:v>44618</c:v>
                </c:pt>
                <c:pt idx="179">
                  <c:v>44619</c:v>
                </c:pt>
                <c:pt idx="180">
                  <c:v>44620</c:v>
                </c:pt>
                <c:pt idx="181">
                  <c:v>44621</c:v>
                </c:pt>
                <c:pt idx="182">
                  <c:v>44622</c:v>
                </c:pt>
                <c:pt idx="183">
                  <c:v>44623</c:v>
                </c:pt>
                <c:pt idx="184">
                  <c:v>44624</c:v>
                </c:pt>
                <c:pt idx="185">
                  <c:v>44625</c:v>
                </c:pt>
                <c:pt idx="186">
                  <c:v>44626</c:v>
                </c:pt>
                <c:pt idx="187">
                  <c:v>44627</c:v>
                </c:pt>
                <c:pt idx="188">
                  <c:v>44628</c:v>
                </c:pt>
                <c:pt idx="189">
                  <c:v>44629</c:v>
                </c:pt>
                <c:pt idx="190">
                  <c:v>44630</c:v>
                </c:pt>
                <c:pt idx="191">
                  <c:v>44631</c:v>
                </c:pt>
                <c:pt idx="192">
                  <c:v>44632</c:v>
                </c:pt>
                <c:pt idx="193">
                  <c:v>44633</c:v>
                </c:pt>
                <c:pt idx="194">
                  <c:v>44634</c:v>
                </c:pt>
                <c:pt idx="195">
                  <c:v>44635</c:v>
                </c:pt>
                <c:pt idx="196">
                  <c:v>44636</c:v>
                </c:pt>
                <c:pt idx="197">
                  <c:v>44637</c:v>
                </c:pt>
                <c:pt idx="198">
                  <c:v>44638</c:v>
                </c:pt>
                <c:pt idx="199">
                  <c:v>44639</c:v>
                </c:pt>
                <c:pt idx="200">
                  <c:v>44640</c:v>
                </c:pt>
                <c:pt idx="201">
                  <c:v>44641</c:v>
                </c:pt>
                <c:pt idx="202">
                  <c:v>44642</c:v>
                </c:pt>
                <c:pt idx="203">
                  <c:v>44643</c:v>
                </c:pt>
                <c:pt idx="204">
                  <c:v>44644</c:v>
                </c:pt>
                <c:pt idx="205">
                  <c:v>44645</c:v>
                </c:pt>
                <c:pt idx="206">
                  <c:v>44646</c:v>
                </c:pt>
                <c:pt idx="207">
                  <c:v>44647</c:v>
                </c:pt>
                <c:pt idx="208">
                  <c:v>44648</c:v>
                </c:pt>
                <c:pt idx="209">
                  <c:v>44649</c:v>
                </c:pt>
                <c:pt idx="210">
                  <c:v>44650</c:v>
                </c:pt>
                <c:pt idx="211">
                  <c:v>44651</c:v>
                </c:pt>
              </c:numCache>
            </c:numRef>
          </c:cat>
          <c:val>
            <c:numRef>
              <c:f>'Public Reco'!$F$2:$F$213</c:f>
              <c:numCache>
                <c:formatCode>General</c:formatCode>
                <c:ptCount val="212"/>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1</c:v>
                </c:pt>
                <c:pt idx="23">
                  <c:v>0</c:v>
                </c:pt>
                <c:pt idx="24">
                  <c:v>0</c:v>
                </c:pt>
                <c:pt idx="25">
                  <c:v>0</c:v>
                </c:pt>
                <c:pt idx="26">
                  <c:v>0</c:v>
                </c:pt>
                <c:pt idx="27">
                  <c:v>0</c:v>
                </c:pt>
                <c:pt idx="28">
                  <c:v>1</c:v>
                </c:pt>
                <c:pt idx="29">
                  <c:v>0</c:v>
                </c:pt>
                <c:pt idx="30">
                  <c:v>0</c:v>
                </c:pt>
                <c:pt idx="31">
                  <c:v>0</c:v>
                </c:pt>
                <c:pt idx="32">
                  <c:v>0</c:v>
                </c:pt>
                <c:pt idx="33">
                  <c:v>1</c:v>
                </c:pt>
                <c:pt idx="34">
                  <c:v>0</c:v>
                </c:pt>
                <c:pt idx="35">
                  <c:v>2</c:v>
                </c:pt>
                <c:pt idx="36">
                  <c:v>1</c:v>
                </c:pt>
                <c:pt idx="37">
                  <c:v>0</c:v>
                </c:pt>
                <c:pt idx="38">
                  <c:v>1</c:v>
                </c:pt>
                <c:pt idx="39">
                  <c:v>0</c:v>
                </c:pt>
                <c:pt idx="40">
                  <c:v>0</c:v>
                </c:pt>
                <c:pt idx="41">
                  <c:v>0</c:v>
                </c:pt>
                <c:pt idx="42">
                  <c:v>0</c:v>
                </c:pt>
                <c:pt idx="43">
                  <c:v>1</c:v>
                </c:pt>
                <c:pt idx="44">
                  <c:v>0</c:v>
                </c:pt>
                <c:pt idx="45">
                  <c:v>0</c:v>
                </c:pt>
                <c:pt idx="46">
                  <c:v>0</c:v>
                </c:pt>
                <c:pt idx="47">
                  <c:v>1</c:v>
                </c:pt>
                <c:pt idx="48">
                  <c:v>1</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2</c:v>
                </c:pt>
                <c:pt idx="65">
                  <c:v>4</c:v>
                </c:pt>
                <c:pt idx="66">
                  <c:v>2</c:v>
                </c:pt>
                <c:pt idx="67">
                  <c:v>0</c:v>
                </c:pt>
                <c:pt idx="68">
                  <c:v>0</c:v>
                </c:pt>
                <c:pt idx="69">
                  <c:v>2</c:v>
                </c:pt>
                <c:pt idx="70">
                  <c:v>1</c:v>
                </c:pt>
                <c:pt idx="71">
                  <c:v>0</c:v>
                </c:pt>
                <c:pt idx="72">
                  <c:v>0</c:v>
                </c:pt>
                <c:pt idx="73">
                  <c:v>3</c:v>
                </c:pt>
                <c:pt idx="74">
                  <c:v>5</c:v>
                </c:pt>
                <c:pt idx="75">
                  <c:v>1</c:v>
                </c:pt>
                <c:pt idx="76">
                  <c:v>4</c:v>
                </c:pt>
                <c:pt idx="77">
                  <c:v>5</c:v>
                </c:pt>
                <c:pt idx="78">
                  <c:v>2</c:v>
                </c:pt>
                <c:pt idx="79">
                  <c:v>2</c:v>
                </c:pt>
                <c:pt idx="80">
                  <c:v>2</c:v>
                </c:pt>
                <c:pt idx="81">
                  <c:v>0</c:v>
                </c:pt>
                <c:pt idx="82">
                  <c:v>4</c:v>
                </c:pt>
                <c:pt idx="83">
                  <c:v>0</c:v>
                </c:pt>
                <c:pt idx="84">
                  <c:v>1</c:v>
                </c:pt>
                <c:pt idx="85">
                  <c:v>0</c:v>
                </c:pt>
                <c:pt idx="86">
                  <c:v>0</c:v>
                </c:pt>
                <c:pt idx="87">
                  <c:v>0</c:v>
                </c:pt>
                <c:pt idx="88">
                  <c:v>0</c:v>
                </c:pt>
                <c:pt idx="89">
                  <c:v>1</c:v>
                </c:pt>
                <c:pt idx="90">
                  <c:v>0</c:v>
                </c:pt>
                <c:pt idx="91">
                  <c:v>1</c:v>
                </c:pt>
                <c:pt idx="92">
                  <c:v>0</c:v>
                </c:pt>
                <c:pt idx="93">
                  <c:v>1</c:v>
                </c:pt>
                <c:pt idx="94">
                  <c:v>1</c:v>
                </c:pt>
                <c:pt idx="95">
                  <c:v>0</c:v>
                </c:pt>
                <c:pt idx="96">
                  <c:v>1</c:v>
                </c:pt>
                <c:pt idx="97">
                  <c:v>1</c:v>
                </c:pt>
                <c:pt idx="98">
                  <c:v>0</c:v>
                </c:pt>
                <c:pt idx="99">
                  <c:v>0</c:v>
                </c:pt>
                <c:pt idx="100">
                  <c:v>1</c:v>
                </c:pt>
                <c:pt idx="101">
                  <c:v>0</c:v>
                </c:pt>
                <c:pt idx="102">
                  <c:v>0</c:v>
                </c:pt>
                <c:pt idx="103">
                  <c:v>0</c:v>
                </c:pt>
                <c:pt idx="104">
                  <c:v>1</c:v>
                </c:pt>
                <c:pt idx="105">
                  <c:v>0</c:v>
                </c:pt>
                <c:pt idx="106">
                  <c:v>0</c:v>
                </c:pt>
                <c:pt idx="107">
                  <c:v>1</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1</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1</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numCache>
            </c:numRef>
          </c:val>
          <c:smooth val="0"/>
          <c:extLst>
            <c:ext xmlns:c16="http://schemas.microsoft.com/office/drawing/2014/chart" uri="{C3380CC4-5D6E-409C-BE32-E72D297353CC}">
              <c16:uniqueId val="{00000002-2529-4336-85E1-1DB675762DD6}"/>
            </c:ext>
          </c:extLst>
        </c:ser>
        <c:dLbls>
          <c:showLegendKey val="0"/>
          <c:showVal val="0"/>
          <c:showCatName val="0"/>
          <c:showSerName val="0"/>
          <c:showPercent val="0"/>
          <c:showBubbleSize val="0"/>
        </c:dLbls>
        <c:smooth val="0"/>
        <c:axId val="1558441759"/>
        <c:axId val="1387551327"/>
      </c:lineChart>
      <c:dateAx>
        <c:axId val="1558441759"/>
        <c:scaling>
          <c:orientation val="minMax"/>
        </c:scaling>
        <c:delete val="0"/>
        <c:axPos val="b"/>
        <c:numFmt formatCode="m/d/yy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87551327"/>
        <c:crosses val="autoZero"/>
        <c:auto val="1"/>
        <c:lblOffset val="100"/>
        <c:baseTimeUnit val="days"/>
      </c:dateAx>
      <c:valAx>
        <c:axId val="1387551327"/>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r>
                  <a:rPr lang="en-IN">
                    <a:solidFill>
                      <a:sysClr val="windowText" lastClr="000000"/>
                    </a:solidFill>
                  </a:rPr>
                  <a:t>Count of News</a:t>
                </a:r>
              </a:p>
            </c:rich>
          </c:tx>
          <c:overlay val="0"/>
          <c:spPr>
            <a:noFill/>
            <a:ln>
              <a:noFill/>
            </a:ln>
            <a:effectLst/>
          </c:spPr>
          <c:txPr>
            <a:bodyPr rot="-54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58441759"/>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ctr" rtl="0">
              <a:defRPr lang="en-IN" sz="1400" b="1" i="0" u="none" strike="noStrike" kern="1200" spc="0" baseline="0">
                <a:solidFill>
                  <a:sysClr val="windowText" lastClr="000000"/>
                </a:solidFill>
                <a:latin typeface="Calibri" panose="020F0502020204030204" pitchFamily="34" charset="0"/>
                <a:ea typeface="Calibri" panose="020F0502020204030204" pitchFamily="34" charset="0"/>
                <a:cs typeface="Calibri" panose="020F0502020204030204" pitchFamily="34" charset="0"/>
              </a:defRPr>
            </a:pPr>
            <a:r>
              <a:rPr lang="en-IN" sz="1400" b="1" i="0" u="none" strike="noStrike" kern="1200" spc="0" baseline="0">
                <a:solidFill>
                  <a:sysClr val="windowText" lastClr="000000"/>
                </a:solidFill>
                <a:latin typeface="Calibri" panose="020F0502020204030204" pitchFamily="34" charset="0"/>
                <a:ea typeface="Calibri" panose="020F0502020204030204" pitchFamily="34" charset="0"/>
                <a:cs typeface="Calibri" panose="020F0502020204030204" pitchFamily="34" charset="0"/>
              </a:rPr>
              <a:t>Public Recommendation Vs Policy Recommendation Vs policy  Mentioned </a:t>
            </a:r>
          </a:p>
        </c:rich>
      </c:tx>
      <c:layout>
        <c:manualLayout>
          <c:xMode val="edge"/>
          <c:yMode val="edge"/>
          <c:x val="0.13370003749531309"/>
          <c:y val="0"/>
        </c:manualLayout>
      </c:layout>
      <c:overlay val="0"/>
      <c:spPr>
        <a:noFill/>
        <a:ln>
          <a:noFill/>
        </a:ln>
        <a:effectLst/>
      </c:spPr>
      <c:txPr>
        <a:bodyPr rot="0" spcFirstLastPara="1" vertOverflow="ellipsis" vert="horz" wrap="square" anchor="ctr" anchorCtr="1"/>
        <a:lstStyle/>
        <a:p>
          <a:pPr algn="ctr" rtl="0">
            <a:defRPr lang="en-IN" sz="1400" b="1" i="0" u="none" strike="noStrike" kern="1200" spc="0" baseline="0">
              <a:solidFill>
                <a:sysClr val="windowText" lastClr="000000"/>
              </a:solidFill>
              <a:latin typeface="Calibri" panose="020F0502020204030204" pitchFamily="34" charset="0"/>
              <a:ea typeface="Calibri" panose="020F0502020204030204" pitchFamily="34" charset="0"/>
              <a:cs typeface="Calibri" panose="020F0502020204030204" pitchFamily="34" charset="0"/>
            </a:defRPr>
          </a:pPr>
          <a:endParaRPr lang="en-US"/>
        </a:p>
      </c:txPr>
    </c:title>
    <c:autoTitleDeleted val="0"/>
    <c:plotArea>
      <c:layout/>
      <c:lineChart>
        <c:grouping val="standard"/>
        <c:varyColors val="0"/>
        <c:ser>
          <c:idx val="0"/>
          <c:order val="0"/>
          <c:tx>
            <c:strRef>
              <c:f>'Public Reco'!$G$1</c:f>
              <c:strCache>
                <c:ptCount val="1"/>
                <c:pt idx="0">
                  <c:v>Total Public Recommendation</c:v>
                </c:pt>
              </c:strCache>
            </c:strRef>
          </c:tx>
          <c:spPr>
            <a:ln w="12700" cap="rnd">
              <a:solidFill>
                <a:schemeClr val="accent1"/>
              </a:solidFill>
              <a:round/>
            </a:ln>
            <a:effectLst/>
          </c:spPr>
          <c:marker>
            <c:symbol val="none"/>
          </c:marker>
          <c:cat>
            <c:numRef>
              <c:f>'Public Reco'!$A$2:$A$213</c:f>
              <c:numCache>
                <c:formatCode>m/d/yyyy</c:formatCode>
                <c:ptCount val="212"/>
                <c:pt idx="0">
                  <c:v>44440</c:v>
                </c:pt>
                <c:pt idx="1">
                  <c:v>44441</c:v>
                </c:pt>
                <c:pt idx="2">
                  <c:v>44442</c:v>
                </c:pt>
                <c:pt idx="3">
                  <c:v>44443</c:v>
                </c:pt>
                <c:pt idx="4">
                  <c:v>44444</c:v>
                </c:pt>
                <c:pt idx="5">
                  <c:v>44445</c:v>
                </c:pt>
                <c:pt idx="6">
                  <c:v>44446</c:v>
                </c:pt>
                <c:pt idx="7">
                  <c:v>44447</c:v>
                </c:pt>
                <c:pt idx="8">
                  <c:v>44448</c:v>
                </c:pt>
                <c:pt idx="9">
                  <c:v>44449</c:v>
                </c:pt>
                <c:pt idx="10">
                  <c:v>44450</c:v>
                </c:pt>
                <c:pt idx="11">
                  <c:v>44451</c:v>
                </c:pt>
                <c:pt idx="12">
                  <c:v>44452</c:v>
                </c:pt>
                <c:pt idx="13">
                  <c:v>44453</c:v>
                </c:pt>
                <c:pt idx="14">
                  <c:v>44454</c:v>
                </c:pt>
                <c:pt idx="15">
                  <c:v>44455</c:v>
                </c:pt>
                <c:pt idx="16">
                  <c:v>44456</c:v>
                </c:pt>
                <c:pt idx="17">
                  <c:v>44457</c:v>
                </c:pt>
                <c:pt idx="18">
                  <c:v>44458</c:v>
                </c:pt>
                <c:pt idx="19">
                  <c:v>44459</c:v>
                </c:pt>
                <c:pt idx="20">
                  <c:v>44460</c:v>
                </c:pt>
                <c:pt idx="21">
                  <c:v>44461</c:v>
                </c:pt>
                <c:pt idx="22">
                  <c:v>44462</c:v>
                </c:pt>
                <c:pt idx="23">
                  <c:v>44463</c:v>
                </c:pt>
                <c:pt idx="24">
                  <c:v>44464</c:v>
                </c:pt>
                <c:pt idx="25">
                  <c:v>44465</c:v>
                </c:pt>
                <c:pt idx="26">
                  <c:v>44466</c:v>
                </c:pt>
                <c:pt idx="27">
                  <c:v>44467</c:v>
                </c:pt>
                <c:pt idx="28">
                  <c:v>44468</c:v>
                </c:pt>
                <c:pt idx="29">
                  <c:v>44469</c:v>
                </c:pt>
                <c:pt idx="30">
                  <c:v>44470</c:v>
                </c:pt>
                <c:pt idx="31">
                  <c:v>44471</c:v>
                </c:pt>
                <c:pt idx="32">
                  <c:v>44472</c:v>
                </c:pt>
                <c:pt idx="33">
                  <c:v>44473</c:v>
                </c:pt>
                <c:pt idx="34">
                  <c:v>44474</c:v>
                </c:pt>
                <c:pt idx="35">
                  <c:v>44475</c:v>
                </c:pt>
                <c:pt idx="36">
                  <c:v>44476</c:v>
                </c:pt>
                <c:pt idx="37">
                  <c:v>44477</c:v>
                </c:pt>
                <c:pt idx="38">
                  <c:v>44478</c:v>
                </c:pt>
                <c:pt idx="39">
                  <c:v>44479</c:v>
                </c:pt>
                <c:pt idx="40">
                  <c:v>44480</c:v>
                </c:pt>
                <c:pt idx="41">
                  <c:v>44481</c:v>
                </c:pt>
                <c:pt idx="42">
                  <c:v>44482</c:v>
                </c:pt>
                <c:pt idx="43">
                  <c:v>44483</c:v>
                </c:pt>
                <c:pt idx="44">
                  <c:v>44484</c:v>
                </c:pt>
                <c:pt idx="45">
                  <c:v>44485</c:v>
                </c:pt>
                <c:pt idx="46">
                  <c:v>44486</c:v>
                </c:pt>
                <c:pt idx="47">
                  <c:v>44487</c:v>
                </c:pt>
                <c:pt idx="48">
                  <c:v>44488</c:v>
                </c:pt>
                <c:pt idx="49">
                  <c:v>44489</c:v>
                </c:pt>
                <c:pt idx="50">
                  <c:v>44490</c:v>
                </c:pt>
                <c:pt idx="51">
                  <c:v>44491</c:v>
                </c:pt>
                <c:pt idx="52">
                  <c:v>44492</c:v>
                </c:pt>
                <c:pt idx="53">
                  <c:v>44493</c:v>
                </c:pt>
                <c:pt idx="54">
                  <c:v>44494</c:v>
                </c:pt>
                <c:pt idx="55">
                  <c:v>44495</c:v>
                </c:pt>
                <c:pt idx="56">
                  <c:v>44496</c:v>
                </c:pt>
                <c:pt idx="57">
                  <c:v>44497</c:v>
                </c:pt>
                <c:pt idx="58">
                  <c:v>44498</c:v>
                </c:pt>
                <c:pt idx="59">
                  <c:v>44499</c:v>
                </c:pt>
                <c:pt idx="60">
                  <c:v>44500</c:v>
                </c:pt>
                <c:pt idx="61">
                  <c:v>44501</c:v>
                </c:pt>
                <c:pt idx="62">
                  <c:v>44502</c:v>
                </c:pt>
                <c:pt idx="63">
                  <c:v>44503</c:v>
                </c:pt>
                <c:pt idx="64">
                  <c:v>44504</c:v>
                </c:pt>
                <c:pt idx="65">
                  <c:v>44505</c:v>
                </c:pt>
                <c:pt idx="66">
                  <c:v>44506</c:v>
                </c:pt>
                <c:pt idx="67">
                  <c:v>44507</c:v>
                </c:pt>
                <c:pt idx="68">
                  <c:v>44508</c:v>
                </c:pt>
                <c:pt idx="69">
                  <c:v>44509</c:v>
                </c:pt>
                <c:pt idx="70">
                  <c:v>44510</c:v>
                </c:pt>
                <c:pt idx="71">
                  <c:v>44511</c:v>
                </c:pt>
                <c:pt idx="72">
                  <c:v>44512</c:v>
                </c:pt>
                <c:pt idx="73">
                  <c:v>44513</c:v>
                </c:pt>
                <c:pt idx="74">
                  <c:v>44514</c:v>
                </c:pt>
                <c:pt idx="75">
                  <c:v>44515</c:v>
                </c:pt>
                <c:pt idx="76">
                  <c:v>44516</c:v>
                </c:pt>
                <c:pt idx="77">
                  <c:v>44517</c:v>
                </c:pt>
                <c:pt idx="78">
                  <c:v>44518</c:v>
                </c:pt>
                <c:pt idx="79">
                  <c:v>44519</c:v>
                </c:pt>
                <c:pt idx="80">
                  <c:v>44520</c:v>
                </c:pt>
                <c:pt idx="81">
                  <c:v>44521</c:v>
                </c:pt>
                <c:pt idx="82">
                  <c:v>44522</c:v>
                </c:pt>
                <c:pt idx="83">
                  <c:v>44523</c:v>
                </c:pt>
                <c:pt idx="84">
                  <c:v>44524</c:v>
                </c:pt>
                <c:pt idx="85">
                  <c:v>44525</c:v>
                </c:pt>
                <c:pt idx="86">
                  <c:v>44526</c:v>
                </c:pt>
                <c:pt idx="87">
                  <c:v>44527</c:v>
                </c:pt>
                <c:pt idx="88">
                  <c:v>44528</c:v>
                </c:pt>
                <c:pt idx="89">
                  <c:v>44529</c:v>
                </c:pt>
                <c:pt idx="90">
                  <c:v>44530</c:v>
                </c:pt>
                <c:pt idx="91">
                  <c:v>44531</c:v>
                </c:pt>
                <c:pt idx="92">
                  <c:v>44532</c:v>
                </c:pt>
                <c:pt idx="93">
                  <c:v>44533</c:v>
                </c:pt>
                <c:pt idx="94">
                  <c:v>44534</c:v>
                </c:pt>
                <c:pt idx="95">
                  <c:v>44535</c:v>
                </c:pt>
                <c:pt idx="96">
                  <c:v>44536</c:v>
                </c:pt>
                <c:pt idx="97">
                  <c:v>44537</c:v>
                </c:pt>
                <c:pt idx="98">
                  <c:v>44538</c:v>
                </c:pt>
                <c:pt idx="99">
                  <c:v>44539</c:v>
                </c:pt>
                <c:pt idx="100">
                  <c:v>44540</c:v>
                </c:pt>
                <c:pt idx="101">
                  <c:v>44541</c:v>
                </c:pt>
                <c:pt idx="102">
                  <c:v>44542</c:v>
                </c:pt>
                <c:pt idx="103">
                  <c:v>44543</c:v>
                </c:pt>
                <c:pt idx="104">
                  <c:v>44544</c:v>
                </c:pt>
                <c:pt idx="105">
                  <c:v>44545</c:v>
                </c:pt>
                <c:pt idx="106">
                  <c:v>44546</c:v>
                </c:pt>
                <c:pt idx="107">
                  <c:v>44547</c:v>
                </c:pt>
                <c:pt idx="108">
                  <c:v>44548</c:v>
                </c:pt>
                <c:pt idx="109">
                  <c:v>44549</c:v>
                </c:pt>
                <c:pt idx="110">
                  <c:v>44550</c:v>
                </c:pt>
                <c:pt idx="111">
                  <c:v>44551</c:v>
                </c:pt>
                <c:pt idx="112">
                  <c:v>44552</c:v>
                </c:pt>
                <c:pt idx="113">
                  <c:v>44553</c:v>
                </c:pt>
                <c:pt idx="114">
                  <c:v>44554</c:v>
                </c:pt>
                <c:pt idx="115">
                  <c:v>44555</c:v>
                </c:pt>
                <c:pt idx="116">
                  <c:v>44556</c:v>
                </c:pt>
                <c:pt idx="117">
                  <c:v>44557</c:v>
                </c:pt>
                <c:pt idx="118">
                  <c:v>44558</c:v>
                </c:pt>
                <c:pt idx="119">
                  <c:v>44559</c:v>
                </c:pt>
                <c:pt idx="120">
                  <c:v>44560</c:v>
                </c:pt>
                <c:pt idx="121">
                  <c:v>44561</c:v>
                </c:pt>
                <c:pt idx="122">
                  <c:v>44562</c:v>
                </c:pt>
                <c:pt idx="123">
                  <c:v>44563</c:v>
                </c:pt>
                <c:pt idx="124">
                  <c:v>44564</c:v>
                </c:pt>
                <c:pt idx="125">
                  <c:v>44565</c:v>
                </c:pt>
                <c:pt idx="126">
                  <c:v>44566</c:v>
                </c:pt>
                <c:pt idx="127">
                  <c:v>44567</c:v>
                </c:pt>
                <c:pt idx="128">
                  <c:v>44568</c:v>
                </c:pt>
                <c:pt idx="129">
                  <c:v>44569</c:v>
                </c:pt>
                <c:pt idx="130">
                  <c:v>44570</c:v>
                </c:pt>
                <c:pt idx="131">
                  <c:v>44571</c:v>
                </c:pt>
                <c:pt idx="132">
                  <c:v>44572</c:v>
                </c:pt>
                <c:pt idx="133">
                  <c:v>44573</c:v>
                </c:pt>
                <c:pt idx="134">
                  <c:v>44574</c:v>
                </c:pt>
                <c:pt idx="135">
                  <c:v>44575</c:v>
                </c:pt>
                <c:pt idx="136">
                  <c:v>44576</c:v>
                </c:pt>
                <c:pt idx="137">
                  <c:v>44577</c:v>
                </c:pt>
                <c:pt idx="138">
                  <c:v>44578</c:v>
                </c:pt>
                <c:pt idx="139">
                  <c:v>44579</c:v>
                </c:pt>
                <c:pt idx="140">
                  <c:v>44580</c:v>
                </c:pt>
                <c:pt idx="141">
                  <c:v>44581</c:v>
                </c:pt>
                <c:pt idx="142">
                  <c:v>44582</c:v>
                </c:pt>
                <c:pt idx="143">
                  <c:v>44583</c:v>
                </c:pt>
                <c:pt idx="144">
                  <c:v>44584</c:v>
                </c:pt>
                <c:pt idx="145">
                  <c:v>44585</c:v>
                </c:pt>
                <c:pt idx="146">
                  <c:v>44586</c:v>
                </c:pt>
                <c:pt idx="147">
                  <c:v>44587</c:v>
                </c:pt>
                <c:pt idx="148">
                  <c:v>44588</c:v>
                </c:pt>
                <c:pt idx="149">
                  <c:v>44589</c:v>
                </c:pt>
                <c:pt idx="150">
                  <c:v>44590</c:v>
                </c:pt>
                <c:pt idx="151">
                  <c:v>44591</c:v>
                </c:pt>
                <c:pt idx="152">
                  <c:v>44592</c:v>
                </c:pt>
                <c:pt idx="153">
                  <c:v>44593</c:v>
                </c:pt>
                <c:pt idx="154">
                  <c:v>44594</c:v>
                </c:pt>
                <c:pt idx="155">
                  <c:v>44595</c:v>
                </c:pt>
                <c:pt idx="156">
                  <c:v>44596</c:v>
                </c:pt>
                <c:pt idx="157">
                  <c:v>44597</c:v>
                </c:pt>
                <c:pt idx="158">
                  <c:v>44598</c:v>
                </c:pt>
                <c:pt idx="159">
                  <c:v>44599</c:v>
                </c:pt>
                <c:pt idx="160">
                  <c:v>44600</c:v>
                </c:pt>
                <c:pt idx="161">
                  <c:v>44601</c:v>
                </c:pt>
                <c:pt idx="162">
                  <c:v>44602</c:v>
                </c:pt>
                <c:pt idx="163">
                  <c:v>44603</c:v>
                </c:pt>
                <c:pt idx="164">
                  <c:v>44604</c:v>
                </c:pt>
                <c:pt idx="165">
                  <c:v>44605</c:v>
                </c:pt>
                <c:pt idx="166">
                  <c:v>44606</c:v>
                </c:pt>
                <c:pt idx="167">
                  <c:v>44607</c:v>
                </c:pt>
                <c:pt idx="168">
                  <c:v>44608</c:v>
                </c:pt>
                <c:pt idx="169">
                  <c:v>44609</c:v>
                </c:pt>
                <c:pt idx="170">
                  <c:v>44610</c:v>
                </c:pt>
                <c:pt idx="171">
                  <c:v>44611</c:v>
                </c:pt>
                <c:pt idx="172">
                  <c:v>44612</c:v>
                </c:pt>
                <c:pt idx="173">
                  <c:v>44613</c:v>
                </c:pt>
                <c:pt idx="174">
                  <c:v>44614</c:v>
                </c:pt>
                <c:pt idx="175">
                  <c:v>44615</c:v>
                </c:pt>
                <c:pt idx="176">
                  <c:v>44616</c:v>
                </c:pt>
                <c:pt idx="177">
                  <c:v>44617</c:v>
                </c:pt>
                <c:pt idx="178">
                  <c:v>44618</c:v>
                </c:pt>
                <c:pt idx="179">
                  <c:v>44619</c:v>
                </c:pt>
                <c:pt idx="180">
                  <c:v>44620</c:v>
                </c:pt>
                <c:pt idx="181">
                  <c:v>44621</c:v>
                </c:pt>
                <c:pt idx="182">
                  <c:v>44622</c:v>
                </c:pt>
                <c:pt idx="183">
                  <c:v>44623</c:v>
                </c:pt>
                <c:pt idx="184">
                  <c:v>44624</c:v>
                </c:pt>
                <c:pt idx="185">
                  <c:v>44625</c:v>
                </c:pt>
                <c:pt idx="186">
                  <c:v>44626</c:v>
                </c:pt>
                <c:pt idx="187">
                  <c:v>44627</c:v>
                </c:pt>
                <c:pt idx="188">
                  <c:v>44628</c:v>
                </c:pt>
                <c:pt idx="189">
                  <c:v>44629</c:v>
                </c:pt>
                <c:pt idx="190">
                  <c:v>44630</c:v>
                </c:pt>
                <c:pt idx="191">
                  <c:v>44631</c:v>
                </c:pt>
                <c:pt idx="192">
                  <c:v>44632</c:v>
                </c:pt>
                <c:pt idx="193">
                  <c:v>44633</c:v>
                </c:pt>
                <c:pt idx="194">
                  <c:v>44634</c:v>
                </c:pt>
                <c:pt idx="195">
                  <c:v>44635</c:v>
                </c:pt>
                <c:pt idx="196">
                  <c:v>44636</c:v>
                </c:pt>
                <c:pt idx="197">
                  <c:v>44637</c:v>
                </c:pt>
                <c:pt idx="198">
                  <c:v>44638</c:v>
                </c:pt>
                <c:pt idx="199">
                  <c:v>44639</c:v>
                </c:pt>
                <c:pt idx="200">
                  <c:v>44640</c:v>
                </c:pt>
                <c:pt idx="201">
                  <c:v>44641</c:v>
                </c:pt>
                <c:pt idx="202">
                  <c:v>44642</c:v>
                </c:pt>
                <c:pt idx="203">
                  <c:v>44643</c:v>
                </c:pt>
                <c:pt idx="204">
                  <c:v>44644</c:v>
                </c:pt>
                <c:pt idx="205">
                  <c:v>44645</c:v>
                </c:pt>
                <c:pt idx="206">
                  <c:v>44646</c:v>
                </c:pt>
                <c:pt idx="207">
                  <c:v>44647</c:v>
                </c:pt>
                <c:pt idx="208">
                  <c:v>44648</c:v>
                </c:pt>
                <c:pt idx="209">
                  <c:v>44649</c:v>
                </c:pt>
                <c:pt idx="210">
                  <c:v>44650</c:v>
                </c:pt>
                <c:pt idx="211">
                  <c:v>44651</c:v>
                </c:pt>
              </c:numCache>
            </c:numRef>
          </c:cat>
          <c:val>
            <c:numRef>
              <c:f>'Public Reco'!$G$2:$G$213</c:f>
              <c:numCache>
                <c:formatCode>General</c:formatCode>
                <c:ptCount val="212"/>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1</c:v>
                </c:pt>
                <c:pt idx="23">
                  <c:v>0</c:v>
                </c:pt>
                <c:pt idx="24">
                  <c:v>0</c:v>
                </c:pt>
                <c:pt idx="25">
                  <c:v>0</c:v>
                </c:pt>
                <c:pt idx="26">
                  <c:v>0</c:v>
                </c:pt>
                <c:pt idx="27">
                  <c:v>0</c:v>
                </c:pt>
                <c:pt idx="28">
                  <c:v>1</c:v>
                </c:pt>
                <c:pt idx="29">
                  <c:v>0</c:v>
                </c:pt>
                <c:pt idx="30">
                  <c:v>0</c:v>
                </c:pt>
                <c:pt idx="31">
                  <c:v>0</c:v>
                </c:pt>
                <c:pt idx="32">
                  <c:v>0</c:v>
                </c:pt>
                <c:pt idx="33">
                  <c:v>1</c:v>
                </c:pt>
                <c:pt idx="34">
                  <c:v>0</c:v>
                </c:pt>
                <c:pt idx="35">
                  <c:v>2</c:v>
                </c:pt>
                <c:pt idx="36">
                  <c:v>1</c:v>
                </c:pt>
                <c:pt idx="37">
                  <c:v>0</c:v>
                </c:pt>
                <c:pt idx="38">
                  <c:v>1</c:v>
                </c:pt>
                <c:pt idx="39">
                  <c:v>0</c:v>
                </c:pt>
                <c:pt idx="40">
                  <c:v>0</c:v>
                </c:pt>
                <c:pt idx="41">
                  <c:v>0</c:v>
                </c:pt>
                <c:pt idx="42">
                  <c:v>0</c:v>
                </c:pt>
                <c:pt idx="43">
                  <c:v>1</c:v>
                </c:pt>
                <c:pt idx="44">
                  <c:v>0</c:v>
                </c:pt>
                <c:pt idx="45">
                  <c:v>0</c:v>
                </c:pt>
                <c:pt idx="46">
                  <c:v>0</c:v>
                </c:pt>
                <c:pt idx="47">
                  <c:v>1</c:v>
                </c:pt>
                <c:pt idx="48">
                  <c:v>1</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2</c:v>
                </c:pt>
                <c:pt idx="65">
                  <c:v>6</c:v>
                </c:pt>
                <c:pt idx="66">
                  <c:v>3</c:v>
                </c:pt>
                <c:pt idx="67">
                  <c:v>1</c:v>
                </c:pt>
                <c:pt idx="68">
                  <c:v>3</c:v>
                </c:pt>
                <c:pt idx="69">
                  <c:v>2</c:v>
                </c:pt>
                <c:pt idx="70">
                  <c:v>1</c:v>
                </c:pt>
                <c:pt idx="71">
                  <c:v>0</c:v>
                </c:pt>
                <c:pt idx="72">
                  <c:v>0</c:v>
                </c:pt>
                <c:pt idx="73">
                  <c:v>5</c:v>
                </c:pt>
                <c:pt idx="74">
                  <c:v>5</c:v>
                </c:pt>
                <c:pt idx="75">
                  <c:v>1</c:v>
                </c:pt>
                <c:pt idx="76">
                  <c:v>4</c:v>
                </c:pt>
                <c:pt idx="77">
                  <c:v>9</c:v>
                </c:pt>
                <c:pt idx="78">
                  <c:v>2</c:v>
                </c:pt>
                <c:pt idx="79">
                  <c:v>2</c:v>
                </c:pt>
                <c:pt idx="80">
                  <c:v>2</c:v>
                </c:pt>
                <c:pt idx="81">
                  <c:v>2</c:v>
                </c:pt>
                <c:pt idx="82">
                  <c:v>5</c:v>
                </c:pt>
                <c:pt idx="83">
                  <c:v>0</c:v>
                </c:pt>
                <c:pt idx="84">
                  <c:v>2</c:v>
                </c:pt>
                <c:pt idx="85">
                  <c:v>1</c:v>
                </c:pt>
                <c:pt idx="86">
                  <c:v>1</c:v>
                </c:pt>
                <c:pt idx="87">
                  <c:v>0</c:v>
                </c:pt>
                <c:pt idx="88">
                  <c:v>2</c:v>
                </c:pt>
                <c:pt idx="89">
                  <c:v>1</c:v>
                </c:pt>
                <c:pt idx="90">
                  <c:v>0</c:v>
                </c:pt>
                <c:pt idx="91">
                  <c:v>1</c:v>
                </c:pt>
                <c:pt idx="92">
                  <c:v>1</c:v>
                </c:pt>
                <c:pt idx="93">
                  <c:v>2</c:v>
                </c:pt>
                <c:pt idx="94">
                  <c:v>1</c:v>
                </c:pt>
                <c:pt idx="95">
                  <c:v>0</c:v>
                </c:pt>
                <c:pt idx="96">
                  <c:v>2</c:v>
                </c:pt>
                <c:pt idx="97">
                  <c:v>1</c:v>
                </c:pt>
                <c:pt idx="98">
                  <c:v>0</c:v>
                </c:pt>
                <c:pt idx="99">
                  <c:v>1</c:v>
                </c:pt>
                <c:pt idx="100">
                  <c:v>1</c:v>
                </c:pt>
                <c:pt idx="101">
                  <c:v>0</c:v>
                </c:pt>
                <c:pt idx="102">
                  <c:v>2</c:v>
                </c:pt>
                <c:pt idx="103">
                  <c:v>1</c:v>
                </c:pt>
                <c:pt idx="104">
                  <c:v>1</c:v>
                </c:pt>
                <c:pt idx="105">
                  <c:v>0</c:v>
                </c:pt>
                <c:pt idx="106">
                  <c:v>0</c:v>
                </c:pt>
                <c:pt idx="107">
                  <c:v>1</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1</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1</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numCache>
            </c:numRef>
          </c:val>
          <c:smooth val="0"/>
          <c:extLst>
            <c:ext xmlns:c16="http://schemas.microsoft.com/office/drawing/2014/chart" uri="{C3380CC4-5D6E-409C-BE32-E72D297353CC}">
              <c16:uniqueId val="{00000000-106C-4C57-845B-FC9916232491}"/>
            </c:ext>
          </c:extLst>
        </c:ser>
        <c:ser>
          <c:idx val="1"/>
          <c:order val="1"/>
          <c:tx>
            <c:strRef>
              <c:f>'Public Reco'!$H$1</c:f>
              <c:strCache>
                <c:ptCount val="1"/>
                <c:pt idx="0">
                  <c:v>Existing Policy mentioned</c:v>
                </c:pt>
              </c:strCache>
            </c:strRef>
          </c:tx>
          <c:spPr>
            <a:ln w="12700" cap="rnd">
              <a:solidFill>
                <a:schemeClr val="accent2"/>
              </a:solidFill>
              <a:round/>
            </a:ln>
            <a:effectLst/>
          </c:spPr>
          <c:marker>
            <c:symbol val="none"/>
          </c:marker>
          <c:cat>
            <c:numRef>
              <c:f>'Public Reco'!$A$2:$A$213</c:f>
              <c:numCache>
                <c:formatCode>m/d/yyyy</c:formatCode>
                <c:ptCount val="212"/>
                <c:pt idx="0">
                  <c:v>44440</c:v>
                </c:pt>
                <c:pt idx="1">
                  <c:v>44441</c:v>
                </c:pt>
                <c:pt idx="2">
                  <c:v>44442</c:v>
                </c:pt>
                <c:pt idx="3">
                  <c:v>44443</c:v>
                </c:pt>
                <c:pt idx="4">
                  <c:v>44444</c:v>
                </c:pt>
                <c:pt idx="5">
                  <c:v>44445</c:v>
                </c:pt>
                <c:pt idx="6">
                  <c:v>44446</c:v>
                </c:pt>
                <c:pt idx="7">
                  <c:v>44447</c:v>
                </c:pt>
                <c:pt idx="8">
                  <c:v>44448</c:v>
                </c:pt>
                <c:pt idx="9">
                  <c:v>44449</c:v>
                </c:pt>
                <c:pt idx="10">
                  <c:v>44450</c:v>
                </c:pt>
                <c:pt idx="11">
                  <c:v>44451</c:v>
                </c:pt>
                <c:pt idx="12">
                  <c:v>44452</c:v>
                </c:pt>
                <c:pt idx="13">
                  <c:v>44453</c:v>
                </c:pt>
                <c:pt idx="14">
                  <c:v>44454</c:v>
                </c:pt>
                <c:pt idx="15">
                  <c:v>44455</c:v>
                </c:pt>
                <c:pt idx="16">
                  <c:v>44456</c:v>
                </c:pt>
                <c:pt idx="17">
                  <c:v>44457</c:v>
                </c:pt>
                <c:pt idx="18">
                  <c:v>44458</c:v>
                </c:pt>
                <c:pt idx="19">
                  <c:v>44459</c:v>
                </c:pt>
                <c:pt idx="20">
                  <c:v>44460</c:v>
                </c:pt>
                <c:pt idx="21">
                  <c:v>44461</c:v>
                </c:pt>
                <c:pt idx="22">
                  <c:v>44462</c:v>
                </c:pt>
                <c:pt idx="23">
                  <c:v>44463</c:v>
                </c:pt>
                <c:pt idx="24">
                  <c:v>44464</c:v>
                </c:pt>
                <c:pt idx="25">
                  <c:v>44465</c:v>
                </c:pt>
                <c:pt idx="26">
                  <c:v>44466</c:v>
                </c:pt>
                <c:pt idx="27">
                  <c:v>44467</c:v>
                </c:pt>
                <c:pt idx="28">
                  <c:v>44468</c:v>
                </c:pt>
                <c:pt idx="29">
                  <c:v>44469</c:v>
                </c:pt>
                <c:pt idx="30">
                  <c:v>44470</c:v>
                </c:pt>
                <c:pt idx="31">
                  <c:v>44471</c:v>
                </c:pt>
                <c:pt idx="32">
                  <c:v>44472</c:v>
                </c:pt>
                <c:pt idx="33">
                  <c:v>44473</c:v>
                </c:pt>
                <c:pt idx="34">
                  <c:v>44474</c:v>
                </c:pt>
                <c:pt idx="35">
                  <c:v>44475</c:v>
                </c:pt>
                <c:pt idx="36">
                  <c:v>44476</c:v>
                </c:pt>
                <c:pt idx="37">
                  <c:v>44477</c:v>
                </c:pt>
                <c:pt idx="38">
                  <c:v>44478</c:v>
                </c:pt>
                <c:pt idx="39">
                  <c:v>44479</c:v>
                </c:pt>
                <c:pt idx="40">
                  <c:v>44480</c:v>
                </c:pt>
                <c:pt idx="41">
                  <c:v>44481</c:v>
                </c:pt>
                <c:pt idx="42">
                  <c:v>44482</c:v>
                </c:pt>
                <c:pt idx="43">
                  <c:v>44483</c:v>
                </c:pt>
                <c:pt idx="44">
                  <c:v>44484</c:v>
                </c:pt>
                <c:pt idx="45">
                  <c:v>44485</c:v>
                </c:pt>
                <c:pt idx="46">
                  <c:v>44486</c:v>
                </c:pt>
                <c:pt idx="47">
                  <c:v>44487</c:v>
                </c:pt>
                <c:pt idx="48">
                  <c:v>44488</c:v>
                </c:pt>
                <c:pt idx="49">
                  <c:v>44489</c:v>
                </c:pt>
                <c:pt idx="50">
                  <c:v>44490</c:v>
                </c:pt>
                <c:pt idx="51">
                  <c:v>44491</c:v>
                </c:pt>
                <c:pt idx="52">
                  <c:v>44492</c:v>
                </c:pt>
                <c:pt idx="53">
                  <c:v>44493</c:v>
                </c:pt>
                <c:pt idx="54">
                  <c:v>44494</c:v>
                </c:pt>
                <c:pt idx="55">
                  <c:v>44495</c:v>
                </c:pt>
                <c:pt idx="56">
                  <c:v>44496</c:v>
                </c:pt>
                <c:pt idx="57">
                  <c:v>44497</c:v>
                </c:pt>
                <c:pt idx="58">
                  <c:v>44498</c:v>
                </c:pt>
                <c:pt idx="59">
                  <c:v>44499</c:v>
                </c:pt>
                <c:pt idx="60">
                  <c:v>44500</c:v>
                </c:pt>
                <c:pt idx="61">
                  <c:v>44501</c:v>
                </c:pt>
                <c:pt idx="62">
                  <c:v>44502</c:v>
                </c:pt>
                <c:pt idx="63">
                  <c:v>44503</c:v>
                </c:pt>
                <c:pt idx="64">
                  <c:v>44504</c:v>
                </c:pt>
                <c:pt idx="65">
                  <c:v>44505</c:v>
                </c:pt>
                <c:pt idx="66">
                  <c:v>44506</c:v>
                </c:pt>
                <c:pt idx="67">
                  <c:v>44507</c:v>
                </c:pt>
                <c:pt idx="68">
                  <c:v>44508</c:v>
                </c:pt>
                <c:pt idx="69">
                  <c:v>44509</c:v>
                </c:pt>
                <c:pt idx="70">
                  <c:v>44510</c:v>
                </c:pt>
                <c:pt idx="71">
                  <c:v>44511</c:v>
                </c:pt>
                <c:pt idx="72">
                  <c:v>44512</c:v>
                </c:pt>
                <c:pt idx="73">
                  <c:v>44513</c:v>
                </c:pt>
                <c:pt idx="74">
                  <c:v>44514</c:v>
                </c:pt>
                <c:pt idx="75">
                  <c:v>44515</c:v>
                </c:pt>
                <c:pt idx="76">
                  <c:v>44516</c:v>
                </c:pt>
                <c:pt idx="77">
                  <c:v>44517</c:v>
                </c:pt>
                <c:pt idx="78">
                  <c:v>44518</c:v>
                </c:pt>
                <c:pt idx="79">
                  <c:v>44519</c:v>
                </c:pt>
                <c:pt idx="80">
                  <c:v>44520</c:v>
                </c:pt>
                <c:pt idx="81">
                  <c:v>44521</c:v>
                </c:pt>
                <c:pt idx="82">
                  <c:v>44522</c:v>
                </c:pt>
                <c:pt idx="83">
                  <c:v>44523</c:v>
                </c:pt>
                <c:pt idx="84">
                  <c:v>44524</c:v>
                </c:pt>
                <c:pt idx="85">
                  <c:v>44525</c:v>
                </c:pt>
                <c:pt idx="86">
                  <c:v>44526</c:v>
                </c:pt>
                <c:pt idx="87">
                  <c:v>44527</c:v>
                </c:pt>
                <c:pt idx="88">
                  <c:v>44528</c:v>
                </c:pt>
                <c:pt idx="89">
                  <c:v>44529</c:v>
                </c:pt>
                <c:pt idx="90">
                  <c:v>44530</c:v>
                </c:pt>
                <c:pt idx="91">
                  <c:v>44531</c:v>
                </c:pt>
                <c:pt idx="92">
                  <c:v>44532</c:v>
                </c:pt>
                <c:pt idx="93">
                  <c:v>44533</c:v>
                </c:pt>
                <c:pt idx="94">
                  <c:v>44534</c:v>
                </c:pt>
                <c:pt idx="95">
                  <c:v>44535</c:v>
                </c:pt>
                <c:pt idx="96">
                  <c:v>44536</c:v>
                </c:pt>
                <c:pt idx="97">
                  <c:v>44537</c:v>
                </c:pt>
                <c:pt idx="98">
                  <c:v>44538</c:v>
                </c:pt>
                <c:pt idx="99">
                  <c:v>44539</c:v>
                </c:pt>
                <c:pt idx="100">
                  <c:v>44540</c:v>
                </c:pt>
                <c:pt idx="101">
                  <c:v>44541</c:v>
                </c:pt>
                <c:pt idx="102">
                  <c:v>44542</c:v>
                </c:pt>
                <c:pt idx="103">
                  <c:v>44543</c:v>
                </c:pt>
                <c:pt idx="104">
                  <c:v>44544</c:v>
                </c:pt>
                <c:pt idx="105">
                  <c:v>44545</c:v>
                </c:pt>
                <c:pt idx="106">
                  <c:v>44546</c:v>
                </c:pt>
                <c:pt idx="107">
                  <c:v>44547</c:v>
                </c:pt>
                <c:pt idx="108">
                  <c:v>44548</c:v>
                </c:pt>
                <c:pt idx="109">
                  <c:v>44549</c:v>
                </c:pt>
                <c:pt idx="110">
                  <c:v>44550</c:v>
                </c:pt>
                <c:pt idx="111">
                  <c:v>44551</c:v>
                </c:pt>
                <c:pt idx="112">
                  <c:v>44552</c:v>
                </c:pt>
                <c:pt idx="113">
                  <c:v>44553</c:v>
                </c:pt>
                <c:pt idx="114">
                  <c:v>44554</c:v>
                </c:pt>
                <c:pt idx="115">
                  <c:v>44555</c:v>
                </c:pt>
                <c:pt idx="116">
                  <c:v>44556</c:v>
                </c:pt>
                <c:pt idx="117">
                  <c:v>44557</c:v>
                </c:pt>
                <c:pt idx="118">
                  <c:v>44558</c:v>
                </c:pt>
                <c:pt idx="119">
                  <c:v>44559</c:v>
                </c:pt>
                <c:pt idx="120">
                  <c:v>44560</c:v>
                </c:pt>
                <c:pt idx="121">
                  <c:v>44561</c:v>
                </c:pt>
                <c:pt idx="122">
                  <c:v>44562</c:v>
                </c:pt>
                <c:pt idx="123">
                  <c:v>44563</c:v>
                </c:pt>
                <c:pt idx="124">
                  <c:v>44564</c:v>
                </c:pt>
                <c:pt idx="125">
                  <c:v>44565</c:v>
                </c:pt>
                <c:pt idx="126">
                  <c:v>44566</c:v>
                </c:pt>
                <c:pt idx="127">
                  <c:v>44567</c:v>
                </c:pt>
                <c:pt idx="128">
                  <c:v>44568</c:v>
                </c:pt>
                <c:pt idx="129">
                  <c:v>44569</c:v>
                </c:pt>
                <c:pt idx="130">
                  <c:v>44570</c:v>
                </c:pt>
                <c:pt idx="131">
                  <c:v>44571</c:v>
                </c:pt>
                <c:pt idx="132">
                  <c:v>44572</c:v>
                </c:pt>
                <c:pt idx="133">
                  <c:v>44573</c:v>
                </c:pt>
                <c:pt idx="134">
                  <c:v>44574</c:v>
                </c:pt>
                <c:pt idx="135">
                  <c:v>44575</c:v>
                </c:pt>
                <c:pt idx="136">
                  <c:v>44576</c:v>
                </c:pt>
                <c:pt idx="137">
                  <c:v>44577</c:v>
                </c:pt>
                <c:pt idx="138">
                  <c:v>44578</c:v>
                </c:pt>
                <c:pt idx="139">
                  <c:v>44579</c:v>
                </c:pt>
                <c:pt idx="140">
                  <c:v>44580</c:v>
                </c:pt>
                <c:pt idx="141">
                  <c:v>44581</c:v>
                </c:pt>
                <c:pt idx="142">
                  <c:v>44582</c:v>
                </c:pt>
                <c:pt idx="143">
                  <c:v>44583</c:v>
                </c:pt>
                <c:pt idx="144">
                  <c:v>44584</c:v>
                </c:pt>
                <c:pt idx="145">
                  <c:v>44585</c:v>
                </c:pt>
                <c:pt idx="146">
                  <c:v>44586</c:v>
                </c:pt>
                <c:pt idx="147">
                  <c:v>44587</c:v>
                </c:pt>
                <c:pt idx="148">
                  <c:v>44588</c:v>
                </c:pt>
                <c:pt idx="149">
                  <c:v>44589</c:v>
                </c:pt>
                <c:pt idx="150">
                  <c:v>44590</c:v>
                </c:pt>
                <c:pt idx="151">
                  <c:v>44591</c:v>
                </c:pt>
                <c:pt idx="152">
                  <c:v>44592</c:v>
                </c:pt>
                <c:pt idx="153">
                  <c:v>44593</c:v>
                </c:pt>
                <c:pt idx="154">
                  <c:v>44594</c:v>
                </c:pt>
                <c:pt idx="155">
                  <c:v>44595</c:v>
                </c:pt>
                <c:pt idx="156">
                  <c:v>44596</c:v>
                </c:pt>
                <c:pt idx="157">
                  <c:v>44597</c:v>
                </c:pt>
                <c:pt idx="158">
                  <c:v>44598</c:v>
                </c:pt>
                <c:pt idx="159">
                  <c:v>44599</c:v>
                </c:pt>
                <c:pt idx="160">
                  <c:v>44600</c:v>
                </c:pt>
                <c:pt idx="161">
                  <c:v>44601</c:v>
                </c:pt>
                <c:pt idx="162">
                  <c:v>44602</c:v>
                </c:pt>
                <c:pt idx="163">
                  <c:v>44603</c:v>
                </c:pt>
                <c:pt idx="164">
                  <c:v>44604</c:v>
                </c:pt>
                <c:pt idx="165">
                  <c:v>44605</c:v>
                </c:pt>
                <c:pt idx="166">
                  <c:v>44606</c:v>
                </c:pt>
                <c:pt idx="167">
                  <c:v>44607</c:v>
                </c:pt>
                <c:pt idx="168">
                  <c:v>44608</c:v>
                </c:pt>
                <c:pt idx="169">
                  <c:v>44609</c:v>
                </c:pt>
                <c:pt idx="170">
                  <c:v>44610</c:v>
                </c:pt>
                <c:pt idx="171">
                  <c:v>44611</c:v>
                </c:pt>
                <c:pt idx="172">
                  <c:v>44612</c:v>
                </c:pt>
                <c:pt idx="173">
                  <c:v>44613</c:v>
                </c:pt>
                <c:pt idx="174">
                  <c:v>44614</c:v>
                </c:pt>
                <c:pt idx="175">
                  <c:v>44615</c:v>
                </c:pt>
                <c:pt idx="176">
                  <c:v>44616</c:v>
                </c:pt>
                <c:pt idx="177">
                  <c:v>44617</c:v>
                </c:pt>
                <c:pt idx="178">
                  <c:v>44618</c:v>
                </c:pt>
                <c:pt idx="179">
                  <c:v>44619</c:v>
                </c:pt>
                <c:pt idx="180">
                  <c:v>44620</c:v>
                </c:pt>
                <c:pt idx="181">
                  <c:v>44621</c:v>
                </c:pt>
                <c:pt idx="182">
                  <c:v>44622</c:v>
                </c:pt>
                <c:pt idx="183">
                  <c:v>44623</c:v>
                </c:pt>
                <c:pt idx="184">
                  <c:v>44624</c:v>
                </c:pt>
                <c:pt idx="185">
                  <c:v>44625</c:v>
                </c:pt>
                <c:pt idx="186">
                  <c:v>44626</c:v>
                </c:pt>
                <c:pt idx="187">
                  <c:v>44627</c:v>
                </c:pt>
                <c:pt idx="188">
                  <c:v>44628</c:v>
                </c:pt>
                <c:pt idx="189">
                  <c:v>44629</c:v>
                </c:pt>
                <c:pt idx="190">
                  <c:v>44630</c:v>
                </c:pt>
                <c:pt idx="191">
                  <c:v>44631</c:v>
                </c:pt>
                <c:pt idx="192">
                  <c:v>44632</c:v>
                </c:pt>
                <c:pt idx="193">
                  <c:v>44633</c:v>
                </c:pt>
                <c:pt idx="194">
                  <c:v>44634</c:v>
                </c:pt>
                <c:pt idx="195">
                  <c:v>44635</c:v>
                </c:pt>
                <c:pt idx="196">
                  <c:v>44636</c:v>
                </c:pt>
                <c:pt idx="197">
                  <c:v>44637</c:v>
                </c:pt>
                <c:pt idx="198">
                  <c:v>44638</c:v>
                </c:pt>
                <c:pt idx="199">
                  <c:v>44639</c:v>
                </c:pt>
                <c:pt idx="200">
                  <c:v>44640</c:v>
                </c:pt>
                <c:pt idx="201">
                  <c:v>44641</c:v>
                </c:pt>
                <c:pt idx="202">
                  <c:v>44642</c:v>
                </c:pt>
                <c:pt idx="203">
                  <c:v>44643</c:v>
                </c:pt>
                <c:pt idx="204">
                  <c:v>44644</c:v>
                </c:pt>
                <c:pt idx="205">
                  <c:v>44645</c:v>
                </c:pt>
                <c:pt idx="206">
                  <c:v>44646</c:v>
                </c:pt>
                <c:pt idx="207">
                  <c:v>44647</c:v>
                </c:pt>
                <c:pt idx="208">
                  <c:v>44648</c:v>
                </c:pt>
                <c:pt idx="209">
                  <c:v>44649</c:v>
                </c:pt>
                <c:pt idx="210">
                  <c:v>44650</c:v>
                </c:pt>
                <c:pt idx="211">
                  <c:v>44651</c:v>
                </c:pt>
              </c:numCache>
            </c:numRef>
          </c:cat>
          <c:val>
            <c:numRef>
              <c:f>'Public Reco'!$H$2:$H$213</c:f>
              <c:numCache>
                <c:formatCode>General</c:formatCode>
                <c:ptCount val="212"/>
                <c:pt idx="0">
                  <c:v>1</c:v>
                </c:pt>
                <c:pt idx="1">
                  <c:v>0</c:v>
                </c:pt>
                <c:pt idx="2">
                  <c:v>0</c:v>
                </c:pt>
                <c:pt idx="3">
                  <c:v>0</c:v>
                </c:pt>
                <c:pt idx="4">
                  <c:v>0</c:v>
                </c:pt>
                <c:pt idx="5">
                  <c:v>0</c:v>
                </c:pt>
                <c:pt idx="6">
                  <c:v>1</c:v>
                </c:pt>
                <c:pt idx="7">
                  <c:v>0</c:v>
                </c:pt>
                <c:pt idx="8">
                  <c:v>0</c:v>
                </c:pt>
                <c:pt idx="9">
                  <c:v>0</c:v>
                </c:pt>
                <c:pt idx="10">
                  <c:v>0</c:v>
                </c:pt>
                <c:pt idx="11">
                  <c:v>0</c:v>
                </c:pt>
                <c:pt idx="12">
                  <c:v>0</c:v>
                </c:pt>
                <c:pt idx="13">
                  <c:v>0</c:v>
                </c:pt>
                <c:pt idx="14">
                  <c:v>0</c:v>
                </c:pt>
                <c:pt idx="15">
                  <c:v>0</c:v>
                </c:pt>
                <c:pt idx="16">
                  <c:v>0</c:v>
                </c:pt>
                <c:pt idx="17">
                  <c:v>0</c:v>
                </c:pt>
                <c:pt idx="18">
                  <c:v>0</c:v>
                </c:pt>
                <c:pt idx="19">
                  <c:v>0</c:v>
                </c:pt>
                <c:pt idx="20">
                  <c:v>1</c:v>
                </c:pt>
                <c:pt idx="21">
                  <c:v>0</c:v>
                </c:pt>
                <c:pt idx="22">
                  <c:v>1</c:v>
                </c:pt>
                <c:pt idx="23">
                  <c:v>0</c:v>
                </c:pt>
                <c:pt idx="24">
                  <c:v>0</c:v>
                </c:pt>
                <c:pt idx="25">
                  <c:v>0</c:v>
                </c:pt>
                <c:pt idx="26">
                  <c:v>0</c:v>
                </c:pt>
                <c:pt idx="27">
                  <c:v>0</c:v>
                </c:pt>
                <c:pt idx="28">
                  <c:v>0</c:v>
                </c:pt>
                <c:pt idx="29">
                  <c:v>0</c:v>
                </c:pt>
                <c:pt idx="30">
                  <c:v>0</c:v>
                </c:pt>
                <c:pt idx="31">
                  <c:v>0</c:v>
                </c:pt>
                <c:pt idx="32">
                  <c:v>0</c:v>
                </c:pt>
                <c:pt idx="33">
                  <c:v>3</c:v>
                </c:pt>
                <c:pt idx="34">
                  <c:v>1</c:v>
                </c:pt>
                <c:pt idx="35">
                  <c:v>1</c:v>
                </c:pt>
                <c:pt idx="36">
                  <c:v>1</c:v>
                </c:pt>
                <c:pt idx="37">
                  <c:v>0</c:v>
                </c:pt>
                <c:pt idx="38">
                  <c:v>1</c:v>
                </c:pt>
                <c:pt idx="39">
                  <c:v>0</c:v>
                </c:pt>
                <c:pt idx="40">
                  <c:v>0</c:v>
                </c:pt>
                <c:pt idx="41">
                  <c:v>0</c:v>
                </c:pt>
                <c:pt idx="42">
                  <c:v>0</c:v>
                </c:pt>
                <c:pt idx="43">
                  <c:v>0</c:v>
                </c:pt>
                <c:pt idx="44">
                  <c:v>0</c:v>
                </c:pt>
                <c:pt idx="45">
                  <c:v>0</c:v>
                </c:pt>
                <c:pt idx="46">
                  <c:v>1</c:v>
                </c:pt>
                <c:pt idx="47">
                  <c:v>1</c:v>
                </c:pt>
                <c:pt idx="48">
                  <c:v>1</c:v>
                </c:pt>
                <c:pt idx="49">
                  <c:v>0</c:v>
                </c:pt>
                <c:pt idx="50">
                  <c:v>0</c:v>
                </c:pt>
                <c:pt idx="51">
                  <c:v>0</c:v>
                </c:pt>
                <c:pt idx="52">
                  <c:v>1</c:v>
                </c:pt>
                <c:pt idx="53">
                  <c:v>0</c:v>
                </c:pt>
                <c:pt idx="54">
                  <c:v>1</c:v>
                </c:pt>
                <c:pt idx="55">
                  <c:v>1</c:v>
                </c:pt>
                <c:pt idx="56">
                  <c:v>0</c:v>
                </c:pt>
                <c:pt idx="57">
                  <c:v>0</c:v>
                </c:pt>
                <c:pt idx="58">
                  <c:v>0</c:v>
                </c:pt>
                <c:pt idx="59">
                  <c:v>0</c:v>
                </c:pt>
                <c:pt idx="60">
                  <c:v>0</c:v>
                </c:pt>
                <c:pt idx="61">
                  <c:v>0</c:v>
                </c:pt>
                <c:pt idx="62">
                  <c:v>0</c:v>
                </c:pt>
                <c:pt idx="63">
                  <c:v>0</c:v>
                </c:pt>
                <c:pt idx="64">
                  <c:v>2</c:v>
                </c:pt>
                <c:pt idx="65">
                  <c:v>5</c:v>
                </c:pt>
                <c:pt idx="66">
                  <c:v>3</c:v>
                </c:pt>
                <c:pt idx="67">
                  <c:v>3</c:v>
                </c:pt>
                <c:pt idx="68">
                  <c:v>0</c:v>
                </c:pt>
                <c:pt idx="69">
                  <c:v>2</c:v>
                </c:pt>
                <c:pt idx="70">
                  <c:v>0</c:v>
                </c:pt>
                <c:pt idx="71">
                  <c:v>0</c:v>
                </c:pt>
                <c:pt idx="72">
                  <c:v>1</c:v>
                </c:pt>
                <c:pt idx="73">
                  <c:v>9</c:v>
                </c:pt>
                <c:pt idx="74">
                  <c:v>3</c:v>
                </c:pt>
                <c:pt idx="75">
                  <c:v>6</c:v>
                </c:pt>
                <c:pt idx="76">
                  <c:v>10</c:v>
                </c:pt>
                <c:pt idx="77">
                  <c:v>12</c:v>
                </c:pt>
                <c:pt idx="78">
                  <c:v>6</c:v>
                </c:pt>
                <c:pt idx="79">
                  <c:v>3</c:v>
                </c:pt>
                <c:pt idx="80">
                  <c:v>2</c:v>
                </c:pt>
                <c:pt idx="81">
                  <c:v>4</c:v>
                </c:pt>
                <c:pt idx="82">
                  <c:v>5</c:v>
                </c:pt>
                <c:pt idx="83">
                  <c:v>2</c:v>
                </c:pt>
                <c:pt idx="84">
                  <c:v>6</c:v>
                </c:pt>
                <c:pt idx="85">
                  <c:v>6</c:v>
                </c:pt>
                <c:pt idx="86">
                  <c:v>2</c:v>
                </c:pt>
                <c:pt idx="87">
                  <c:v>2</c:v>
                </c:pt>
                <c:pt idx="88">
                  <c:v>2</c:v>
                </c:pt>
                <c:pt idx="89">
                  <c:v>5</c:v>
                </c:pt>
                <c:pt idx="90">
                  <c:v>0</c:v>
                </c:pt>
                <c:pt idx="91">
                  <c:v>2</c:v>
                </c:pt>
                <c:pt idx="92">
                  <c:v>8</c:v>
                </c:pt>
                <c:pt idx="93">
                  <c:v>8</c:v>
                </c:pt>
                <c:pt idx="94">
                  <c:v>3</c:v>
                </c:pt>
                <c:pt idx="95">
                  <c:v>4</c:v>
                </c:pt>
                <c:pt idx="96">
                  <c:v>1</c:v>
                </c:pt>
                <c:pt idx="97">
                  <c:v>2</c:v>
                </c:pt>
                <c:pt idx="98">
                  <c:v>1</c:v>
                </c:pt>
                <c:pt idx="99">
                  <c:v>0</c:v>
                </c:pt>
                <c:pt idx="100">
                  <c:v>4</c:v>
                </c:pt>
                <c:pt idx="101">
                  <c:v>0</c:v>
                </c:pt>
                <c:pt idx="102">
                  <c:v>1</c:v>
                </c:pt>
                <c:pt idx="103">
                  <c:v>0</c:v>
                </c:pt>
                <c:pt idx="104">
                  <c:v>2</c:v>
                </c:pt>
                <c:pt idx="105">
                  <c:v>1</c:v>
                </c:pt>
                <c:pt idx="106">
                  <c:v>2</c:v>
                </c:pt>
                <c:pt idx="107">
                  <c:v>1</c:v>
                </c:pt>
                <c:pt idx="108">
                  <c:v>0</c:v>
                </c:pt>
                <c:pt idx="109">
                  <c:v>1</c:v>
                </c:pt>
                <c:pt idx="110">
                  <c:v>1</c:v>
                </c:pt>
                <c:pt idx="111">
                  <c:v>0</c:v>
                </c:pt>
                <c:pt idx="112">
                  <c:v>1</c:v>
                </c:pt>
                <c:pt idx="113">
                  <c:v>0</c:v>
                </c:pt>
                <c:pt idx="114">
                  <c:v>0</c:v>
                </c:pt>
                <c:pt idx="115">
                  <c:v>0</c:v>
                </c:pt>
                <c:pt idx="116">
                  <c:v>0</c:v>
                </c:pt>
                <c:pt idx="117">
                  <c:v>0</c:v>
                </c:pt>
                <c:pt idx="118">
                  <c:v>0</c:v>
                </c:pt>
                <c:pt idx="119">
                  <c:v>0</c:v>
                </c:pt>
                <c:pt idx="120">
                  <c:v>0</c:v>
                </c:pt>
                <c:pt idx="121">
                  <c:v>1</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1</c:v>
                </c:pt>
                <c:pt idx="157">
                  <c:v>0</c:v>
                </c:pt>
                <c:pt idx="158">
                  <c:v>0</c:v>
                </c:pt>
                <c:pt idx="159">
                  <c:v>0</c:v>
                </c:pt>
                <c:pt idx="160">
                  <c:v>0</c:v>
                </c:pt>
                <c:pt idx="161">
                  <c:v>0</c:v>
                </c:pt>
                <c:pt idx="162">
                  <c:v>0</c:v>
                </c:pt>
                <c:pt idx="163">
                  <c:v>0</c:v>
                </c:pt>
                <c:pt idx="164">
                  <c:v>0</c:v>
                </c:pt>
                <c:pt idx="165">
                  <c:v>0</c:v>
                </c:pt>
                <c:pt idx="166">
                  <c:v>0</c:v>
                </c:pt>
                <c:pt idx="167">
                  <c:v>0</c:v>
                </c:pt>
                <c:pt idx="168">
                  <c:v>0</c:v>
                </c:pt>
                <c:pt idx="169">
                  <c:v>1</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1</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numCache>
            </c:numRef>
          </c:val>
          <c:smooth val="0"/>
          <c:extLst>
            <c:ext xmlns:c16="http://schemas.microsoft.com/office/drawing/2014/chart" uri="{C3380CC4-5D6E-409C-BE32-E72D297353CC}">
              <c16:uniqueId val="{00000001-106C-4C57-845B-FC9916232491}"/>
            </c:ext>
          </c:extLst>
        </c:ser>
        <c:ser>
          <c:idx val="2"/>
          <c:order val="2"/>
          <c:tx>
            <c:strRef>
              <c:f>'Public Reco'!$I$1</c:f>
              <c:strCache>
                <c:ptCount val="1"/>
                <c:pt idx="0">
                  <c:v>Policy recommendation </c:v>
                </c:pt>
              </c:strCache>
            </c:strRef>
          </c:tx>
          <c:spPr>
            <a:ln w="12700" cap="rnd">
              <a:solidFill>
                <a:schemeClr val="accent3"/>
              </a:solidFill>
              <a:round/>
            </a:ln>
            <a:effectLst/>
          </c:spPr>
          <c:marker>
            <c:symbol val="none"/>
          </c:marker>
          <c:cat>
            <c:numRef>
              <c:f>'Public Reco'!$A$2:$A$213</c:f>
              <c:numCache>
                <c:formatCode>m/d/yyyy</c:formatCode>
                <c:ptCount val="212"/>
                <c:pt idx="0">
                  <c:v>44440</c:v>
                </c:pt>
                <c:pt idx="1">
                  <c:v>44441</c:v>
                </c:pt>
                <c:pt idx="2">
                  <c:v>44442</c:v>
                </c:pt>
                <c:pt idx="3">
                  <c:v>44443</c:v>
                </c:pt>
                <c:pt idx="4">
                  <c:v>44444</c:v>
                </c:pt>
                <c:pt idx="5">
                  <c:v>44445</c:v>
                </c:pt>
                <c:pt idx="6">
                  <c:v>44446</c:v>
                </c:pt>
                <c:pt idx="7">
                  <c:v>44447</c:v>
                </c:pt>
                <c:pt idx="8">
                  <c:v>44448</c:v>
                </c:pt>
                <c:pt idx="9">
                  <c:v>44449</c:v>
                </c:pt>
                <c:pt idx="10">
                  <c:v>44450</c:v>
                </c:pt>
                <c:pt idx="11">
                  <c:v>44451</c:v>
                </c:pt>
                <c:pt idx="12">
                  <c:v>44452</c:v>
                </c:pt>
                <c:pt idx="13">
                  <c:v>44453</c:v>
                </c:pt>
                <c:pt idx="14">
                  <c:v>44454</c:v>
                </c:pt>
                <c:pt idx="15">
                  <c:v>44455</c:v>
                </c:pt>
                <c:pt idx="16">
                  <c:v>44456</c:v>
                </c:pt>
                <c:pt idx="17">
                  <c:v>44457</c:v>
                </c:pt>
                <c:pt idx="18">
                  <c:v>44458</c:v>
                </c:pt>
                <c:pt idx="19">
                  <c:v>44459</c:v>
                </c:pt>
                <c:pt idx="20">
                  <c:v>44460</c:v>
                </c:pt>
                <c:pt idx="21">
                  <c:v>44461</c:v>
                </c:pt>
                <c:pt idx="22">
                  <c:v>44462</c:v>
                </c:pt>
                <c:pt idx="23">
                  <c:v>44463</c:v>
                </c:pt>
                <c:pt idx="24">
                  <c:v>44464</c:v>
                </c:pt>
                <c:pt idx="25">
                  <c:v>44465</c:v>
                </c:pt>
                <c:pt idx="26">
                  <c:v>44466</c:v>
                </c:pt>
                <c:pt idx="27">
                  <c:v>44467</c:v>
                </c:pt>
                <c:pt idx="28">
                  <c:v>44468</c:v>
                </c:pt>
                <c:pt idx="29">
                  <c:v>44469</c:v>
                </c:pt>
                <c:pt idx="30">
                  <c:v>44470</c:v>
                </c:pt>
                <c:pt idx="31">
                  <c:v>44471</c:v>
                </c:pt>
                <c:pt idx="32">
                  <c:v>44472</c:v>
                </c:pt>
                <c:pt idx="33">
                  <c:v>44473</c:v>
                </c:pt>
                <c:pt idx="34">
                  <c:v>44474</c:v>
                </c:pt>
                <c:pt idx="35">
                  <c:v>44475</c:v>
                </c:pt>
                <c:pt idx="36">
                  <c:v>44476</c:v>
                </c:pt>
                <c:pt idx="37">
                  <c:v>44477</c:v>
                </c:pt>
                <c:pt idx="38">
                  <c:v>44478</c:v>
                </c:pt>
                <c:pt idx="39">
                  <c:v>44479</c:v>
                </c:pt>
                <c:pt idx="40">
                  <c:v>44480</c:v>
                </c:pt>
                <c:pt idx="41">
                  <c:v>44481</c:v>
                </c:pt>
                <c:pt idx="42">
                  <c:v>44482</c:v>
                </c:pt>
                <c:pt idx="43">
                  <c:v>44483</c:v>
                </c:pt>
                <c:pt idx="44">
                  <c:v>44484</c:v>
                </c:pt>
                <c:pt idx="45">
                  <c:v>44485</c:v>
                </c:pt>
                <c:pt idx="46">
                  <c:v>44486</c:v>
                </c:pt>
                <c:pt idx="47">
                  <c:v>44487</c:v>
                </c:pt>
                <c:pt idx="48">
                  <c:v>44488</c:v>
                </c:pt>
                <c:pt idx="49">
                  <c:v>44489</c:v>
                </c:pt>
                <c:pt idx="50">
                  <c:v>44490</c:v>
                </c:pt>
                <c:pt idx="51">
                  <c:v>44491</c:v>
                </c:pt>
                <c:pt idx="52">
                  <c:v>44492</c:v>
                </c:pt>
                <c:pt idx="53">
                  <c:v>44493</c:v>
                </c:pt>
                <c:pt idx="54">
                  <c:v>44494</c:v>
                </c:pt>
                <c:pt idx="55">
                  <c:v>44495</c:v>
                </c:pt>
                <c:pt idx="56">
                  <c:v>44496</c:v>
                </c:pt>
                <c:pt idx="57">
                  <c:v>44497</c:v>
                </c:pt>
                <c:pt idx="58">
                  <c:v>44498</c:v>
                </c:pt>
                <c:pt idx="59">
                  <c:v>44499</c:v>
                </c:pt>
                <c:pt idx="60">
                  <c:v>44500</c:v>
                </c:pt>
                <c:pt idx="61">
                  <c:v>44501</c:v>
                </c:pt>
                <c:pt idx="62">
                  <c:v>44502</c:v>
                </c:pt>
                <c:pt idx="63">
                  <c:v>44503</c:v>
                </c:pt>
                <c:pt idx="64">
                  <c:v>44504</c:v>
                </c:pt>
                <c:pt idx="65">
                  <c:v>44505</c:v>
                </c:pt>
                <c:pt idx="66">
                  <c:v>44506</c:v>
                </c:pt>
                <c:pt idx="67">
                  <c:v>44507</c:v>
                </c:pt>
                <c:pt idx="68">
                  <c:v>44508</c:v>
                </c:pt>
                <c:pt idx="69">
                  <c:v>44509</c:v>
                </c:pt>
                <c:pt idx="70">
                  <c:v>44510</c:v>
                </c:pt>
                <c:pt idx="71">
                  <c:v>44511</c:v>
                </c:pt>
                <c:pt idx="72">
                  <c:v>44512</c:v>
                </c:pt>
                <c:pt idx="73">
                  <c:v>44513</c:v>
                </c:pt>
                <c:pt idx="74">
                  <c:v>44514</c:v>
                </c:pt>
                <c:pt idx="75">
                  <c:v>44515</c:v>
                </c:pt>
                <c:pt idx="76">
                  <c:v>44516</c:v>
                </c:pt>
                <c:pt idx="77">
                  <c:v>44517</c:v>
                </c:pt>
                <c:pt idx="78">
                  <c:v>44518</c:v>
                </c:pt>
                <c:pt idx="79">
                  <c:v>44519</c:v>
                </c:pt>
                <c:pt idx="80">
                  <c:v>44520</c:v>
                </c:pt>
                <c:pt idx="81">
                  <c:v>44521</c:v>
                </c:pt>
                <c:pt idx="82">
                  <c:v>44522</c:v>
                </c:pt>
                <c:pt idx="83">
                  <c:v>44523</c:v>
                </c:pt>
                <c:pt idx="84">
                  <c:v>44524</c:v>
                </c:pt>
                <c:pt idx="85">
                  <c:v>44525</c:v>
                </c:pt>
                <c:pt idx="86">
                  <c:v>44526</c:v>
                </c:pt>
                <c:pt idx="87">
                  <c:v>44527</c:v>
                </c:pt>
                <c:pt idx="88">
                  <c:v>44528</c:v>
                </c:pt>
                <c:pt idx="89">
                  <c:v>44529</c:v>
                </c:pt>
                <c:pt idx="90">
                  <c:v>44530</c:v>
                </c:pt>
                <c:pt idx="91">
                  <c:v>44531</c:v>
                </c:pt>
                <c:pt idx="92">
                  <c:v>44532</c:v>
                </c:pt>
                <c:pt idx="93">
                  <c:v>44533</c:v>
                </c:pt>
                <c:pt idx="94">
                  <c:v>44534</c:v>
                </c:pt>
                <c:pt idx="95">
                  <c:v>44535</c:v>
                </c:pt>
                <c:pt idx="96">
                  <c:v>44536</c:v>
                </c:pt>
                <c:pt idx="97">
                  <c:v>44537</c:v>
                </c:pt>
                <c:pt idx="98">
                  <c:v>44538</c:v>
                </c:pt>
                <c:pt idx="99">
                  <c:v>44539</c:v>
                </c:pt>
                <c:pt idx="100">
                  <c:v>44540</c:v>
                </c:pt>
                <c:pt idx="101">
                  <c:v>44541</c:v>
                </c:pt>
                <c:pt idx="102">
                  <c:v>44542</c:v>
                </c:pt>
                <c:pt idx="103">
                  <c:v>44543</c:v>
                </c:pt>
                <c:pt idx="104">
                  <c:v>44544</c:v>
                </c:pt>
                <c:pt idx="105">
                  <c:v>44545</c:v>
                </c:pt>
                <c:pt idx="106">
                  <c:v>44546</c:v>
                </c:pt>
                <c:pt idx="107">
                  <c:v>44547</c:v>
                </c:pt>
                <c:pt idx="108">
                  <c:v>44548</c:v>
                </c:pt>
                <c:pt idx="109">
                  <c:v>44549</c:v>
                </c:pt>
                <c:pt idx="110">
                  <c:v>44550</c:v>
                </c:pt>
                <c:pt idx="111">
                  <c:v>44551</c:v>
                </c:pt>
                <c:pt idx="112">
                  <c:v>44552</c:v>
                </c:pt>
                <c:pt idx="113">
                  <c:v>44553</c:v>
                </c:pt>
                <c:pt idx="114">
                  <c:v>44554</c:v>
                </c:pt>
                <c:pt idx="115">
                  <c:v>44555</c:v>
                </c:pt>
                <c:pt idx="116">
                  <c:v>44556</c:v>
                </c:pt>
                <c:pt idx="117">
                  <c:v>44557</c:v>
                </c:pt>
                <c:pt idx="118">
                  <c:v>44558</c:v>
                </c:pt>
                <c:pt idx="119">
                  <c:v>44559</c:v>
                </c:pt>
                <c:pt idx="120">
                  <c:v>44560</c:v>
                </c:pt>
                <c:pt idx="121">
                  <c:v>44561</c:v>
                </c:pt>
                <c:pt idx="122">
                  <c:v>44562</c:v>
                </c:pt>
                <c:pt idx="123">
                  <c:v>44563</c:v>
                </c:pt>
                <c:pt idx="124">
                  <c:v>44564</c:v>
                </c:pt>
                <c:pt idx="125">
                  <c:v>44565</c:v>
                </c:pt>
                <c:pt idx="126">
                  <c:v>44566</c:v>
                </c:pt>
                <c:pt idx="127">
                  <c:v>44567</c:v>
                </c:pt>
                <c:pt idx="128">
                  <c:v>44568</c:v>
                </c:pt>
                <c:pt idx="129">
                  <c:v>44569</c:v>
                </c:pt>
                <c:pt idx="130">
                  <c:v>44570</c:v>
                </c:pt>
                <c:pt idx="131">
                  <c:v>44571</c:v>
                </c:pt>
                <c:pt idx="132">
                  <c:v>44572</c:v>
                </c:pt>
                <c:pt idx="133">
                  <c:v>44573</c:v>
                </c:pt>
                <c:pt idx="134">
                  <c:v>44574</c:v>
                </c:pt>
                <c:pt idx="135">
                  <c:v>44575</c:v>
                </c:pt>
                <c:pt idx="136">
                  <c:v>44576</c:v>
                </c:pt>
                <c:pt idx="137">
                  <c:v>44577</c:v>
                </c:pt>
                <c:pt idx="138">
                  <c:v>44578</c:v>
                </c:pt>
                <c:pt idx="139">
                  <c:v>44579</c:v>
                </c:pt>
                <c:pt idx="140">
                  <c:v>44580</c:v>
                </c:pt>
                <c:pt idx="141">
                  <c:v>44581</c:v>
                </c:pt>
                <c:pt idx="142">
                  <c:v>44582</c:v>
                </c:pt>
                <c:pt idx="143">
                  <c:v>44583</c:v>
                </c:pt>
                <c:pt idx="144">
                  <c:v>44584</c:v>
                </c:pt>
                <c:pt idx="145">
                  <c:v>44585</c:v>
                </c:pt>
                <c:pt idx="146">
                  <c:v>44586</c:v>
                </c:pt>
                <c:pt idx="147">
                  <c:v>44587</c:v>
                </c:pt>
                <c:pt idx="148">
                  <c:v>44588</c:v>
                </c:pt>
                <c:pt idx="149">
                  <c:v>44589</c:v>
                </c:pt>
                <c:pt idx="150">
                  <c:v>44590</c:v>
                </c:pt>
                <c:pt idx="151">
                  <c:v>44591</c:v>
                </c:pt>
                <c:pt idx="152">
                  <c:v>44592</c:v>
                </c:pt>
                <c:pt idx="153">
                  <c:v>44593</c:v>
                </c:pt>
                <c:pt idx="154">
                  <c:v>44594</c:v>
                </c:pt>
                <c:pt idx="155">
                  <c:v>44595</c:v>
                </c:pt>
                <c:pt idx="156">
                  <c:v>44596</c:v>
                </c:pt>
                <c:pt idx="157">
                  <c:v>44597</c:v>
                </c:pt>
                <c:pt idx="158">
                  <c:v>44598</c:v>
                </c:pt>
                <c:pt idx="159">
                  <c:v>44599</c:v>
                </c:pt>
                <c:pt idx="160">
                  <c:v>44600</c:v>
                </c:pt>
                <c:pt idx="161">
                  <c:v>44601</c:v>
                </c:pt>
                <c:pt idx="162">
                  <c:v>44602</c:v>
                </c:pt>
                <c:pt idx="163">
                  <c:v>44603</c:v>
                </c:pt>
                <c:pt idx="164">
                  <c:v>44604</c:v>
                </c:pt>
                <c:pt idx="165">
                  <c:v>44605</c:v>
                </c:pt>
                <c:pt idx="166">
                  <c:v>44606</c:v>
                </c:pt>
                <c:pt idx="167">
                  <c:v>44607</c:v>
                </c:pt>
                <c:pt idx="168">
                  <c:v>44608</c:v>
                </c:pt>
                <c:pt idx="169">
                  <c:v>44609</c:v>
                </c:pt>
                <c:pt idx="170">
                  <c:v>44610</c:v>
                </c:pt>
                <c:pt idx="171">
                  <c:v>44611</c:v>
                </c:pt>
                <c:pt idx="172">
                  <c:v>44612</c:v>
                </c:pt>
                <c:pt idx="173">
                  <c:v>44613</c:v>
                </c:pt>
                <c:pt idx="174">
                  <c:v>44614</c:v>
                </c:pt>
                <c:pt idx="175">
                  <c:v>44615</c:v>
                </c:pt>
                <c:pt idx="176">
                  <c:v>44616</c:v>
                </c:pt>
                <c:pt idx="177">
                  <c:v>44617</c:v>
                </c:pt>
                <c:pt idx="178">
                  <c:v>44618</c:v>
                </c:pt>
                <c:pt idx="179">
                  <c:v>44619</c:v>
                </c:pt>
                <c:pt idx="180">
                  <c:v>44620</c:v>
                </c:pt>
                <c:pt idx="181">
                  <c:v>44621</c:v>
                </c:pt>
                <c:pt idx="182">
                  <c:v>44622</c:v>
                </c:pt>
                <c:pt idx="183">
                  <c:v>44623</c:v>
                </c:pt>
                <c:pt idx="184">
                  <c:v>44624</c:v>
                </c:pt>
                <c:pt idx="185">
                  <c:v>44625</c:v>
                </c:pt>
                <c:pt idx="186">
                  <c:v>44626</c:v>
                </c:pt>
                <c:pt idx="187">
                  <c:v>44627</c:v>
                </c:pt>
                <c:pt idx="188">
                  <c:v>44628</c:v>
                </c:pt>
                <c:pt idx="189">
                  <c:v>44629</c:v>
                </c:pt>
                <c:pt idx="190">
                  <c:v>44630</c:v>
                </c:pt>
                <c:pt idx="191">
                  <c:v>44631</c:v>
                </c:pt>
                <c:pt idx="192">
                  <c:v>44632</c:v>
                </c:pt>
                <c:pt idx="193">
                  <c:v>44633</c:v>
                </c:pt>
                <c:pt idx="194">
                  <c:v>44634</c:v>
                </c:pt>
                <c:pt idx="195">
                  <c:v>44635</c:v>
                </c:pt>
                <c:pt idx="196">
                  <c:v>44636</c:v>
                </c:pt>
                <c:pt idx="197">
                  <c:v>44637</c:v>
                </c:pt>
                <c:pt idx="198">
                  <c:v>44638</c:v>
                </c:pt>
                <c:pt idx="199">
                  <c:v>44639</c:v>
                </c:pt>
                <c:pt idx="200">
                  <c:v>44640</c:v>
                </c:pt>
                <c:pt idx="201">
                  <c:v>44641</c:v>
                </c:pt>
                <c:pt idx="202">
                  <c:v>44642</c:v>
                </c:pt>
                <c:pt idx="203">
                  <c:v>44643</c:v>
                </c:pt>
                <c:pt idx="204">
                  <c:v>44644</c:v>
                </c:pt>
                <c:pt idx="205">
                  <c:v>44645</c:v>
                </c:pt>
                <c:pt idx="206">
                  <c:v>44646</c:v>
                </c:pt>
                <c:pt idx="207">
                  <c:v>44647</c:v>
                </c:pt>
                <c:pt idx="208">
                  <c:v>44648</c:v>
                </c:pt>
                <c:pt idx="209">
                  <c:v>44649</c:v>
                </c:pt>
                <c:pt idx="210">
                  <c:v>44650</c:v>
                </c:pt>
                <c:pt idx="211">
                  <c:v>44651</c:v>
                </c:pt>
              </c:numCache>
            </c:numRef>
          </c:cat>
          <c:val>
            <c:numRef>
              <c:f>'Public Reco'!$I$2:$I$213</c:f>
              <c:numCache>
                <c:formatCode>General</c:formatCode>
                <c:ptCount val="212"/>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1</c:v>
                </c:pt>
                <c:pt idx="15">
                  <c:v>0</c:v>
                </c:pt>
                <c:pt idx="16">
                  <c:v>0</c:v>
                </c:pt>
                <c:pt idx="17">
                  <c:v>0</c:v>
                </c:pt>
                <c:pt idx="18">
                  <c:v>0</c:v>
                </c:pt>
                <c:pt idx="19">
                  <c:v>0</c:v>
                </c:pt>
                <c:pt idx="20">
                  <c:v>2</c:v>
                </c:pt>
                <c:pt idx="21">
                  <c:v>0</c:v>
                </c:pt>
                <c:pt idx="22">
                  <c:v>1</c:v>
                </c:pt>
                <c:pt idx="23">
                  <c:v>0</c:v>
                </c:pt>
                <c:pt idx="24">
                  <c:v>0</c:v>
                </c:pt>
                <c:pt idx="25">
                  <c:v>0</c:v>
                </c:pt>
                <c:pt idx="26">
                  <c:v>0</c:v>
                </c:pt>
                <c:pt idx="27">
                  <c:v>0</c:v>
                </c:pt>
                <c:pt idx="28">
                  <c:v>2</c:v>
                </c:pt>
                <c:pt idx="29">
                  <c:v>2</c:v>
                </c:pt>
                <c:pt idx="30">
                  <c:v>0</c:v>
                </c:pt>
                <c:pt idx="31">
                  <c:v>0</c:v>
                </c:pt>
                <c:pt idx="32">
                  <c:v>1</c:v>
                </c:pt>
                <c:pt idx="33">
                  <c:v>3</c:v>
                </c:pt>
                <c:pt idx="34">
                  <c:v>1</c:v>
                </c:pt>
                <c:pt idx="35">
                  <c:v>1</c:v>
                </c:pt>
                <c:pt idx="36">
                  <c:v>1</c:v>
                </c:pt>
                <c:pt idx="37">
                  <c:v>0</c:v>
                </c:pt>
                <c:pt idx="38">
                  <c:v>1</c:v>
                </c:pt>
                <c:pt idx="39">
                  <c:v>0</c:v>
                </c:pt>
                <c:pt idx="40">
                  <c:v>0</c:v>
                </c:pt>
                <c:pt idx="41">
                  <c:v>0</c:v>
                </c:pt>
                <c:pt idx="42">
                  <c:v>0</c:v>
                </c:pt>
                <c:pt idx="43">
                  <c:v>1</c:v>
                </c:pt>
                <c:pt idx="44">
                  <c:v>0</c:v>
                </c:pt>
                <c:pt idx="45">
                  <c:v>0</c:v>
                </c:pt>
                <c:pt idx="46">
                  <c:v>2</c:v>
                </c:pt>
                <c:pt idx="47">
                  <c:v>2</c:v>
                </c:pt>
                <c:pt idx="48">
                  <c:v>2</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1</c:v>
                </c:pt>
                <c:pt idx="65">
                  <c:v>1</c:v>
                </c:pt>
                <c:pt idx="66">
                  <c:v>1</c:v>
                </c:pt>
                <c:pt idx="67">
                  <c:v>1</c:v>
                </c:pt>
                <c:pt idx="68">
                  <c:v>0</c:v>
                </c:pt>
                <c:pt idx="69">
                  <c:v>1</c:v>
                </c:pt>
                <c:pt idx="70">
                  <c:v>2</c:v>
                </c:pt>
                <c:pt idx="71">
                  <c:v>0</c:v>
                </c:pt>
                <c:pt idx="72">
                  <c:v>1</c:v>
                </c:pt>
                <c:pt idx="73">
                  <c:v>11</c:v>
                </c:pt>
                <c:pt idx="74">
                  <c:v>4</c:v>
                </c:pt>
                <c:pt idx="75">
                  <c:v>7</c:v>
                </c:pt>
                <c:pt idx="76">
                  <c:v>5</c:v>
                </c:pt>
                <c:pt idx="77">
                  <c:v>10</c:v>
                </c:pt>
                <c:pt idx="78">
                  <c:v>5</c:v>
                </c:pt>
                <c:pt idx="79">
                  <c:v>1</c:v>
                </c:pt>
                <c:pt idx="80">
                  <c:v>4</c:v>
                </c:pt>
                <c:pt idx="81">
                  <c:v>2</c:v>
                </c:pt>
                <c:pt idx="82">
                  <c:v>2</c:v>
                </c:pt>
                <c:pt idx="83">
                  <c:v>0</c:v>
                </c:pt>
                <c:pt idx="84">
                  <c:v>4</c:v>
                </c:pt>
                <c:pt idx="85">
                  <c:v>2</c:v>
                </c:pt>
                <c:pt idx="86">
                  <c:v>1</c:v>
                </c:pt>
                <c:pt idx="87">
                  <c:v>0</c:v>
                </c:pt>
                <c:pt idx="88">
                  <c:v>2</c:v>
                </c:pt>
                <c:pt idx="89">
                  <c:v>3</c:v>
                </c:pt>
                <c:pt idx="90">
                  <c:v>0</c:v>
                </c:pt>
                <c:pt idx="91">
                  <c:v>0</c:v>
                </c:pt>
                <c:pt idx="92">
                  <c:v>4</c:v>
                </c:pt>
                <c:pt idx="93">
                  <c:v>5</c:v>
                </c:pt>
                <c:pt idx="94">
                  <c:v>2</c:v>
                </c:pt>
                <c:pt idx="95">
                  <c:v>1</c:v>
                </c:pt>
                <c:pt idx="96">
                  <c:v>1</c:v>
                </c:pt>
                <c:pt idx="97">
                  <c:v>1</c:v>
                </c:pt>
                <c:pt idx="98">
                  <c:v>1</c:v>
                </c:pt>
                <c:pt idx="99">
                  <c:v>0</c:v>
                </c:pt>
                <c:pt idx="100">
                  <c:v>5</c:v>
                </c:pt>
                <c:pt idx="101">
                  <c:v>0</c:v>
                </c:pt>
                <c:pt idx="102">
                  <c:v>1</c:v>
                </c:pt>
                <c:pt idx="103">
                  <c:v>0</c:v>
                </c:pt>
                <c:pt idx="104">
                  <c:v>2</c:v>
                </c:pt>
                <c:pt idx="105">
                  <c:v>0</c:v>
                </c:pt>
                <c:pt idx="106">
                  <c:v>1</c:v>
                </c:pt>
                <c:pt idx="107">
                  <c:v>1</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1</c:v>
                </c:pt>
                <c:pt idx="125">
                  <c:v>0</c:v>
                </c:pt>
                <c:pt idx="126">
                  <c:v>0</c:v>
                </c:pt>
                <c:pt idx="127">
                  <c:v>0</c:v>
                </c:pt>
                <c:pt idx="128">
                  <c:v>0</c:v>
                </c:pt>
                <c:pt idx="129">
                  <c:v>0</c:v>
                </c:pt>
                <c:pt idx="130">
                  <c:v>0</c:v>
                </c:pt>
                <c:pt idx="131">
                  <c:v>0</c:v>
                </c:pt>
                <c:pt idx="132">
                  <c:v>0</c:v>
                </c:pt>
                <c:pt idx="133">
                  <c:v>0</c:v>
                </c:pt>
                <c:pt idx="134">
                  <c:v>0</c:v>
                </c:pt>
                <c:pt idx="135">
                  <c:v>0</c:v>
                </c:pt>
                <c:pt idx="136">
                  <c:v>1</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1</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1</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numCache>
            </c:numRef>
          </c:val>
          <c:smooth val="0"/>
          <c:extLst>
            <c:ext xmlns:c16="http://schemas.microsoft.com/office/drawing/2014/chart" uri="{C3380CC4-5D6E-409C-BE32-E72D297353CC}">
              <c16:uniqueId val="{00000002-106C-4C57-845B-FC9916232491}"/>
            </c:ext>
          </c:extLst>
        </c:ser>
        <c:dLbls>
          <c:showLegendKey val="0"/>
          <c:showVal val="0"/>
          <c:showCatName val="0"/>
          <c:showSerName val="0"/>
          <c:showPercent val="0"/>
          <c:showBubbleSize val="0"/>
        </c:dLbls>
        <c:smooth val="0"/>
        <c:axId val="1312948207"/>
        <c:axId val="1382753743"/>
      </c:lineChart>
      <c:dateAx>
        <c:axId val="1312948207"/>
        <c:scaling>
          <c:orientation val="minMax"/>
        </c:scaling>
        <c:delete val="0"/>
        <c:axPos val="b"/>
        <c:numFmt formatCode="m/d/yyyy" sourceLinked="1"/>
        <c:majorTickMark val="out"/>
        <c:minorTickMark val="none"/>
        <c:tickLblPos val="nextTo"/>
        <c:spPr>
          <a:noFill/>
          <a:ln w="317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1382753743"/>
        <c:crosses val="autoZero"/>
        <c:auto val="1"/>
        <c:lblOffset val="100"/>
        <c:baseTimeUnit val="days"/>
      </c:dateAx>
      <c:valAx>
        <c:axId val="1382753743"/>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r>
                  <a:rPr lang="en-IN">
                    <a:solidFill>
                      <a:sysClr val="windowText" lastClr="000000"/>
                    </a:solidFill>
                  </a:rPr>
                  <a:t>Count of News</a:t>
                </a:r>
              </a:p>
            </c:rich>
          </c:tx>
          <c:overlay val="0"/>
          <c:spPr>
            <a:noFill/>
            <a:ln>
              <a:noFill/>
            </a:ln>
            <a:effectLst/>
          </c:spPr>
          <c:txPr>
            <a:bodyPr rot="-54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12948207"/>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[News analysis original.xlsx]Economy!PivotTable1</c:name>
    <c:fmtId val="-1"/>
  </c:pivotSource>
  <c:chart>
    <c:title>
      <c:tx>
        <c:rich>
          <a:bodyPr rot="0" spcFirstLastPara="1" vertOverflow="ellipsis" vert="horz" wrap="square" anchor="ctr" anchorCtr="1"/>
          <a:lstStyle/>
          <a:p>
            <a:pPr algn="ctr" rtl="0">
              <a:defRPr lang="en-IN" sz="1400" b="1" i="0" u="none" strike="noStrike" kern="1200" spc="0" baseline="0">
                <a:solidFill>
                  <a:sysClr val="windowText" lastClr="000000"/>
                </a:solidFill>
                <a:latin typeface="Calibri" panose="020F0502020204030204" pitchFamily="34" charset="0"/>
                <a:ea typeface="Calibri" panose="020F0502020204030204" pitchFamily="34" charset="0"/>
                <a:cs typeface="Calibri" panose="020F0502020204030204" pitchFamily="34" charset="0"/>
              </a:defRPr>
            </a:pPr>
            <a:r>
              <a:rPr lang="en-IN" sz="1400" b="1" i="0" u="none" strike="noStrike" kern="1200" spc="0" baseline="0">
                <a:solidFill>
                  <a:sysClr val="windowText" lastClr="000000"/>
                </a:solidFill>
                <a:latin typeface="Calibri" panose="020F0502020204030204" pitchFamily="34" charset="0"/>
                <a:ea typeface="Calibri" panose="020F0502020204030204" pitchFamily="34" charset="0"/>
                <a:cs typeface="Calibri" panose="020F0502020204030204" pitchFamily="34" charset="0"/>
              </a:rPr>
              <a:t>Mention of the 'Economy' in the news articles</a:t>
            </a:r>
          </a:p>
        </c:rich>
      </c:tx>
      <c:overlay val="0"/>
      <c:spPr>
        <a:noFill/>
        <a:ln>
          <a:noFill/>
        </a:ln>
        <a:effectLst/>
      </c:spPr>
      <c:txPr>
        <a:bodyPr rot="0" spcFirstLastPara="1" vertOverflow="ellipsis" vert="horz" wrap="square" anchor="ctr" anchorCtr="1"/>
        <a:lstStyle/>
        <a:p>
          <a:pPr algn="ctr" rtl="0">
            <a:defRPr lang="en-IN" sz="1400" b="1" i="0" u="none" strike="noStrike" kern="1200" spc="0" baseline="0">
              <a:solidFill>
                <a:sysClr val="windowText" lastClr="000000"/>
              </a:solidFill>
              <a:latin typeface="Calibri" panose="020F0502020204030204" pitchFamily="34" charset="0"/>
              <a:ea typeface="Calibri" panose="020F0502020204030204" pitchFamily="34" charset="0"/>
              <a:cs typeface="Calibri" panose="020F0502020204030204" pitchFamily="34" charset="0"/>
            </a:defRPr>
          </a:pPr>
          <a:endParaRPr lang="en-IN"/>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s>
    <c:plotArea>
      <c:layout>
        <c:manualLayout>
          <c:layoutTarget val="inner"/>
          <c:xMode val="edge"/>
          <c:yMode val="edge"/>
          <c:x val="8.1050162189759814E-2"/>
          <c:y val="0.10282646487370897"/>
          <c:w val="0.89522691161648393"/>
          <c:h val="0.70140354077361955"/>
        </c:manualLayout>
      </c:layout>
      <c:barChart>
        <c:barDir val="col"/>
        <c:grouping val="clustered"/>
        <c:varyColors val="0"/>
        <c:ser>
          <c:idx val="0"/>
          <c:order val="0"/>
          <c:tx>
            <c:strRef>
              <c:f>Economy!$B$3:$B$4</c:f>
              <c:strCache>
                <c:ptCount val="1"/>
                <c:pt idx="0">
                  <c:v>Economical loss due to Govt. Interventions for pollution control</c:v>
                </c:pt>
              </c:strCache>
            </c:strRef>
          </c:tx>
          <c:spPr>
            <a:solidFill>
              <a:schemeClr val="accent1"/>
            </a:solidFill>
            <a:ln>
              <a:noFill/>
            </a:ln>
            <a:effectLst/>
          </c:spPr>
          <c:invertIfNegative val="0"/>
          <c:cat>
            <c:strRef>
              <c:f>Economy!$A$5:$A$27</c:f>
              <c:strCache>
                <c:ptCount val="22"/>
                <c:pt idx="0">
                  <c:v>21-09-2021</c:v>
                </c:pt>
                <c:pt idx="1">
                  <c:v>29-09-2021</c:v>
                </c:pt>
                <c:pt idx="2">
                  <c:v>30-09-2021</c:v>
                </c:pt>
                <c:pt idx="3">
                  <c:v>03-10-2021</c:v>
                </c:pt>
                <c:pt idx="4">
                  <c:v>04-10-2021</c:v>
                </c:pt>
                <c:pt idx="5">
                  <c:v>07-11-2021</c:v>
                </c:pt>
                <c:pt idx="6">
                  <c:v>13-11-2021</c:v>
                </c:pt>
                <c:pt idx="7">
                  <c:v>16-11-2021</c:v>
                </c:pt>
                <c:pt idx="8">
                  <c:v>17-11-2021</c:v>
                </c:pt>
                <c:pt idx="9">
                  <c:v>18-11-2021</c:v>
                </c:pt>
                <c:pt idx="10">
                  <c:v>19-11-2021</c:v>
                </c:pt>
                <c:pt idx="11">
                  <c:v>25-11-2021</c:v>
                </c:pt>
                <c:pt idx="12">
                  <c:v>26-11-2021</c:v>
                </c:pt>
                <c:pt idx="13">
                  <c:v>28-11-2021</c:v>
                </c:pt>
                <c:pt idx="14">
                  <c:v>29-11-2021</c:v>
                </c:pt>
                <c:pt idx="15">
                  <c:v>02-12-2021</c:v>
                </c:pt>
                <c:pt idx="16">
                  <c:v>03-12-2021</c:v>
                </c:pt>
                <c:pt idx="17">
                  <c:v>05-12-2021</c:v>
                </c:pt>
                <c:pt idx="18">
                  <c:v>06-12-2021</c:v>
                </c:pt>
                <c:pt idx="19">
                  <c:v>10-12-2021</c:v>
                </c:pt>
                <c:pt idx="20">
                  <c:v>04-02-2022</c:v>
                </c:pt>
                <c:pt idx="21">
                  <c:v>17-02-2022</c:v>
                </c:pt>
              </c:strCache>
            </c:strRef>
          </c:cat>
          <c:val>
            <c:numRef>
              <c:f>Economy!$B$5:$B$27</c:f>
              <c:numCache>
                <c:formatCode>General</c:formatCode>
                <c:ptCount val="22"/>
                <c:pt idx="0">
                  <c:v>1</c:v>
                </c:pt>
                <c:pt idx="2">
                  <c:v>1</c:v>
                </c:pt>
                <c:pt idx="3">
                  <c:v>2</c:v>
                </c:pt>
                <c:pt idx="4">
                  <c:v>1</c:v>
                </c:pt>
                <c:pt idx="7">
                  <c:v>1</c:v>
                </c:pt>
                <c:pt idx="8">
                  <c:v>2</c:v>
                </c:pt>
                <c:pt idx="9">
                  <c:v>1</c:v>
                </c:pt>
                <c:pt idx="10">
                  <c:v>1</c:v>
                </c:pt>
                <c:pt idx="11">
                  <c:v>4</c:v>
                </c:pt>
                <c:pt idx="12">
                  <c:v>2</c:v>
                </c:pt>
                <c:pt idx="13">
                  <c:v>1</c:v>
                </c:pt>
                <c:pt idx="14">
                  <c:v>4</c:v>
                </c:pt>
                <c:pt idx="15">
                  <c:v>1</c:v>
                </c:pt>
                <c:pt idx="17">
                  <c:v>1</c:v>
                </c:pt>
                <c:pt idx="18">
                  <c:v>1</c:v>
                </c:pt>
                <c:pt idx="19">
                  <c:v>1</c:v>
                </c:pt>
                <c:pt idx="20">
                  <c:v>1</c:v>
                </c:pt>
              </c:numCache>
            </c:numRef>
          </c:val>
          <c:extLst>
            <c:ext xmlns:c16="http://schemas.microsoft.com/office/drawing/2014/chart" uri="{C3380CC4-5D6E-409C-BE32-E72D297353CC}">
              <c16:uniqueId val="{00000000-55BE-4A65-8B0C-014D66CF6F5C}"/>
            </c:ext>
          </c:extLst>
        </c:ser>
        <c:ser>
          <c:idx val="1"/>
          <c:order val="1"/>
          <c:tx>
            <c:strRef>
              <c:f>Economy!$C$3:$C$4</c:f>
              <c:strCache>
                <c:ptCount val="1"/>
                <c:pt idx="0">
                  <c:v>Economical loss due to poor AQI</c:v>
                </c:pt>
              </c:strCache>
            </c:strRef>
          </c:tx>
          <c:spPr>
            <a:solidFill>
              <a:schemeClr val="accent2"/>
            </a:solidFill>
            <a:ln>
              <a:noFill/>
            </a:ln>
            <a:effectLst/>
          </c:spPr>
          <c:invertIfNegative val="0"/>
          <c:cat>
            <c:strRef>
              <c:f>Economy!$A$5:$A$27</c:f>
              <c:strCache>
                <c:ptCount val="22"/>
                <c:pt idx="0">
                  <c:v>21-09-2021</c:v>
                </c:pt>
                <c:pt idx="1">
                  <c:v>29-09-2021</c:v>
                </c:pt>
                <c:pt idx="2">
                  <c:v>30-09-2021</c:v>
                </c:pt>
                <c:pt idx="3">
                  <c:v>03-10-2021</c:v>
                </c:pt>
                <c:pt idx="4">
                  <c:v>04-10-2021</c:v>
                </c:pt>
                <c:pt idx="5">
                  <c:v>07-11-2021</c:v>
                </c:pt>
                <c:pt idx="6">
                  <c:v>13-11-2021</c:v>
                </c:pt>
                <c:pt idx="7">
                  <c:v>16-11-2021</c:v>
                </c:pt>
                <c:pt idx="8">
                  <c:v>17-11-2021</c:v>
                </c:pt>
                <c:pt idx="9">
                  <c:v>18-11-2021</c:v>
                </c:pt>
                <c:pt idx="10">
                  <c:v>19-11-2021</c:v>
                </c:pt>
                <c:pt idx="11">
                  <c:v>25-11-2021</c:v>
                </c:pt>
                <c:pt idx="12">
                  <c:v>26-11-2021</c:v>
                </c:pt>
                <c:pt idx="13">
                  <c:v>28-11-2021</c:v>
                </c:pt>
                <c:pt idx="14">
                  <c:v>29-11-2021</c:v>
                </c:pt>
                <c:pt idx="15">
                  <c:v>02-12-2021</c:v>
                </c:pt>
                <c:pt idx="16">
                  <c:v>03-12-2021</c:v>
                </c:pt>
                <c:pt idx="17">
                  <c:v>05-12-2021</c:v>
                </c:pt>
                <c:pt idx="18">
                  <c:v>06-12-2021</c:v>
                </c:pt>
                <c:pt idx="19">
                  <c:v>10-12-2021</c:v>
                </c:pt>
                <c:pt idx="20">
                  <c:v>04-02-2022</c:v>
                </c:pt>
                <c:pt idx="21">
                  <c:v>17-02-2022</c:v>
                </c:pt>
              </c:strCache>
            </c:strRef>
          </c:cat>
          <c:val>
            <c:numRef>
              <c:f>Economy!$C$5:$C$27</c:f>
              <c:numCache>
                <c:formatCode>General</c:formatCode>
                <c:ptCount val="22"/>
                <c:pt idx="1">
                  <c:v>1</c:v>
                </c:pt>
                <c:pt idx="2">
                  <c:v>1</c:v>
                </c:pt>
                <c:pt idx="5">
                  <c:v>1</c:v>
                </c:pt>
                <c:pt idx="6">
                  <c:v>1</c:v>
                </c:pt>
                <c:pt idx="7">
                  <c:v>1</c:v>
                </c:pt>
                <c:pt idx="8">
                  <c:v>1</c:v>
                </c:pt>
                <c:pt idx="16">
                  <c:v>1</c:v>
                </c:pt>
                <c:pt idx="19">
                  <c:v>1</c:v>
                </c:pt>
                <c:pt idx="21">
                  <c:v>1</c:v>
                </c:pt>
              </c:numCache>
            </c:numRef>
          </c:val>
          <c:extLst>
            <c:ext xmlns:c16="http://schemas.microsoft.com/office/drawing/2014/chart" uri="{C3380CC4-5D6E-409C-BE32-E72D297353CC}">
              <c16:uniqueId val="{00000001-55BE-4A65-8B0C-014D66CF6F5C}"/>
            </c:ext>
          </c:extLst>
        </c:ser>
        <c:dLbls>
          <c:showLegendKey val="0"/>
          <c:showVal val="0"/>
          <c:showCatName val="0"/>
          <c:showSerName val="0"/>
          <c:showPercent val="0"/>
          <c:showBubbleSize val="0"/>
        </c:dLbls>
        <c:gapWidth val="219"/>
        <c:overlap val="-27"/>
        <c:axId val="572846144"/>
        <c:axId val="572851424"/>
      </c:barChart>
      <c:catAx>
        <c:axId val="572846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72851424"/>
        <c:crosses val="autoZero"/>
        <c:auto val="1"/>
        <c:lblAlgn val="ctr"/>
        <c:lblOffset val="100"/>
        <c:noMultiLvlLbl val="0"/>
      </c:catAx>
      <c:valAx>
        <c:axId val="572851424"/>
        <c:scaling>
          <c:orientation val="minMax"/>
        </c:scaling>
        <c:delete val="0"/>
        <c:axPos val="l"/>
        <c:title>
          <c:tx>
            <c:rich>
              <a:bodyPr rot="-54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r>
                  <a:rPr lang="en-IN">
                    <a:solidFill>
                      <a:sysClr val="windowText" lastClr="000000"/>
                    </a:solidFill>
                  </a:rPr>
                  <a:t>Count</a:t>
                </a:r>
                <a:r>
                  <a:rPr lang="en-IN" baseline="0">
                    <a:solidFill>
                      <a:sysClr val="windowText" lastClr="000000"/>
                    </a:solidFill>
                  </a:rPr>
                  <a:t> of news</a:t>
                </a:r>
                <a:endParaRPr lang="en-IN">
                  <a:solidFill>
                    <a:sysClr val="windowText" lastClr="000000"/>
                  </a:solidFill>
                </a:endParaRPr>
              </a:p>
            </c:rich>
          </c:tx>
          <c:overlay val="0"/>
          <c:spPr>
            <a:noFill/>
            <a:ln>
              <a:noFill/>
            </a:ln>
            <a:effectLst/>
          </c:spPr>
          <c:txPr>
            <a:bodyPr rot="-54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n-IN"/>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72846144"/>
        <c:crosses val="autoZero"/>
        <c:crossBetween val="between"/>
        <c:majorUnit val="1"/>
      </c:valAx>
      <c:spPr>
        <a:noFill/>
        <a:ln>
          <a:noFill/>
        </a:ln>
        <a:effectLst/>
      </c:spPr>
    </c:plotArea>
    <c:legend>
      <c:legendPos val="r"/>
      <c:layout>
        <c:manualLayout>
          <c:xMode val="edge"/>
          <c:yMode val="edge"/>
          <c:x val="0.66980598547829151"/>
          <c:y val="0.25270146745333333"/>
          <c:w val="0.31461971212067019"/>
          <c:h val="0.38445276184112565"/>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[News analysis original.xlsx]Pie - Media Type!PivotTable33</c:name>
    <c:fmtId val="-1"/>
  </c:pivotSource>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IN" sz="1400" b="1" dirty="0">
                <a:solidFill>
                  <a:sysClr val="windowText" lastClr="000000"/>
                </a:solidFill>
                <a:latin typeface="Calibri" panose="020F0502020204030204" pitchFamily="34" charset="0"/>
                <a:ea typeface="Calibri" panose="020F0502020204030204" pitchFamily="34" charset="0"/>
                <a:cs typeface="Calibri" panose="020F0502020204030204" pitchFamily="34" charset="0"/>
              </a:rPr>
              <a:t>Total Distribution</a:t>
            </a:r>
          </a:p>
        </c:rich>
      </c:tx>
      <c:layout>
        <c:manualLayout>
          <c:xMode val="edge"/>
          <c:yMode val="edge"/>
          <c:x val="0.29422589790653308"/>
          <c:y val="2.5456105255984188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ivotFmts>
      <c:pivotFmt>
        <c:idx val="0"/>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w="19050">
            <a:solidFill>
              <a:schemeClr val="lt1"/>
            </a:solidFill>
          </a:ln>
          <a:effectLst/>
        </c:spPr>
      </c:pivotFmt>
      <c:pivotFmt>
        <c:idx val="3"/>
        <c:spPr>
          <a:solidFill>
            <a:schemeClr val="accent1"/>
          </a:solidFill>
          <a:ln w="19050">
            <a:solidFill>
              <a:schemeClr val="lt1"/>
            </a:solidFill>
          </a:ln>
          <a:effectLst/>
        </c:spPr>
      </c:pivotFmt>
      <c:pivotFmt>
        <c:idx val="4"/>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w="19050">
            <a:solidFill>
              <a:schemeClr val="lt1"/>
            </a:solidFill>
          </a:ln>
          <a:effectLst/>
        </c:spPr>
      </c:pivotFmt>
      <c:pivotFmt>
        <c:idx val="6"/>
        <c:spPr>
          <a:solidFill>
            <a:schemeClr val="accent1"/>
          </a:solidFill>
          <a:ln w="19050">
            <a:solidFill>
              <a:schemeClr val="lt1"/>
            </a:solidFill>
          </a:ln>
          <a:effectLst/>
        </c:spPr>
      </c:pivotFmt>
    </c:pivotFmts>
    <c:plotArea>
      <c:layout>
        <c:manualLayout>
          <c:layoutTarget val="inner"/>
          <c:xMode val="edge"/>
          <c:yMode val="edge"/>
          <c:x val="9.2997690231551092E-2"/>
          <c:y val="0.1804634080179382"/>
          <c:w val="0.58852836272297449"/>
          <c:h val="0.73952992395239103"/>
        </c:manualLayout>
      </c:layout>
      <c:pieChart>
        <c:varyColors val="1"/>
        <c:ser>
          <c:idx val="0"/>
          <c:order val="0"/>
          <c:tx>
            <c:strRef>
              <c:f>'Pie - Media Type'!$B$3</c:f>
              <c:strCache>
                <c:ptCount val="1"/>
                <c:pt idx="0">
                  <c:v>Total</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736-4B4D-A811-0704C79B04B8}"/>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C736-4B4D-A811-0704C79B04B8}"/>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'Pie - Media Type'!$A$4:$A$6</c:f>
              <c:strCache>
                <c:ptCount val="2"/>
                <c:pt idx="0">
                  <c:v>News channel</c:v>
                </c:pt>
                <c:pt idx="1">
                  <c:v>News paper</c:v>
                </c:pt>
              </c:strCache>
            </c:strRef>
          </c:cat>
          <c:val>
            <c:numRef>
              <c:f>'Pie - Media Type'!$B$4:$B$6</c:f>
              <c:numCache>
                <c:formatCode>General</c:formatCode>
                <c:ptCount val="2"/>
                <c:pt idx="0">
                  <c:v>161</c:v>
                </c:pt>
                <c:pt idx="1">
                  <c:v>116</c:v>
                </c:pt>
              </c:numCache>
            </c:numRef>
          </c:val>
          <c:extLst>
            <c:ext xmlns:c16="http://schemas.microsoft.com/office/drawing/2014/chart" uri="{C3380CC4-5D6E-409C-BE32-E72D297353CC}">
              <c16:uniqueId val="{00000004-C736-4B4D-A811-0704C79B04B8}"/>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[News analysis original.xlsx]Sheet9!PivotTable34</c:name>
    <c:fmtId val="-1"/>
  </c:pivotSource>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r>
              <a:rPr lang="en-IN" sz="1400" b="1">
                <a:solidFill>
                  <a:sysClr val="windowText" lastClr="000000"/>
                </a:solidFill>
                <a:latin typeface="Calibri" panose="020F0502020204030204" pitchFamily="34" charset="0"/>
                <a:ea typeface="Calibri" panose="020F0502020204030204" pitchFamily="34" charset="0"/>
                <a:cs typeface="Calibri" panose="020F0502020204030204" pitchFamily="34" charset="0"/>
              </a:rPr>
              <a:t>Temporal</a:t>
            </a:r>
            <a:r>
              <a:rPr lang="en-IN" sz="1400" b="1" baseline="0">
                <a:solidFill>
                  <a:sysClr val="windowText" lastClr="000000"/>
                </a:solidFill>
                <a:latin typeface="Calibri" panose="020F0502020204030204" pitchFamily="34" charset="0"/>
                <a:ea typeface="Calibri" panose="020F0502020204030204" pitchFamily="34" charset="0"/>
                <a:cs typeface="Calibri" panose="020F0502020204030204" pitchFamily="34" charset="0"/>
              </a:rPr>
              <a:t> variation in news coverage </a:t>
            </a:r>
            <a:endParaRPr lang="en-IN" sz="1400" b="1">
              <a:solidFill>
                <a:sysClr val="windowText" lastClr="000000"/>
              </a:solidFill>
              <a:latin typeface="Calibri" panose="020F0502020204030204" pitchFamily="34" charset="0"/>
              <a:ea typeface="Calibri" panose="020F0502020204030204" pitchFamily="34" charset="0"/>
              <a:cs typeface="Calibri" panose="020F0502020204030204" pitchFamily="34" charset="0"/>
            </a:endParaRPr>
          </a:p>
        </c:rich>
      </c:tx>
      <c:layout>
        <c:manualLayout>
          <c:xMode val="edge"/>
          <c:yMode val="edge"/>
          <c:x val="0.2315680405249827"/>
          <c:y val="2.7637033625057577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IN"/>
        </a:p>
      </c:txPr>
    </c:title>
    <c:autoTitleDeleted val="0"/>
    <c:pivotFmts>
      <c:pivotFmt>
        <c:idx val="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6"/>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7"/>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8"/>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9"/>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0"/>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1"/>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6"/>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s>
    <c:plotArea>
      <c:layout/>
      <c:lineChart>
        <c:grouping val="standard"/>
        <c:varyColors val="0"/>
        <c:ser>
          <c:idx val="0"/>
          <c:order val="0"/>
          <c:tx>
            <c:strRef>
              <c:f>Sheet9!$B$4:$B$5</c:f>
              <c:strCache>
                <c:ptCount val="1"/>
                <c:pt idx="0">
                  <c:v>News channel</c:v>
                </c:pt>
              </c:strCache>
            </c:strRef>
          </c:tx>
          <c:spPr>
            <a:ln w="28575" cap="rnd">
              <a:solidFill>
                <a:schemeClr val="accent1"/>
              </a:solidFill>
              <a:round/>
            </a:ln>
            <a:effectLst/>
          </c:spPr>
          <c:marker>
            <c:symbol val="none"/>
          </c:marker>
          <c:cat>
            <c:multiLvlStrRef>
              <c:f>Sheet9!$A$6:$A$15</c:f>
              <c:multiLvlStrCache>
                <c:ptCount val="7"/>
                <c:lvl>
                  <c:pt idx="0">
                    <c:v>Sep</c:v>
                  </c:pt>
                  <c:pt idx="1">
                    <c:v>Oct</c:v>
                  </c:pt>
                  <c:pt idx="2">
                    <c:v>Nov</c:v>
                  </c:pt>
                  <c:pt idx="3">
                    <c:v>Dec</c:v>
                  </c:pt>
                  <c:pt idx="4">
                    <c:v>Jan</c:v>
                  </c:pt>
                  <c:pt idx="5">
                    <c:v>Feb</c:v>
                  </c:pt>
                  <c:pt idx="6">
                    <c:v>Mar</c:v>
                  </c:pt>
                </c:lvl>
                <c:lvl>
                  <c:pt idx="0">
                    <c:v>2021</c:v>
                  </c:pt>
                  <c:pt idx="4">
                    <c:v>2022</c:v>
                  </c:pt>
                </c:lvl>
              </c:multiLvlStrCache>
            </c:multiLvlStrRef>
          </c:cat>
          <c:val>
            <c:numRef>
              <c:f>Sheet9!$B$6:$B$15</c:f>
              <c:numCache>
                <c:formatCode>General</c:formatCode>
                <c:ptCount val="7"/>
                <c:pt idx="0">
                  <c:v>6</c:v>
                </c:pt>
                <c:pt idx="1">
                  <c:v>13</c:v>
                </c:pt>
                <c:pt idx="2">
                  <c:v>97</c:v>
                </c:pt>
                <c:pt idx="3">
                  <c:v>40</c:v>
                </c:pt>
                <c:pt idx="4">
                  <c:v>3</c:v>
                </c:pt>
                <c:pt idx="5">
                  <c:v>2</c:v>
                </c:pt>
              </c:numCache>
            </c:numRef>
          </c:val>
          <c:smooth val="0"/>
          <c:extLst>
            <c:ext xmlns:c16="http://schemas.microsoft.com/office/drawing/2014/chart" uri="{C3380CC4-5D6E-409C-BE32-E72D297353CC}">
              <c16:uniqueId val="{00000000-5527-4ED6-835C-11E30FF21789}"/>
            </c:ext>
          </c:extLst>
        </c:ser>
        <c:ser>
          <c:idx val="1"/>
          <c:order val="1"/>
          <c:tx>
            <c:strRef>
              <c:f>Sheet9!$C$4:$C$5</c:f>
              <c:strCache>
                <c:ptCount val="1"/>
                <c:pt idx="0">
                  <c:v>News paper</c:v>
                </c:pt>
              </c:strCache>
            </c:strRef>
          </c:tx>
          <c:spPr>
            <a:ln w="28575" cap="rnd">
              <a:solidFill>
                <a:schemeClr val="accent2"/>
              </a:solidFill>
              <a:round/>
            </a:ln>
            <a:effectLst/>
          </c:spPr>
          <c:marker>
            <c:symbol val="none"/>
          </c:marker>
          <c:cat>
            <c:multiLvlStrRef>
              <c:f>Sheet9!$A$6:$A$15</c:f>
              <c:multiLvlStrCache>
                <c:ptCount val="7"/>
                <c:lvl>
                  <c:pt idx="0">
                    <c:v>Sep</c:v>
                  </c:pt>
                  <c:pt idx="1">
                    <c:v>Oct</c:v>
                  </c:pt>
                  <c:pt idx="2">
                    <c:v>Nov</c:v>
                  </c:pt>
                  <c:pt idx="3">
                    <c:v>Dec</c:v>
                  </c:pt>
                  <c:pt idx="4">
                    <c:v>Jan</c:v>
                  </c:pt>
                  <c:pt idx="5">
                    <c:v>Feb</c:v>
                  </c:pt>
                  <c:pt idx="6">
                    <c:v>Mar</c:v>
                  </c:pt>
                </c:lvl>
                <c:lvl>
                  <c:pt idx="0">
                    <c:v>2021</c:v>
                  </c:pt>
                  <c:pt idx="4">
                    <c:v>2022</c:v>
                  </c:pt>
                </c:lvl>
              </c:multiLvlStrCache>
            </c:multiLvlStrRef>
          </c:cat>
          <c:val>
            <c:numRef>
              <c:f>Sheet9!$C$6:$C$15</c:f>
              <c:numCache>
                <c:formatCode>General</c:formatCode>
                <c:ptCount val="7"/>
                <c:pt idx="0">
                  <c:v>8</c:v>
                </c:pt>
                <c:pt idx="1">
                  <c:v>17</c:v>
                </c:pt>
                <c:pt idx="2">
                  <c:v>62</c:v>
                </c:pt>
                <c:pt idx="3">
                  <c:v>25</c:v>
                </c:pt>
                <c:pt idx="4">
                  <c:v>1</c:v>
                </c:pt>
                <c:pt idx="5">
                  <c:v>1</c:v>
                </c:pt>
                <c:pt idx="6">
                  <c:v>2</c:v>
                </c:pt>
              </c:numCache>
            </c:numRef>
          </c:val>
          <c:smooth val="0"/>
          <c:extLst>
            <c:ext xmlns:c16="http://schemas.microsoft.com/office/drawing/2014/chart" uri="{C3380CC4-5D6E-409C-BE32-E72D297353CC}">
              <c16:uniqueId val="{00000001-5527-4ED6-835C-11E30FF21789}"/>
            </c:ext>
          </c:extLst>
        </c:ser>
        <c:dLbls>
          <c:showLegendKey val="0"/>
          <c:showVal val="0"/>
          <c:showCatName val="0"/>
          <c:showSerName val="0"/>
          <c:showPercent val="0"/>
          <c:showBubbleSize val="0"/>
        </c:dLbls>
        <c:smooth val="0"/>
        <c:axId val="1309856927"/>
        <c:axId val="1309857407"/>
      </c:lineChart>
      <c:catAx>
        <c:axId val="130985692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1309857407"/>
        <c:crosses val="autoZero"/>
        <c:auto val="1"/>
        <c:lblAlgn val="ctr"/>
        <c:lblOffset val="100"/>
        <c:noMultiLvlLbl val="0"/>
      </c:catAx>
      <c:valAx>
        <c:axId val="1309857407"/>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IN" dirty="0">
                    <a:solidFill>
                      <a:sysClr val="windowText" lastClr="000000"/>
                    </a:solidFill>
                  </a:rPr>
                  <a:t>Number</a:t>
                </a:r>
                <a:r>
                  <a:rPr lang="en-IN" baseline="0" dirty="0">
                    <a:solidFill>
                      <a:sysClr val="windowText" lastClr="000000"/>
                    </a:solidFill>
                  </a:rPr>
                  <a:t> of news</a:t>
                </a:r>
                <a:endParaRPr lang="en-IN" dirty="0">
                  <a:solidFill>
                    <a:sysClr val="windowText" lastClr="000000"/>
                  </a:solidFill>
                </a:endParaRP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IN"/>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09856927"/>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[News analysis original.xlsx]Sheet10!PivotTable35</c:name>
    <c:fmtId val="-1"/>
  </c:pivotSource>
  <c:chart>
    <c:title>
      <c:tx>
        <c:rich>
          <a:bodyPr rot="0" spcFirstLastPara="1" vertOverflow="ellipsis" vert="horz" wrap="square" anchor="ctr" anchorCtr="1"/>
          <a:lstStyle/>
          <a:p>
            <a:pPr algn="ctr" rtl="0">
              <a:defRPr lang="en-IN" sz="1400" b="1" i="0" u="none" strike="noStrike" kern="1200" cap="none" spc="0" baseline="0">
                <a:solidFill>
                  <a:sysClr val="windowText" lastClr="000000"/>
                </a:solidFill>
                <a:latin typeface="Calibri" panose="020F0502020204030204" pitchFamily="34" charset="0"/>
                <a:ea typeface="Calibri" panose="020F0502020204030204" pitchFamily="34" charset="0"/>
                <a:cs typeface="Calibri" panose="020F0502020204030204" pitchFamily="34" charset="0"/>
              </a:defRPr>
            </a:pPr>
            <a:r>
              <a:rPr lang="en-IN" sz="1400" b="1" i="0" u="none" strike="noStrike" kern="1200" spc="0" baseline="0">
                <a:solidFill>
                  <a:sysClr val="windowText" lastClr="000000"/>
                </a:solidFill>
                <a:latin typeface="Calibri" panose="020F0502020204030204" pitchFamily="34" charset="0"/>
                <a:ea typeface="Calibri" panose="020F0502020204030204" pitchFamily="34" charset="0"/>
                <a:cs typeface="Calibri" panose="020F0502020204030204" pitchFamily="34" charset="0"/>
              </a:rPr>
              <a:t>Total news coverage </a:t>
            </a:r>
          </a:p>
        </c:rich>
      </c:tx>
      <c:overlay val="0"/>
      <c:spPr>
        <a:noFill/>
        <a:ln>
          <a:noFill/>
        </a:ln>
        <a:effectLst/>
      </c:spPr>
      <c:txPr>
        <a:bodyPr rot="0" spcFirstLastPara="1" vertOverflow="ellipsis" vert="horz" wrap="square" anchor="ctr" anchorCtr="1"/>
        <a:lstStyle/>
        <a:p>
          <a:pPr algn="ctr" rtl="0">
            <a:defRPr lang="en-IN" sz="1400" b="1" i="0" u="none" strike="noStrike" kern="1200" cap="none" spc="0" baseline="0">
              <a:solidFill>
                <a:sysClr val="windowText" lastClr="000000"/>
              </a:solidFill>
              <a:latin typeface="Calibri" panose="020F0502020204030204" pitchFamily="34" charset="0"/>
              <a:ea typeface="Calibri" panose="020F0502020204030204" pitchFamily="34" charset="0"/>
              <a:cs typeface="Calibri" panose="020F0502020204030204" pitchFamily="34" charset="0"/>
            </a:defRPr>
          </a:pPr>
          <a:endParaRPr lang="en-IN"/>
        </a:p>
      </c:txPr>
    </c:title>
    <c:autoTitleDeleted val="0"/>
    <c:pivotFmts>
      <c:pivotFmt>
        <c:idx val="0"/>
        <c:dLbl>
          <c:idx val="0"/>
          <c:showLegendKey val="0"/>
          <c:showVal val="0"/>
          <c:showCatName val="0"/>
          <c:showSerName val="0"/>
          <c:showPercent val="0"/>
          <c:showBubbleSize val="0"/>
          <c:extLst>
            <c:ext xmlns:c15="http://schemas.microsoft.com/office/drawing/2012/chart" uri="{CE6537A1-D6FC-4f65-9D91-7224C49458BB}"/>
          </c:extLst>
        </c:dLbl>
      </c:pivotFmt>
      <c:pivotFmt>
        <c:idx val="1"/>
        <c:dLbl>
          <c:idx val="0"/>
          <c:dLblPos val="inEnd"/>
          <c:showLegendKey val="0"/>
          <c:showVal val="1"/>
          <c:showCatName val="0"/>
          <c:showSerName val="0"/>
          <c:showPercent val="0"/>
          <c:showBubbleSize val="0"/>
          <c:extLst>
            <c:ext xmlns:c15="http://schemas.microsoft.com/office/drawing/2012/chart" uri="{CE6537A1-D6FC-4f65-9D91-7224C49458BB}"/>
          </c:extLst>
        </c:dLbl>
      </c:pivotFmt>
      <c:pivotFmt>
        <c:idx val="2"/>
        <c:spPr>
          <a:noFill/>
          <a:ln w="25400" cap="flat" cmpd="sng" algn="ctr">
            <a:solidFill>
              <a:schemeClr val="accent1"/>
            </a:solidFill>
            <a:miter lim="800000"/>
          </a:ln>
          <a:effectLst/>
        </c:spPr>
        <c:marker>
          <c:symbol val="circle"/>
          <c:size val="6"/>
          <c:spPr>
            <a:noFill/>
            <a:ln w="19050" cap="rnd">
              <a:solidFill>
                <a:schemeClr val="accent2"/>
              </a:solidFill>
              <a:round/>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65000"/>
                      <a:lumOff val="3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
        <c:spPr>
          <a:noFill/>
          <a:ln w="25400" cap="flat" cmpd="sng" algn="ctr">
            <a:solidFill>
              <a:schemeClr val="accent1"/>
            </a:solidFill>
            <a:miter lim="800000"/>
          </a:ln>
          <a:effectLst/>
        </c:spPr>
        <c:marker>
          <c:symbol val="circle"/>
          <c:size val="6"/>
          <c:spPr>
            <a:noFill/>
            <a:ln w="19050" cap="rnd">
              <a:solidFill>
                <a:schemeClr val="accent1"/>
              </a:solidFill>
              <a:round/>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65000"/>
                      <a:lumOff val="3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
        <c:spPr>
          <a:noFill/>
          <a:ln w="25400" cap="flat" cmpd="sng" algn="ctr">
            <a:solidFill>
              <a:schemeClr val="accent1"/>
            </a:solidFill>
            <a:miter lim="800000"/>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65000"/>
                      <a:lumOff val="3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
        <c:spPr>
          <a:noFill/>
          <a:ln w="25400" cap="flat" cmpd="sng" algn="ctr">
            <a:solidFill>
              <a:schemeClr val="accent1"/>
            </a:solidFill>
            <a:miter lim="800000"/>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65000"/>
                      <a:lumOff val="3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6"/>
        <c:spPr>
          <a:noFill/>
          <a:ln w="25400" cap="flat" cmpd="sng" algn="ctr">
            <a:solidFill>
              <a:schemeClr val="accent1"/>
            </a:solidFill>
            <a:miter lim="800000"/>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65000"/>
                      <a:lumOff val="3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7"/>
        <c:spPr>
          <a:noFill/>
          <a:ln w="25400" cap="flat" cmpd="sng" algn="ctr">
            <a:solidFill>
              <a:schemeClr val="accent1"/>
            </a:solidFill>
            <a:miter lim="800000"/>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65000"/>
                      <a:lumOff val="3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Sheet10!$B$3:$B$4</c:f>
              <c:strCache>
                <c:ptCount val="1"/>
                <c:pt idx="0">
                  <c:v>News channel</c:v>
                </c:pt>
              </c:strCache>
            </c:strRef>
          </c:tx>
          <c:spPr>
            <a:noFill/>
            <a:ln w="25400" cap="flat" cmpd="sng" algn="ctr">
              <a:solidFill>
                <a:schemeClr val="accent1"/>
              </a:solidFill>
              <a:miter lim="800000"/>
            </a:ln>
            <a:effectLst/>
          </c:spPr>
          <c:invertIfNegative val="0"/>
          <c:cat>
            <c:strRef>
              <c:f>Sheet10!$A$5:$A$91</c:f>
              <c:strCache>
                <c:ptCount val="86"/>
                <c:pt idx="0">
                  <c:v>01-09-2021</c:v>
                </c:pt>
                <c:pt idx="1">
                  <c:v>03-09-2021</c:v>
                </c:pt>
                <c:pt idx="2">
                  <c:v>07-09-2021</c:v>
                </c:pt>
                <c:pt idx="3">
                  <c:v>08-09-2021</c:v>
                </c:pt>
                <c:pt idx="4">
                  <c:v>09-09-2021</c:v>
                </c:pt>
                <c:pt idx="5">
                  <c:v>15-09-2021</c:v>
                </c:pt>
                <c:pt idx="6">
                  <c:v>21-09-2021</c:v>
                </c:pt>
                <c:pt idx="7">
                  <c:v>23-09-2021</c:v>
                </c:pt>
                <c:pt idx="8">
                  <c:v>29-09-2021</c:v>
                </c:pt>
                <c:pt idx="9">
                  <c:v>30-09-2021</c:v>
                </c:pt>
                <c:pt idx="10">
                  <c:v>03-10-2021</c:v>
                </c:pt>
                <c:pt idx="11">
                  <c:v>04-10-2021</c:v>
                </c:pt>
                <c:pt idx="12">
                  <c:v>05-10-2021</c:v>
                </c:pt>
                <c:pt idx="13">
                  <c:v>06-10-2021</c:v>
                </c:pt>
                <c:pt idx="14">
                  <c:v>07-10-2021</c:v>
                </c:pt>
                <c:pt idx="15">
                  <c:v>08-10-2021</c:v>
                </c:pt>
                <c:pt idx="16">
                  <c:v>09-10-2021</c:v>
                </c:pt>
                <c:pt idx="17">
                  <c:v>13-10-2021</c:v>
                </c:pt>
                <c:pt idx="18">
                  <c:v>14-10-2021</c:v>
                </c:pt>
                <c:pt idx="19">
                  <c:v>17-10-2021</c:v>
                </c:pt>
                <c:pt idx="20">
                  <c:v>18-10-2021</c:v>
                </c:pt>
                <c:pt idx="21">
                  <c:v>19-10-2021</c:v>
                </c:pt>
                <c:pt idx="22">
                  <c:v>22-10-2021</c:v>
                </c:pt>
                <c:pt idx="23">
                  <c:v>23-10-2021</c:v>
                </c:pt>
                <c:pt idx="24">
                  <c:v>25-10-2021</c:v>
                </c:pt>
                <c:pt idx="25">
                  <c:v>26-10-2021</c:v>
                </c:pt>
                <c:pt idx="26">
                  <c:v>27-10-2021</c:v>
                </c:pt>
                <c:pt idx="27">
                  <c:v>30-10-2021</c:v>
                </c:pt>
                <c:pt idx="28">
                  <c:v>01-11-2021</c:v>
                </c:pt>
                <c:pt idx="29">
                  <c:v>03-11-2021</c:v>
                </c:pt>
                <c:pt idx="30">
                  <c:v>04-11-2021</c:v>
                </c:pt>
                <c:pt idx="31">
                  <c:v>05-11-2021</c:v>
                </c:pt>
                <c:pt idx="32">
                  <c:v>06-11-2021</c:v>
                </c:pt>
                <c:pt idx="33">
                  <c:v>07-11-2021</c:v>
                </c:pt>
                <c:pt idx="34">
                  <c:v>08-11-2021</c:v>
                </c:pt>
                <c:pt idx="35">
                  <c:v>09-11-2021</c:v>
                </c:pt>
                <c:pt idx="36">
                  <c:v>10-11-2021</c:v>
                </c:pt>
                <c:pt idx="37">
                  <c:v>11-11-2021</c:v>
                </c:pt>
                <c:pt idx="38">
                  <c:v>12-11-2021</c:v>
                </c:pt>
                <c:pt idx="39">
                  <c:v>13-11-2021</c:v>
                </c:pt>
                <c:pt idx="40">
                  <c:v>14-11-2021</c:v>
                </c:pt>
                <c:pt idx="41">
                  <c:v>15-11-2021</c:v>
                </c:pt>
                <c:pt idx="42">
                  <c:v>16-11-2021</c:v>
                </c:pt>
                <c:pt idx="43">
                  <c:v>17-11-2021</c:v>
                </c:pt>
                <c:pt idx="44">
                  <c:v>18-11-2021</c:v>
                </c:pt>
                <c:pt idx="45">
                  <c:v>19-11-2021</c:v>
                </c:pt>
                <c:pt idx="46">
                  <c:v>20-11-2021</c:v>
                </c:pt>
                <c:pt idx="47">
                  <c:v>21-11-2021</c:v>
                </c:pt>
                <c:pt idx="48">
                  <c:v>22-11-2021</c:v>
                </c:pt>
                <c:pt idx="49">
                  <c:v>23-11-2021</c:v>
                </c:pt>
                <c:pt idx="50">
                  <c:v>24-11-2021</c:v>
                </c:pt>
                <c:pt idx="51">
                  <c:v>25-11-2021</c:v>
                </c:pt>
                <c:pt idx="52">
                  <c:v>26-11-2021</c:v>
                </c:pt>
                <c:pt idx="53">
                  <c:v>27-11-2021</c:v>
                </c:pt>
                <c:pt idx="54">
                  <c:v>28-11-2021</c:v>
                </c:pt>
                <c:pt idx="55">
                  <c:v>29-11-2021</c:v>
                </c:pt>
                <c:pt idx="56">
                  <c:v>01-12-2021</c:v>
                </c:pt>
                <c:pt idx="57">
                  <c:v>02-12-2021</c:v>
                </c:pt>
                <c:pt idx="58">
                  <c:v>03-12-2021</c:v>
                </c:pt>
                <c:pt idx="59">
                  <c:v>04-12-2021</c:v>
                </c:pt>
                <c:pt idx="60">
                  <c:v>05-12-2021</c:v>
                </c:pt>
                <c:pt idx="61">
                  <c:v>06-12-2021</c:v>
                </c:pt>
                <c:pt idx="62">
                  <c:v>07-12-2021</c:v>
                </c:pt>
                <c:pt idx="63">
                  <c:v>08-12-2021</c:v>
                </c:pt>
                <c:pt idx="64">
                  <c:v>09-12-2021</c:v>
                </c:pt>
                <c:pt idx="65">
                  <c:v>10-12-2021</c:v>
                </c:pt>
                <c:pt idx="66">
                  <c:v>12-12-2021</c:v>
                </c:pt>
                <c:pt idx="67">
                  <c:v>13-12-2021</c:v>
                </c:pt>
                <c:pt idx="68">
                  <c:v>14-12-2021</c:v>
                </c:pt>
                <c:pt idx="69">
                  <c:v>15-12-2021</c:v>
                </c:pt>
                <c:pt idx="70">
                  <c:v>16-12-2021</c:v>
                </c:pt>
                <c:pt idx="71">
                  <c:v>17-12-2021</c:v>
                </c:pt>
                <c:pt idx="72">
                  <c:v>19-12-2021</c:v>
                </c:pt>
                <c:pt idx="73">
                  <c:v>20-12-2021</c:v>
                </c:pt>
                <c:pt idx="74">
                  <c:v>22-12-2021</c:v>
                </c:pt>
                <c:pt idx="75">
                  <c:v>25-12-2021</c:v>
                </c:pt>
                <c:pt idx="76">
                  <c:v>31-12-2021</c:v>
                </c:pt>
                <c:pt idx="77">
                  <c:v>03-01-2022</c:v>
                </c:pt>
                <c:pt idx="78">
                  <c:v>09-01-2022</c:v>
                </c:pt>
                <c:pt idx="79">
                  <c:v>10-01-2022</c:v>
                </c:pt>
                <c:pt idx="80">
                  <c:v>15-01-2022</c:v>
                </c:pt>
                <c:pt idx="81">
                  <c:v>04-02-2022</c:v>
                </c:pt>
                <c:pt idx="82">
                  <c:v>17-02-2022</c:v>
                </c:pt>
                <c:pt idx="83">
                  <c:v>21-02-2022</c:v>
                </c:pt>
                <c:pt idx="84">
                  <c:v>08-03-2022</c:v>
                </c:pt>
                <c:pt idx="85">
                  <c:v>31-03-2022</c:v>
                </c:pt>
              </c:strCache>
            </c:strRef>
          </c:cat>
          <c:val>
            <c:numRef>
              <c:f>Sheet10!$B$5:$B$91</c:f>
              <c:numCache>
                <c:formatCode>General</c:formatCode>
                <c:ptCount val="86"/>
                <c:pt idx="0">
                  <c:v>1</c:v>
                </c:pt>
                <c:pt idx="1">
                  <c:v>1</c:v>
                </c:pt>
                <c:pt idx="2">
                  <c:v>1</c:v>
                </c:pt>
                <c:pt idx="3">
                  <c:v>1</c:v>
                </c:pt>
                <c:pt idx="4">
                  <c:v>1</c:v>
                </c:pt>
                <c:pt idx="6">
                  <c:v>1</c:v>
                </c:pt>
                <c:pt idx="10">
                  <c:v>1</c:v>
                </c:pt>
                <c:pt idx="11">
                  <c:v>1</c:v>
                </c:pt>
                <c:pt idx="14">
                  <c:v>2</c:v>
                </c:pt>
                <c:pt idx="16">
                  <c:v>1</c:v>
                </c:pt>
                <c:pt idx="18">
                  <c:v>1</c:v>
                </c:pt>
                <c:pt idx="19">
                  <c:v>1</c:v>
                </c:pt>
                <c:pt idx="20">
                  <c:v>2</c:v>
                </c:pt>
                <c:pt idx="24">
                  <c:v>2</c:v>
                </c:pt>
                <c:pt idx="26">
                  <c:v>1</c:v>
                </c:pt>
                <c:pt idx="27">
                  <c:v>1</c:v>
                </c:pt>
                <c:pt idx="28">
                  <c:v>1</c:v>
                </c:pt>
                <c:pt idx="29">
                  <c:v>1</c:v>
                </c:pt>
                <c:pt idx="30">
                  <c:v>2</c:v>
                </c:pt>
                <c:pt idx="31">
                  <c:v>5</c:v>
                </c:pt>
                <c:pt idx="32">
                  <c:v>4</c:v>
                </c:pt>
                <c:pt idx="33">
                  <c:v>2</c:v>
                </c:pt>
                <c:pt idx="34">
                  <c:v>4</c:v>
                </c:pt>
                <c:pt idx="35">
                  <c:v>4</c:v>
                </c:pt>
                <c:pt idx="36">
                  <c:v>1</c:v>
                </c:pt>
                <c:pt idx="37">
                  <c:v>1</c:v>
                </c:pt>
                <c:pt idx="38">
                  <c:v>1</c:v>
                </c:pt>
                <c:pt idx="39">
                  <c:v>11</c:v>
                </c:pt>
                <c:pt idx="40">
                  <c:v>5</c:v>
                </c:pt>
                <c:pt idx="41">
                  <c:v>4</c:v>
                </c:pt>
                <c:pt idx="42">
                  <c:v>5</c:v>
                </c:pt>
                <c:pt idx="43">
                  <c:v>10</c:v>
                </c:pt>
                <c:pt idx="44">
                  <c:v>3</c:v>
                </c:pt>
                <c:pt idx="45">
                  <c:v>1</c:v>
                </c:pt>
                <c:pt idx="46">
                  <c:v>3</c:v>
                </c:pt>
                <c:pt idx="47">
                  <c:v>3</c:v>
                </c:pt>
                <c:pt idx="48">
                  <c:v>6</c:v>
                </c:pt>
                <c:pt idx="49">
                  <c:v>2</c:v>
                </c:pt>
                <c:pt idx="50">
                  <c:v>4</c:v>
                </c:pt>
                <c:pt idx="51">
                  <c:v>4</c:v>
                </c:pt>
                <c:pt idx="52">
                  <c:v>1</c:v>
                </c:pt>
                <c:pt idx="53">
                  <c:v>3</c:v>
                </c:pt>
                <c:pt idx="54">
                  <c:v>1</c:v>
                </c:pt>
                <c:pt idx="55">
                  <c:v>5</c:v>
                </c:pt>
                <c:pt idx="56">
                  <c:v>2</c:v>
                </c:pt>
                <c:pt idx="57">
                  <c:v>7</c:v>
                </c:pt>
                <c:pt idx="58">
                  <c:v>4</c:v>
                </c:pt>
                <c:pt idx="59">
                  <c:v>1</c:v>
                </c:pt>
                <c:pt idx="60">
                  <c:v>4</c:v>
                </c:pt>
                <c:pt idx="61">
                  <c:v>1</c:v>
                </c:pt>
                <c:pt idx="62">
                  <c:v>2</c:v>
                </c:pt>
                <c:pt idx="64">
                  <c:v>1</c:v>
                </c:pt>
                <c:pt idx="65">
                  <c:v>3</c:v>
                </c:pt>
                <c:pt idx="66">
                  <c:v>1</c:v>
                </c:pt>
                <c:pt idx="67">
                  <c:v>2</c:v>
                </c:pt>
                <c:pt idx="68">
                  <c:v>2</c:v>
                </c:pt>
                <c:pt idx="70">
                  <c:v>2</c:v>
                </c:pt>
                <c:pt idx="71">
                  <c:v>2</c:v>
                </c:pt>
                <c:pt idx="72">
                  <c:v>1</c:v>
                </c:pt>
                <c:pt idx="73">
                  <c:v>1</c:v>
                </c:pt>
                <c:pt idx="74">
                  <c:v>1</c:v>
                </c:pt>
                <c:pt idx="75">
                  <c:v>2</c:v>
                </c:pt>
                <c:pt idx="76">
                  <c:v>1</c:v>
                </c:pt>
                <c:pt idx="78">
                  <c:v>1</c:v>
                </c:pt>
                <c:pt idx="79">
                  <c:v>1</c:v>
                </c:pt>
                <c:pt idx="80">
                  <c:v>1</c:v>
                </c:pt>
                <c:pt idx="82">
                  <c:v>1</c:v>
                </c:pt>
                <c:pt idx="83">
                  <c:v>1</c:v>
                </c:pt>
              </c:numCache>
            </c:numRef>
          </c:val>
          <c:extLst>
            <c:ext xmlns:c16="http://schemas.microsoft.com/office/drawing/2014/chart" uri="{C3380CC4-5D6E-409C-BE32-E72D297353CC}">
              <c16:uniqueId val="{00000000-94D3-4860-AFCC-2F344E4BD7EF}"/>
            </c:ext>
          </c:extLst>
        </c:ser>
        <c:ser>
          <c:idx val="1"/>
          <c:order val="1"/>
          <c:tx>
            <c:strRef>
              <c:f>Sheet10!$C$3:$C$4</c:f>
              <c:strCache>
                <c:ptCount val="1"/>
                <c:pt idx="0">
                  <c:v>News paper</c:v>
                </c:pt>
              </c:strCache>
            </c:strRef>
          </c:tx>
          <c:spPr>
            <a:noFill/>
            <a:ln w="25400" cap="flat" cmpd="sng" algn="ctr">
              <a:solidFill>
                <a:schemeClr val="accent2"/>
              </a:solidFill>
              <a:miter lim="800000"/>
            </a:ln>
            <a:effectLst/>
          </c:spPr>
          <c:invertIfNegative val="0"/>
          <c:cat>
            <c:strRef>
              <c:f>Sheet10!$A$5:$A$91</c:f>
              <c:strCache>
                <c:ptCount val="86"/>
                <c:pt idx="0">
                  <c:v>01-09-2021</c:v>
                </c:pt>
                <c:pt idx="1">
                  <c:v>03-09-2021</c:v>
                </c:pt>
                <c:pt idx="2">
                  <c:v>07-09-2021</c:v>
                </c:pt>
                <c:pt idx="3">
                  <c:v>08-09-2021</c:v>
                </c:pt>
                <c:pt idx="4">
                  <c:v>09-09-2021</c:v>
                </c:pt>
                <c:pt idx="5">
                  <c:v>15-09-2021</c:v>
                </c:pt>
                <c:pt idx="6">
                  <c:v>21-09-2021</c:v>
                </c:pt>
                <c:pt idx="7">
                  <c:v>23-09-2021</c:v>
                </c:pt>
                <c:pt idx="8">
                  <c:v>29-09-2021</c:v>
                </c:pt>
                <c:pt idx="9">
                  <c:v>30-09-2021</c:v>
                </c:pt>
                <c:pt idx="10">
                  <c:v>03-10-2021</c:v>
                </c:pt>
                <c:pt idx="11">
                  <c:v>04-10-2021</c:v>
                </c:pt>
                <c:pt idx="12">
                  <c:v>05-10-2021</c:v>
                </c:pt>
                <c:pt idx="13">
                  <c:v>06-10-2021</c:v>
                </c:pt>
                <c:pt idx="14">
                  <c:v>07-10-2021</c:v>
                </c:pt>
                <c:pt idx="15">
                  <c:v>08-10-2021</c:v>
                </c:pt>
                <c:pt idx="16">
                  <c:v>09-10-2021</c:v>
                </c:pt>
                <c:pt idx="17">
                  <c:v>13-10-2021</c:v>
                </c:pt>
                <c:pt idx="18">
                  <c:v>14-10-2021</c:v>
                </c:pt>
                <c:pt idx="19">
                  <c:v>17-10-2021</c:v>
                </c:pt>
                <c:pt idx="20">
                  <c:v>18-10-2021</c:v>
                </c:pt>
                <c:pt idx="21">
                  <c:v>19-10-2021</c:v>
                </c:pt>
                <c:pt idx="22">
                  <c:v>22-10-2021</c:v>
                </c:pt>
                <c:pt idx="23">
                  <c:v>23-10-2021</c:v>
                </c:pt>
                <c:pt idx="24">
                  <c:v>25-10-2021</c:v>
                </c:pt>
                <c:pt idx="25">
                  <c:v>26-10-2021</c:v>
                </c:pt>
                <c:pt idx="26">
                  <c:v>27-10-2021</c:v>
                </c:pt>
                <c:pt idx="27">
                  <c:v>30-10-2021</c:v>
                </c:pt>
                <c:pt idx="28">
                  <c:v>01-11-2021</c:v>
                </c:pt>
                <c:pt idx="29">
                  <c:v>03-11-2021</c:v>
                </c:pt>
                <c:pt idx="30">
                  <c:v>04-11-2021</c:v>
                </c:pt>
                <c:pt idx="31">
                  <c:v>05-11-2021</c:v>
                </c:pt>
                <c:pt idx="32">
                  <c:v>06-11-2021</c:v>
                </c:pt>
                <c:pt idx="33">
                  <c:v>07-11-2021</c:v>
                </c:pt>
                <c:pt idx="34">
                  <c:v>08-11-2021</c:v>
                </c:pt>
                <c:pt idx="35">
                  <c:v>09-11-2021</c:v>
                </c:pt>
                <c:pt idx="36">
                  <c:v>10-11-2021</c:v>
                </c:pt>
                <c:pt idx="37">
                  <c:v>11-11-2021</c:v>
                </c:pt>
                <c:pt idx="38">
                  <c:v>12-11-2021</c:v>
                </c:pt>
                <c:pt idx="39">
                  <c:v>13-11-2021</c:v>
                </c:pt>
                <c:pt idx="40">
                  <c:v>14-11-2021</c:v>
                </c:pt>
                <c:pt idx="41">
                  <c:v>15-11-2021</c:v>
                </c:pt>
                <c:pt idx="42">
                  <c:v>16-11-2021</c:v>
                </c:pt>
                <c:pt idx="43">
                  <c:v>17-11-2021</c:v>
                </c:pt>
                <c:pt idx="44">
                  <c:v>18-11-2021</c:v>
                </c:pt>
                <c:pt idx="45">
                  <c:v>19-11-2021</c:v>
                </c:pt>
                <c:pt idx="46">
                  <c:v>20-11-2021</c:v>
                </c:pt>
                <c:pt idx="47">
                  <c:v>21-11-2021</c:v>
                </c:pt>
                <c:pt idx="48">
                  <c:v>22-11-2021</c:v>
                </c:pt>
                <c:pt idx="49">
                  <c:v>23-11-2021</c:v>
                </c:pt>
                <c:pt idx="50">
                  <c:v>24-11-2021</c:v>
                </c:pt>
                <c:pt idx="51">
                  <c:v>25-11-2021</c:v>
                </c:pt>
                <c:pt idx="52">
                  <c:v>26-11-2021</c:v>
                </c:pt>
                <c:pt idx="53">
                  <c:v>27-11-2021</c:v>
                </c:pt>
                <c:pt idx="54">
                  <c:v>28-11-2021</c:v>
                </c:pt>
                <c:pt idx="55">
                  <c:v>29-11-2021</c:v>
                </c:pt>
                <c:pt idx="56">
                  <c:v>01-12-2021</c:v>
                </c:pt>
                <c:pt idx="57">
                  <c:v>02-12-2021</c:v>
                </c:pt>
                <c:pt idx="58">
                  <c:v>03-12-2021</c:v>
                </c:pt>
                <c:pt idx="59">
                  <c:v>04-12-2021</c:v>
                </c:pt>
                <c:pt idx="60">
                  <c:v>05-12-2021</c:v>
                </c:pt>
                <c:pt idx="61">
                  <c:v>06-12-2021</c:v>
                </c:pt>
                <c:pt idx="62">
                  <c:v>07-12-2021</c:v>
                </c:pt>
                <c:pt idx="63">
                  <c:v>08-12-2021</c:v>
                </c:pt>
                <c:pt idx="64">
                  <c:v>09-12-2021</c:v>
                </c:pt>
                <c:pt idx="65">
                  <c:v>10-12-2021</c:v>
                </c:pt>
                <c:pt idx="66">
                  <c:v>12-12-2021</c:v>
                </c:pt>
                <c:pt idx="67">
                  <c:v>13-12-2021</c:v>
                </c:pt>
                <c:pt idx="68">
                  <c:v>14-12-2021</c:v>
                </c:pt>
                <c:pt idx="69">
                  <c:v>15-12-2021</c:v>
                </c:pt>
                <c:pt idx="70">
                  <c:v>16-12-2021</c:v>
                </c:pt>
                <c:pt idx="71">
                  <c:v>17-12-2021</c:v>
                </c:pt>
                <c:pt idx="72">
                  <c:v>19-12-2021</c:v>
                </c:pt>
                <c:pt idx="73">
                  <c:v>20-12-2021</c:v>
                </c:pt>
                <c:pt idx="74">
                  <c:v>22-12-2021</c:v>
                </c:pt>
                <c:pt idx="75">
                  <c:v>25-12-2021</c:v>
                </c:pt>
                <c:pt idx="76">
                  <c:v>31-12-2021</c:v>
                </c:pt>
                <c:pt idx="77">
                  <c:v>03-01-2022</c:v>
                </c:pt>
                <c:pt idx="78">
                  <c:v>09-01-2022</c:v>
                </c:pt>
                <c:pt idx="79">
                  <c:v>10-01-2022</c:v>
                </c:pt>
                <c:pt idx="80">
                  <c:v>15-01-2022</c:v>
                </c:pt>
                <c:pt idx="81">
                  <c:v>04-02-2022</c:v>
                </c:pt>
                <c:pt idx="82">
                  <c:v>17-02-2022</c:v>
                </c:pt>
                <c:pt idx="83">
                  <c:v>21-02-2022</c:v>
                </c:pt>
                <c:pt idx="84">
                  <c:v>08-03-2022</c:v>
                </c:pt>
                <c:pt idx="85">
                  <c:v>31-03-2022</c:v>
                </c:pt>
              </c:strCache>
            </c:strRef>
          </c:cat>
          <c:val>
            <c:numRef>
              <c:f>Sheet10!$C$5:$C$91</c:f>
              <c:numCache>
                <c:formatCode>General</c:formatCode>
                <c:ptCount val="86"/>
                <c:pt idx="5">
                  <c:v>1</c:v>
                </c:pt>
                <c:pt idx="6">
                  <c:v>1</c:v>
                </c:pt>
                <c:pt idx="7">
                  <c:v>1</c:v>
                </c:pt>
                <c:pt idx="8">
                  <c:v>2</c:v>
                </c:pt>
                <c:pt idx="9">
                  <c:v>3</c:v>
                </c:pt>
                <c:pt idx="10">
                  <c:v>1</c:v>
                </c:pt>
                <c:pt idx="11">
                  <c:v>3</c:v>
                </c:pt>
                <c:pt idx="12">
                  <c:v>1</c:v>
                </c:pt>
                <c:pt idx="13">
                  <c:v>3</c:v>
                </c:pt>
                <c:pt idx="14">
                  <c:v>1</c:v>
                </c:pt>
                <c:pt idx="15">
                  <c:v>1</c:v>
                </c:pt>
                <c:pt idx="17">
                  <c:v>1</c:v>
                </c:pt>
                <c:pt idx="19">
                  <c:v>1</c:v>
                </c:pt>
                <c:pt idx="21">
                  <c:v>2</c:v>
                </c:pt>
                <c:pt idx="22">
                  <c:v>1</c:v>
                </c:pt>
                <c:pt idx="23">
                  <c:v>1</c:v>
                </c:pt>
                <c:pt idx="25">
                  <c:v>1</c:v>
                </c:pt>
                <c:pt idx="29">
                  <c:v>1</c:v>
                </c:pt>
                <c:pt idx="30">
                  <c:v>1</c:v>
                </c:pt>
                <c:pt idx="31">
                  <c:v>3</c:v>
                </c:pt>
                <c:pt idx="33">
                  <c:v>2</c:v>
                </c:pt>
                <c:pt idx="34">
                  <c:v>1</c:v>
                </c:pt>
                <c:pt idx="35">
                  <c:v>1</c:v>
                </c:pt>
                <c:pt idx="36">
                  <c:v>1</c:v>
                </c:pt>
                <c:pt idx="38">
                  <c:v>2</c:v>
                </c:pt>
                <c:pt idx="39">
                  <c:v>7</c:v>
                </c:pt>
                <c:pt idx="40">
                  <c:v>1</c:v>
                </c:pt>
                <c:pt idx="41">
                  <c:v>5</c:v>
                </c:pt>
                <c:pt idx="42">
                  <c:v>6</c:v>
                </c:pt>
                <c:pt idx="43">
                  <c:v>8</c:v>
                </c:pt>
                <c:pt idx="44">
                  <c:v>8</c:v>
                </c:pt>
                <c:pt idx="45">
                  <c:v>2</c:v>
                </c:pt>
                <c:pt idx="46">
                  <c:v>1</c:v>
                </c:pt>
                <c:pt idx="47">
                  <c:v>2</c:v>
                </c:pt>
                <c:pt idx="50">
                  <c:v>3</c:v>
                </c:pt>
                <c:pt idx="51">
                  <c:v>3</c:v>
                </c:pt>
                <c:pt idx="52">
                  <c:v>1</c:v>
                </c:pt>
                <c:pt idx="53">
                  <c:v>1</c:v>
                </c:pt>
                <c:pt idx="54">
                  <c:v>1</c:v>
                </c:pt>
                <c:pt idx="55">
                  <c:v>1</c:v>
                </c:pt>
                <c:pt idx="56">
                  <c:v>2</c:v>
                </c:pt>
                <c:pt idx="57">
                  <c:v>2</c:v>
                </c:pt>
                <c:pt idx="58">
                  <c:v>6</c:v>
                </c:pt>
                <c:pt idx="59">
                  <c:v>2</c:v>
                </c:pt>
                <c:pt idx="60">
                  <c:v>1</c:v>
                </c:pt>
                <c:pt idx="61">
                  <c:v>1</c:v>
                </c:pt>
                <c:pt idx="62">
                  <c:v>1</c:v>
                </c:pt>
                <c:pt idx="63">
                  <c:v>2</c:v>
                </c:pt>
                <c:pt idx="64">
                  <c:v>1</c:v>
                </c:pt>
                <c:pt idx="65">
                  <c:v>3</c:v>
                </c:pt>
                <c:pt idx="66">
                  <c:v>1</c:v>
                </c:pt>
                <c:pt idx="68">
                  <c:v>1</c:v>
                </c:pt>
                <c:pt idx="69">
                  <c:v>1</c:v>
                </c:pt>
                <c:pt idx="70">
                  <c:v>1</c:v>
                </c:pt>
                <c:pt idx="77">
                  <c:v>1</c:v>
                </c:pt>
                <c:pt idx="81">
                  <c:v>1</c:v>
                </c:pt>
                <c:pt idx="84">
                  <c:v>1</c:v>
                </c:pt>
                <c:pt idx="85">
                  <c:v>1</c:v>
                </c:pt>
              </c:numCache>
            </c:numRef>
          </c:val>
          <c:extLst>
            <c:ext xmlns:c16="http://schemas.microsoft.com/office/drawing/2014/chart" uri="{C3380CC4-5D6E-409C-BE32-E72D297353CC}">
              <c16:uniqueId val="{00000001-94D3-4860-AFCC-2F344E4BD7EF}"/>
            </c:ext>
          </c:extLst>
        </c:ser>
        <c:dLbls>
          <c:showLegendKey val="0"/>
          <c:showVal val="0"/>
          <c:showCatName val="0"/>
          <c:showSerName val="0"/>
          <c:showPercent val="0"/>
          <c:showBubbleSize val="0"/>
        </c:dLbls>
        <c:gapWidth val="300"/>
        <c:axId val="1256989759"/>
        <c:axId val="1256990719"/>
      </c:barChart>
      <c:catAx>
        <c:axId val="1256989759"/>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50000"/>
                        <a:lumOff val="50000"/>
                      </a:schemeClr>
                    </a:solidFill>
                    <a:latin typeface="+mn-lt"/>
                    <a:ea typeface="+mn-ea"/>
                    <a:cs typeface="+mn-cs"/>
                  </a:defRPr>
                </a:pPr>
                <a:r>
                  <a:rPr lang="en-IN" sz="1000">
                    <a:solidFill>
                      <a:sysClr val="windowText" lastClr="000000"/>
                    </a:solidFill>
                  </a:rPr>
                  <a:t>Dates</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50000"/>
                      <a:lumOff val="50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1256990719"/>
        <c:crosses val="autoZero"/>
        <c:auto val="1"/>
        <c:lblAlgn val="ctr"/>
        <c:lblOffset val="100"/>
        <c:noMultiLvlLbl val="0"/>
      </c:catAx>
      <c:valAx>
        <c:axId val="1256990719"/>
        <c:scaling>
          <c:orientation val="minMax"/>
        </c:scaling>
        <c:delete val="0"/>
        <c:axPos val="l"/>
        <c:majorGridlines>
          <c:spPr>
            <a:ln w="9525">
              <a:solidFill>
                <a:schemeClr val="tx1">
                  <a:lumMod val="15000"/>
                  <a:lumOff val="85000"/>
                </a:schemeClr>
              </a:solidFill>
            </a:ln>
            <a:effectLst/>
          </c:spPr>
        </c:majorGridlines>
        <c:minorGridlines>
          <c:spPr>
            <a:ln w="9525">
              <a:solidFill>
                <a:schemeClr val="tx1">
                  <a:lumMod val="5000"/>
                  <a:lumOff val="95000"/>
                </a:schemeClr>
              </a:solidFill>
            </a:ln>
            <a:effectLst/>
          </c:spPr>
        </c:minorGridlines>
        <c:title>
          <c:tx>
            <c:rich>
              <a:bodyPr rot="-54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r>
                  <a:rPr lang="en-IN" sz="1000">
                    <a:solidFill>
                      <a:sysClr val="windowText" lastClr="000000"/>
                    </a:solidFill>
                  </a:rPr>
                  <a:t>Number of news</a:t>
                </a:r>
              </a:p>
            </c:rich>
          </c:tx>
          <c:overlay val="0"/>
          <c:spPr>
            <a:noFill/>
            <a:ln>
              <a:noFill/>
            </a:ln>
            <a:effectLst/>
          </c:spPr>
          <c:txPr>
            <a:bodyPr rot="-54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1256989759"/>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[News analysis original.xlsx]Pie - Media Source!PivotTable2</c:name>
    <c:fmtId val="-1"/>
  </c:pivotSource>
  <c:chart>
    <c:title>
      <c:tx>
        <c:rich>
          <a:bodyPr rot="0" spcFirstLastPara="1" vertOverflow="ellipsis" vert="horz" wrap="square" anchor="ctr" anchorCtr="1"/>
          <a:lstStyle/>
          <a:p>
            <a:pPr algn="ctr">
              <a:defRPr sz="1200" b="1" i="0" u="none" strike="noStrike" kern="1200" cap="all" spc="50" baseline="0">
                <a:solidFill>
                  <a:sysClr val="windowText" lastClr="000000"/>
                </a:solidFill>
                <a:latin typeface="+mn-lt"/>
                <a:ea typeface="+mn-ea"/>
                <a:cs typeface="+mn-cs"/>
              </a:defRPr>
            </a:pPr>
            <a:r>
              <a:rPr lang="en-IN" sz="1200" b="1">
                <a:solidFill>
                  <a:sysClr val="windowText" lastClr="000000"/>
                </a:solidFill>
              </a:rPr>
              <a:t>Total month-wise news coverage by media</a:t>
            </a:r>
          </a:p>
        </c:rich>
      </c:tx>
      <c:layout>
        <c:manualLayout>
          <c:xMode val="edge"/>
          <c:yMode val="edge"/>
          <c:x val="0.16821721691586766"/>
          <c:y val="0"/>
        </c:manualLayout>
      </c:layout>
      <c:overlay val="0"/>
      <c:spPr>
        <a:noFill/>
        <a:ln>
          <a:noFill/>
        </a:ln>
        <a:effectLst/>
      </c:spPr>
      <c:txPr>
        <a:bodyPr rot="0" spcFirstLastPara="1" vertOverflow="ellipsis" vert="horz" wrap="square" anchor="ctr" anchorCtr="1"/>
        <a:lstStyle/>
        <a:p>
          <a:pPr algn="ctr">
            <a:defRPr sz="1200" b="1" i="0" u="none" strike="noStrike" kern="1200" cap="all" spc="50" baseline="0">
              <a:solidFill>
                <a:sysClr val="windowText" lastClr="000000"/>
              </a:solidFill>
              <a:latin typeface="+mn-lt"/>
              <a:ea typeface="+mn-ea"/>
              <a:cs typeface="+mn-cs"/>
            </a:defRPr>
          </a:pPr>
          <a:endParaRPr lang="en-US"/>
        </a:p>
      </c:txPr>
    </c:title>
    <c:autoTitleDeleted val="0"/>
    <c:pivotFmts>
      <c:pivotFmt>
        <c:idx val="0"/>
        <c:spPr>
          <a:solidFill>
            <a:schemeClr val="accent1"/>
          </a:solidFill>
          <a:ln w="19050">
            <a:solidFill>
              <a:schemeClr val="lt1"/>
            </a:solidFill>
          </a:ln>
          <a:effectLst/>
          <a:scene3d>
            <a:camera prst="orthographicFront"/>
            <a:lightRig rig="brightRoom" dir="t"/>
          </a:scene3d>
          <a:sp3d prstMaterial="flat">
            <a:bevelT w="50800" h="101600" prst="angle"/>
            <a:contourClr>
              <a:srgbClr val="000000"/>
            </a:contourClr>
          </a:sp3d>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w="19050">
            <a:solidFill>
              <a:schemeClr val="lt1"/>
            </a:solidFill>
          </a:ln>
          <a:effectLst/>
          <a:scene3d>
            <a:camera prst="orthographicFront"/>
            <a:lightRig rig="brightRoom" dir="t"/>
          </a:scene3d>
          <a:sp3d prstMaterial="flat">
            <a:bevelT w="50800" h="101600" prst="angle"/>
            <a:contourClr>
              <a:srgbClr val="000000"/>
            </a:contourClr>
          </a:sp3d>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w="19050">
            <a:solidFill>
              <a:schemeClr val="lt1"/>
            </a:solidFill>
          </a:ln>
          <a:effectLst/>
          <a:scene3d>
            <a:camera prst="orthographicFront"/>
            <a:lightRig rig="brightRoom" dir="t"/>
          </a:scene3d>
          <a:sp3d prstMaterial="flat">
            <a:bevelT w="50800" h="101600" prst="angle"/>
            <a:contourClr>
              <a:srgbClr val="000000"/>
            </a:contourClr>
          </a:sp3d>
        </c:spPr>
      </c:pivotFmt>
      <c:pivotFmt>
        <c:idx val="3"/>
        <c:spPr>
          <a:solidFill>
            <a:schemeClr val="accent1"/>
          </a:solidFill>
          <a:ln w="19050">
            <a:solidFill>
              <a:schemeClr val="lt1"/>
            </a:solidFill>
          </a:ln>
          <a:effectLst/>
          <a:scene3d>
            <a:camera prst="orthographicFront"/>
            <a:lightRig rig="brightRoom" dir="t"/>
          </a:scene3d>
          <a:sp3d prstMaterial="flat">
            <a:bevelT w="50800" h="101600" prst="angle"/>
            <a:contourClr>
              <a:srgbClr val="000000"/>
            </a:contourClr>
          </a:sp3d>
        </c:spPr>
      </c:pivotFmt>
      <c:pivotFmt>
        <c:idx val="4"/>
        <c:spPr>
          <a:solidFill>
            <a:schemeClr val="accent1"/>
          </a:solidFill>
          <a:ln w="19050">
            <a:solidFill>
              <a:schemeClr val="lt1"/>
            </a:solidFill>
          </a:ln>
          <a:effectLst/>
          <a:scene3d>
            <a:camera prst="orthographicFront"/>
            <a:lightRig rig="brightRoom" dir="t"/>
          </a:scene3d>
          <a:sp3d prstMaterial="flat">
            <a:bevelT w="50800" h="101600" prst="angle"/>
            <a:contourClr>
              <a:srgbClr val="000000"/>
            </a:contourClr>
          </a:sp3d>
        </c:spPr>
      </c:pivotFmt>
      <c:pivotFmt>
        <c:idx val="5"/>
        <c:spPr>
          <a:solidFill>
            <a:schemeClr val="accent1"/>
          </a:solidFill>
          <a:ln w="19050">
            <a:solidFill>
              <a:schemeClr val="lt1"/>
            </a:solidFill>
          </a:ln>
          <a:effectLst/>
          <a:scene3d>
            <a:camera prst="orthographicFront"/>
            <a:lightRig rig="brightRoom" dir="t"/>
          </a:scene3d>
          <a:sp3d prstMaterial="flat">
            <a:bevelT w="50800" h="101600" prst="angle"/>
            <a:contourClr>
              <a:srgbClr val="000000"/>
            </a:contourClr>
          </a:sp3d>
        </c:spPr>
      </c:pivotFmt>
      <c:pivotFmt>
        <c:idx val="6"/>
        <c:spPr>
          <a:solidFill>
            <a:schemeClr val="accent1"/>
          </a:solidFill>
          <a:ln w="19050">
            <a:solidFill>
              <a:schemeClr val="lt1"/>
            </a:solidFill>
          </a:ln>
          <a:effectLst/>
          <a:scene3d>
            <a:camera prst="orthographicFront"/>
            <a:lightRig rig="brightRoom" dir="t"/>
          </a:scene3d>
          <a:sp3d prstMaterial="flat">
            <a:bevelT w="50800" h="101600" prst="angle"/>
            <a:contourClr>
              <a:srgbClr val="000000"/>
            </a:contourClr>
          </a:sp3d>
        </c:spPr>
      </c:pivotFmt>
      <c:pivotFmt>
        <c:idx val="7"/>
        <c:spPr>
          <a:solidFill>
            <a:schemeClr val="accent1"/>
          </a:solidFill>
          <a:ln w="19050">
            <a:solidFill>
              <a:schemeClr val="lt1"/>
            </a:solidFill>
          </a:ln>
          <a:effectLst/>
          <a:scene3d>
            <a:camera prst="orthographicFront"/>
            <a:lightRig rig="brightRoom" dir="t"/>
          </a:scene3d>
          <a:sp3d prstMaterial="flat">
            <a:bevelT w="50800" h="101600" prst="angle"/>
            <a:contourClr>
              <a:srgbClr val="000000"/>
            </a:contourClr>
          </a:sp3d>
        </c:spPr>
      </c:pivotFmt>
      <c:pivotFmt>
        <c:idx val="8"/>
        <c:spPr>
          <a:solidFill>
            <a:schemeClr val="accent1"/>
          </a:solidFill>
          <a:ln w="19050">
            <a:solidFill>
              <a:schemeClr val="lt1"/>
            </a:solidFill>
          </a:ln>
          <a:effectLst/>
          <a:scene3d>
            <a:camera prst="orthographicFront"/>
            <a:lightRig rig="brightRoom" dir="t"/>
          </a:scene3d>
          <a:sp3d prstMaterial="flat">
            <a:bevelT w="50800" h="101600" prst="angle"/>
            <a:contourClr>
              <a:srgbClr val="000000"/>
            </a:contourClr>
          </a:sp3d>
        </c:spPr>
      </c:pivotFmt>
      <c:pivotFmt>
        <c:idx val="9"/>
        <c:spPr>
          <a:solidFill>
            <a:schemeClr val="accent1"/>
          </a:solidFill>
          <a:ln w="19050">
            <a:solidFill>
              <a:schemeClr val="lt1"/>
            </a:solidFill>
          </a:ln>
          <a:effectLst/>
          <a:scene3d>
            <a:camera prst="orthographicFront"/>
            <a:lightRig rig="brightRoom" dir="t"/>
          </a:scene3d>
          <a:sp3d prstMaterial="flat">
            <a:bevelT w="50800" h="101600" prst="angle"/>
            <a:contourClr>
              <a:srgbClr val="000000"/>
            </a:contourClr>
          </a:sp3d>
        </c:spPr>
      </c:pivotFmt>
      <c:pivotFmt>
        <c:idx val="10"/>
        <c:spPr>
          <a:solidFill>
            <a:schemeClr val="accent1"/>
          </a:solidFill>
          <a:ln w="19050">
            <a:solidFill>
              <a:schemeClr val="lt1"/>
            </a:solidFill>
          </a:ln>
          <a:effectLst/>
          <a:scene3d>
            <a:camera prst="orthographicFront"/>
            <a:lightRig rig="brightRoom" dir="t"/>
          </a:scene3d>
          <a:sp3d prstMaterial="flat">
            <a:bevelT w="50800" h="101600" prst="angle"/>
            <a:contourClr>
              <a:srgbClr val="000000"/>
            </a:contourClr>
          </a:sp3d>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1"/>
          </a:solidFill>
          <a:ln w="19050">
            <a:solidFill>
              <a:schemeClr val="lt1"/>
            </a:solidFill>
          </a:ln>
          <a:effectLst/>
          <a:scene3d>
            <a:camera prst="orthographicFront"/>
            <a:lightRig rig="brightRoom" dir="t"/>
          </a:scene3d>
          <a:sp3d prstMaterial="flat">
            <a:bevelT w="50800" h="101600" prst="angle"/>
            <a:contourClr>
              <a:srgbClr val="000000"/>
            </a:contourClr>
          </a:sp3d>
        </c:spPr>
      </c:pivotFmt>
      <c:pivotFmt>
        <c:idx val="12"/>
        <c:spPr>
          <a:solidFill>
            <a:schemeClr val="accent1"/>
          </a:solidFill>
          <a:ln w="19050">
            <a:solidFill>
              <a:schemeClr val="lt1"/>
            </a:solidFill>
          </a:ln>
          <a:effectLst/>
          <a:scene3d>
            <a:camera prst="orthographicFront"/>
            <a:lightRig rig="brightRoom" dir="t"/>
          </a:scene3d>
          <a:sp3d prstMaterial="flat">
            <a:bevelT w="50800" h="101600" prst="angle"/>
            <a:contourClr>
              <a:srgbClr val="000000"/>
            </a:contourClr>
          </a:sp3d>
        </c:spPr>
      </c:pivotFmt>
      <c:pivotFmt>
        <c:idx val="13"/>
        <c:spPr>
          <a:solidFill>
            <a:schemeClr val="accent1"/>
          </a:solidFill>
          <a:ln w="19050">
            <a:solidFill>
              <a:schemeClr val="lt1"/>
            </a:solidFill>
          </a:ln>
          <a:effectLst/>
          <a:scene3d>
            <a:camera prst="orthographicFront"/>
            <a:lightRig rig="brightRoom" dir="t"/>
          </a:scene3d>
          <a:sp3d prstMaterial="flat">
            <a:bevelT w="50800" h="101600" prst="angle"/>
            <a:contourClr>
              <a:srgbClr val="000000"/>
            </a:contourClr>
          </a:sp3d>
        </c:spPr>
      </c:pivotFmt>
      <c:pivotFmt>
        <c:idx val="14"/>
        <c:spPr>
          <a:solidFill>
            <a:schemeClr val="accent1"/>
          </a:solidFill>
          <a:ln w="19050">
            <a:solidFill>
              <a:schemeClr val="lt1"/>
            </a:solidFill>
          </a:ln>
          <a:effectLst/>
          <a:scene3d>
            <a:camera prst="orthographicFront"/>
            <a:lightRig rig="brightRoom" dir="t"/>
          </a:scene3d>
          <a:sp3d prstMaterial="flat">
            <a:bevelT w="50800" h="101600" prst="angle"/>
            <a:contourClr>
              <a:srgbClr val="000000"/>
            </a:contourClr>
          </a:sp3d>
        </c:spPr>
      </c:pivotFmt>
      <c:pivotFmt>
        <c:idx val="15"/>
        <c:spPr>
          <a:solidFill>
            <a:schemeClr val="accent1"/>
          </a:solidFill>
          <a:ln w="19050">
            <a:solidFill>
              <a:schemeClr val="lt1"/>
            </a:solidFill>
          </a:ln>
          <a:effectLst/>
          <a:scene3d>
            <a:camera prst="orthographicFront"/>
            <a:lightRig rig="brightRoom" dir="t"/>
          </a:scene3d>
          <a:sp3d prstMaterial="flat">
            <a:bevelT w="50800" h="101600" prst="angle"/>
            <a:contourClr>
              <a:srgbClr val="000000"/>
            </a:contourClr>
          </a:sp3d>
        </c:spPr>
      </c:pivotFmt>
      <c:pivotFmt>
        <c:idx val="16"/>
        <c:spPr>
          <a:solidFill>
            <a:schemeClr val="accent1"/>
          </a:solidFill>
          <a:ln w="19050">
            <a:solidFill>
              <a:schemeClr val="lt1"/>
            </a:solidFill>
          </a:ln>
          <a:effectLst/>
          <a:scene3d>
            <a:camera prst="orthographicFront"/>
            <a:lightRig rig="brightRoom" dir="t"/>
          </a:scene3d>
          <a:sp3d prstMaterial="flat">
            <a:bevelT w="50800" h="101600" prst="angle"/>
            <a:contourClr>
              <a:srgbClr val="000000"/>
            </a:contourClr>
          </a:sp3d>
        </c:spPr>
      </c:pivotFmt>
      <c:pivotFmt>
        <c:idx val="17"/>
        <c:spPr>
          <a:solidFill>
            <a:schemeClr val="accent1"/>
          </a:solidFill>
          <a:ln w="19050">
            <a:solidFill>
              <a:schemeClr val="lt1"/>
            </a:solidFill>
          </a:ln>
          <a:effectLst/>
          <a:scene3d>
            <a:camera prst="orthographicFront"/>
            <a:lightRig rig="brightRoom" dir="t"/>
          </a:scene3d>
          <a:sp3d prstMaterial="flat">
            <a:bevelT w="50800" h="101600" prst="angle"/>
            <a:contourClr>
              <a:srgbClr val="000000"/>
            </a:contourClr>
          </a:sp3d>
        </c:spPr>
      </c:pivotFmt>
      <c:pivotFmt>
        <c:idx val="18"/>
        <c:spPr>
          <a:solidFill>
            <a:schemeClr val="accent1"/>
          </a:solidFill>
          <a:ln w="19050">
            <a:solidFill>
              <a:schemeClr val="lt1"/>
            </a:solidFill>
          </a:ln>
          <a:effectLst/>
          <a:scene3d>
            <a:camera prst="orthographicFront"/>
            <a:lightRig rig="brightRoom" dir="t"/>
          </a:scene3d>
          <a:sp3d prstMaterial="flat">
            <a:bevelT w="50800" h="101600" prst="angle"/>
            <a:contourClr>
              <a:srgbClr val="000000"/>
            </a:contourClr>
          </a:sp3d>
        </c:spPr>
      </c:pivotFmt>
      <c:pivotFmt>
        <c:idx val="19"/>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0"/>
        <c:spPr>
          <a:solidFill>
            <a:schemeClr val="accent1"/>
          </a:solidFill>
          <a:ln w="19050">
            <a:solidFill>
              <a:schemeClr val="lt1"/>
            </a:solidFill>
          </a:ln>
          <a:effectLst/>
          <a:scene3d>
            <a:camera prst="orthographicFront"/>
            <a:lightRig rig="brightRoom" dir="t"/>
          </a:scene3d>
          <a:sp3d prstMaterial="flat">
            <a:bevelT w="50800" h="101600" prst="angle"/>
            <a:contourClr>
              <a:srgbClr val="000000"/>
            </a:contourClr>
          </a:sp3d>
        </c:spPr>
      </c:pivotFmt>
      <c:pivotFmt>
        <c:idx val="21"/>
        <c:spPr>
          <a:solidFill>
            <a:schemeClr val="accent2"/>
          </a:solidFill>
          <a:ln w="19050">
            <a:solidFill>
              <a:schemeClr val="lt1"/>
            </a:solidFill>
          </a:ln>
          <a:effectLst/>
          <a:scene3d>
            <a:camera prst="orthographicFront"/>
            <a:lightRig rig="brightRoom" dir="t"/>
          </a:scene3d>
          <a:sp3d prstMaterial="flat">
            <a:bevelT w="50800" h="101600" prst="angle"/>
            <a:contourClr>
              <a:srgbClr val="000000"/>
            </a:contourClr>
          </a:sp3d>
        </c:spPr>
      </c:pivotFmt>
      <c:pivotFmt>
        <c:idx val="22"/>
        <c:spPr>
          <a:solidFill>
            <a:schemeClr val="accent3"/>
          </a:solidFill>
          <a:ln w="19050">
            <a:solidFill>
              <a:schemeClr val="lt1"/>
            </a:solidFill>
          </a:ln>
          <a:effectLst/>
          <a:scene3d>
            <a:camera prst="orthographicFront"/>
            <a:lightRig rig="brightRoom" dir="t"/>
          </a:scene3d>
          <a:sp3d prstMaterial="flat">
            <a:bevelT w="50800" h="101600" prst="angle"/>
            <a:contourClr>
              <a:srgbClr val="000000"/>
            </a:contourClr>
          </a:sp3d>
        </c:spPr>
      </c:pivotFmt>
      <c:pivotFmt>
        <c:idx val="23"/>
        <c:spPr>
          <a:solidFill>
            <a:schemeClr val="accent4"/>
          </a:solidFill>
          <a:ln w="19050">
            <a:solidFill>
              <a:schemeClr val="lt1"/>
            </a:solidFill>
          </a:ln>
          <a:effectLst/>
          <a:scene3d>
            <a:camera prst="orthographicFront"/>
            <a:lightRig rig="brightRoom" dir="t"/>
          </a:scene3d>
          <a:sp3d prstMaterial="flat">
            <a:bevelT w="50800" h="101600" prst="angle"/>
            <a:contourClr>
              <a:srgbClr val="000000"/>
            </a:contourClr>
          </a:sp3d>
        </c:spPr>
      </c:pivotFmt>
      <c:pivotFmt>
        <c:idx val="24"/>
        <c:spPr>
          <a:solidFill>
            <a:schemeClr val="accent5"/>
          </a:solidFill>
          <a:ln w="19050">
            <a:solidFill>
              <a:schemeClr val="lt1"/>
            </a:solidFill>
          </a:ln>
          <a:effectLst/>
          <a:scene3d>
            <a:camera prst="orthographicFront"/>
            <a:lightRig rig="brightRoom" dir="t"/>
          </a:scene3d>
          <a:sp3d prstMaterial="flat">
            <a:bevelT w="50800" h="101600" prst="angle"/>
            <a:contourClr>
              <a:srgbClr val="000000"/>
            </a:contourClr>
          </a:sp3d>
        </c:spPr>
      </c:pivotFmt>
      <c:pivotFmt>
        <c:idx val="25"/>
        <c:spPr>
          <a:solidFill>
            <a:schemeClr val="accent6"/>
          </a:solidFill>
          <a:ln w="19050">
            <a:solidFill>
              <a:schemeClr val="lt1"/>
            </a:solidFill>
          </a:ln>
          <a:effectLst/>
          <a:scene3d>
            <a:camera prst="orthographicFront"/>
            <a:lightRig rig="brightRoom" dir="t"/>
          </a:scene3d>
          <a:sp3d prstMaterial="flat">
            <a:bevelT w="50800" h="101600" prst="angle"/>
            <a:contourClr>
              <a:srgbClr val="000000"/>
            </a:contourClr>
          </a:sp3d>
        </c:spPr>
      </c:pivotFmt>
      <c:pivotFmt>
        <c:idx val="26"/>
        <c:spPr>
          <a:solidFill>
            <a:schemeClr val="accent1">
              <a:lumMod val="60000"/>
            </a:schemeClr>
          </a:solidFill>
          <a:ln w="19050">
            <a:solidFill>
              <a:schemeClr val="lt1"/>
            </a:solidFill>
          </a:ln>
          <a:effectLst/>
          <a:scene3d>
            <a:camera prst="orthographicFront"/>
            <a:lightRig rig="brightRoom" dir="t"/>
          </a:scene3d>
          <a:sp3d prstMaterial="flat">
            <a:bevelT w="50800" h="101600" prst="angle"/>
            <a:contourClr>
              <a:srgbClr val="000000"/>
            </a:contourClr>
          </a:sp3d>
        </c:spPr>
      </c:pivotFmt>
      <c:pivotFmt>
        <c:idx val="27"/>
        <c:spPr>
          <a:solidFill>
            <a:schemeClr val="accent2">
              <a:lumMod val="60000"/>
            </a:schemeClr>
          </a:solidFill>
          <a:ln w="19050">
            <a:solidFill>
              <a:schemeClr val="lt1"/>
            </a:solidFill>
          </a:ln>
          <a:effectLst/>
          <a:scene3d>
            <a:camera prst="orthographicFront"/>
            <a:lightRig rig="brightRoom" dir="t"/>
          </a:scene3d>
          <a:sp3d prstMaterial="flat">
            <a:bevelT w="50800" h="101600" prst="angle"/>
            <a:contourClr>
              <a:srgbClr val="000000"/>
            </a:contourClr>
          </a:sp3d>
        </c:spPr>
      </c:pivotFmt>
      <c:pivotFmt>
        <c:idx val="28"/>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9"/>
      </c:pivotFmt>
      <c:pivotFmt>
        <c:idx val="30"/>
      </c:pivotFmt>
      <c:pivotFmt>
        <c:idx val="31"/>
      </c:pivotFmt>
      <c:pivotFmt>
        <c:idx val="32"/>
      </c:pivotFmt>
      <c:pivotFmt>
        <c:idx val="33"/>
      </c:pivotFmt>
      <c:pivotFmt>
        <c:idx val="34"/>
      </c:pivotFmt>
      <c:pivotFmt>
        <c:idx val="35"/>
      </c:pivotFmt>
      <c:pivotFmt>
        <c:idx val="36"/>
      </c:pivotFmt>
      <c:pivotFmt>
        <c:idx val="37"/>
      </c:pivotFmt>
      <c:pivotFmt>
        <c:idx val="38"/>
      </c:pivotFmt>
      <c:pivotFmt>
        <c:idx val="39"/>
      </c:pivotFmt>
      <c:pivotFmt>
        <c:idx val="40"/>
      </c:pivotFmt>
      <c:pivotFmt>
        <c:idx val="41"/>
      </c:pivotFmt>
      <c:pivotFmt>
        <c:idx val="42"/>
      </c:pivotFmt>
      <c:pivotFmt>
        <c:idx val="43"/>
      </c:pivotFmt>
      <c:pivotFmt>
        <c:idx val="44"/>
      </c:pivotFmt>
      <c:pivotFmt>
        <c:idx val="45"/>
      </c:pivotFmt>
      <c:pivotFmt>
        <c:idx val="46"/>
      </c:pivotFmt>
      <c:pivotFmt>
        <c:idx val="47"/>
      </c:pivotFmt>
      <c:pivotFmt>
        <c:idx val="48"/>
      </c:pivotFmt>
      <c:pivotFmt>
        <c:idx val="49"/>
      </c:pivotFmt>
      <c:pivotFmt>
        <c:idx val="50"/>
      </c:pivotFmt>
      <c:pivotFmt>
        <c:idx val="51"/>
      </c:pivotFmt>
      <c:pivotFmt>
        <c:idx val="52"/>
      </c:pivotFmt>
      <c:pivotFmt>
        <c:idx val="53"/>
      </c:pivotFmt>
      <c:pivotFmt>
        <c:idx val="54"/>
      </c:pivotFmt>
      <c:pivotFmt>
        <c:idx val="55"/>
      </c:pivotFmt>
      <c:pivotFmt>
        <c:idx val="56"/>
      </c:pivotFmt>
      <c:pivotFmt>
        <c:idx val="57"/>
      </c:pivotFmt>
      <c:pivotFmt>
        <c:idx val="58"/>
      </c:pivotFmt>
      <c:pivotFmt>
        <c:idx val="59"/>
      </c:pivotFmt>
      <c:pivotFmt>
        <c:idx val="60"/>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61"/>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62"/>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63"/>
      </c:pivotFmt>
      <c:pivotFmt>
        <c:idx val="64"/>
      </c:pivotFmt>
      <c:pivotFmt>
        <c:idx val="65"/>
      </c:pivotFmt>
      <c:pivotFmt>
        <c:idx val="66"/>
      </c:pivotFmt>
      <c:pivotFmt>
        <c:idx val="67"/>
      </c:pivotFmt>
      <c:pivotFmt>
        <c:idx val="68"/>
      </c:pivotFmt>
      <c:pivotFmt>
        <c:idx val="69"/>
      </c:pivotFmt>
      <c:pivotFmt>
        <c:idx val="70"/>
      </c:pivotFmt>
      <c:pivotFmt>
        <c:idx val="71"/>
      </c:pivotFmt>
      <c:pivotFmt>
        <c:idx val="72"/>
      </c:pivotFmt>
      <c:pivotFmt>
        <c:idx val="73"/>
      </c:pivotFmt>
      <c:pivotFmt>
        <c:idx val="74"/>
      </c:pivotFmt>
      <c:pivotFmt>
        <c:idx val="75"/>
      </c:pivotFmt>
      <c:pivotFmt>
        <c:idx val="76"/>
      </c:pivotFmt>
      <c:pivotFmt>
        <c:idx val="77"/>
      </c:pivotFmt>
      <c:pivotFmt>
        <c:idx val="78"/>
      </c:pivotFmt>
      <c:pivotFmt>
        <c:idx val="79"/>
      </c:pivotFmt>
      <c:pivotFmt>
        <c:idx val="80"/>
      </c:pivotFmt>
      <c:pivotFmt>
        <c:idx val="81"/>
      </c:pivotFmt>
      <c:pivotFmt>
        <c:idx val="82"/>
      </c:pivotFmt>
      <c:pivotFmt>
        <c:idx val="83"/>
      </c:pivotFmt>
      <c:pivotFmt>
        <c:idx val="84"/>
      </c:pivotFmt>
      <c:pivotFmt>
        <c:idx val="85"/>
      </c:pivotFmt>
      <c:pivotFmt>
        <c:idx val="86"/>
      </c:pivotFmt>
      <c:pivotFmt>
        <c:idx val="87"/>
      </c:pivotFmt>
      <c:pivotFmt>
        <c:idx val="88"/>
      </c:pivotFmt>
      <c:pivotFmt>
        <c:idx val="89"/>
      </c:pivotFmt>
      <c:pivotFmt>
        <c:idx val="90"/>
      </c:pivotFmt>
      <c:pivotFmt>
        <c:idx val="91"/>
      </c:pivotFmt>
      <c:pivotFmt>
        <c:idx val="92"/>
      </c:pivotFmt>
      <c:pivotFmt>
        <c:idx val="93"/>
      </c:pivotFmt>
      <c:pivotFmt>
        <c:idx val="94"/>
      </c:pivotFmt>
      <c:pivotFmt>
        <c:idx val="95"/>
      </c:pivotFmt>
      <c:pivotFmt>
        <c:idx val="96"/>
      </c:pivotFmt>
      <c:pivotFmt>
        <c:idx val="97"/>
      </c:pivotFmt>
      <c:pivotFmt>
        <c:idx val="98"/>
      </c:pivotFmt>
      <c:pivotFmt>
        <c:idx val="99"/>
      </c:pivotFmt>
      <c:pivotFmt>
        <c:idx val="100"/>
      </c:pivotFmt>
      <c:pivotFmt>
        <c:idx val="101"/>
      </c:pivotFmt>
      <c:pivotFmt>
        <c:idx val="102"/>
      </c:pivotFmt>
      <c:pivotFmt>
        <c:idx val="103"/>
      </c:pivotFmt>
      <c:pivotFmt>
        <c:idx val="104"/>
      </c:pivotFmt>
      <c:pivotFmt>
        <c:idx val="105"/>
      </c:pivotFmt>
      <c:pivotFmt>
        <c:idx val="106"/>
      </c:pivotFmt>
      <c:pivotFmt>
        <c:idx val="107"/>
      </c:pivotFmt>
      <c:pivotFmt>
        <c:idx val="108"/>
      </c:pivotFmt>
      <c:pivotFmt>
        <c:idx val="109"/>
      </c:pivotFmt>
      <c:pivotFmt>
        <c:idx val="110"/>
      </c:pivotFmt>
      <c:pivotFmt>
        <c:idx val="111"/>
      </c:pivotFmt>
      <c:pivotFmt>
        <c:idx val="112"/>
      </c:pivotFmt>
      <c:pivotFmt>
        <c:idx val="113"/>
      </c:pivotFmt>
      <c:pivotFmt>
        <c:idx val="114"/>
      </c:pivotFmt>
      <c:pivotFmt>
        <c:idx val="115"/>
      </c:pivotFmt>
      <c:pivotFmt>
        <c:idx val="116"/>
      </c:pivotFmt>
      <c:pivotFmt>
        <c:idx val="117"/>
      </c:pivotFmt>
      <c:pivotFmt>
        <c:idx val="118"/>
      </c:pivotFmt>
      <c:pivotFmt>
        <c:idx val="119"/>
      </c:pivotFmt>
      <c:pivotFmt>
        <c:idx val="120"/>
      </c:pivotFmt>
      <c:pivotFmt>
        <c:idx val="121"/>
      </c:pivotFmt>
      <c:pivotFmt>
        <c:idx val="122"/>
      </c:pivotFmt>
      <c:pivotFmt>
        <c:idx val="123"/>
      </c:pivotFmt>
      <c:pivotFmt>
        <c:idx val="124"/>
      </c:pivotFmt>
      <c:pivotFmt>
        <c:idx val="125"/>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26"/>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27"/>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28"/>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29"/>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s>
    <c:plotArea>
      <c:layout/>
      <c:pieChart>
        <c:varyColors val="1"/>
        <c:ser>
          <c:idx val="0"/>
          <c:order val="0"/>
          <c:tx>
            <c:strRef>
              <c:f>'Pie - Media Source'!$B$3</c:f>
              <c:strCache>
                <c:ptCount val="1"/>
                <c:pt idx="0">
                  <c:v>Total</c:v>
                </c:pt>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4822-4E5B-80E2-858F547B0E96}"/>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4822-4E5B-80E2-858F547B0E96}"/>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4822-4E5B-80E2-858F547B0E96}"/>
              </c:ext>
            </c:extLst>
          </c:dPt>
          <c:dPt>
            <c:idx val="3"/>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4822-4E5B-80E2-858F547B0E96}"/>
              </c:ext>
            </c:extLst>
          </c:dPt>
          <c:dPt>
            <c:idx val="4"/>
            <c:bubble3D val="0"/>
            <c:spPr>
              <a:solidFill>
                <a:schemeClr val="accent5"/>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9-4822-4E5B-80E2-858F547B0E96}"/>
              </c:ext>
            </c:extLst>
          </c:dPt>
          <c:dPt>
            <c:idx val="5"/>
            <c:bubble3D val="0"/>
            <c:spPr>
              <a:solidFill>
                <a:schemeClr val="accent6"/>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B-4822-4E5B-80E2-858F547B0E96}"/>
              </c:ext>
            </c:extLst>
          </c:dPt>
          <c:dPt>
            <c:idx val="6"/>
            <c:bubble3D val="0"/>
            <c:spPr>
              <a:solidFill>
                <a:schemeClr val="accent1">
                  <a:lumMod val="60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D-4822-4E5B-80E2-858F547B0E96}"/>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multiLvlStrRef>
              <c:f>'Pie - Media Source'!$A$4:$A$18</c:f>
              <c:multiLvlStrCache>
                <c:ptCount val="7"/>
                <c:lvl>
                  <c:pt idx="0">
                    <c:v>2022</c:v>
                  </c:pt>
                  <c:pt idx="1">
                    <c:v>2022</c:v>
                  </c:pt>
                  <c:pt idx="2">
                    <c:v>2022</c:v>
                  </c:pt>
                  <c:pt idx="3">
                    <c:v>2021</c:v>
                  </c:pt>
                  <c:pt idx="4">
                    <c:v>2021</c:v>
                  </c:pt>
                  <c:pt idx="5">
                    <c:v>2021</c:v>
                  </c:pt>
                  <c:pt idx="6">
                    <c:v>2021</c:v>
                  </c:pt>
                </c:lvl>
                <c:lvl>
                  <c:pt idx="0">
                    <c:v>Jan</c:v>
                  </c:pt>
                  <c:pt idx="1">
                    <c:v>Feb</c:v>
                  </c:pt>
                  <c:pt idx="2">
                    <c:v>Mar</c:v>
                  </c:pt>
                  <c:pt idx="3">
                    <c:v>Sep</c:v>
                  </c:pt>
                  <c:pt idx="4">
                    <c:v>Oct</c:v>
                  </c:pt>
                  <c:pt idx="5">
                    <c:v>Nov</c:v>
                  </c:pt>
                  <c:pt idx="6">
                    <c:v>Dec</c:v>
                  </c:pt>
                </c:lvl>
              </c:multiLvlStrCache>
            </c:multiLvlStrRef>
          </c:cat>
          <c:val>
            <c:numRef>
              <c:f>'Pie - Media Source'!$B$4:$B$18</c:f>
              <c:numCache>
                <c:formatCode>General</c:formatCode>
                <c:ptCount val="7"/>
                <c:pt idx="0">
                  <c:v>4</c:v>
                </c:pt>
                <c:pt idx="1">
                  <c:v>3</c:v>
                </c:pt>
                <c:pt idx="2">
                  <c:v>2</c:v>
                </c:pt>
                <c:pt idx="3">
                  <c:v>14</c:v>
                </c:pt>
                <c:pt idx="4">
                  <c:v>30</c:v>
                </c:pt>
                <c:pt idx="5">
                  <c:v>159</c:v>
                </c:pt>
                <c:pt idx="6">
                  <c:v>65</c:v>
                </c:pt>
              </c:numCache>
            </c:numRef>
          </c:val>
          <c:extLst>
            <c:ext xmlns:c16="http://schemas.microsoft.com/office/drawing/2014/chart" uri="{C3380CC4-5D6E-409C-BE32-E72D297353CC}">
              <c16:uniqueId val="{0000000E-4822-4E5B-80E2-858F547B0E96}"/>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73417858937845537"/>
          <c:y val="0.29151402493786421"/>
          <c:w val="0.23163093715002933"/>
          <c:h val="0.55603416946886941"/>
        </c:manualLayout>
      </c:layout>
      <c:overlay val="0"/>
      <c:spPr>
        <a:noFill/>
        <a:ln>
          <a:noFill/>
        </a:ln>
        <a:effectLst/>
      </c:spPr>
      <c:txPr>
        <a:bodyPr rot="0" spcFirstLastPara="1" vertOverflow="ellipsis" vert="horz" wrap="square" anchor="ctr" anchorCtr="1"/>
        <a:lstStyle/>
        <a:p>
          <a:pPr>
            <a:defRPr sz="800" b="0" i="0" u="none" strike="noStrike" kern="1200" baseline="0">
              <a:solidFill>
                <a:sysClr val="windowText" lastClr="000000"/>
              </a:solidFill>
              <a:latin typeface="+mn-lt"/>
              <a:ea typeface="+mn-ea"/>
              <a:cs typeface="+mn-cs"/>
            </a:defRPr>
          </a:pPr>
          <a:endParaRPr lang="en-US"/>
        </a:p>
      </c:txPr>
    </c:legend>
    <c:plotVisOnly val="1"/>
    <c:dispBlanksAs val="gap"/>
    <c:showDLblsOverMax val="0"/>
    <c:extLst/>
  </c:chart>
  <c:spPr>
    <a:noFill/>
    <a:ln>
      <a:noFill/>
    </a:ln>
    <a:effectLst/>
  </c:spPr>
  <c:txPr>
    <a:bodyPr/>
    <a:lstStyle/>
    <a:p>
      <a:pPr>
        <a:defRPr/>
      </a:pPr>
      <a:endParaRPr lang="en-US"/>
    </a:p>
  </c:txPr>
  <c:externalData r:id="rId4">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cap="none" spc="20" baseline="0">
                <a:solidFill>
                  <a:schemeClr val="tx1">
                    <a:lumMod val="50000"/>
                    <a:lumOff val="50000"/>
                  </a:schemeClr>
                </a:solidFill>
                <a:latin typeface="Calibri" panose="020F0502020204030204" pitchFamily="34" charset="0"/>
                <a:ea typeface="Calibri" panose="020F0502020204030204" pitchFamily="34" charset="0"/>
                <a:cs typeface="Calibri" panose="020F0502020204030204" pitchFamily="34" charset="0"/>
              </a:defRPr>
            </a:pPr>
            <a:r>
              <a:rPr lang="en-IN" sz="1400" b="1">
                <a:solidFill>
                  <a:sysClr val="windowText" lastClr="000000"/>
                </a:solidFill>
                <a:latin typeface="Calibri" panose="020F0502020204030204" pitchFamily="34" charset="0"/>
                <a:ea typeface="Calibri" panose="020F0502020204030204" pitchFamily="34" charset="0"/>
                <a:cs typeface="Calibri" panose="020F0502020204030204" pitchFamily="34" charset="0"/>
              </a:rPr>
              <a:t>Fire count, AQI and News coverage</a:t>
            </a:r>
          </a:p>
        </c:rich>
      </c:tx>
      <c:layout>
        <c:manualLayout>
          <c:xMode val="edge"/>
          <c:yMode val="edge"/>
          <c:x val="0.29609090798061943"/>
          <c:y val="2.9283702539507368E-2"/>
        </c:manualLayout>
      </c:layout>
      <c:overlay val="0"/>
      <c:spPr>
        <a:noFill/>
        <a:ln>
          <a:noFill/>
        </a:ln>
        <a:effectLst/>
      </c:spPr>
      <c:txPr>
        <a:bodyPr rot="0" spcFirstLastPara="1" vertOverflow="ellipsis" vert="horz" wrap="square" anchor="ctr" anchorCtr="1"/>
        <a:lstStyle/>
        <a:p>
          <a:pPr>
            <a:defRPr sz="1400" b="1" i="0" u="none" strike="noStrike" kern="1200" cap="none" spc="20" baseline="0">
              <a:solidFill>
                <a:schemeClr val="tx1">
                  <a:lumMod val="50000"/>
                  <a:lumOff val="50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title>
    <c:autoTitleDeleted val="0"/>
    <c:plotArea>
      <c:layout/>
      <c:lineChart>
        <c:grouping val="standard"/>
        <c:varyColors val="0"/>
        <c:ser>
          <c:idx val="0"/>
          <c:order val="0"/>
          <c:tx>
            <c:strRef>
              <c:f>'Fire count'!$H$1</c:f>
              <c:strCache>
                <c:ptCount val="1"/>
                <c:pt idx="0">
                  <c:v>Max AQI</c:v>
                </c:pt>
              </c:strCache>
            </c:strRef>
          </c:tx>
          <c:spPr>
            <a:ln w="15875" cap="rnd">
              <a:solidFill>
                <a:schemeClr val="accent1"/>
              </a:solidFill>
              <a:round/>
            </a:ln>
            <a:effectLst>
              <a:outerShdw blurRad="40000" dist="20000" dir="5400000" rotWithShape="0">
                <a:srgbClr val="000000">
                  <a:alpha val="38000"/>
                </a:srgbClr>
              </a:outerShdw>
            </a:effectLst>
          </c:spPr>
          <c:marker>
            <c:symbol val="none"/>
          </c:marker>
          <c:cat>
            <c:numRef>
              <c:f>'Fire count'!$G$2:$G$213</c:f>
              <c:numCache>
                <c:formatCode>m/d/yyyy</c:formatCode>
                <c:ptCount val="212"/>
                <c:pt idx="0">
                  <c:v>44440</c:v>
                </c:pt>
                <c:pt idx="1">
                  <c:v>44441</c:v>
                </c:pt>
                <c:pt idx="2">
                  <c:v>44442</c:v>
                </c:pt>
                <c:pt idx="3">
                  <c:v>44443</c:v>
                </c:pt>
                <c:pt idx="4">
                  <c:v>44444</c:v>
                </c:pt>
                <c:pt idx="5">
                  <c:v>44445</c:v>
                </c:pt>
                <c:pt idx="6">
                  <c:v>44446</c:v>
                </c:pt>
                <c:pt idx="7">
                  <c:v>44447</c:v>
                </c:pt>
                <c:pt idx="8">
                  <c:v>44448</c:v>
                </c:pt>
                <c:pt idx="9">
                  <c:v>44449</c:v>
                </c:pt>
                <c:pt idx="10">
                  <c:v>44450</c:v>
                </c:pt>
                <c:pt idx="11">
                  <c:v>44451</c:v>
                </c:pt>
                <c:pt idx="12">
                  <c:v>44452</c:v>
                </c:pt>
                <c:pt idx="13">
                  <c:v>44453</c:v>
                </c:pt>
                <c:pt idx="14">
                  <c:v>44454</c:v>
                </c:pt>
                <c:pt idx="15">
                  <c:v>44455</c:v>
                </c:pt>
                <c:pt idx="16">
                  <c:v>44456</c:v>
                </c:pt>
                <c:pt idx="17">
                  <c:v>44457</c:v>
                </c:pt>
                <c:pt idx="18">
                  <c:v>44458</c:v>
                </c:pt>
                <c:pt idx="19">
                  <c:v>44459</c:v>
                </c:pt>
                <c:pt idx="20">
                  <c:v>44460</c:v>
                </c:pt>
                <c:pt idx="21">
                  <c:v>44461</c:v>
                </c:pt>
                <c:pt idx="22">
                  <c:v>44462</c:v>
                </c:pt>
                <c:pt idx="23">
                  <c:v>44463</c:v>
                </c:pt>
                <c:pt idx="24">
                  <c:v>44464</c:v>
                </c:pt>
                <c:pt idx="25">
                  <c:v>44465</c:v>
                </c:pt>
                <c:pt idx="26">
                  <c:v>44466</c:v>
                </c:pt>
                <c:pt idx="27">
                  <c:v>44467</c:v>
                </c:pt>
                <c:pt idx="28">
                  <c:v>44468</c:v>
                </c:pt>
                <c:pt idx="29">
                  <c:v>44469</c:v>
                </c:pt>
                <c:pt idx="30">
                  <c:v>44470</c:v>
                </c:pt>
                <c:pt idx="31">
                  <c:v>44471</c:v>
                </c:pt>
                <c:pt idx="32">
                  <c:v>44472</c:v>
                </c:pt>
                <c:pt idx="33">
                  <c:v>44473</c:v>
                </c:pt>
                <c:pt idx="34">
                  <c:v>44474</c:v>
                </c:pt>
                <c:pt idx="35">
                  <c:v>44475</c:v>
                </c:pt>
                <c:pt idx="36">
                  <c:v>44476</c:v>
                </c:pt>
                <c:pt idx="37">
                  <c:v>44477</c:v>
                </c:pt>
                <c:pt idx="38">
                  <c:v>44478</c:v>
                </c:pt>
                <c:pt idx="39">
                  <c:v>44479</c:v>
                </c:pt>
                <c:pt idx="40">
                  <c:v>44480</c:v>
                </c:pt>
                <c:pt idx="41">
                  <c:v>44481</c:v>
                </c:pt>
                <c:pt idx="42">
                  <c:v>44482</c:v>
                </c:pt>
                <c:pt idx="43">
                  <c:v>44483</c:v>
                </c:pt>
                <c:pt idx="44">
                  <c:v>44484</c:v>
                </c:pt>
                <c:pt idx="45">
                  <c:v>44485</c:v>
                </c:pt>
                <c:pt idx="46">
                  <c:v>44486</c:v>
                </c:pt>
                <c:pt idx="47">
                  <c:v>44487</c:v>
                </c:pt>
                <c:pt idx="48">
                  <c:v>44488</c:v>
                </c:pt>
                <c:pt idx="49">
                  <c:v>44489</c:v>
                </c:pt>
                <c:pt idx="50">
                  <c:v>44490</c:v>
                </c:pt>
                <c:pt idx="51">
                  <c:v>44491</c:v>
                </c:pt>
                <c:pt idx="52">
                  <c:v>44492</c:v>
                </c:pt>
                <c:pt idx="53">
                  <c:v>44493</c:v>
                </c:pt>
                <c:pt idx="54">
                  <c:v>44494</c:v>
                </c:pt>
                <c:pt idx="55">
                  <c:v>44495</c:v>
                </c:pt>
                <c:pt idx="56">
                  <c:v>44496</c:v>
                </c:pt>
                <c:pt idx="57">
                  <c:v>44497</c:v>
                </c:pt>
                <c:pt idx="58">
                  <c:v>44498</c:v>
                </c:pt>
                <c:pt idx="59">
                  <c:v>44499</c:v>
                </c:pt>
                <c:pt idx="60">
                  <c:v>44500</c:v>
                </c:pt>
                <c:pt idx="61">
                  <c:v>44501</c:v>
                </c:pt>
                <c:pt idx="62">
                  <c:v>44502</c:v>
                </c:pt>
                <c:pt idx="63">
                  <c:v>44503</c:v>
                </c:pt>
                <c:pt idx="64">
                  <c:v>44504</c:v>
                </c:pt>
                <c:pt idx="65">
                  <c:v>44505</c:v>
                </c:pt>
                <c:pt idx="66">
                  <c:v>44506</c:v>
                </c:pt>
                <c:pt idx="67">
                  <c:v>44507</c:v>
                </c:pt>
                <c:pt idx="68">
                  <c:v>44508</c:v>
                </c:pt>
                <c:pt idx="69">
                  <c:v>44509</c:v>
                </c:pt>
                <c:pt idx="70">
                  <c:v>44510</c:v>
                </c:pt>
                <c:pt idx="71">
                  <c:v>44511</c:v>
                </c:pt>
                <c:pt idx="72">
                  <c:v>44512</c:v>
                </c:pt>
                <c:pt idx="73">
                  <c:v>44513</c:v>
                </c:pt>
                <c:pt idx="74">
                  <c:v>44514</c:v>
                </c:pt>
                <c:pt idx="75">
                  <c:v>44515</c:v>
                </c:pt>
                <c:pt idx="76">
                  <c:v>44516</c:v>
                </c:pt>
                <c:pt idx="77">
                  <c:v>44517</c:v>
                </c:pt>
                <c:pt idx="78">
                  <c:v>44518</c:v>
                </c:pt>
                <c:pt idx="79">
                  <c:v>44519</c:v>
                </c:pt>
                <c:pt idx="80">
                  <c:v>44520</c:v>
                </c:pt>
                <c:pt idx="81">
                  <c:v>44521</c:v>
                </c:pt>
                <c:pt idx="82">
                  <c:v>44522</c:v>
                </c:pt>
                <c:pt idx="83">
                  <c:v>44523</c:v>
                </c:pt>
                <c:pt idx="84">
                  <c:v>44524</c:v>
                </c:pt>
                <c:pt idx="85">
                  <c:v>44525</c:v>
                </c:pt>
                <c:pt idx="86">
                  <c:v>44526</c:v>
                </c:pt>
                <c:pt idx="87">
                  <c:v>44527</c:v>
                </c:pt>
                <c:pt idx="88">
                  <c:v>44528</c:v>
                </c:pt>
                <c:pt idx="89">
                  <c:v>44529</c:v>
                </c:pt>
                <c:pt idx="90">
                  <c:v>44530</c:v>
                </c:pt>
                <c:pt idx="91">
                  <c:v>44531</c:v>
                </c:pt>
                <c:pt idx="92">
                  <c:v>44532</c:v>
                </c:pt>
                <c:pt idx="93">
                  <c:v>44533</c:v>
                </c:pt>
                <c:pt idx="94">
                  <c:v>44534</c:v>
                </c:pt>
                <c:pt idx="95">
                  <c:v>44535</c:v>
                </c:pt>
                <c:pt idx="96">
                  <c:v>44536</c:v>
                </c:pt>
                <c:pt idx="97">
                  <c:v>44537</c:v>
                </c:pt>
                <c:pt idx="98">
                  <c:v>44538</c:v>
                </c:pt>
                <c:pt idx="99">
                  <c:v>44539</c:v>
                </c:pt>
                <c:pt idx="100">
                  <c:v>44540</c:v>
                </c:pt>
                <c:pt idx="101">
                  <c:v>44541</c:v>
                </c:pt>
                <c:pt idx="102">
                  <c:v>44542</c:v>
                </c:pt>
                <c:pt idx="103">
                  <c:v>44543</c:v>
                </c:pt>
                <c:pt idx="104">
                  <c:v>44544</c:v>
                </c:pt>
                <c:pt idx="105">
                  <c:v>44545</c:v>
                </c:pt>
                <c:pt idx="106">
                  <c:v>44546</c:v>
                </c:pt>
                <c:pt idx="107">
                  <c:v>44547</c:v>
                </c:pt>
                <c:pt idx="108">
                  <c:v>44548</c:v>
                </c:pt>
                <c:pt idx="109">
                  <c:v>44549</c:v>
                </c:pt>
                <c:pt idx="110">
                  <c:v>44550</c:v>
                </c:pt>
                <c:pt idx="111">
                  <c:v>44551</c:v>
                </c:pt>
                <c:pt idx="112">
                  <c:v>44552</c:v>
                </c:pt>
                <c:pt idx="113">
                  <c:v>44553</c:v>
                </c:pt>
                <c:pt idx="114">
                  <c:v>44554</c:v>
                </c:pt>
                <c:pt idx="115">
                  <c:v>44555</c:v>
                </c:pt>
                <c:pt idx="116">
                  <c:v>44556</c:v>
                </c:pt>
                <c:pt idx="117">
                  <c:v>44557</c:v>
                </c:pt>
                <c:pt idx="118">
                  <c:v>44558</c:v>
                </c:pt>
                <c:pt idx="119">
                  <c:v>44559</c:v>
                </c:pt>
                <c:pt idx="120">
                  <c:v>44560</c:v>
                </c:pt>
                <c:pt idx="121">
                  <c:v>44561</c:v>
                </c:pt>
                <c:pt idx="122">
                  <c:v>44562</c:v>
                </c:pt>
                <c:pt idx="123">
                  <c:v>44563</c:v>
                </c:pt>
                <c:pt idx="124">
                  <c:v>44564</c:v>
                </c:pt>
                <c:pt idx="125">
                  <c:v>44565</c:v>
                </c:pt>
                <c:pt idx="126">
                  <c:v>44566</c:v>
                </c:pt>
                <c:pt idx="127">
                  <c:v>44567</c:v>
                </c:pt>
                <c:pt idx="128">
                  <c:v>44568</c:v>
                </c:pt>
                <c:pt idx="129">
                  <c:v>44569</c:v>
                </c:pt>
                <c:pt idx="130">
                  <c:v>44570</c:v>
                </c:pt>
                <c:pt idx="131">
                  <c:v>44571</c:v>
                </c:pt>
                <c:pt idx="132">
                  <c:v>44572</c:v>
                </c:pt>
                <c:pt idx="133">
                  <c:v>44573</c:v>
                </c:pt>
                <c:pt idx="134">
                  <c:v>44574</c:v>
                </c:pt>
                <c:pt idx="135">
                  <c:v>44575</c:v>
                </c:pt>
                <c:pt idx="136">
                  <c:v>44576</c:v>
                </c:pt>
                <c:pt idx="137">
                  <c:v>44577</c:v>
                </c:pt>
                <c:pt idx="138">
                  <c:v>44578</c:v>
                </c:pt>
                <c:pt idx="139">
                  <c:v>44579</c:v>
                </c:pt>
                <c:pt idx="140">
                  <c:v>44580</c:v>
                </c:pt>
                <c:pt idx="141">
                  <c:v>44581</c:v>
                </c:pt>
                <c:pt idx="142">
                  <c:v>44582</c:v>
                </c:pt>
                <c:pt idx="143">
                  <c:v>44583</c:v>
                </c:pt>
                <c:pt idx="144">
                  <c:v>44584</c:v>
                </c:pt>
                <c:pt idx="145">
                  <c:v>44585</c:v>
                </c:pt>
                <c:pt idx="146">
                  <c:v>44586</c:v>
                </c:pt>
                <c:pt idx="147">
                  <c:v>44587</c:v>
                </c:pt>
                <c:pt idx="148">
                  <c:v>44588</c:v>
                </c:pt>
                <c:pt idx="149">
                  <c:v>44589</c:v>
                </c:pt>
                <c:pt idx="150">
                  <c:v>44590</c:v>
                </c:pt>
                <c:pt idx="151">
                  <c:v>44591</c:v>
                </c:pt>
                <c:pt idx="152">
                  <c:v>44592</c:v>
                </c:pt>
                <c:pt idx="153">
                  <c:v>44593</c:v>
                </c:pt>
                <c:pt idx="154">
                  <c:v>44594</c:v>
                </c:pt>
                <c:pt idx="155">
                  <c:v>44595</c:v>
                </c:pt>
                <c:pt idx="156">
                  <c:v>44596</c:v>
                </c:pt>
                <c:pt idx="157">
                  <c:v>44597</c:v>
                </c:pt>
                <c:pt idx="158">
                  <c:v>44598</c:v>
                </c:pt>
                <c:pt idx="159">
                  <c:v>44599</c:v>
                </c:pt>
                <c:pt idx="160">
                  <c:v>44600</c:v>
                </c:pt>
                <c:pt idx="161">
                  <c:v>44601</c:v>
                </c:pt>
                <c:pt idx="162">
                  <c:v>44602</c:v>
                </c:pt>
                <c:pt idx="163">
                  <c:v>44603</c:v>
                </c:pt>
                <c:pt idx="164">
                  <c:v>44604</c:v>
                </c:pt>
                <c:pt idx="165">
                  <c:v>44605</c:v>
                </c:pt>
                <c:pt idx="166">
                  <c:v>44606</c:v>
                </c:pt>
                <c:pt idx="167">
                  <c:v>44607</c:v>
                </c:pt>
                <c:pt idx="168">
                  <c:v>44608</c:v>
                </c:pt>
                <c:pt idx="169">
                  <c:v>44609</c:v>
                </c:pt>
                <c:pt idx="170">
                  <c:v>44610</c:v>
                </c:pt>
                <c:pt idx="171">
                  <c:v>44611</c:v>
                </c:pt>
                <c:pt idx="172">
                  <c:v>44612</c:v>
                </c:pt>
                <c:pt idx="173">
                  <c:v>44613</c:v>
                </c:pt>
                <c:pt idx="174">
                  <c:v>44614</c:v>
                </c:pt>
                <c:pt idx="175">
                  <c:v>44615</c:v>
                </c:pt>
                <c:pt idx="176">
                  <c:v>44616</c:v>
                </c:pt>
                <c:pt idx="177">
                  <c:v>44617</c:v>
                </c:pt>
                <c:pt idx="178">
                  <c:v>44618</c:v>
                </c:pt>
                <c:pt idx="179">
                  <c:v>44619</c:v>
                </c:pt>
                <c:pt idx="180">
                  <c:v>44620</c:v>
                </c:pt>
                <c:pt idx="181">
                  <c:v>44621</c:v>
                </c:pt>
                <c:pt idx="182">
                  <c:v>44622</c:v>
                </c:pt>
                <c:pt idx="183">
                  <c:v>44623</c:v>
                </c:pt>
                <c:pt idx="184">
                  <c:v>44624</c:v>
                </c:pt>
                <c:pt idx="185">
                  <c:v>44625</c:v>
                </c:pt>
                <c:pt idx="186">
                  <c:v>44626</c:v>
                </c:pt>
                <c:pt idx="187">
                  <c:v>44627</c:v>
                </c:pt>
                <c:pt idx="188">
                  <c:v>44628</c:v>
                </c:pt>
                <c:pt idx="189">
                  <c:v>44629</c:v>
                </c:pt>
                <c:pt idx="190">
                  <c:v>44630</c:v>
                </c:pt>
                <c:pt idx="191">
                  <c:v>44631</c:v>
                </c:pt>
                <c:pt idx="192">
                  <c:v>44632</c:v>
                </c:pt>
                <c:pt idx="193">
                  <c:v>44633</c:v>
                </c:pt>
                <c:pt idx="194">
                  <c:v>44634</c:v>
                </c:pt>
                <c:pt idx="195">
                  <c:v>44635</c:v>
                </c:pt>
                <c:pt idx="196">
                  <c:v>44636</c:v>
                </c:pt>
                <c:pt idx="197">
                  <c:v>44637</c:v>
                </c:pt>
                <c:pt idx="198">
                  <c:v>44638</c:v>
                </c:pt>
                <c:pt idx="199">
                  <c:v>44639</c:v>
                </c:pt>
                <c:pt idx="200">
                  <c:v>44640</c:v>
                </c:pt>
                <c:pt idx="201">
                  <c:v>44641</c:v>
                </c:pt>
                <c:pt idx="202">
                  <c:v>44642</c:v>
                </c:pt>
                <c:pt idx="203">
                  <c:v>44643</c:v>
                </c:pt>
                <c:pt idx="204">
                  <c:v>44644</c:v>
                </c:pt>
                <c:pt idx="205">
                  <c:v>44645</c:v>
                </c:pt>
                <c:pt idx="206">
                  <c:v>44646</c:v>
                </c:pt>
                <c:pt idx="207">
                  <c:v>44647</c:v>
                </c:pt>
                <c:pt idx="208">
                  <c:v>44648</c:v>
                </c:pt>
                <c:pt idx="209">
                  <c:v>44649</c:v>
                </c:pt>
                <c:pt idx="210">
                  <c:v>44650</c:v>
                </c:pt>
                <c:pt idx="211">
                  <c:v>44651</c:v>
                </c:pt>
              </c:numCache>
            </c:numRef>
          </c:cat>
          <c:val>
            <c:numRef>
              <c:f>'Fire count'!$H$2:$H$213</c:f>
              <c:numCache>
                <c:formatCode>General</c:formatCode>
                <c:ptCount val="212"/>
                <c:pt idx="0">
                  <c:v>54</c:v>
                </c:pt>
                <c:pt idx="1">
                  <c:v>57</c:v>
                </c:pt>
                <c:pt idx="2">
                  <c:v>62</c:v>
                </c:pt>
                <c:pt idx="3">
                  <c:v>69</c:v>
                </c:pt>
                <c:pt idx="4">
                  <c:v>100</c:v>
                </c:pt>
                <c:pt idx="5">
                  <c:v>110</c:v>
                </c:pt>
                <c:pt idx="6">
                  <c:v>95</c:v>
                </c:pt>
                <c:pt idx="7">
                  <c:v>72</c:v>
                </c:pt>
                <c:pt idx="8">
                  <c:v>75</c:v>
                </c:pt>
                <c:pt idx="9">
                  <c:v>74</c:v>
                </c:pt>
                <c:pt idx="10">
                  <c:v>58</c:v>
                </c:pt>
                <c:pt idx="11">
                  <c:v>71</c:v>
                </c:pt>
                <c:pt idx="12">
                  <c:v>85</c:v>
                </c:pt>
                <c:pt idx="13">
                  <c:v>71</c:v>
                </c:pt>
                <c:pt idx="14">
                  <c:v>76</c:v>
                </c:pt>
                <c:pt idx="15">
                  <c:v>82</c:v>
                </c:pt>
                <c:pt idx="16">
                  <c:v>52</c:v>
                </c:pt>
                <c:pt idx="17">
                  <c:v>76</c:v>
                </c:pt>
                <c:pt idx="18">
                  <c:v>80</c:v>
                </c:pt>
                <c:pt idx="19">
                  <c:v>80</c:v>
                </c:pt>
                <c:pt idx="20">
                  <c:v>80</c:v>
                </c:pt>
                <c:pt idx="21">
                  <c:v>73</c:v>
                </c:pt>
                <c:pt idx="22">
                  <c:v>63</c:v>
                </c:pt>
                <c:pt idx="23">
                  <c:v>63</c:v>
                </c:pt>
                <c:pt idx="24">
                  <c:v>73</c:v>
                </c:pt>
                <c:pt idx="25">
                  <c:v>85</c:v>
                </c:pt>
                <c:pt idx="26">
                  <c:v>112</c:v>
                </c:pt>
                <c:pt idx="27">
                  <c:v>116</c:v>
                </c:pt>
                <c:pt idx="28">
                  <c:v>89</c:v>
                </c:pt>
                <c:pt idx="29">
                  <c:v>96</c:v>
                </c:pt>
                <c:pt idx="30">
                  <c:v>121</c:v>
                </c:pt>
                <c:pt idx="31">
                  <c:v>121</c:v>
                </c:pt>
                <c:pt idx="32">
                  <c:v>102</c:v>
                </c:pt>
                <c:pt idx="33">
                  <c:v>95</c:v>
                </c:pt>
                <c:pt idx="34">
                  <c:v>110</c:v>
                </c:pt>
                <c:pt idx="35">
                  <c:v>113</c:v>
                </c:pt>
                <c:pt idx="36">
                  <c:v>143</c:v>
                </c:pt>
                <c:pt idx="37">
                  <c:v>163</c:v>
                </c:pt>
                <c:pt idx="38">
                  <c:v>163</c:v>
                </c:pt>
                <c:pt idx="39">
                  <c:v>162</c:v>
                </c:pt>
                <c:pt idx="40">
                  <c:v>157</c:v>
                </c:pt>
                <c:pt idx="41">
                  <c:v>152</c:v>
                </c:pt>
                <c:pt idx="42">
                  <c:v>174</c:v>
                </c:pt>
                <c:pt idx="43">
                  <c:v>171</c:v>
                </c:pt>
                <c:pt idx="44">
                  <c:v>253</c:v>
                </c:pt>
                <c:pt idx="45">
                  <c:v>319</c:v>
                </c:pt>
                <c:pt idx="46">
                  <c:v>0</c:v>
                </c:pt>
                <c:pt idx="47">
                  <c:v>317</c:v>
                </c:pt>
                <c:pt idx="48">
                  <c:v>145</c:v>
                </c:pt>
                <c:pt idx="49">
                  <c:v>233</c:v>
                </c:pt>
                <c:pt idx="50">
                  <c:v>217</c:v>
                </c:pt>
                <c:pt idx="51">
                  <c:v>182</c:v>
                </c:pt>
                <c:pt idx="52">
                  <c:v>156</c:v>
                </c:pt>
                <c:pt idx="53">
                  <c:v>143</c:v>
                </c:pt>
                <c:pt idx="54">
                  <c:v>113</c:v>
                </c:pt>
                <c:pt idx="55">
                  <c:v>170</c:v>
                </c:pt>
                <c:pt idx="56">
                  <c:v>290</c:v>
                </c:pt>
                <c:pt idx="57">
                  <c:v>313</c:v>
                </c:pt>
                <c:pt idx="58">
                  <c:v>318</c:v>
                </c:pt>
                <c:pt idx="59">
                  <c:v>306</c:v>
                </c:pt>
                <c:pt idx="60">
                  <c:v>308</c:v>
                </c:pt>
                <c:pt idx="61">
                  <c:v>314</c:v>
                </c:pt>
                <c:pt idx="62">
                  <c:v>317</c:v>
                </c:pt>
                <c:pt idx="63">
                  <c:v>338</c:v>
                </c:pt>
                <c:pt idx="64">
                  <c:v>536</c:v>
                </c:pt>
                <c:pt idx="65">
                  <c:v>587</c:v>
                </c:pt>
                <c:pt idx="66">
                  <c:v>464</c:v>
                </c:pt>
                <c:pt idx="67">
                  <c:v>437</c:v>
                </c:pt>
                <c:pt idx="68">
                  <c:v>441</c:v>
                </c:pt>
                <c:pt idx="69">
                  <c:v>403</c:v>
                </c:pt>
                <c:pt idx="70">
                  <c:v>388</c:v>
                </c:pt>
                <c:pt idx="71">
                  <c:v>516</c:v>
                </c:pt>
                <c:pt idx="72">
                  <c:v>593</c:v>
                </c:pt>
                <c:pt idx="73">
                  <c:v>565</c:v>
                </c:pt>
                <c:pt idx="74">
                  <c:v>362</c:v>
                </c:pt>
                <c:pt idx="75">
                  <c:v>375</c:v>
                </c:pt>
                <c:pt idx="76">
                  <c:v>394</c:v>
                </c:pt>
                <c:pt idx="77">
                  <c:v>381</c:v>
                </c:pt>
                <c:pt idx="78">
                  <c:v>362</c:v>
                </c:pt>
                <c:pt idx="79">
                  <c:v>370</c:v>
                </c:pt>
                <c:pt idx="80">
                  <c:v>365</c:v>
                </c:pt>
                <c:pt idx="81">
                  <c:v>365</c:v>
                </c:pt>
                <c:pt idx="82">
                  <c:v>325</c:v>
                </c:pt>
                <c:pt idx="83">
                  <c:v>332</c:v>
                </c:pt>
                <c:pt idx="84">
                  <c:v>372</c:v>
                </c:pt>
                <c:pt idx="85">
                  <c:v>393</c:v>
                </c:pt>
                <c:pt idx="86">
                  <c:v>417</c:v>
                </c:pt>
                <c:pt idx="87">
                  <c:v>413</c:v>
                </c:pt>
                <c:pt idx="88">
                  <c:v>419</c:v>
                </c:pt>
                <c:pt idx="89">
                  <c:v>393</c:v>
                </c:pt>
                <c:pt idx="90">
                  <c:v>343</c:v>
                </c:pt>
                <c:pt idx="91">
                  <c:v>397</c:v>
                </c:pt>
                <c:pt idx="92">
                  <c:v>411</c:v>
                </c:pt>
                <c:pt idx="93">
                  <c:v>361</c:v>
                </c:pt>
                <c:pt idx="94">
                  <c:v>364</c:v>
                </c:pt>
                <c:pt idx="95">
                  <c:v>340</c:v>
                </c:pt>
                <c:pt idx="96">
                  <c:v>337</c:v>
                </c:pt>
                <c:pt idx="97">
                  <c:v>290</c:v>
                </c:pt>
                <c:pt idx="98">
                  <c:v>276</c:v>
                </c:pt>
                <c:pt idx="99">
                  <c:v>319</c:v>
                </c:pt>
                <c:pt idx="100">
                  <c:v>321</c:v>
                </c:pt>
                <c:pt idx="101">
                  <c:v>311</c:v>
                </c:pt>
                <c:pt idx="102">
                  <c:v>280</c:v>
                </c:pt>
                <c:pt idx="103">
                  <c:v>356</c:v>
                </c:pt>
                <c:pt idx="104">
                  <c:v>368</c:v>
                </c:pt>
                <c:pt idx="105">
                  <c:v>366</c:v>
                </c:pt>
                <c:pt idx="106">
                  <c:v>358</c:v>
                </c:pt>
                <c:pt idx="107">
                  <c:v>346</c:v>
                </c:pt>
                <c:pt idx="108">
                  <c:v>309</c:v>
                </c:pt>
                <c:pt idx="109">
                  <c:v>321</c:v>
                </c:pt>
                <c:pt idx="110">
                  <c:v>357</c:v>
                </c:pt>
                <c:pt idx="111">
                  <c:v>391</c:v>
                </c:pt>
                <c:pt idx="112">
                  <c:v>406</c:v>
                </c:pt>
                <c:pt idx="113">
                  <c:v>524</c:v>
                </c:pt>
                <c:pt idx="114">
                  <c:v>522</c:v>
                </c:pt>
                <c:pt idx="115">
                  <c:v>509</c:v>
                </c:pt>
                <c:pt idx="116">
                  <c:v>526</c:v>
                </c:pt>
                <c:pt idx="117">
                  <c:v>397</c:v>
                </c:pt>
                <c:pt idx="118">
                  <c:v>330</c:v>
                </c:pt>
                <c:pt idx="119">
                  <c:v>312</c:v>
                </c:pt>
                <c:pt idx="120">
                  <c:v>336</c:v>
                </c:pt>
                <c:pt idx="121">
                  <c:v>353</c:v>
                </c:pt>
                <c:pt idx="122">
                  <c:v>379</c:v>
                </c:pt>
                <c:pt idx="123">
                  <c:v>401</c:v>
                </c:pt>
                <c:pt idx="124">
                  <c:v>390</c:v>
                </c:pt>
                <c:pt idx="125">
                  <c:v>389</c:v>
                </c:pt>
                <c:pt idx="126">
                  <c:v>410</c:v>
                </c:pt>
                <c:pt idx="127">
                  <c:v>358</c:v>
                </c:pt>
                <c:pt idx="128">
                  <c:v>193</c:v>
                </c:pt>
                <c:pt idx="129">
                  <c:v>105</c:v>
                </c:pt>
                <c:pt idx="130">
                  <c:v>73</c:v>
                </c:pt>
                <c:pt idx="131">
                  <c:v>216</c:v>
                </c:pt>
                <c:pt idx="132">
                  <c:v>231</c:v>
                </c:pt>
                <c:pt idx="133">
                  <c:v>300</c:v>
                </c:pt>
                <c:pt idx="134">
                  <c:v>357</c:v>
                </c:pt>
                <c:pt idx="135">
                  <c:v>357</c:v>
                </c:pt>
                <c:pt idx="136">
                  <c:v>321</c:v>
                </c:pt>
                <c:pt idx="137">
                  <c:v>320</c:v>
                </c:pt>
                <c:pt idx="138">
                  <c:v>334</c:v>
                </c:pt>
                <c:pt idx="139">
                  <c:v>342</c:v>
                </c:pt>
                <c:pt idx="140">
                  <c:v>331</c:v>
                </c:pt>
                <c:pt idx="141">
                  <c:v>0</c:v>
                </c:pt>
                <c:pt idx="142">
                  <c:v>371</c:v>
                </c:pt>
                <c:pt idx="143">
                  <c:v>343</c:v>
                </c:pt>
                <c:pt idx="144">
                  <c:v>260</c:v>
                </c:pt>
                <c:pt idx="145">
                  <c:v>261</c:v>
                </c:pt>
                <c:pt idx="146">
                  <c:v>271</c:v>
                </c:pt>
                <c:pt idx="147">
                  <c:v>301</c:v>
                </c:pt>
                <c:pt idx="148">
                  <c:v>306</c:v>
                </c:pt>
                <c:pt idx="149">
                  <c:v>290</c:v>
                </c:pt>
                <c:pt idx="150">
                  <c:v>303</c:v>
                </c:pt>
                <c:pt idx="151">
                  <c:v>322</c:v>
                </c:pt>
                <c:pt idx="152">
                  <c:v>349</c:v>
                </c:pt>
                <c:pt idx="153">
                  <c:v>342</c:v>
                </c:pt>
                <c:pt idx="154">
                  <c:v>327</c:v>
                </c:pt>
                <c:pt idx="155">
                  <c:v>327</c:v>
                </c:pt>
                <c:pt idx="156">
                  <c:v>274</c:v>
                </c:pt>
                <c:pt idx="157">
                  <c:v>320</c:v>
                </c:pt>
                <c:pt idx="158">
                  <c:v>336</c:v>
                </c:pt>
                <c:pt idx="159">
                  <c:v>314</c:v>
                </c:pt>
                <c:pt idx="160">
                  <c:v>323</c:v>
                </c:pt>
                <c:pt idx="161">
                  <c:v>319</c:v>
                </c:pt>
                <c:pt idx="162">
                  <c:v>168</c:v>
                </c:pt>
                <c:pt idx="163">
                  <c:v>186</c:v>
                </c:pt>
                <c:pt idx="164">
                  <c:v>265</c:v>
                </c:pt>
                <c:pt idx="165">
                  <c:v>304</c:v>
                </c:pt>
                <c:pt idx="166">
                  <c:v>302</c:v>
                </c:pt>
                <c:pt idx="167">
                  <c:v>265</c:v>
                </c:pt>
                <c:pt idx="168">
                  <c:v>269</c:v>
                </c:pt>
                <c:pt idx="169">
                  <c:v>265</c:v>
                </c:pt>
                <c:pt idx="170">
                  <c:v>288</c:v>
                </c:pt>
                <c:pt idx="171">
                  <c:v>218</c:v>
                </c:pt>
                <c:pt idx="172">
                  <c:v>158</c:v>
                </c:pt>
                <c:pt idx="173">
                  <c:v>232</c:v>
                </c:pt>
                <c:pt idx="174">
                  <c:v>228</c:v>
                </c:pt>
                <c:pt idx="175">
                  <c:v>282</c:v>
                </c:pt>
                <c:pt idx="176">
                  <c:v>315</c:v>
                </c:pt>
                <c:pt idx="177">
                  <c:v>316</c:v>
                </c:pt>
                <c:pt idx="178">
                  <c:v>307</c:v>
                </c:pt>
                <c:pt idx="179">
                  <c:v>105</c:v>
                </c:pt>
                <c:pt idx="180">
                  <c:v>118</c:v>
                </c:pt>
                <c:pt idx="181">
                  <c:v>198</c:v>
                </c:pt>
                <c:pt idx="182">
                  <c:v>241</c:v>
                </c:pt>
                <c:pt idx="183">
                  <c:v>206</c:v>
                </c:pt>
                <c:pt idx="184">
                  <c:v>198</c:v>
                </c:pt>
                <c:pt idx="185">
                  <c:v>123</c:v>
                </c:pt>
                <c:pt idx="186">
                  <c:v>221</c:v>
                </c:pt>
                <c:pt idx="187">
                  <c:v>304</c:v>
                </c:pt>
                <c:pt idx="188">
                  <c:v>311</c:v>
                </c:pt>
                <c:pt idx="189">
                  <c:v>211</c:v>
                </c:pt>
                <c:pt idx="190">
                  <c:v>141</c:v>
                </c:pt>
                <c:pt idx="191">
                  <c:v>149</c:v>
                </c:pt>
                <c:pt idx="192">
                  <c:v>157</c:v>
                </c:pt>
                <c:pt idx="193">
                  <c:v>212</c:v>
                </c:pt>
                <c:pt idx="194">
                  <c:v>272</c:v>
                </c:pt>
                <c:pt idx="195">
                  <c:v>282</c:v>
                </c:pt>
                <c:pt idx="196">
                  <c:v>249</c:v>
                </c:pt>
                <c:pt idx="197">
                  <c:v>310</c:v>
                </c:pt>
                <c:pt idx="198">
                  <c:v>316</c:v>
                </c:pt>
                <c:pt idx="199">
                  <c:v>268</c:v>
                </c:pt>
                <c:pt idx="200">
                  <c:v>265</c:v>
                </c:pt>
                <c:pt idx="201">
                  <c:v>305</c:v>
                </c:pt>
                <c:pt idx="202">
                  <c:v>254</c:v>
                </c:pt>
                <c:pt idx="203">
                  <c:v>276</c:v>
                </c:pt>
                <c:pt idx="204">
                  <c:v>303</c:v>
                </c:pt>
                <c:pt idx="205">
                  <c:v>215</c:v>
                </c:pt>
                <c:pt idx="206">
                  <c:v>190</c:v>
                </c:pt>
                <c:pt idx="207">
                  <c:v>212</c:v>
                </c:pt>
                <c:pt idx="208">
                  <c:v>244</c:v>
                </c:pt>
                <c:pt idx="209">
                  <c:v>265</c:v>
                </c:pt>
                <c:pt idx="210">
                  <c:v>266</c:v>
                </c:pt>
                <c:pt idx="211">
                  <c:v>0</c:v>
                </c:pt>
              </c:numCache>
            </c:numRef>
          </c:val>
          <c:smooth val="0"/>
          <c:extLst>
            <c:ext xmlns:c16="http://schemas.microsoft.com/office/drawing/2014/chart" uri="{C3380CC4-5D6E-409C-BE32-E72D297353CC}">
              <c16:uniqueId val="{00000000-41CD-495A-AEEC-30C91B34085E}"/>
            </c:ext>
          </c:extLst>
        </c:ser>
        <c:ser>
          <c:idx val="2"/>
          <c:order val="2"/>
          <c:tx>
            <c:strRef>
              <c:f>'Fire count'!$J$1</c:f>
              <c:strCache>
                <c:ptCount val="1"/>
                <c:pt idx="0">
                  <c:v>Fire count</c:v>
                </c:pt>
              </c:strCache>
            </c:strRef>
          </c:tx>
          <c:spPr>
            <a:ln w="15875" cap="rnd">
              <a:solidFill>
                <a:schemeClr val="accent3"/>
              </a:solidFill>
              <a:round/>
            </a:ln>
            <a:effectLst>
              <a:outerShdw blurRad="40000" dist="20000" dir="5400000" rotWithShape="0">
                <a:srgbClr val="000000">
                  <a:alpha val="38000"/>
                </a:srgbClr>
              </a:outerShdw>
            </a:effectLst>
          </c:spPr>
          <c:marker>
            <c:symbol val="none"/>
          </c:marker>
          <c:cat>
            <c:numRef>
              <c:f>'Fire count'!$G$2:$G$213</c:f>
              <c:numCache>
                <c:formatCode>m/d/yyyy</c:formatCode>
                <c:ptCount val="212"/>
                <c:pt idx="0">
                  <c:v>44440</c:v>
                </c:pt>
                <c:pt idx="1">
                  <c:v>44441</c:v>
                </c:pt>
                <c:pt idx="2">
                  <c:v>44442</c:v>
                </c:pt>
                <c:pt idx="3">
                  <c:v>44443</c:v>
                </c:pt>
                <c:pt idx="4">
                  <c:v>44444</c:v>
                </c:pt>
                <c:pt idx="5">
                  <c:v>44445</c:v>
                </c:pt>
                <c:pt idx="6">
                  <c:v>44446</c:v>
                </c:pt>
                <c:pt idx="7">
                  <c:v>44447</c:v>
                </c:pt>
                <c:pt idx="8">
                  <c:v>44448</c:v>
                </c:pt>
                <c:pt idx="9">
                  <c:v>44449</c:v>
                </c:pt>
                <c:pt idx="10">
                  <c:v>44450</c:v>
                </c:pt>
                <c:pt idx="11">
                  <c:v>44451</c:v>
                </c:pt>
                <c:pt idx="12">
                  <c:v>44452</c:v>
                </c:pt>
                <c:pt idx="13">
                  <c:v>44453</c:v>
                </c:pt>
                <c:pt idx="14">
                  <c:v>44454</c:v>
                </c:pt>
                <c:pt idx="15">
                  <c:v>44455</c:v>
                </c:pt>
                <c:pt idx="16">
                  <c:v>44456</c:v>
                </c:pt>
                <c:pt idx="17">
                  <c:v>44457</c:v>
                </c:pt>
                <c:pt idx="18">
                  <c:v>44458</c:v>
                </c:pt>
                <c:pt idx="19">
                  <c:v>44459</c:v>
                </c:pt>
                <c:pt idx="20">
                  <c:v>44460</c:v>
                </c:pt>
                <c:pt idx="21">
                  <c:v>44461</c:v>
                </c:pt>
                <c:pt idx="22">
                  <c:v>44462</c:v>
                </c:pt>
                <c:pt idx="23">
                  <c:v>44463</c:v>
                </c:pt>
                <c:pt idx="24">
                  <c:v>44464</c:v>
                </c:pt>
                <c:pt idx="25">
                  <c:v>44465</c:v>
                </c:pt>
                <c:pt idx="26">
                  <c:v>44466</c:v>
                </c:pt>
                <c:pt idx="27">
                  <c:v>44467</c:v>
                </c:pt>
                <c:pt idx="28">
                  <c:v>44468</c:v>
                </c:pt>
                <c:pt idx="29">
                  <c:v>44469</c:v>
                </c:pt>
                <c:pt idx="30">
                  <c:v>44470</c:v>
                </c:pt>
                <c:pt idx="31">
                  <c:v>44471</c:v>
                </c:pt>
                <c:pt idx="32">
                  <c:v>44472</c:v>
                </c:pt>
                <c:pt idx="33">
                  <c:v>44473</c:v>
                </c:pt>
                <c:pt idx="34">
                  <c:v>44474</c:v>
                </c:pt>
                <c:pt idx="35">
                  <c:v>44475</c:v>
                </c:pt>
                <c:pt idx="36">
                  <c:v>44476</c:v>
                </c:pt>
                <c:pt idx="37">
                  <c:v>44477</c:v>
                </c:pt>
                <c:pt idx="38">
                  <c:v>44478</c:v>
                </c:pt>
                <c:pt idx="39">
                  <c:v>44479</c:v>
                </c:pt>
                <c:pt idx="40">
                  <c:v>44480</c:v>
                </c:pt>
                <c:pt idx="41">
                  <c:v>44481</c:v>
                </c:pt>
                <c:pt idx="42">
                  <c:v>44482</c:v>
                </c:pt>
                <c:pt idx="43">
                  <c:v>44483</c:v>
                </c:pt>
                <c:pt idx="44">
                  <c:v>44484</c:v>
                </c:pt>
                <c:pt idx="45">
                  <c:v>44485</c:v>
                </c:pt>
                <c:pt idx="46">
                  <c:v>44486</c:v>
                </c:pt>
                <c:pt idx="47">
                  <c:v>44487</c:v>
                </c:pt>
                <c:pt idx="48">
                  <c:v>44488</c:v>
                </c:pt>
                <c:pt idx="49">
                  <c:v>44489</c:v>
                </c:pt>
                <c:pt idx="50">
                  <c:v>44490</c:v>
                </c:pt>
                <c:pt idx="51">
                  <c:v>44491</c:v>
                </c:pt>
                <c:pt idx="52">
                  <c:v>44492</c:v>
                </c:pt>
                <c:pt idx="53">
                  <c:v>44493</c:v>
                </c:pt>
                <c:pt idx="54">
                  <c:v>44494</c:v>
                </c:pt>
                <c:pt idx="55">
                  <c:v>44495</c:v>
                </c:pt>
                <c:pt idx="56">
                  <c:v>44496</c:v>
                </c:pt>
                <c:pt idx="57">
                  <c:v>44497</c:v>
                </c:pt>
                <c:pt idx="58">
                  <c:v>44498</c:v>
                </c:pt>
                <c:pt idx="59">
                  <c:v>44499</c:v>
                </c:pt>
                <c:pt idx="60">
                  <c:v>44500</c:v>
                </c:pt>
                <c:pt idx="61">
                  <c:v>44501</c:v>
                </c:pt>
                <c:pt idx="62">
                  <c:v>44502</c:v>
                </c:pt>
                <c:pt idx="63">
                  <c:v>44503</c:v>
                </c:pt>
                <c:pt idx="64">
                  <c:v>44504</c:v>
                </c:pt>
                <c:pt idx="65">
                  <c:v>44505</c:v>
                </c:pt>
                <c:pt idx="66">
                  <c:v>44506</c:v>
                </c:pt>
                <c:pt idx="67">
                  <c:v>44507</c:v>
                </c:pt>
                <c:pt idx="68">
                  <c:v>44508</c:v>
                </c:pt>
                <c:pt idx="69">
                  <c:v>44509</c:v>
                </c:pt>
                <c:pt idx="70">
                  <c:v>44510</c:v>
                </c:pt>
                <c:pt idx="71">
                  <c:v>44511</c:v>
                </c:pt>
                <c:pt idx="72">
                  <c:v>44512</c:v>
                </c:pt>
                <c:pt idx="73">
                  <c:v>44513</c:v>
                </c:pt>
                <c:pt idx="74">
                  <c:v>44514</c:v>
                </c:pt>
                <c:pt idx="75">
                  <c:v>44515</c:v>
                </c:pt>
                <c:pt idx="76">
                  <c:v>44516</c:v>
                </c:pt>
                <c:pt idx="77">
                  <c:v>44517</c:v>
                </c:pt>
                <c:pt idx="78">
                  <c:v>44518</c:v>
                </c:pt>
                <c:pt idx="79">
                  <c:v>44519</c:v>
                </c:pt>
                <c:pt idx="80">
                  <c:v>44520</c:v>
                </c:pt>
                <c:pt idx="81">
                  <c:v>44521</c:v>
                </c:pt>
                <c:pt idx="82">
                  <c:v>44522</c:v>
                </c:pt>
                <c:pt idx="83">
                  <c:v>44523</c:v>
                </c:pt>
                <c:pt idx="84">
                  <c:v>44524</c:v>
                </c:pt>
                <c:pt idx="85">
                  <c:v>44525</c:v>
                </c:pt>
                <c:pt idx="86">
                  <c:v>44526</c:v>
                </c:pt>
                <c:pt idx="87">
                  <c:v>44527</c:v>
                </c:pt>
                <c:pt idx="88">
                  <c:v>44528</c:v>
                </c:pt>
                <c:pt idx="89">
                  <c:v>44529</c:v>
                </c:pt>
                <c:pt idx="90">
                  <c:v>44530</c:v>
                </c:pt>
                <c:pt idx="91">
                  <c:v>44531</c:v>
                </c:pt>
                <c:pt idx="92">
                  <c:v>44532</c:v>
                </c:pt>
                <c:pt idx="93">
                  <c:v>44533</c:v>
                </c:pt>
                <c:pt idx="94">
                  <c:v>44534</c:v>
                </c:pt>
                <c:pt idx="95">
                  <c:v>44535</c:v>
                </c:pt>
                <c:pt idx="96">
                  <c:v>44536</c:v>
                </c:pt>
                <c:pt idx="97">
                  <c:v>44537</c:v>
                </c:pt>
                <c:pt idx="98">
                  <c:v>44538</c:v>
                </c:pt>
                <c:pt idx="99">
                  <c:v>44539</c:v>
                </c:pt>
                <c:pt idx="100">
                  <c:v>44540</c:v>
                </c:pt>
                <c:pt idx="101">
                  <c:v>44541</c:v>
                </c:pt>
                <c:pt idx="102">
                  <c:v>44542</c:v>
                </c:pt>
                <c:pt idx="103">
                  <c:v>44543</c:v>
                </c:pt>
                <c:pt idx="104">
                  <c:v>44544</c:v>
                </c:pt>
                <c:pt idx="105">
                  <c:v>44545</c:v>
                </c:pt>
                <c:pt idx="106">
                  <c:v>44546</c:v>
                </c:pt>
                <c:pt idx="107">
                  <c:v>44547</c:v>
                </c:pt>
                <c:pt idx="108">
                  <c:v>44548</c:v>
                </c:pt>
                <c:pt idx="109">
                  <c:v>44549</c:v>
                </c:pt>
                <c:pt idx="110">
                  <c:v>44550</c:v>
                </c:pt>
                <c:pt idx="111">
                  <c:v>44551</c:v>
                </c:pt>
                <c:pt idx="112">
                  <c:v>44552</c:v>
                </c:pt>
                <c:pt idx="113">
                  <c:v>44553</c:v>
                </c:pt>
                <c:pt idx="114">
                  <c:v>44554</c:v>
                </c:pt>
                <c:pt idx="115">
                  <c:v>44555</c:v>
                </c:pt>
                <c:pt idx="116">
                  <c:v>44556</c:v>
                </c:pt>
                <c:pt idx="117">
                  <c:v>44557</c:v>
                </c:pt>
                <c:pt idx="118">
                  <c:v>44558</c:v>
                </c:pt>
                <c:pt idx="119">
                  <c:v>44559</c:v>
                </c:pt>
                <c:pt idx="120">
                  <c:v>44560</c:v>
                </c:pt>
                <c:pt idx="121">
                  <c:v>44561</c:v>
                </c:pt>
                <c:pt idx="122">
                  <c:v>44562</c:v>
                </c:pt>
                <c:pt idx="123">
                  <c:v>44563</c:v>
                </c:pt>
                <c:pt idx="124">
                  <c:v>44564</c:v>
                </c:pt>
                <c:pt idx="125">
                  <c:v>44565</c:v>
                </c:pt>
                <c:pt idx="126">
                  <c:v>44566</c:v>
                </c:pt>
                <c:pt idx="127">
                  <c:v>44567</c:v>
                </c:pt>
                <c:pt idx="128">
                  <c:v>44568</c:v>
                </c:pt>
                <c:pt idx="129">
                  <c:v>44569</c:v>
                </c:pt>
                <c:pt idx="130">
                  <c:v>44570</c:v>
                </c:pt>
                <c:pt idx="131">
                  <c:v>44571</c:v>
                </c:pt>
                <c:pt idx="132">
                  <c:v>44572</c:v>
                </c:pt>
                <c:pt idx="133">
                  <c:v>44573</c:v>
                </c:pt>
                <c:pt idx="134">
                  <c:v>44574</c:v>
                </c:pt>
                <c:pt idx="135">
                  <c:v>44575</c:v>
                </c:pt>
                <c:pt idx="136">
                  <c:v>44576</c:v>
                </c:pt>
                <c:pt idx="137">
                  <c:v>44577</c:v>
                </c:pt>
                <c:pt idx="138">
                  <c:v>44578</c:v>
                </c:pt>
                <c:pt idx="139">
                  <c:v>44579</c:v>
                </c:pt>
                <c:pt idx="140">
                  <c:v>44580</c:v>
                </c:pt>
                <c:pt idx="141">
                  <c:v>44581</c:v>
                </c:pt>
                <c:pt idx="142">
                  <c:v>44582</c:v>
                </c:pt>
                <c:pt idx="143">
                  <c:v>44583</c:v>
                </c:pt>
                <c:pt idx="144">
                  <c:v>44584</c:v>
                </c:pt>
                <c:pt idx="145">
                  <c:v>44585</c:v>
                </c:pt>
                <c:pt idx="146">
                  <c:v>44586</c:v>
                </c:pt>
                <c:pt idx="147">
                  <c:v>44587</c:v>
                </c:pt>
                <c:pt idx="148">
                  <c:v>44588</c:v>
                </c:pt>
                <c:pt idx="149">
                  <c:v>44589</c:v>
                </c:pt>
                <c:pt idx="150">
                  <c:v>44590</c:v>
                </c:pt>
                <c:pt idx="151">
                  <c:v>44591</c:v>
                </c:pt>
                <c:pt idx="152">
                  <c:v>44592</c:v>
                </c:pt>
                <c:pt idx="153">
                  <c:v>44593</c:v>
                </c:pt>
                <c:pt idx="154">
                  <c:v>44594</c:v>
                </c:pt>
                <c:pt idx="155">
                  <c:v>44595</c:v>
                </c:pt>
                <c:pt idx="156">
                  <c:v>44596</c:v>
                </c:pt>
                <c:pt idx="157">
                  <c:v>44597</c:v>
                </c:pt>
                <c:pt idx="158">
                  <c:v>44598</c:v>
                </c:pt>
                <c:pt idx="159">
                  <c:v>44599</c:v>
                </c:pt>
                <c:pt idx="160">
                  <c:v>44600</c:v>
                </c:pt>
                <c:pt idx="161">
                  <c:v>44601</c:v>
                </c:pt>
                <c:pt idx="162">
                  <c:v>44602</c:v>
                </c:pt>
                <c:pt idx="163">
                  <c:v>44603</c:v>
                </c:pt>
                <c:pt idx="164">
                  <c:v>44604</c:v>
                </c:pt>
                <c:pt idx="165">
                  <c:v>44605</c:v>
                </c:pt>
                <c:pt idx="166">
                  <c:v>44606</c:v>
                </c:pt>
                <c:pt idx="167">
                  <c:v>44607</c:v>
                </c:pt>
                <c:pt idx="168">
                  <c:v>44608</c:v>
                </c:pt>
                <c:pt idx="169">
                  <c:v>44609</c:v>
                </c:pt>
                <c:pt idx="170">
                  <c:v>44610</c:v>
                </c:pt>
                <c:pt idx="171">
                  <c:v>44611</c:v>
                </c:pt>
                <c:pt idx="172">
                  <c:v>44612</c:v>
                </c:pt>
                <c:pt idx="173">
                  <c:v>44613</c:v>
                </c:pt>
                <c:pt idx="174">
                  <c:v>44614</c:v>
                </c:pt>
                <c:pt idx="175">
                  <c:v>44615</c:v>
                </c:pt>
                <c:pt idx="176">
                  <c:v>44616</c:v>
                </c:pt>
                <c:pt idx="177">
                  <c:v>44617</c:v>
                </c:pt>
                <c:pt idx="178">
                  <c:v>44618</c:v>
                </c:pt>
                <c:pt idx="179">
                  <c:v>44619</c:v>
                </c:pt>
                <c:pt idx="180">
                  <c:v>44620</c:v>
                </c:pt>
                <c:pt idx="181">
                  <c:v>44621</c:v>
                </c:pt>
                <c:pt idx="182">
                  <c:v>44622</c:v>
                </c:pt>
                <c:pt idx="183">
                  <c:v>44623</c:v>
                </c:pt>
                <c:pt idx="184">
                  <c:v>44624</c:v>
                </c:pt>
                <c:pt idx="185">
                  <c:v>44625</c:v>
                </c:pt>
                <c:pt idx="186">
                  <c:v>44626</c:v>
                </c:pt>
                <c:pt idx="187">
                  <c:v>44627</c:v>
                </c:pt>
                <c:pt idx="188">
                  <c:v>44628</c:v>
                </c:pt>
                <c:pt idx="189">
                  <c:v>44629</c:v>
                </c:pt>
                <c:pt idx="190">
                  <c:v>44630</c:v>
                </c:pt>
                <c:pt idx="191">
                  <c:v>44631</c:v>
                </c:pt>
                <c:pt idx="192">
                  <c:v>44632</c:v>
                </c:pt>
                <c:pt idx="193">
                  <c:v>44633</c:v>
                </c:pt>
                <c:pt idx="194">
                  <c:v>44634</c:v>
                </c:pt>
                <c:pt idx="195">
                  <c:v>44635</c:v>
                </c:pt>
                <c:pt idx="196">
                  <c:v>44636</c:v>
                </c:pt>
                <c:pt idx="197">
                  <c:v>44637</c:v>
                </c:pt>
                <c:pt idx="198">
                  <c:v>44638</c:v>
                </c:pt>
                <c:pt idx="199">
                  <c:v>44639</c:v>
                </c:pt>
                <c:pt idx="200">
                  <c:v>44640</c:v>
                </c:pt>
                <c:pt idx="201">
                  <c:v>44641</c:v>
                </c:pt>
                <c:pt idx="202">
                  <c:v>44642</c:v>
                </c:pt>
                <c:pt idx="203">
                  <c:v>44643</c:v>
                </c:pt>
                <c:pt idx="204">
                  <c:v>44644</c:v>
                </c:pt>
                <c:pt idx="205">
                  <c:v>44645</c:v>
                </c:pt>
                <c:pt idx="206">
                  <c:v>44646</c:v>
                </c:pt>
                <c:pt idx="207">
                  <c:v>44647</c:v>
                </c:pt>
                <c:pt idx="208">
                  <c:v>44648</c:v>
                </c:pt>
                <c:pt idx="209">
                  <c:v>44649</c:v>
                </c:pt>
                <c:pt idx="210">
                  <c:v>44650</c:v>
                </c:pt>
                <c:pt idx="211">
                  <c:v>44651</c:v>
                </c:pt>
              </c:numCache>
            </c:numRef>
          </c:cat>
          <c:val>
            <c:numRef>
              <c:f>'Fire count'!$J$2:$J$213</c:f>
              <c:numCache>
                <c:formatCode>General</c:formatCode>
                <c:ptCount val="212"/>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10</c:v>
                </c:pt>
                <c:pt idx="31">
                  <c:v>0</c:v>
                </c:pt>
                <c:pt idx="32">
                  <c:v>3</c:v>
                </c:pt>
                <c:pt idx="33">
                  <c:v>1</c:v>
                </c:pt>
                <c:pt idx="34">
                  <c:v>0</c:v>
                </c:pt>
                <c:pt idx="35">
                  <c:v>23</c:v>
                </c:pt>
                <c:pt idx="36">
                  <c:v>5</c:v>
                </c:pt>
                <c:pt idx="37">
                  <c:v>48</c:v>
                </c:pt>
                <c:pt idx="38">
                  <c:v>6</c:v>
                </c:pt>
                <c:pt idx="39">
                  <c:v>66</c:v>
                </c:pt>
                <c:pt idx="40">
                  <c:v>6</c:v>
                </c:pt>
                <c:pt idx="41">
                  <c:v>16</c:v>
                </c:pt>
                <c:pt idx="42">
                  <c:v>47</c:v>
                </c:pt>
                <c:pt idx="43">
                  <c:v>46</c:v>
                </c:pt>
                <c:pt idx="44">
                  <c:v>318</c:v>
                </c:pt>
                <c:pt idx="45">
                  <c:v>68</c:v>
                </c:pt>
                <c:pt idx="46">
                  <c:v>0</c:v>
                </c:pt>
                <c:pt idx="47">
                  <c:v>0</c:v>
                </c:pt>
                <c:pt idx="48">
                  <c:v>134</c:v>
                </c:pt>
                <c:pt idx="49">
                  <c:v>149</c:v>
                </c:pt>
                <c:pt idx="50">
                  <c:v>105</c:v>
                </c:pt>
                <c:pt idx="51">
                  <c:v>550</c:v>
                </c:pt>
                <c:pt idx="52">
                  <c:v>257</c:v>
                </c:pt>
                <c:pt idx="53">
                  <c:v>18</c:v>
                </c:pt>
                <c:pt idx="54">
                  <c:v>6</c:v>
                </c:pt>
                <c:pt idx="55">
                  <c:v>194</c:v>
                </c:pt>
                <c:pt idx="56">
                  <c:v>90</c:v>
                </c:pt>
                <c:pt idx="57">
                  <c:v>254</c:v>
                </c:pt>
                <c:pt idx="58">
                  <c:v>633</c:v>
                </c:pt>
                <c:pt idx="59">
                  <c:v>182</c:v>
                </c:pt>
                <c:pt idx="60">
                  <c:v>1475</c:v>
                </c:pt>
                <c:pt idx="61">
                  <c:v>183</c:v>
                </c:pt>
                <c:pt idx="62">
                  <c:v>1413</c:v>
                </c:pt>
                <c:pt idx="63">
                  <c:v>458</c:v>
                </c:pt>
                <c:pt idx="64">
                  <c:v>943</c:v>
                </c:pt>
                <c:pt idx="65">
                  <c:v>1057</c:v>
                </c:pt>
                <c:pt idx="66">
                  <c:v>575</c:v>
                </c:pt>
                <c:pt idx="67">
                  <c:v>2140</c:v>
                </c:pt>
                <c:pt idx="68">
                  <c:v>387</c:v>
                </c:pt>
                <c:pt idx="69">
                  <c:v>2177</c:v>
                </c:pt>
                <c:pt idx="70">
                  <c:v>261</c:v>
                </c:pt>
                <c:pt idx="71">
                  <c:v>1234</c:v>
                </c:pt>
                <c:pt idx="72">
                  <c:v>730</c:v>
                </c:pt>
                <c:pt idx="73">
                  <c:v>711</c:v>
                </c:pt>
                <c:pt idx="74">
                  <c:v>1059</c:v>
                </c:pt>
                <c:pt idx="75">
                  <c:v>108</c:v>
                </c:pt>
                <c:pt idx="76">
                  <c:v>1029</c:v>
                </c:pt>
                <c:pt idx="77">
                  <c:v>72</c:v>
                </c:pt>
                <c:pt idx="78">
                  <c:v>408</c:v>
                </c:pt>
                <c:pt idx="79">
                  <c:v>115</c:v>
                </c:pt>
                <c:pt idx="80">
                  <c:v>100</c:v>
                </c:pt>
                <c:pt idx="81">
                  <c:v>103</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numCache>
            </c:numRef>
          </c:val>
          <c:smooth val="0"/>
          <c:extLst>
            <c:ext xmlns:c16="http://schemas.microsoft.com/office/drawing/2014/chart" uri="{C3380CC4-5D6E-409C-BE32-E72D297353CC}">
              <c16:uniqueId val="{00000001-41CD-495A-AEEC-30C91B34085E}"/>
            </c:ext>
          </c:extLst>
        </c:ser>
        <c:dLbls>
          <c:showLegendKey val="0"/>
          <c:showVal val="0"/>
          <c:showCatName val="0"/>
          <c:showSerName val="0"/>
          <c:showPercent val="0"/>
          <c:showBubbleSize val="0"/>
        </c:dLbls>
        <c:marker val="1"/>
        <c:smooth val="0"/>
        <c:axId val="1793217087"/>
        <c:axId val="1382752303"/>
      </c:lineChart>
      <c:lineChart>
        <c:grouping val="standard"/>
        <c:varyColors val="0"/>
        <c:ser>
          <c:idx val="1"/>
          <c:order val="1"/>
          <c:tx>
            <c:strRef>
              <c:f>'Fire count'!$I$1</c:f>
              <c:strCache>
                <c:ptCount val="1"/>
                <c:pt idx="0">
                  <c:v>News</c:v>
                </c:pt>
              </c:strCache>
            </c:strRef>
          </c:tx>
          <c:spPr>
            <a:ln w="15875" cap="rnd">
              <a:solidFill>
                <a:schemeClr val="accent2"/>
              </a:solidFill>
              <a:round/>
            </a:ln>
            <a:effectLst>
              <a:outerShdw blurRad="40000" dist="20000" dir="5400000" rotWithShape="0">
                <a:srgbClr val="000000">
                  <a:alpha val="38000"/>
                </a:srgbClr>
              </a:outerShdw>
            </a:effectLst>
          </c:spPr>
          <c:marker>
            <c:symbol val="none"/>
          </c:marker>
          <c:cat>
            <c:numRef>
              <c:f>'Fire count'!$G$2:$G$213</c:f>
              <c:numCache>
                <c:formatCode>m/d/yyyy</c:formatCode>
                <c:ptCount val="212"/>
                <c:pt idx="0">
                  <c:v>44440</c:v>
                </c:pt>
                <c:pt idx="1">
                  <c:v>44441</c:v>
                </c:pt>
                <c:pt idx="2">
                  <c:v>44442</c:v>
                </c:pt>
                <c:pt idx="3">
                  <c:v>44443</c:v>
                </c:pt>
                <c:pt idx="4">
                  <c:v>44444</c:v>
                </c:pt>
                <c:pt idx="5">
                  <c:v>44445</c:v>
                </c:pt>
                <c:pt idx="6">
                  <c:v>44446</c:v>
                </c:pt>
                <c:pt idx="7">
                  <c:v>44447</c:v>
                </c:pt>
                <c:pt idx="8">
                  <c:v>44448</c:v>
                </c:pt>
                <c:pt idx="9">
                  <c:v>44449</c:v>
                </c:pt>
                <c:pt idx="10">
                  <c:v>44450</c:v>
                </c:pt>
                <c:pt idx="11">
                  <c:v>44451</c:v>
                </c:pt>
                <c:pt idx="12">
                  <c:v>44452</c:v>
                </c:pt>
                <c:pt idx="13">
                  <c:v>44453</c:v>
                </c:pt>
                <c:pt idx="14">
                  <c:v>44454</c:v>
                </c:pt>
                <c:pt idx="15">
                  <c:v>44455</c:v>
                </c:pt>
                <c:pt idx="16">
                  <c:v>44456</c:v>
                </c:pt>
                <c:pt idx="17">
                  <c:v>44457</c:v>
                </c:pt>
                <c:pt idx="18">
                  <c:v>44458</c:v>
                </c:pt>
                <c:pt idx="19">
                  <c:v>44459</c:v>
                </c:pt>
                <c:pt idx="20">
                  <c:v>44460</c:v>
                </c:pt>
                <c:pt idx="21">
                  <c:v>44461</c:v>
                </c:pt>
                <c:pt idx="22">
                  <c:v>44462</c:v>
                </c:pt>
                <c:pt idx="23">
                  <c:v>44463</c:v>
                </c:pt>
                <c:pt idx="24">
                  <c:v>44464</c:v>
                </c:pt>
                <c:pt idx="25">
                  <c:v>44465</c:v>
                </c:pt>
                <c:pt idx="26">
                  <c:v>44466</c:v>
                </c:pt>
                <c:pt idx="27">
                  <c:v>44467</c:v>
                </c:pt>
                <c:pt idx="28">
                  <c:v>44468</c:v>
                </c:pt>
                <c:pt idx="29">
                  <c:v>44469</c:v>
                </c:pt>
                <c:pt idx="30">
                  <c:v>44470</c:v>
                </c:pt>
                <c:pt idx="31">
                  <c:v>44471</c:v>
                </c:pt>
                <c:pt idx="32">
                  <c:v>44472</c:v>
                </c:pt>
                <c:pt idx="33">
                  <c:v>44473</c:v>
                </c:pt>
                <c:pt idx="34">
                  <c:v>44474</c:v>
                </c:pt>
                <c:pt idx="35">
                  <c:v>44475</c:v>
                </c:pt>
                <c:pt idx="36">
                  <c:v>44476</c:v>
                </c:pt>
                <c:pt idx="37">
                  <c:v>44477</c:v>
                </c:pt>
                <c:pt idx="38">
                  <c:v>44478</c:v>
                </c:pt>
                <c:pt idx="39">
                  <c:v>44479</c:v>
                </c:pt>
                <c:pt idx="40">
                  <c:v>44480</c:v>
                </c:pt>
                <c:pt idx="41">
                  <c:v>44481</c:v>
                </c:pt>
                <c:pt idx="42">
                  <c:v>44482</c:v>
                </c:pt>
                <c:pt idx="43">
                  <c:v>44483</c:v>
                </c:pt>
                <c:pt idx="44">
                  <c:v>44484</c:v>
                </c:pt>
                <c:pt idx="45">
                  <c:v>44485</c:v>
                </c:pt>
                <c:pt idx="46">
                  <c:v>44486</c:v>
                </c:pt>
                <c:pt idx="47">
                  <c:v>44487</c:v>
                </c:pt>
                <c:pt idx="48">
                  <c:v>44488</c:v>
                </c:pt>
                <c:pt idx="49">
                  <c:v>44489</c:v>
                </c:pt>
                <c:pt idx="50">
                  <c:v>44490</c:v>
                </c:pt>
                <c:pt idx="51">
                  <c:v>44491</c:v>
                </c:pt>
                <c:pt idx="52">
                  <c:v>44492</c:v>
                </c:pt>
                <c:pt idx="53">
                  <c:v>44493</c:v>
                </c:pt>
                <c:pt idx="54">
                  <c:v>44494</c:v>
                </c:pt>
                <c:pt idx="55">
                  <c:v>44495</c:v>
                </c:pt>
                <c:pt idx="56">
                  <c:v>44496</c:v>
                </c:pt>
                <c:pt idx="57">
                  <c:v>44497</c:v>
                </c:pt>
                <c:pt idx="58">
                  <c:v>44498</c:v>
                </c:pt>
                <c:pt idx="59">
                  <c:v>44499</c:v>
                </c:pt>
                <c:pt idx="60">
                  <c:v>44500</c:v>
                </c:pt>
                <c:pt idx="61">
                  <c:v>44501</c:v>
                </c:pt>
                <c:pt idx="62">
                  <c:v>44502</c:v>
                </c:pt>
                <c:pt idx="63">
                  <c:v>44503</c:v>
                </c:pt>
                <c:pt idx="64">
                  <c:v>44504</c:v>
                </c:pt>
                <c:pt idx="65">
                  <c:v>44505</c:v>
                </c:pt>
                <c:pt idx="66">
                  <c:v>44506</c:v>
                </c:pt>
                <c:pt idx="67">
                  <c:v>44507</c:v>
                </c:pt>
                <c:pt idx="68">
                  <c:v>44508</c:v>
                </c:pt>
                <c:pt idx="69">
                  <c:v>44509</c:v>
                </c:pt>
                <c:pt idx="70">
                  <c:v>44510</c:v>
                </c:pt>
                <c:pt idx="71">
                  <c:v>44511</c:v>
                </c:pt>
                <c:pt idx="72">
                  <c:v>44512</c:v>
                </c:pt>
                <c:pt idx="73">
                  <c:v>44513</c:v>
                </c:pt>
                <c:pt idx="74">
                  <c:v>44514</c:v>
                </c:pt>
                <c:pt idx="75">
                  <c:v>44515</c:v>
                </c:pt>
                <c:pt idx="76">
                  <c:v>44516</c:v>
                </c:pt>
                <c:pt idx="77">
                  <c:v>44517</c:v>
                </c:pt>
                <c:pt idx="78">
                  <c:v>44518</c:v>
                </c:pt>
                <c:pt idx="79">
                  <c:v>44519</c:v>
                </c:pt>
                <c:pt idx="80">
                  <c:v>44520</c:v>
                </c:pt>
                <c:pt idx="81">
                  <c:v>44521</c:v>
                </c:pt>
                <c:pt idx="82">
                  <c:v>44522</c:v>
                </c:pt>
                <c:pt idx="83">
                  <c:v>44523</c:v>
                </c:pt>
                <c:pt idx="84">
                  <c:v>44524</c:v>
                </c:pt>
                <c:pt idx="85">
                  <c:v>44525</c:v>
                </c:pt>
                <c:pt idx="86">
                  <c:v>44526</c:v>
                </c:pt>
                <c:pt idx="87">
                  <c:v>44527</c:v>
                </c:pt>
                <c:pt idx="88">
                  <c:v>44528</c:v>
                </c:pt>
                <c:pt idx="89">
                  <c:v>44529</c:v>
                </c:pt>
                <c:pt idx="90">
                  <c:v>44530</c:v>
                </c:pt>
                <c:pt idx="91">
                  <c:v>44531</c:v>
                </c:pt>
                <c:pt idx="92">
                  <c:v>44532</c:v>
                </c:pt>
                <c:pt idx="93">
                  <c:v>44533</c:v>
                </c:pt>
                <c:pt idx="94">
                  <c:v>44534</c:v>
                </c:pt>
                <c:pt idx="95">
                  <c:v>44535</c:v>
                </c:pt>
                <c:pt idx="96">
                  <c:v>44536</c:v>
                </c:pt>
                <c:pt idx="97">
                  <c:v>44537</c:v>
                </c:pt>
                <c:pt idx="98">
                  <c:v>44538</c:v>
                </c:pt>
                <c:pt idx="99">
                  <c:v>44539</c:v>
                </c:pt>
                <c:pt idx="100">
                  <c:v>44540</c:v>
                </c:pt>
                <c:pt idx="101">
                  <c:v>44541</c:v>
                </c:pt>
                <c:pt idx="102">
                  <c:v>44542</c:v>
                </c:pt>
                <c:pt idx="103">
                  <c:v>44543</c:v>
                </c:pt>
                <c:pt idx="104">
                  <c:v>44544</c:v>
                </c:pt>
                <c:pt idx="105">
                  <c:v>44545</c:v>
                </c:pt>
                <c:pt idx="106">
                  <c:v>44546</c:v>
                </c:pt>
                <c:pt idx="107">
                  <c:v>44547</c:v>
                </c:pt>
                <c:pt idx="108">
                  <c:v>44548</c:v>
                </c:pt>
                <c:pt idx="109">
                  <c:v>44549</c:v>
                </c:pt>
                <c:pt idx="110">
                  <c:v>44550</c:v>
                </c:pt>
                <c:pt idx="111">
                  <c:v>44551</c:v>
                </c:pt>
                <c:pt idx="112">
                  <c:v>44552</c:v>
                </c:pt>
                <c:pt idx="113">
                  <c:v>44553</c:v>
                </c:pt>
                <c:pt idx="114">
                  <c:v>44554</c:v>
                </c:pt>
                <c:pt idx="115">
                  <c:v>44555</c:v>
                </c:pt>
                <c:pt idx="116">
                  <c:v>44556</c:v>
                </c:pt>
                <c:pt idx="117">
                  <c:v>44557</c:v>
                </c:pt>
                <c:pt idx="118">
                  <c:v>44558</c:v>
                </c:pt>
                <c:pt idx="119">
                  <c:v>44559</c:v>
                </c:pt>
                <c:pt idx="120">
                  <c:v>44560</c:v>
                </c:pt>
                <c:pt idx="121">
                  <c:v>44561</c:v>
                </c:pt>
                <c:pt idx="122">
                  <c:v>44562</c:v>
                </c:pt>
                <c:pt idx="123">
                  <c:v>44563</c:v>
                </c:pt>
                <c:pt idx="124">
                  <c:v>44564</c:v>
                </c:pt>
                <c:pt idx="125">
                  <c:v>44565</c:v>
                </c:pt>
                <c:pt idx="126">
                  <c:v>44566</c:v>
                </c:pt>
                <c:pt idx="127">
                  <c:v>44567</c:v>
                </c:pt>
                <c:pt idx="128">
                  <c:v>44568</c:v>
                </c:pt>
                <c:pt idx="129">
                  <c:v>44569</c:v>
                </c:pt>
                <c:pt idx="130">
                  <c:v>44570</c:v>
                </c:pt>
                <c:pt idx="131">
                  <c:v>44571</c:v>
                </c:pt>
                <c:pt idx="132">
                  <c:v>44572</c:v>
                </c:pt>
                <c:pt idx="133">
                  <c:v>44573</c:v>
                </c:pt>
                <c:pt idx="134">
                  <c:v>44574</c:v>
                </c:pt>
                <c:pt idx="135">
                  <c:v>44575</c:v>
                </c:pt>
                <c:pt idx="136">
                  <c:v>44576</c:v>
                </c:pt>
                <c:pt idx="137">
                  <c:v>44577</c:v>
                </c:pt>
                <c:pt idx="138">
                  <c:v>44578</c:v>
                </c:pt>
                <c:pt idx="139">
                  <c:v>44579</c:v>
                </c:pt>
                <c:pt idx="140">
                  <c:v>44580</c:v>
                </c:pt>
                <c:pt idx="141">
                  <c:v>44581</c:v>
                </c:pt>
                <c:pt idx="142">
                  <c:v>44582</c:v>
                </c:pt>
                <c:pt idx="143">
                  <c:v>44583</c:v>
                </c:pt>
                <c:pt idx="144">
                  <c:v>44584</c:v>
                </c:pt>
                <c:pt idx="145">
                  <c:v>44585</c:v>
                </c:pt>
                <c:pt idx="146">
                  <c:v>44586</c:v>
                </c:pt>
                <c:pt idx="147">
                  <c:v>44587</c:v>
                </c:pt>
                <c:pt idx="148">
                  <c:v>44588</c:v>
                </c:pt>
                <c:pt idx="149">
                  <c:v>44589</c:v>
                </c:pt>
                <c:pt idx="150">
                  <c:v>44590</c:v>
                </c:pt>
                <c:pt idx="151">
                  <c:v>44591</c:v>
                </c:pt>
                <c:pt idx="152">
                  <c:v>44592</c:v>
                </c:pt>
                <c:pt idx="153">
                  <c:v>44593</c:v>
                </c:pt>
                <c:pt idx="154">
                  <c:v>44594</c:v>
                </c:pt>
                <c:pt idx="155">
                  <c:v>44595</c:v>
                </c:pt>
                <c:pt idx="156">
                  <c:v>44596</c:v>
                </c:pt>
                <c:pt idx="157">
                  <c:v>44597</c:v>
                </c:pt>
                <c:pt idx="158">
                  <c:v>44598</c:v>
                </c:pt>
                <c:pt idx="159">
                  <c:v>44599</c:v>
                </c:pt>
                <c:pt idx="160">
                  <c:v>44600</c:v>
                </c:pt>
                <c:pt idx="161">
                  <c:v>44601</c:v>
                </c:pt>
                <c:pt idx="162">
                  <c:v>44602</c:v>
                </c:pt>
                <c:pt idx="163">
                  <c:v>44603</c:v>
                </c:pt>
                <c:pt idx="164">
                  <c:v>44604</c:v>
                </c:pt>
                <c:pt idx="165">
                  <c:v>44605</c:v>
                </c:pt>
                <c:pt idx="166">
                  <c:v>44606</c:v>
                </c:pt>
                <c:pt idx="167">
                  <c:v>44607</c:v>
                </c:pt>
                <c:pt idx="168">
                  <c:v>44608</c:v>
                </c:pt>
                <c:pt idx="169">
                  <c:v>44609</c:v>
                </c:pt>
                <c:pt idx="170">
                  <c:v>44610</c:v>
                </c:pt>
                <c:pt idx="171">
                  <c:v>44611</c:v>
                </c:pt>
                <c:pt idx="172">
                  <c:v>44612</c:v>
                </c:pt>
                <c:pt idx="173">
                  <c:v>44613</c:v>
                </c:pt>
                <c:pt idx="174">
                  <c:v>44614</c:v>
                </c:pt>
                <c:pt idx="175">
                  <c:v>44615</c:v>
                </c:pt>
                <c:pt idx="176">
                  <c:v>44616</c:v>
                </c:pt>
                <c:pt idx="177">
                  <c:v>44617</c:v>
                </c:pt>
                <c:pt idx="178">
                  <c:v>44618</c:v>
                </c:pt>
                <c:pt idx="179">
                  <c:v>44619</c:v>
                </c:pt>
                <c:pt idx="180">
                  <c:v>44620</c:v>
                </c:pt>
                <c:pt idx="181">
                  <c:v>44621</c:v>
                </c:pt>
                <c:pt idx="182">
                  <c:v>44622</c:v>
                </c:pt>
                <c:pt idx="183">
                  <c:v>44623</c:v>
                </c:pt>
                <c:pt idx="184">
                  <c:v>44624</c:v>
                </c:pt>
                <c:pt idx="185">
                  <c:v>44625</c:v>
                </c:pt>
                <c:pt idx="186">
                  <c:v>44626</c:v>
                </c:pt>
                <c:pt idx="187">
                  <c:v>44627</c:v>
                </c:pt>
                <c:pt idx="188">
                  <c:v>44628</c:v>
                </c:pt>
                <c:pt idx="189">
                  <c:v>44629</c:v>
                </c:pt>
                <c:pt idx="190">
                  <c:v>44630</c:v>
                </c:pt>
                <c:pt idx="191">
                  <c:v>44631</c:v>
                </c:pt>
                <c:pt idx="192">
                  <c:v>44632</c:v>
                </c:pt>
                <c:pt idx="193">
                  <c:v>44633</c:v>
                </c:pt>
                <c:pt idx="194">
                  <c:v>44634</c:v>
                </c:pt>
                <c:pt idx="195">
                  <c:v>44635</c:v>
                </c:pt>
                <c:pt idx="196">
                  <c:v>44636</c:v>
                </c:pt>
                <c:pt idx="197">
                  <c:v>44637</c:v>
                </c:pt>
                <c:pt idx="198">
                  <c:v>44638</c:v>
                </c:pt>
                <c:pt idx="199">
                  <c:v>44639</c:v>
                </c:pt>
                <c:pt idx="200">
                  <c:v>44640</c:v>
                </c:pt>
                <c:pt idx="201">
                  <c:v>44641</c:v>
                </c:pt>
                <c:pt idx="202">
                  <c:v>44642</c:v>
                </c:pt>
                <c:pt idx="203">
                  <c:v>44643</c:v>
                </c:pt>
                <c:pt idx="204">
                  <c:v>44644</c:v>
                </c:pt>
                <c:pt idx="205">
                  <c:v>44645</c:v>
                </c:pt>
                <c:pt idx="206">
                  <c:v>44646</c:v>
                </c:pt>
                <c:pt idx="207">
                  <c:v>44647</c:v>
                </c:pt>
                <c:pt idx="208">
                  <c:v>44648</c:v>
                </c:pt>
                <c:pt idx="209">
                  <c:v>44649</c:v>
                </c:pt>
                <c:pt idx="210">
                  <c:v>44650</c:v>
                </c:pt>
                <c:pt idx="211">
                  <c:v>44651</c:v>
                </c:pt>
              </c:numCache>
            </c:numRef>
          </c:cat>
          <c:val>
            <c:numRef>
              <c:f>'Fire count'!$I$2:$I$213</c:f>
              <c:numCache>
                <c:formatCode>General</c:formatCode>
                <c:ptCount val="212"/>
                <c:pt idx="0">
                  <c:v>1</c:v>
                </c:pt>
                <c:pt idx="1">
                  <c:v>0</c:v>
                </c:pt>
                <c:pt idx="2">
                  <c:v>1</c:v>
                </c:pt>
                <c:pt idx="3">
                  <c:v>0</c:v>
                </c:pt>
                <c:pt idx="4">
                  <c:v>0</c:v>
                </c:pt>
                <c:pt idx="5">
                  <c:v>0</c:v>
                </c:pt>
                <c:pt idx="6">
                  <c:v>1</c:v>
                </c:pt>
                <c:pt idx="7">
                  <c:v>1</c:v>
                </c:pt>
                <c:pt idx="8">
                  <c:v>1</c:v>
                </c:pt>
                <c:pt idx="9">
                  <c:v>0</c:v>
                </c:pt>
                <c:pt idx="10">
                  <c:v>0</c:v>
                </c:pt>
                <c:pt idx="11">
                  <c:v>0</c:v>
                </c:pt>
                <c:pt idx="12">
                  <c:v>0</c:v>
                </c:pt>
                <c:pt idx="13">
                  <c:v>0</c:v>
                </c:pt>
                <c:pt idx="14">
                  <c:v>1</c:v>
                </c:pt>
                <c:pt idx="15">
                  <c:v>0</c:v>
                </c:pt>
                <c:pt idx="16">
                  <c:v>0</c:v>
                </c:pt>
                <c:pt idx="17">
                  <c:v>0</c:v>
                </c:pt>
                <c:pt idx="18">
                  <c:v>0</c:v>
                </c:pt>
                <c:pt idx="19">
                  <c:v>0</c:v>
                </c:pt>
                <c:pt idx="20">
                  <c:v>2</c:v>
                </c:pt>
                <c:pt idx="21">
                  <c:v>0</c:v>
                </c:pt>
                <c:pt idx="22">
                  <c:v>1</c:v>
                </c:pt>
                <c:pt idx="23">
                  <c:v>0</c:v>
                </c:pt>
                <c:pt idx="24">
                  <c:v>0</c:v>
                </c:pt>
                <c:pt idx="25">
                  <c:v>0</c:v>
                </c:pt>
                <c:pt idx="26">
                  <c:v>0</c:v>
                </c:pt>
                <c:pt idx="27">
                  <c:v>0</c:v>
                </c:pt>
                <c:pt idx="28">
                  <c:v>2</c:v>
                </c:pt>
                <c:pt idx="29">
                  <c:v>3</c:v>
                </c:pt>
                <c:pt idx="30">
                  <c:v>0</c:v>
                </c:pt>
                <c:pt idx="31">
                  <c:v>0</c:v>
                </c:pt>
                <c:pt idx="32">
                  <c:v>2</c:v>
                </c:pt>
                <c:pt idx="33">
                  <c:v>4</c:v>
                </c:pt>
                <c:pt idx="34">
                  <c:v>1</c:v>
                </c:pt>
                <c:pt idx="35">
                  <c:v>3</c:v>
                </c:pt>
                <c:pt idx="36">
                  <c:v>3</c:v>
                </c:pt>
                <c:pt idx="37">
                  <c:v>1</c:v>
                </c:pt>
                <c:pt idx="38">
                  <c:v>1</c:v>
                </c:pt>
                <c:pt idx="39">
                  <c:v>0</c:v>
                </c:pt>
                <c:pt idx="40">
                  <c:v>0</c:v>
                </c:pt>
                <c:pt idx="41">
                  <c:v>0</c:v>
                </c:pt>
                <c:pt idx="42">
                  <c:v>1</c:v>
                </c:pt>
                <c:pt idx="43">
                  <c:v>1</c:v>
                </c:pt>
                <c:pt idx="44">
                  <c:v>0</c:v>
                </c:pt>
                <c:pt idx="45">
                  <c:v>0</c:v>
                </c:pt>
                <c:pt idx="46">
                  <c:v>2</c:v>
                </c:pt>
                <c:pt idx="47">
                  <c:v>2</c:v>
                </c:pt>
                <c:pt idx="48">
                  <c:v>2</c:v>
                </c:pt>
                <c:pt idx="49">
                  <c:v>0</c:v>
                </c:pt>
                <c:pt idx="50">
                  <c:v>0</c:v>
                </c:pt>
                <c:pt idx="51">
                  <c:v>1</c:v>
                </c:pt>
                <c:pt idx="52">
                  <c:v>1</c:v>
                </c:pt>
                <c:pt idx="53">
                  <c:v>0</c:v>
                </c:pt>
                <c:pt idx="54">
                  <c:v>2</c:v>
                </c:pt>
                <c:pt idx="55">
                  <c:v>1</c:v>
                </c:pt>
                <c:pt idx="56">
                  <c:v>1</c:v>
                </c:pt>
                <c:pt idx="57">
                  <c:v>0</c:v>
                </c:pt>
                <c:pt idx="58">
                  <c:v>0</c:v>
                </c:pt>
                <c:pt idx="59">
                  <c:v>1</c:v>
                </c:pt>
                <c:pt idx="60">
                  <c:v>0</c:v>
                </c:pt>
                <c:pt idx="61">
                  <c:v>1</c:v>
                </c:pt>
                <c:pt idx="62">
                  <c:v>0</c:v>
                </c:pt>
                <c:pt idx="63">
                  <c:v>2</c:v>
                </c:pt>
                <c:pt idx="64">
                  <c:v>3</c:v>
                </c:pt>
                <c:pt idx="65">
                  <c:v>8</c:v>
                </c:pt>
                <c:pt idx="66">
                  <c:v>4</c:v>
                </c:pt>
                <c:pt idx="67">
                  <c:v>4</c:v>
                </c:pt>
                <c:pt idx="68">
                  <c:v>5</c:v>
                </c:pt>
                <c:pt idx="69">
                  <c:v>5</c:v>
                </c:pt>
                <c:pt idx="70">
                  <c:v>2</c:v>
                </c:pt>
                <c:pt idx="71">
                  <c:v>1</c:v>
                </c:pt>
                <c:pt idx="72">
                  <c:v>3</c:v>
                </c:pt>
                <c:pt idx="73">
                  <c:v>18</c:v>
                </c:pt>
                <c:pt idx="74">
                  <c:v>6</c:v>
                </c:pt>
                <c:pt idx="75">
                  <c:v>9</c:v>
                </c:pt>
                <c:pt idx="76">
                  <c:v>11</c:v>
                </c:pt>
                <c:pt idx="77">
                  <c:v>18</c:v>
                </c:pt>
                <c:pt idx="78">
                  <c:v>11</c:v>
                </c:pt>
                <c:pt idx="79">
                  <c:v>3</c:v>
                </c:pt>
                <c:pt idx="80">
                  <c:v>4</c:v>
                </c:pt>
                <c:pt idx="81">
                  <c:v>5</c:v>
                </c:pt>
                <c:pt idx="82">
                  <c:v>6</c:v>
                </c:pt>
                <c:pt idx="83">
                  <c:v>2</c:v>
                </c:pt>
                <c:pt idx="84">
                  <c:v>7</c:v>
                </c:pt>
                <c:pt idx="85">
                  <c:v>7</c:v>
                </c:pt>
                <c:pt idx="86">
                  <c:v>2</c:v>
                </c:pt>
                <c:pt idx="87">
                  <c:v>4</c:v>
                </c:pt>
                <c:pt idx="88">
                  <c:v>2</c:v>
                </c:pt>
                <c:pt idx="89">
                  <c:v>6</c:v>
                </c:pt>
                <c:pt idx="90">
                  <c:v>0</c:v>
                </c:pt>
                <c:pt idx="91">
                  <c:v>4</c:v>
                </c:pt>
                <c:pt idx="92">
                  <c:v>9</c:v>
                </c:pt>
                <c:pt idx="93">
                  <c:v>10</c:v>
                </c:pt>
                <c:pt idx="94">
                  <c:v>3</c:v>
                </c:pt>
                <c:pt idx="95">
                  <c:v>5</c:v>
                </c:pt>
                <c:pt idx="96">
                  <c:v>2</c:v>
                </c:pt>
                <c:pt idx="97">
                  <c:v>3</c:v>
                </c:pt>
                <c:pt idx="98">
                  <c:v>2</c:v>
                </c:pt>
                <c:pt idx="99">
                  <c:v>2</c:v>
                </c:pt>
                <c:pt idx="100">
                  <c:v>6</c:v>
                </c:pt>
                <c:pt idx="101">
                  <c:v>0</c:v>
                </c:pt>
                <c:pt idx="102">
                  <c:v>2</c:v>
                </c:pt>
                <c:pt idx="103">
                  <c:v>2</c:v>
                </c:pt>
                <c:pt idx="104">
                  <c:v>3</c:v>
                </c:pt>
                <c:pt idx="105">
                  <c:v>1</c:v>
                </c:pt>
                <c:pt idx="106">
                  <c:v>3</c:v>
                </c:pt>
                <c:pt idx="107">
                  <c:v>2</c:v>
                </c:pt>
                <c:pt idx="108">
                  <c:v>0</c:v>
                </c:pt>
                <c:pt idx="109">
                  <c:v>1</c:v>
                </c:pt>
                <c:pt idx="110">
                  <c:v>1</c:v>
                </c:pt>
                <c:pt idx="111">
                  <c:v>0</c:v>
                </c:pt>
                <c:pt idx="112">
                  <c:v>1</c:v>
                </c:pt>
                <c:pt idx="113">
                  <c:v>0</c:v>
                </c:pt>
                <c:pt idx="114">
                  <c:v>0</c:v>
                </c:pt>
                <c:pt idx="115">
                  <c:v>2</c:v>
                </c:pt>
                <c:pt idx="116">
                  <c:v>0</c:v>
                </c:pt>
                <c:pt idx="117">
                  <c:v>0</c:v>
                </c:pt>
                <c:pt idx="118">
                  <c:v>0</c:v>
                </c:pt>
                <c:pt idx="119">
                  <c:v>0</c:v>
                </c:pt>
                <c:pt idx="120">
                  <c:v>0</c:v>
                </c:pt>
                <c:pt idx="121">
                  <c:v>1</c:v>
                </c:pt>
                <c:pt idx="122">
                  <c:v>0</c:v>
                </c:pt>
                <c:pt idx="123">
                  <c:v>0</c:v>
                </c:pt>
                <c:pt idx="124">
                  <c:v>1</c:v>
                </c:pt>
                <c:pt idx="125">
                  <c:v>0</c:v>
                </c:pt>
                <c:pt idx="126">
                  <c:v>0</c:v>
                </c:pt>
                <c:pt idx="127">
                  <c:v>0</c:v>
                </c:pt>
                <c:pt idx="128">
                  <c:v>0</c:v>
                </c:pt>
                <c:pt idx="129">
                  <c:v>0</c:v>
                </c:pt>
                <c:pt idx="130">
                  <c:v>1</c:v>
                </c:pt>
                <c:pt idx="131">
                  <c:v>1</c:v>
                </c:pt>
                <c:pt idx="132">
                  <c:v>0</c:v>
                </c:pt>
                <c:pt idx="133">
                  <c:v>0</c:v>
                </c:pt>
                <c:pt idx="134">
                  <c:v>0</c:v>
                </c:pt>
                <c:pt idx="135">
                  <c:v>0</c:v>
                </c:pt>
                <c:pt idx="136">
                  <c:v>1</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1</c:v>
                </c:pt>
                <c:pt idx="157">
                  <c:v>0</c:v>
                </c:pt>
                <c:pt idx="158">
                  <c:v>0</c:v>
                </c:pt>
                <c:pt idx="159">
                  <c:v>0</c:v>
                </c:pt>
                <c:pt idx="160">
                  <c:v>0</c:v>
                </c:pt>
                <c:pt idx="161">
                  <c:v>0</c:v>
                </c:pt>
                <c:pt idx="162">
                  <c:v>0</c:v>
                </c:pt>
                <c:pt idx="163">
                  <c:v>0</c:v>
                </c:pt>
                <c:pt idx="164">
                  <c:v>0</c:v>
                </c:pt>
                <c:pt idx="165">
                  <c:v>0</c:v>
                </c:pt>
                <c:pt idx="166">
                  <c:v>0</c:v>
                </c:pt>
                <c:pt idx="167">
                  <c:v>0</c:v>
                </c:pt>
                <c:pt idx="168">
                  <c:v>0</c:v>
                </c:pt>
                <c:pt idx="169">
                  <c:v>1</c:v>
                </c:pt>
                <c:pt idx="170">
                  <c:v>0</c:v>
                </c:pt>
                <c:pt idx="171">
                  <c:v>0</c:v>
                </c:pt>
                <c:pt idx="172">
                  <c:v>0</c:v>
                </c:pt>
                <c:pt idx="173">
                  <c:v>1</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1</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1</c:v>
                </c:pt>
              </c:numCache>
            </c:numRef>
          </c:val>
          <c:smooth val="0"/>
          <c:extLst>
            <c:ext xmlns:c16="http://schemas.microsoft.com/office/drawing/2014/chart" uri="{C3380CC4-5D6E-409C-BE32-E72D297353CC}">
              <c16:uniqueId val="{00000002-41CD-495A-AEEC-30C91B34085E}"/>
            </c:ext>
          </c:extLst>
        </c:ser>
        <c:dLbls>
          <c:showLegendKey val="0"/>
          <c:showVal val="0"/>
          <c:showCatName val="0"/>
          <c:showSerName val="0"/>
          <c:showPercent val="0"/>
          <c:showBubbleSize val="0"/>
        </c:dLbls>
        <c:marker val="1"/>
        <c:smooth val="0"/>
        <c:axId val="870150303"/>
        <c:axId val="870170463"/>
      </c:lineChart>
      <c:dateAx>
        <c:axId val="1793217087"/>
        <c:scaling>
          <c:orientation val="minMax"/>
        </c:scaling>
        <c:delete val="0"/>
        <c:axPos val="b"/>
        <c:numFmt formatCode="m/d/yy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1382752303"/>
        <c:crosses val="autoZero"/>
        <c:auto val="1"/>
        <c:lblOffset val="100"/>
        <c:baseTimeUnit val="days"/>
      </c:dateAx>
      <c:valAx>
        <c:axId val="1382752303"/>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900" b="0" i="0" u="none" strike="noStrike" kern="1200" cap="all" baseline="0">
                    <a:solidFill>
                      <a:sysClr val="windowText" lastClr="000000"/>
                    </a:solidFill>
                    <a:latin typeface="+mn-lt"/>
                    <a:ea typeface="+mn-ea"/>
                    <a:cs typeface="+mn-cs"/>
                  </a:defRPr>
                </a:pPr>
                <a:r>
                  <a:rPr lang="en-US">
                    <a:solidFill>
                      <a:sysClr val="windowText" lastClr="000000"/>
                    </a:solidFill>
                  </a:rPr>
                  <a:t>Fire  count and AQI</a:t>
                </a:r>
              </a:p>
            </c:rich>
          </c:tx>
          <c:overlay val="0"/>
          <c:spPr>
            <a:noFill/>
            <a:ln>
              <a:noFill/>
            </a:ln>
            <a:effectLst/>
          </c:spPr>
          <c:txPr>
            <a:bodyPr rot="-5400000" spcFirstLastPara="1" vertOverflow="ellipsis" vert="horz" wrap="square" anchor="ctr" anchorCtr="1"/>
            <a:lstStyle/>
            <a:p>
              <a:pPr>
                <a:defRPr sz="900" b="0" i="0" u="none" strike="noStrike" kern="1200" cap="all"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50000"/>
                    <a:lumOff val="50000"/>
                  </a:schemeClr>
                </a:solidFill>
                <a:latin typeface="+mn-lt"/>
                <a:ea typeface="+mn-ea"/>
                <a:cs typeface="+mn-cs"/>
              </a:defRPr>
            </a:pPr>
            <a:endParaRPr lang="en-US"/>
          </a:p>
        </c:txPr>
        <c:crossAx val="1793217087"/>
        <c:crosses val="autoZero"/>
        <c:crossBetween val="between"/>
      </c:valAx>
      <c:valAx>
        <c:axId val="870170463"/>
        <c:scaling>
          <c:orientation val="minMax"/>
        </c:scaling>
        <c:delete val="0"/>
        <c:axPos val="r"/>
        <c:title>
          <c:tx>
            <c:rich>
              <a:bodyPr rot="-5400000" spcFirstLastPara="1" vertOverflow="ellipsis" vert="horz" wrap="square" anchor="ctr" anchorCtr="1"/>
              <a:lstStyle/>
              <a:p>
                <a:pPr>
                  <a:defRPr sz="900" b="0" i="0" u="none" strike="noStrike" kern="1200" cap="all" baseline="0">
                    <a:solidFill>
                      <a:sysClr val="windowText" lastClr="000000"/>
                    </a:solidFill>
                    <a:latin typeface="+mn-lt"/>
                    <a:ea typeface="+mn-ea"/>
                    <a:cs typeface="+mn-cs"/>
                  </a:defRPr>
                </a:pPr>
                <a:r>
                  <a:rPr lang="en-IN">
                    <a:solidFill>
                      <a:sysClr val="windowText" lastClr="000000"/>
                    </a:solidFill>
                  </a:rPr>
                  <a:t>News count</a:t>
                </a:r>
              </a:p>
            </c:rich>
          </c:tx>
          <c:overlay val="0"/>
          <c:spPr>
            <a:noFill/>
            <a:ln>
              <a:noFill/>
            </a:ln>
            <a:effectLst/>
          </c:spPr>
          <c:txPr>
            <a:bodyPr rot="-5400000" spcFirstLastPara="1" vertOverflow="ellipsis" vert="horz" wrap="square" anchor="ctr" anchorCtr="1"/>
            <a:lstStyle/>
            <a:p>
              <a:pPr>
                <a:defRPr sz="900" b="0" i="0" u="none" strike="noStrike" kern="1200" cap="all" baseline="0">
                  <a:solidFill>
                    <a:sysClr val="windowText" lastClr="000000"/>
                  </a:solidFill>
                  <a:latin typeface="+mn-lt"/>
                  <a:ea typeface="+mn-ea"/>
                  <a:cs typeface="+mn-cs"/>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50000"/>
                    <a:lumOff val="50000"/>
                  </a:schemeClr>
                </a:solidFill>
                <a:latin typeface="+mn-lt"/>
                <a:ea typeface="+mn-ea"/>
                <a:cs typeface="+mn-cs"/>
              </a:defRPr>
            </a:pPr>
            <a:endParaRPr lang="en-US"/>
          </a:p>
        </c:txPr>
        <c:crossAx val="870150303"/>
        <c:crosses val="max"/>
        <c:crossBetween val="between"/>
      </c:valAx>
      <c:dateAx>
        <c:axId val="870150303"/>
        <c:scaling>
          <c:orientation val="minMax"/>
        </c:scaling>
        <c:delete val="1"/>
        <c:axPos val="b"/>
        <c:numFmt formatCode="m/d/yyyy" sourceLinked="1"/>
        <c:majorTickMark val="out"/>
        <c:minorTickMark val="none"/>
        <c:tickLblPos val="nextTo"/>
        <c:crossAx val="870170463"/>
        <c:crosses val="autoZero"/>
        <c:auto val="1"/>
        <c:lblOffset val="100"/>
        <c:baseTimeUnit val="days"/>
        <c:majorUnit val="1"/>
        <c:minorUnit val="1"/>
      </c:date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50000"/>
                  <a:lumOff val="50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4324193783908258E-2"/>
          <c:y val="8.7521589445552009E-2"/>
          <c:w val="0.61063554326211056"/>
          <c:h val="0.80940983597803062"/>
        </c:manualLayout>
      </c:layout>
      <c:barChart>
        <c:barDir val="col"/>
        <c:grouping val="clustered"/>
        <c:varyColors val="0"/>
        <c:ser>
          <c:idx val="0"/>
          <c:order val="0"/>
          <c:tx>
            <c:strRef>
              <c:f>Sources!$A$3</c:f>
              <c:strCache>
                <c:ptCount val="1"/>
                <c:pt idx="0">
                  <c:v>Stuble burning </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Sources!$B$3</c:f>
              <c:numCache>
                <c:formatCode>General</c:formatCode>
                <c:ptCount val="1"/>
                <c:pt idx="0">
                  <c:v>124</c:v>
                </c:pt>
              </c:numCache>
            </c:numRef>
          </c:val>
          <c:extLst>
            <c:ext xmlns:c16="http://schemas.microsoft.com/office/drawing/2014/chart" uri="{C3380CC4-5D6E-409C-BE32-E72D297353CC}">
              <c16:uniqueId val="{00000000-8011-400A-B004-93743D4C8A6F}"/>
            </c:ext>
          </c:extLst>
        </c:ser>
        <c:ser>
          <c:idx val="1"/>
          <c:order val="1"/>
          <c:tx>
            <c:strRef>
              <c:f>Sources!$A$4</c:f>
              <c:strCache>
                <c:ptCount val="1"/>
                <c:pt idx="0">
                  <c:v>Brick kilns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Sources!$B$4</c:f>
              <c:numCache>
                <c:formatCode>General</c:formatCode>
                <c:ptCount val="1"/>
                <c:pt idx="0">
                  <c:v>4</c:v>
                </c:pt>
              </c:numCache>
            </c:numRef>
          </c:val>
          <c:extLst>
            <c:ext xmlns:c16="http://schemas.microsoft.com/office/drawing/2014/chart" uri="{C3380CC4-5D6E-409C-BE32-E72D297353CC}">
              <c16:uniqueId val="{00000001-8011-400A-B004-93743D4C8A6F}"/>
            </c:ext>
          </c:extLst>
        </c:ser>
        <c:ser>
          <c:idx val="2"/>
          <c:order val="2"/>
          <c:tx>
            <c:strRef>
              <c:f>Sources!$A$5</c:f>
              <c:strCache>
                <c:ptCount val="1"/>
                <c:pt idx="0">
                  <c:v>Transport</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Sources!$B$5</c:f>
              <c:numCache>
                <c:formatCode>General</c:formatCode>
                <c:ptCount val="1"/>
                <c:pt idx="0">
                  <c:v>88</c:v>
                </c:pt>
              </c:numCache>
            </c:numRef>
          </c:val>
          <c:extLst>
            <c:ext xmlns:c16="http://schemas.microsoft.com/office/drawing/2014/chart" uri="{C3380CC4-5D6E-409C-BE32-E72D297353CC}">
              <c16:uniqueId val="{00000002-8011-400A-B004-93743D4C8A6F}"/>
            </c:ext>
          </c:extLst>
        </c:ser>
        <c:ser>
          <c:idx val="3"/>
          <c:order val="3"/>
          <c:tx>
            <c:strRef>
              <c:f>Sources!$A$6</c:f>
              <c:strCache>
                <c:ptCount val="1"/>
                <c:pt idx="0">
                  <c:v>Fire Crackles</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Sources!$B$6</c:f>
              <c:numCache>
                <c:formatCode>General</c:formatCode>
                <c:ptCount val="1"/>
                <c:pt idx="0">
                  <c:v>46</c:v>
                </c:pt>
              </c:numCache>
            </c:numRef>
          </c:val>
          <c:extLst>
            <c:ext xmlns:c16="http://schemas.microsoft.com/office/drawing/2014/chart" uri="{C3380CC4-5D6E-409C-BE32-E72D297353CC}">
              <c16:uniqueId val="{00000003-8011-400A-B004-93743D4C8A6F}"/>
            </c:ext>
          </c:extLst>
        </c:ser>
        <c:ser>
          <c:idx val="4"/>
          <c:order val="4"/>
          <c:tx>
            <c:strRef>
              <c:f>Sources!$A$7</c:f>
              <c:strCache>
                <c:ptCount val="1"/>
                <c:pt idx="0">
                  <c:v>Geographical location of Delhi</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Sources!$B$7</c:f>
              <c:numCache>
                <c:formatCode>General</c:formatCode>
                <c:ptCount val="1"/>
                <c:pt idx="0">
                  <c:v>10</c:v>
                </c:pt>
              </c:numCache>
            </c:numRef>
          </c:val>
          <c:extLst>
            <c:ext xmlns:c16="http://schemas.microsoft.com/office/drawing/2014/chart" uri="{C3380CC4-5D6E-409C-BE32-E72D297353CC}">
              <c16:uniqueId val="{00000004-8011-400A-B004-93743D4C8A6F}"/>
            </c:ext>
          </c:extLst>
        </c:ser>
        <c:ser>
          <c:idx val="5"/>
          <c:order val="5"/>
          <c:tx>
            <c:strRef>
              <c:f>Sources!$A$8</c:f>
              <c:strCache>
                <c:ptCount val="1"/>
                <c:pt idx="0">
                  <c:v>Physical reasoning</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Sources!$B$8</c:f>
              <c:numCache>
                <c:formatCode>General</c:formatCode>
                <c:ptCount val="1"/>
                <c:pt idx="0">
                  <c:v>96</c:v>
                </c:pt>
              </c:numCache>
            </c:numRef>
          </c:val>
          <c:extLst>
            <c:ext xmlns:c16="http://schemas.microsoft.com/office/drawing/2014/chart" uri="{C3380CC4-5D6E-409C-BE32-E72D297353CC}">
              <c16:uniqueId val="{00000005-8011-400A-B004-93743D4C8A6F}"/>
            </c:ext>
          </c:extLst>
        </c:ser>
        <c:ser>
          <c:idx val="6"/>
          <c:order val="6"/>
          <c:tx>
            <c:strRef>
              <c:f>Sources!$A$9</c:f>
              <c:strCache>
                <c:ptCount val="1"/>
                <c:pt idx="0">
                  <c:v>Contruction &amp; Demolition</c:v>
                </c:pt>
              </c:strCache>
            </c:strRef>
          </c:tx>
          <c:spPr>
            <a:solidFill>
              <a:schemeClr val="accent1">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Sources!$B$9</c:f>
              <c:numCache>
                <c:formatCode>General</c:formatCode>
                <c:ptCount val="1"/>
                <c:pt idx="0">
                  <c:v>50</c:v>
                </c:pt>
              </c:numCache>
            </c:numRef>
          </c:val>
          <c:extLst>
            <c:ext xmlns:c16="http://schemas.microsoft.com/office/drawing/2014/chart" uri="{C3380CC4-5D6E-409C-BE32-E72D297353CC}">
              <c16:uniqueId val="{00000006-8011-400A-B004-93743D4C8A6F}"/>
            </c:ext>
          </c:extLst>
        </c:ser>
        <c:ser>
          <c:idx val="7"/>
          <c:order val="7"/>
          <c:tx>
            <c:strRef>
              <c:f>Sources!$A$10</c:f>
              <c:strCache>
                <c:ptCount val="1"/>
                <c:pt idx="0">
                  <c:v>Other sources </c:v>
                </c:pt>
              </c:strCache>
            </c:strRef>
          </c:tx>
          <c:spPr>
            <a:solidFill>
              <a:schemeClr val="accent2">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Sources!$B$10</c:f>
              <c:numCache>
                <c:formatCode>General</c:formatCode>
                <c:ptCount val="1"/>
                <c:pt idx="0">
                  <c:v>75</c:v>
                </c:pt>
              </c:numCache>
            </c:numRef>
          </c:val>
          <c:extLst>
            <c:ext xmlns:c16="http://schemas.microsoft.com/office/drawing/2014/chart" uri="{C3380CC4-5D6E-409C-BE32-E72D297353CC}">
              <c16:uniqueId val="{00000007-8011-400A-B004-93743D4C8A6F}"/>
            </c:ext>
          </c:extLst>
        </c:ser>
        <c:dLbls>
          <c:dLblPos val="outEnd"/>
          <c:showLegendKey val="0"/>
          <c:showVal val="1"/>
          <c:showCatName val="0"/>
          <c:showSerName val="0"/>
          <c:showPercent val="0"/>
          <c:showBubbleSize val="0"/>
        </c:dLbls>
        <c:gapWidth val="219"/>
        <c:overlap val="-27"/>
        <c:axId val="1816327279"/>
        <c:axId val="1816312879"/>
      </c:barChart>
      <c:catAx>
        <c:axId val="1816327279"/>
        <c:scaling>
          <c:orientation val="minMax"/>
        </c:scaling>
        <c:delete val="1"/>
        <c:axPos val="b"/>
        <c:title>
          <c:tx>
            <c:rich>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r>
                  <a:rPr lang="en-IN" sz="900" dirty="0">
                    <a:solidFill>
                      <a:sysClr val="windowText" lastClr="000000"/>
                    </a:solidFill>
                  </a:rPr>
                  <a:t>Sources</a:t>
                </a:r>
                <a:r>
                  <a:rPr lang="en-IN" sz="900" baseline="0" dirty="0">
                    <a:solidFill>
                      <a:sysClr val="windowText" lastClr="000000"/>
                    </a:solidFill>
                  </a:rPr>
                  <a:t> contributing to Delhi air pollution as per media coverage</a:t>
                </a:r>
              </a:p>
            </c:rich>
          </c:tx>
          <c:layout>
            <c:manualLayout>
              <c:xMode val="edge"/>
              <c:yMode val="edge"/>
              <c:x val="0.13193263466888322"/>
              <c:y val="0.91491644375063497"/>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crossAx val="1816312879"/>
        <c:crosses val="autoZero"/>
        <c:auto val="1"/>
        <c:lblAlgn val="ctr"/>
        <c:lblOffset val="100"/>
        <c:noMultiLvlLbl val="0"/>
      </c:catAx>
      <c:valAx>
        <c:axId val="1816312879"/>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r>
                  <a:rPr lang="en-US" sz="900">
                    <a:solidFill>
                      <a:sysClr val="windowText" lastClr="000000"/>
                    </a:solidFill>
                  </a:rPr>
                  <a:t>Number of news in which the source is mentioned</a:t>
                </a:r>
              </a:p>
            </c:rich>
          </c:tx>
          <c:layout>
            <c:manualLayout>
              <c:xMode val="edge"/>
              <c:yMode val="edge"/>
              <c:x val="1.2797054077227508E-2"/>
              <c:y val="0.10119830168098054"/>
            </c:manualLayout>
          </c:layout>
          <c:overlay val="0"/>
          <c:spPr>
            <a:noFill/>
            <a:ln>
              <a:noFill/>
            </a:ln>
            <a:effectLst/>
          </c:spPr>
          <c:txPr>
            <a:bodyPr rot="-54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16327279"/>
        <c:crosses val="autoZero"/>
        <c:crossBetween val="between"/>
      </c:valAx>
      <c:spPr>
        <a:noFill/>
        <a:ln>
          <a:noFill/>
        </a:ln>
        <a:effectLst/>
      </c:spPr>
    </c:plotArea>
    <c:legend>
      <c:legendPos val="r"/>
      <c:layout>
        <c:manualLayout>
          <c:xMode val="edge"/>
          <c:yMode val="edge"/>
          <c:x val="0.72151145158210428"/>
          <c:y val="0.14652138442566751"/>
          <c:w val="0.26422321318251768"/>
          <c:h val="0.6142420074184346"/>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userShapes r:id="rId5"/>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ysClr val="windowText" lastClr="000000"/>
                </a:solidFill>
                <a:latin typeface="Calibri" panose="020F0502020204030204" pitchFamily="34" charset="0"/>
                <a:ea typeface="Calibri" panose="020F0502020204030204" pitchFamily="34" charset="0"/>
                <a:cs typeface="Calibri" panose="020F0502020204030204" pitchFamily="34" charset="0"/>
              </a:defRPr>
            </a:pPr>
            <a:r>
              <a:rPr lang="en-IN" sz="1400" b="1" dirty="0">
                <a:solidFill>
                  <a:sysClr val="windowText" lastClr="000000"/>
                </a:solidFill>
                <a:latin typeface="Calibri" panose="020F0502020204030204" pitchFamily="34" charset="0"/>
                <a:ea typeface="Calibri" panose="020F0502020204030204" pitchFamily="34" charset="0"/>
                <a:cs typeface="Calibri" panose="020F0502020204030204" pitchFamily="34" charset="0"/>
              </a:rPr>
              <a:t>Total</a:t>
            </a:r>
            <a:r>
              <a:rPr lang="en-IN" sz="1400" b="1" baseline="0" dirty="0">
                <a:solidFill>
                  <a:sysClr val="windowText" lastClr="000000"/>
                </a:solidFill>
                <a:latin typeface="Calibri" panose="020F0502020204030204" pitchFamily="34" charset="0"/>
                <a:ea typeface="Calibri" panose="020F0502020204030204" pitchFamily="34" charset="0"/>
                <a:cs typeface="Calibri" panose="020F0502020204030204" pitchFamily="34" charset="0"/>
              </a:rPr>
              <a:t> news and 'health' covered by media</a:t>
            </a:r>
          </a:p>
          <a:p>
            <a:pPr>
              <a:defRPr b="1">
                <a:solidFill>
                  <a:sysClr val="windowText" lastClr="000000"/>
                </a:solidFill>
                <a:latin typeface="Calibri" panose="020F0502020204030204" pitchFamily="34" charset="0"/>
                <a:ea typeface="Calibri" panose="020F0502020204030204" pitchFamily="34" charset="0"/>
                <a:cs typeface="Calibri" panose="020F0502020204030204" pitchFamily="34" charset="0"/>
              </a:defRPr>
            </a:pPr>
            <a:endParaRPr lang="en-IN" sz="1400" b="1" dirty="0">
              <a:solidFill>
                <a:sysClr val="windowText" lastClr="000000"/>
              </a:solidFill>
              <a:latin typeface="Calibri" panose="020F0502020204030204" pitchFamily="34" charset="0"/>
              <a:ea typeface="Calibri" panose="020F0502020204030204" pitchFamily="34" charset="0"/>
              <a:cs typeface="Calibri" panose="020F0502020204030204" pitchFamily="34" charset="0"/>
            </a:endParaRPr>
          </a:p>
        </c:rich>
      </c:tx>
      <c:layout>
        <c:manualLayout>
          <c:xMode val="edge"/>
          <c:yMode val="edge"/>
          <c:x val="0.26066746126340878"/>
          <c:y val="4.37375745526839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ysClr val="windowText" lastClr="000000"/>
              </a:solidFill>
              <a:latin typeface="Calibri" panose="020F0502020204030204" pitchFamily="34" charset="0"/>
              <a:ea typeface="Calibri" panose="020F0502020204030204" pitchFamily="34" charset="0"/>
              <a:cs typeface="Calibri" panose="020F0502020204030204" pitchFamily="34" charset="0"/>
            </a:defRPr>
          </a:pPr>
          <a:endParaRPr lang="en-US"/>
        </a:p>
      </c:txPr>
    </c:title>
    <c:autoTitleDeleted val="0"/>
    <c:plotArea>
      <c:layout/>
      <c:lineChart>
        <c:grouping val="standard"/>
        <c:varyColors val="0"/>
        <c:ser>
          <c:idx val="0"/>
          <c:order val="0"/>
          <c:tx>
            <c:strRef>
              <c:f>'Total news and health'!$D$1</c:f>
              <c:strCache>
                <c:ptCount val="1"/>
                <c:pt idx="0">
                  <c:v>Total News </c:v>
                </c:pt>
              </c:strCache>
            </c:strRef>
          </c:tx>
          <c:spPr>
            <a:ln w="12700" cap="rnd">
              <a:solidFill>
                <a:schemeClr val="accent1"/>
              </a:solidFill>
              <a:round/>
            </a:ln>
            <a:effectLst/>
          </c:spPr>
          <c:marker>
            <c:symbol val="none"/>
          </c:marker>
          <c:cat>
            <c:numRef>
              <c:f>'Total news and health'!$A$2:$A$213</c:f>
              <c:numCache>
                <c:formatCode>m/d/yyyy</c:formatCode>
                <c:ptCount val="212"/>
                <c:pt idx="0">
                  <c:v>44440</c:v>
                </c:pt>
                <c:pt idx="1">
                  <c:v>44441</c:v>
                </c:pt>
                <c:pt idx="2">
                  <c:v>44442</c:v>
                </c:pt>
                <c:pt idx="3">
                  <c:v>44443</c:v>
                </c:pt>
                <c:pt idx="4">
                  <c:v>44444</c:v>
                </c:pt>
                <c:pt idx="5">
                  <c:v>44445</c:v>
                </c:pt>
                <c:pt idx="6">
                  <c:v>44446</c:v>
                </c:pt>
                <c:pt idx="7">
                  <c:v>44447</c:v>
                </c:pt>
                <c:pt idx="8">
                  <c:v>44448</c:v>
                </c:pt>
                <c:pt idx="9">
                  <c:v>44449</c:v>
                </c:pt>
                <c:pt idx="10">
                  <c:v>44450</c:v>
                </c:pt>
                <c:pt idx="11">
                  <c:v>44451</c:v>
                </c:pt>
                <c:pt idx="12">
                  <c:v>44452</c:v>
                </c:pt>
                <c:pt idx="13">
                  <c:v>44453</c:v>
                </c:pt>
                <c:pt idx="14">
                  <c:v>44454</c:v>
                </c:pt>
                <c:pt idx="15">
                  <c:v>44455</c:v>
                </c:pt>
                <c:pt idx="16">
                  <c:v>44456</c:v>
                </c:pt>
                <c:pt idx="17">
                  <c:v>44457</c:v>
                </c:pt>
                <c:pt idx="18">
                  <c:v>44458</c:v>
                </c:pt>
                <c:pt idx="19">
                  <c:v>44459</c:v>
                </c:pt>
                <c:pt idx="20">
                  <c:v>44460</c:v>
                </c:pt>
                <c:pt idx="21">
                  <c:v>44461</c:v>
                </c:pt>
                <c:pt idx="22">
                  <c:v>44462</c:v>
                </c:pt>
                <c:pt idx="23">
                  <c:v>44463</c:v>
                </c:pt>
                <c:pt idx="24">
                  <c:v>44464</c:v>
                </c:pt>
                <c:pt idx="25">
                  <c:v>44465</c:v>
                </c:pt>
                <c:pt idx="26">
                  <c:v>44466</c:v>
                </c:pt>
                <c:pt idx="27">
                  <c:v>44467</c:v>
                </c:pt>
                <c:pt idx="28">
                  <c:v>44468</c:v>
                </c:pt>
                <c:pt idx="29">
                  <c:v>44469</c:v>
                </c:pt>
                <c:pt idx="30">
                  <c:v>44470</c:v>
                </c:pt>
                <c:pt idx="31">
                  <c:v>44471</c:v>
                </c:pt>
                <c:pt idx="32">
                  <c:v>44472</c:v>
                </c:pt>
                <c:pt idx="33">
                  <c:v>44473</c:v>
                </c:pt>
                <c:pt idx="34">
                  <c:v>44474</c:v>
                </c:pt>
                <c:pt idx="35">
                  <c:v>44475</c:v>
                </c:pt>
                <c:pt idx="36">
                  <c:v>44476</c:v>
                </c:pt>
                <c:pt idx="37">
                  <c:v>44477</c:v>
                </c:pt>
                <c:pt idx="38">
                  <c:v>44478</c:v>
                </c:pt>
                <c:pt idx="39">
                  <c:v>44479</c:v>
                </c:pt>
                <c:pt idx="40">
                  <c:v>44480</c:v>
                </c:pt>
                <c:pt idx="41">
                  <c:v>44481</c:v>
                </c:pt>
                <c:pt idx="42">
                  <c:v>44482</c:v>
                </c:pt>
                <c:pt idx="43">
                  <c:v>44483</c:v>
                </c:pt>
                <c:pt idx="44">
                  <c:v>44484</c:v>
                </c:pt>
                <c:pt idx="45">
                  <c:v>44485</c:v>
                </c:pt>
                <c:pt idx="46">
                  <c:v>44486</c:v>
                </c:pt>
                <c:pt idx="47">
                  <c:v>44487</c:v>
                </c:pt>
                <c:pt idx="48">
                  <c:v>44488</c:v>
                </c:pt>
                <c:pt idx="49">
                  <c:v>44489</c:v>
                </c:pt>
                <c:pt idx="50">
                  <c:v>44490</c:v>
                </c:pt>
                <c:pt idx="51">
                  <c:v>44491</c:v>
                </c:pt>
                <c:pt idx="52">
                  <c:v>44492</c:v>
                </c:pt>
                <c:pt idx="53">
                  <c:v>44493</c:v>
                </c:pt>
                <c:pt idx="54">
                  <c:v>44494</c:v>
                </c:pt>
                <c:pt idx="55">
                  <c:v>44495</c:v>
                </c:pt>
                <c:pt idx="56">
                  <c:v>44496</c:v>
                </c:pt>
                <c:pt idx="57">
                  <c:v>44497</c:v>
                </c:pt>
                <c:pt idx="58">
                  <c:v>44498</c:v>
                </c:pt>
                <c:pt idx="59">
                  <c:v>44499</c:v>
                </c:pt>
                <c:pt idx="60">
                  <c:v>44500</c:v>
                </c:pt>
                <c:pt idx="61">
                  <c:v>44501</c:v>
                </c:pt>
                <c:pt idx="62">
                  <c:v>44502</c:v>
                </c:pt>
                <c:pt idx="63">
                  <c:v>44503</c:v>
                </c:pt>
                <c:pt idx="64">
                  <c:v>44504</c:v>
                </c:pt>
                <c:pt idx="65">
                  <c:v>44505</c:v>
                </c:pt>
                <c:pt idx="66">
                  <c:v>44506</c:v>
                </c:pt>
                <c:pt idx="67">
                  <c:v>44507</c:v>
                </c:pt>
                <c:pt idx="68">
                  <c:v>44508</c:v>
                </c:pt>
                <c:pt idx="69">
                  <c:v>44509</c:v>
                </c:pt>
                <c:pt idx="70">
                  <c:v>44510</c:v>
                </c:pt>
                <c:pt idx="71">
                  <c:v>44511</c:v>
                </c:pt>
                <c:pt idx="72">
                  <c:v>44512</c:v>
                </c:pt>
                <c:pt idx="73">
                  <c:v>44513</c:v>
                </c:pt>
                <c:pt idx="74">
                  <c:v>44514</c:v>
                </c:pt>
                <c:pt idx="75">
                  <c:v>44515</c:v>
                </c:pt>
                <c:pt idx="76">
                  <c:v>44516</c:v>
                </c:pt>
                <c:pt idx="77">
                  <c:v>44517</c:v>
                </c:pt>
                <c:pt idx="78">
                  <c:v>44518</c:v>
                </c:pt>
                <c:pt idx="79">
                  <c:v>44519</c:v>
                </c:pt>
                <c:pt idx="80">
                  <c:v>44520</c:v>
                </c:pt>
                <c:pt idx="81">
                  <c:v>44521</c:v>
                </c:pt>
                <c:pt idx="82">
                  <c:v>44522</c:v>
                </c:pt>
                <c:pt idx="83">
                  <c:v>44523</c:v>
                </c:pt>
                <c:pt idx="84">
                  <c:v>44524</c:v>
                </c:pt>
                <c:pt idx="85">
                  <c:v>44525</c:v>
                </c:pt>
                <c:pt idx="86">
                  <c:v>44526</c:v>
                </c:pt>
                <c:pt idx="87">
                  <c:v>44527</c:v>
                </c:pt>
                <c:pt idx="88">
                  <c:v>44528</c:v>
                </c:pt>
                <c:pt idx="89">
                  <c:v>44529</c:v>
                </c:pt>
                <c:pt idx="90">
                  <c:v>44530</c:v>
                </c:pt>
                <c:pt idx="91">
                  <c:v>44531</c:v>
                </c:pt>
                <c:pt idx="92">
                  <c:v>44532</c:v>
                </c:pt>
                <c:pt idx="93">
                  <c:v>44533</c:v>
                </c:pt>
                <c:pt idx="94">
                  <c:v>44534</c:v>
                </c:pt>
                <c:pt idx="95">
                  <c:v>44535</c:v>
                </c:pt>
                <c:pt idx="96">
                  <c:v>44536</c:v>
                </c:pt>
                <c:pt idx="97">
                  <c:v>44537</c:v>
                </c:pt>
                <c:pt idx="98">
                  <c:v>44538</c:v>
                </c:pt>
                <c:pt idx="99">
                  <c:v>44539</c:v>
                </c:pt>
                <c:pt idx="100">
                  <c:v>44540</c:v>
                </c:pt>
                <c:pt idx="101">
                  <c:v>44541</c:v>
                </c:pt>
                <c:pt idx="102">
                  <c:v>44542</c:v>
                </c:pt>
                <c:pt idx="103">
                  <c:v>44543</c:v>
                </c:pt>
                <c:pt idx="104">
                  <c:v>44544</c:v>
                </c:pt>
                <c:pt idx="105">
                  <c:v>44545</c:v>
                </c:pt>
                <c:pt idx="106">
                  <c:v>44546</c:v>
                </c:pt>
                <c:pt idx="107">
                  <c:v>44547</c:v>
                </c:pt>
                <c:pt idx="108">
                  <c:v>44548</c:v>
                </c:pt>
                <c:pt idx="109">
                  <c:v>44549</c:v>
                </c:pt>
                <c:pt idx="110">
                  <c:v>44550</c:v>
                </c:pt>
                <c:pt idx="111">
                  <c:v>44551</c:v>
                </c:pt>
                <c:pt idx="112">
                  <c:v>44552</c:v>
                </c:pt>
                <c:pt idx="113">
                  <c:v>44553</c:v>
                </c:pt>
                <c:pt idx="114">
                  <c:v>44554</c:v>
                </c:pt>
                <c:pt idx="115">
                  <c:v>44555</c:v>
                </c:pt>
                <c:pt idx="116">
                  <c:v>44556</c:v>
                </c:pt>
                <c:pt idx="117">
                  <c:v>44557</c:v>
                </c:pt>
                <c:pt idx="118">
                  <c:v>44558</c:v>
                </c:pt>
                <c:pt idx="119">
                  <c:v>44559</c:v>
                </c:pt>
                <c:pt idx="120">
                  <c:v>44560</c:v>
                </c:pt>
                <c:pt idx="121">
                  <c:v>44561</c:v>
                </c:pt>
                <c:pt idx="122">
                  <c:v>44562</c:v>
                </c:pt>
                <c:pt idx="123">
                  <c:v>44563</c:v>
                </c:pt>
                <c:pt idx="124">
                  <c:v>44564</c:v>
                </c:pt>
                <c:pt idx="125">
                  <c:v>44565</c:v>
                </c:pt>
                <c:pt idx="126">
                  <c:v>44566</c:v>
                </c:pt>
                <c:pt idx="127">
                  <c:v>44567</c:v>
                </c:pt>
                <c:pt idx="128">
                  <c:v>44568</c:v>
                </c:pt>
                <c:pt idx="129">
                  <c:v>44569</c:v>
                </c:pt>
                <c:pt idx="130">
                  <c:v>44570</c:v>
                </c:pt>
                <c:pt idx="131">
                  <c:v>44571</c:v>
                </c:pt>
                <c:pt idx="132">
                  <c:v>44572</c:v>
                </c:pt>
                <c:pt idx="133">
                  <c:v>44573</c:v>
                </c:pt>
                <c:pt idx="134">
                  <c:v>44574</c:v>
                </c:pt>
                <c:pt idx="135">
                  <c:v>44575</c:v>
                </c:pt>
                <c:pt idx="136">
                  <c:v>44576</c:v>
                </c:pt>
                <c:pt idx="137">
                  <c:v>44577</c:v>
                </c:pt>
                <c:pt idx="138">
                  <c:v>44578</c:v>
                </c:pt>
                <c:pt idx="139">
                  <c:v>44579</c:v>
                </c:pt>
                <c:pt idx="140">
                  <c:v>44580</c:v>
                </c:pt>
                <c:pt idx="141">
                  <c:v>44581</c:v>
                </c:pt>
                <c:pt idx="142">
                  <c:v>44582</c:v>
                </c:pt>
                <c:pt idx="143">
                  <c:v>44583</c:v>
                </c:pt>
                <c:pt idx="144">
                  <c:v>44584</c:v>
                </c:pt>
                <c:pt idx="145">
                  <c:v>44585</c:v>
                </c:pt>
                <c:pt idx="146">
                  <c:v>44586</c:v>
                </c:pt>
                <c:pt idx="147">
                  <c:v>44587</c:v>
                </c:pt>
                <c:pt idx="148">
                  <c:v>44588</c:v>
                </c:pt>
                <c:pt idx="149">
                  <c:v>44589</c:v>
                </c:pt>
                <c:pt idx="150">
                  <c:v>44590</c:v>
                </c:pt>
                <c:pt idx="151">
                  <c:v>44591</c:v>
                </c:pt>
                <c:pt idx="152">
                  <c:v>44592</c:v>
                </c:pt>
                <c:pt idx="153">
                  <c:v>44593</c:v>
                </c:pt>
                <c:pt idx="154">
                  <c:v>44594</c:v>
                </c:pt>
                <c:pt idx="155">
                  <c:v>44595</c:v>
                </c:pt>
                <c:pt idx="156">
                  <c:v>44596</c:v>
                </c:pt>
                <c:pt idx="157">
                  <c:v>44597</c:v>
                </c:pt>
                <c:pt idx="158">
                  <c:v>44598</c:v>
                </c:pt>
                <c:pt idx="159">
                  <c:v>44599</c:v>
                </c:pt>
                <c:pt idx="160">
                  <c:v>44600</c:v>
                </c:pt>
                <c:pt idx="161">
                  <c:v>44601</c:v>
                </c:pt>
                <c:pt idx="162">
                  <c:v>44602</c:v>
                </c:pt>
                <c:pt idx="163">
                  <c:v>44603</c:v>
                </c:pt>
                <c:pt idx="164">
                  <c:v>44604</c:v>
                </c:pt>
                <c:pt idx="165">
                  <c:v>44605</c:v>
                </c:pt>
                <c:pt idx="166">
                  <c:v>44606</c:v>
                </c:pt>
                <c:pt idx="167">
                  <c:v>44607</c:v>
                </c:pt>
                <c:pt idx="168">
                  <c:v>44608</c:v>
                </c:pt>
                <c:pt idx="169">
                  <c:v>44609</c:v>
                </c:pt>
                <c:pt idx="170">
                  <c:v>44610</c:v>
                </c:pt>
                <c:pt idx="171">
                  <c:v>44611</c:v>
                </c:pt>
                <c:pt idx="172">
                  <c:v>44612</c:v>
                </c:pt>
                <c:pt idx="173">
                  <c:v>44613</c:v>
                </c:pt>
                <c:pt idx="174">
                  <c:v>44614</c:v>
                </c:pt>
                <c:pt idx="175">
                  <c:v>44615</c:v>
                </c:pt>
                <c:pt idx="176">
                  <c:v>44616</c:v>
                </c:pt>
                <c:pt idx="177">
                  <c:v>44617</c:v>
                </c:pt>
                <c:pt idx="178">
                  <c:v>44618</c:v>
                </c:pt>
                <c:pt idx="179">
                  <c:v>44619</c:v>
                </c:pt>
                <c:pt idx="180">
                  <c:v>44620</c:v>
                </c:pt>
                <c:pt idx="181">
                  <c:v>44621</c:v>
                </c:pt>
                <c:pt idx="182">
                  <c:v>44622</c:v>
                </c:pt>
                <c:pt idx="183">
                  <c:v>44623</c:v>
                </c:pt>
                <c:pt idx="184">
                  <c:v>44624</c:v>
                </c:pt>
                <c:pt idx="185">
                  <c:v>44625</c:v>
                </c:pt>
                <c:pt idx="186">
                  <c:v>44626</c:v>
                </c:pt>
                <c:pt idx="187">
                  <c:v>44627</c:v>
                </c:pt>
                <c:pt idx="188">
                  <c:v>44628</c:v>
                </c:pt>
                <c:pt idx="189">
                  <c:v>44629</c:v>
                </c:pt>
                <c:pt idx="190">
                  <c:v>44630</c:v>
                </c:pt>
                <c:pt idx="191">
                  <c:v>44631</c:v>
                </c:pt>
                <c:pt idx="192">
                  <c:v>44632</c:v>
                </c:pt>
                <c:pt idx="193">
                  <c:v>44633</c:v>
                </c:pt>
                <c:pt idx="194">
                  <c:v>44634</c:v>
                </c:pt>
                <c:pt idx="195">
                  <c:v>44635</c:v>
                </c:pt>
                <c:pt idx="196">
                  <c:v>44636</c:v>
                </c:pt>
                <c:pt idx="197">
                  <c:v>44637</c:v>
                </c:pt>
                <c:pt idx="198">
                  <c:v>44638</c:v>
                </c:pt>
                <c:pt idx="199">
                  <c:v>44639</c:v>
                </c:pt>
                <c:pt idx="200">
                  <c:v>44640</c:v>
                </c:pt>
                <c:pt idx="201">
                  <c:v>44641</c:v>
                </c:pt>
                <c:pt idx="202">
                  <c:v>44642</c:v>
                </c:pt>
                <c:pt idx="203">
                  <c:v>44643</c:v>
                </c:pt>
                <c:pt idx="204">
                  <c:v>44644</c:v>
                </c:pt>
                <c:pt idx="205">
                  <c:v>44645</c:v>
                </c:pt>
                <c:pt idx="206">
                  <c:v>44646</c:v>
                </c:pt>
                <c:pt idx="207">
                  <c:v>44647</c:v>
                </c:pt>
                <c:pt idx="208">
                  <c:v>44648</c:v>
                </c:pt>
                <c:pt idx="209">
                  <c:v>44649</c:v>
                </c:pt>
                <c:pt idx="210">
                  <c:v>44650</c:v>
                </c:pt>
                <c:pt idx="211">
                  <c:v>44651</c:v>
                </c:pt>
              </c:numCache>
            </c:numRef>
          </c:cat>
          <c:val>
            <c:numRef>
              <c:f>'Total news and health'!$D$2:$D$213</c:f>
              <c:numCache>
                <c:formatCode>General</c:formatCode>
                <c:ptCount val="212"/>
                <c:pt idx="0">
                  <c:v>1</c:v>
                </c:pt>
                <c:pt idx="1">
                  <c:v>0</c:v>
                </c:pt>
                <c:pt idx="2">
                  <c:v>1</c:v>
                </c:pt>
                <c:pt idx="3">
                  <c:v>0</c:v>
                </c:pt>
                <c:pt idx="4">
                  <c:v>0</c:v>
                </c:pt>
                <c:pt idx="5">
                  <c:v>0</c:v>
                </c:pt>
                <c:pt idx="6">
                  <c:v>1</c:v>
                </c:pt>
                <c:pt idx="7">
                  <c:v>1</c:v>
                </c:pt>
                <c:pt idx="8">
                  <c:v>1</c:v>
                </c:pt>
                <c:pt idx="9">
                  <c:v>0</c:v>
                </c:pt>
                <c:pt idx="10">
                  <c:v>0</c:v>
                </c:pt>
                <c:pt idx="11">
                  <c:v>0</c:v>
                </c:pt>
                <c:pt idx="12">
                  <c:v>0</c:v>
                </c:pt>
                <c:pt idx="13">
                  <c:v>0</c:v>
                </c:pt>
                <c:pt idx="14">
                  <c:v>1</c:v>
                </c:pt>
                <c:pt idx="15">
                  <c:v>0</c:v>
                </c:pt>
                <c:pt idx="16">
                  <c:v>0</c:v>
                </c:pt>
                <c:pt idx="17">
                  <c:v>0</c:v>
                </c:pt>
                <c:pt idx="18">
                  <c:v>0</c:v>
                </c:pt>
                <c:pt idx="19">
                  <c:v>0</c:v>
                </c:pt>
                <c:pt idx="20">
                  <c:v>2</c:v>
                </c:pt>
                <c:pt idx="21">
                  <c:v>0</c:v>
                </c:pt>
                <c:pt idx="22">
                  <c:v>1</c:v>
                </c:pt>
                <c:pt idx="23">
                  <c:v>0</c:v>
                </c:pt>
                <c:pt idx="24">
                  <c:v>0</c:v>
                </c:pt>
                <c:pt idx="25">
                  <c:v>0</c:v>
                </c:pt>
                <c:pt idx="26">
                  <c:v>0</c:v>
                </c:pt>
                <c:pt idx="27">
                  <c:v>0</c:v>
                </c:pt>
                <c:pt idx="28">
                  <c:v>2</c:v>
                </c:pt>
                <c:pt idx="29">
                  <c:v>3</c:v>
                </c:pt>
                <c:pt idx="30">
                  <c:v>0</c:v>
                </c:pt>
                <c:pt idx="31">
                  <c:v>0</c:v>
                </c:pt>
                <c:pt idx="32">
                  <c:v>2</c:v>
                </c:pt>
                <c:pt idx="33">
                  <c:v>4</c:v>
                </c:pt>
                <c:pt idx="34">
                  <c:v>1</c:v>
                </c:pt>
                <c:pt idx="35">
                  <c:v>3</c:v>
                </c:pt>
                <c:pt idx="36">
                  <c:v>3</c:v>
                </c:pt>
                <c:pt idx="37">
                  <c:v>1</c:v>
                </c:pt>
                <c:pt idx="38">
                  <c:v>1</c:v>
                </c:pt>
                <c:pt idx="39">
                  <c:v>0</c:v>
                </c:pt>
                <c:pt idx="40">
                  <c:v>0</c:v>
                </c:pt>
                <c:pt idx="41">
                  <c:v>0</c:v>
                </c:pt>
                <c:pt idx="42">
                  <c:v>1</c:v>
                </c:pt>
                <c:pt idx="43">
                  <c:v>1</c:v>
                </c:pt>
                <c:pt idx="44">
                  <c:v>0</c:v>
                </c:pt>
                <c:pt idx="45">
                  <c:v>0</c:v>
                </c:pt>
                <c:pt idx="46">
                  <c:v>2</c:v>
                </c:pt>
                <c:pt idx="47">
                  <c:v>2</c:v>
                </c:pt>
                <c:pt idx="48">
                  <c:v>2</c:v>
                </c:pt>
                <c:pt idx="49">
                  <c:v>0</c:v>
                </c:pt>
                <c:pt idx="50">
                  <c:v>0</c:v>
                </c:pt>
                <c:pt idx="51">
                  <c:v>1</c:v>
                </c:pt>
                <c:pt idx="52">
                  <c:v>1</c:v>
                </c:pt>
                <c:pt idx="53">
                  <c:v>0</c:v>
                </c:pt>
                <c:pt idx="54">
                  <c:v>2</c:v>
                </c:pt>
                <c:pt idx="55">
                  <c:v>1</c:v>
                </c:pt>
                <c:pt idx="56">
                  <c:v>1</c:v>
                </c:pt>
                <c:pt idx="57">
                  <c:v>0</c:v>
                </c:pt>
                <c:pt idx="58">
                  <c:v>0</c:v>
                </c:pt>
                <c:pt idx="59">
                  <c:v>1</c:v>
                </c:pt>
                <c:pt idx="60">
                  <c:v>0</c:v>
                </c:pt>
                <c:pt idx="61">
                  <c:v>1</c:v>
                </c:pt>
                <c:pt idx="62">
                  <c:v>0</c:v>
                </c:pt>
                <c:pt idx="63">
                  <c:v>2</c:v>
                </c:pt>
                <c:pt idx="64">
                  <c:v>3</c:v>
                </c:pt>
                <c:pt idx="65">
                  <c:v>8</c:v>
                </c:pt>
                <c:pt idx="66">
                  <c:v>4</c:v>
                </c:pt>
                <c:pt idx="67">
                  <c:v>4</c:v>
                </c:pt>
                <c:pt idx="68">
                  <c:v>5</c:v>
                </c:pt>
                <c:pt idx="69">
                  <c:v>5</c:v>
                </c:pt>
                <c:pt idx="70">
                  <c:v>2</c:v>
                </c:pt>
                <c:pt idx="71">
                  <c:v>1</c:v>
                </c:pt>
                <c:pt idx="72">
                  <c:v>3</c:v>
                </c:pt>
                <c:pt idx="73">
                  <c:v>18</c:v>
                </c:pt>
                <c:pt idx="74">
                  <c:v>6</c:v>
                </c:pt>
                <c:pt idx="75">
                  <c:v>9</c:v>
                </c:pt>
                <c:pt idx="76">
                  <c:v>11</c:v>
                </c:pt>
                <c:pt idx="77">
                  <c:v>18</c:v>
                </c:pt>
                <c:pt idx="78">
                  <c:v>11</c:v>
                </c:pt>
                <c:pt idx="79">
                  <c:v>3</c:v>
                </c:pt>
                <c:pt idx="80">
                  <c:v>4</c:v>
                </c:pt>
                <c:pt idx="81">
                  <c:v>5</c:v>
                </c:pt>
                <c:pt idx="82">
                  <c:v>6</c:v>
                </c:pt>
                <c:pt idx="83">
                  <c:v>2</c:v>
                </c:pt>
                <c:pt idx="84">
                  <c:v>7</c:v>
                </c:pt>
                <c:pt idx="85">
                  <c:v>7</c:v>
                </c:pt>
                <c:pt idx="86">
                  <c:v>2</c:v>
                </c:pt>
                <c:pt idx="87">
                  <c:v>4</c:v>
                </c:pt>
                <c:pt idx="88">
                  <c:v>2</c:v>
                </c:pt>
                <c:pt idx="89">
                  <c:v>6</c:v>
                </c:pt>
                <c:pt idx="90">
                  <c:v>0</c:v>
                </c:pt>
                <c:pt idx="91">
                  <c:v>4</c:v>
                </c:pt>
                <c:pt idx="92">
                  <c:v>9</c:v>
                </c:pt>
                <c:pt idx="93">
                  <c:v>10</c:v>
                </c:pt>
                <c:pt idx="94">
                  <c:v>3</c:v>
                </c:pt>
                <c:pt idx="95">
                  <c:v>5</c:v>
                </c:pt>
                <c:pt idx="96">
                  <c:v>2</c:v>
                </c:pt>
                <c:pt idx="97">
                  <c:v>3</c:v>
                </c:pt>
                <c:pt idx="98">
                  <c:v>2</c:v>
                </c:pt>
                <c:pt idx="99">
                  <c:v>2</c:v>
                </c:pt>
                <c:pt idx="100">
                  <c:v>6</c:v>
                </c:pt>
                <c:pt idx="101">
                  <c:v>0</c:v>
                </c:pt>
                <c:pt idx="102">
                  <c:v>2</c:v>
                </c:pt>
                <c:pt idx="103">
                  <c:v>2</c:v>
                </c:pt>
                <c:pt idx="104">
                  <c:v>3</c:v>
                </c:pt>
                <c:pt idx="105">
                  <c:v>1</c:v>
                </c:pt>
                <c:pt idx="106">
                  <c:v>3</c:v>
                </c:pt>
                <c:pt idx="107">
                  <c:v>2</c:v>
                </c:pt>
                <c:pt idx="108">
                  <c:v>0</c:v>
                </c:pt>
                <c:pt idx="109">
                  <c:v>1</c:v>
                </c:pt>
                <c:pt idx="110">
                  <c:v>1</c:v>
                </c:pt>
                <c:pt idx="111">
                  <c:v>0</c:v>
                </c:pt>
                <c:pt idx="112">
                  <c:v>1</c:v>
                </c:pt>
                <c:pt idx="113">
                  <c:v>0</c:v>
                </c:pt>
                <c:pt idx="114">
                  <c:v>0</c:v>
                </c:pt>
                <c:pt idx="115">
                  <c:v>2</c:v>
                </c:pt>
                <c:pt idx="116">
                  <c:v>0</c:v>
                </c:pt>
                <c:pt idx="117">
                  <c:v>0</c:v>
                </c:pt>
                <c:pt idx="118">
                  <c:v>0</c:v>
                </c:pt>
                <c:pt idx="119">
                  <c:v>0</c:v>
                </c:pt>
                <c:pt idx="120">
                  <c:v>0</c:v>
                </c:pt>
                <c:pt idx="121">
                  <c:v>1</c:v>
                </c:pt>
                <c:pt idx="122">
                  <c:v>0</c:v>
                </c:pt>
                <c:pt idx="123">
                  <c:v>0</c:v>
                </c:pt>
                <c:pt idx="124">
                  <c:v>1</c:v>
                </c:pt>
                <c:pt idx="125">
                  <c:v>0</c:v>
                </c:pt>
                <c:pt idx="126">
                  <c:v>0</c:v>
                </c:pt>
                <c:pt idx="127">
                  <c:v>0</c:v>
                </c:pt>
                <c:pt idx="128">
                  <c:v>0</c:v>
                </c:pt>
                <c:pt idx="129">
                  <c:v>0</c:v>
                </c:pt>
                <c:pt idx="130">
                  <c:v>1</c:v>
                </c:pt>
                <c:pt idx="131">
                  <c:v>1</c:v>
                </c:pt>
                <c:pt idx="132">
                  <c:v>0</c:v>
                </c:pt>
                <c:pt idx="133">
                  <c:v>0</c:v>
                </c:pt>
                <c:pt idx="134">
                  <c:v>0</c:v>
                </c:pt>
                <c:pt idx="135">
                  <c:v>0</c:v>
                </c:pt>
                <c:pt idx="136">
                  <c:v>1</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1</c:v>
                </c:pt>
                <c:pt idx="157">
                  <c:v>0</c:v>
                </c:pt>
                <c:pt idx="158">
                  <c:v>0</c:v>
                </c:pt>
                <c:pt idx="159">
                  <c:v>0</c:v>
                </c:pt>
                <c:pt idx="160">
                  <c:v>0</c:v>
                </c:pt>
                <c:pt idx="161">
                  <c:v>0</c:v>
                </c:pt>
                <c:pt idx="162">
                  <c:v>0</c:v>
                </c:pt>
                <c:pt idx="163">
                  <c:v>0</c:v>
                </c:pt>
                <c:pt idx="164">
                  <c:v>0</c:v>
                </c:pt>
                <c:pt idx="165">
                  <c:v>0</c:v>
                </c:pt>
                <c:pt idx="166">
                  <c:v>0</c:v>
                </c:pt>
                <c:pt idx="167">
                  <c:v>0</c:v>
                </c:pt>
                <c:pt idx="168">
                  <c:v>0</c:v>
                </c:pt>
                <c:pt idx="169">
                  <c:v>1</c:v>
                </c:pt>
                <c:pt idx="170">
                  <c:v>0</c:v>
                </c:pt>
                <c:pt idx="171">
                  <c:v>0</c:v>
                </c:pt>
                <c:pt idx="172">
                  <c:v>0</c:v>
                </c:pt>
                <c:pt idx="173">
                  <c:v>1</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1</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1</c:v>
                </c:pt>
              </c:numCache>
            </c:numRef>
          </c:val>
          <c:smooth val="0"/>
          <c:extLst>
            <c:ext xmlns:c16="http://schemas.microsoft.com/office/drawing/2014/chart" uri="{C3380CC4-5D6E-409C-BE32-E72D297353CC}">
              <c16:uniqueId val="{00000000-BAC6-4EA6-96DA-E7D0B44A9764}"/>
            </c:ext>
          </c:extLst>
        </c:ser>
        <c:ser>
          <c:idx val="1"/>
          <c:order val="1"/>
          <c:tx>
            <c:strRef>
              <c:f>'Total news and health'!$E$1</c:f>
              <c:strCache>
                <c:ptCount val="1"/>
                <c:pt idx="0">
                  <c:v>News mentioning Health</c:v>
                </c:pt>
              </c:strCache>
            </c:strRef>
          </c:tx>
          <c:spPr>
            <a:ln w="12700" cap="rnd">
              <a:solidFill>
                <a:schemeClr val="accent2"/>
              </a:solidFill>
              <a:round/>
            </a:ln>
            <a:effectLst/>
          </c:spPr>
          <c:marker>
            <c:symbol val="none"/>
          </c:marker>
          <c:cat>
            <c:numRef>
              <c:f>'Total news and health'!$A$2:$A$213</c:f>
              <c:numCache>
                <c:formatCode>m/d/yyyy</c:formatCode>
                <c:ptCount val="212"/>
                <c:pt idx="0">
                  <c:v>44440</c:v>
                </c:pt>
                <c:pt idx="1">
                  <c:v>44441</c:v>
                </c:pt>
                <c:pt idx="2">
                  <c:v>44442</c:v>
                </c:pt>
                <c:pt idx="3">
                  <c:v>44443</c:v>
                </c:pt>
                <c:pt idx="4">
                  <c:v>44444</c:v>
                </c:pt>
                <c:pt idx="5">
                  <c:v>44445</c:v>
                </c:pt>
                <c:pt idx="6">
                  <c:v>44446</c:v>
                </c:pt>
                <c:pt idx="7">
                  <c:v>44447</c:v>
                </c:pt>
                <c:pt idx="8">
                  <c:v>44448</c:v>
                </c:pt>
                <c:pt idx="9">
                  <c:v>44449</c:v>
                </c:pt>
                <c:pt idx="10">
                  <c:v>44450</c:v>
                </c:pt>
                <c:pt idx="11">
                  <c:v>44451</c:v>
                </c:pt>
                <c:pt idx="12">
                  <c:v>44452</c:v>
                </c:pt>
                <c:pt idx="13">
                  <c:v>44453</c:v>
                </c:pt>
                <c:pt idx="14">
                  <c:v>44454</c:v>
                </c:pt>
                <c:pt idx="15">
                  <c:v>44455</c:v>
                </c:pt>
                <c:pt idx="16">
                  <c:v>44456</c:v>
                </c:pt>
                <c:pt idx="17">
                  <c:v>44457</c:v>
                </c:pt>
                <c:pt idx="18">
                  <c:v>44458</c:v>
                </c:pt>
                <c:pt idx="19">
                  <c:v>44459</c:v>
                </c:pt>
                <c:pt idx="20">
                  <c:v>44460</c:v>
                </c:pt>
                <c:pt idx="21">
                  <c:v>44461</c:v>
                </c:pt>
                <c:pt idx="22">
                  <c:v>44462</c:v>
                </c:pt>
                <c:pt idx="23">
                  <c:v>44463</c:v>
                </c:pt>
                <c:pt idx="24">
                  <c:v>44464</c:v>
                </c:pt>
                <c:pt idx="25">
                  <c:v>44465</c:v>
                </c:pt>
                <c:pt idx="26">
                  <c:v>44466</c:v>
                </c:pt>
                <c:pt idx="27">
                  <c:v>44467</c:v>
                </c:pt>
                <c:pt idx="28">
                  <c:v>44468</c:v>
                </c:pt>
                <c:pt idx="29">
                  <c:v>44469</c:v>
                </c:pt>
                <c:pt idx="30">
                  <c:v>44470</c:v>
                </c:pt>
                <c:pt idx="31">
                  <c:v>44471</c:v>
                </c:pt>
                <c:pt idx="32">
                  <c:v>44472</c:v>
                </c:pt>
                <c:pt idx="33">
                  <c:v>44473</c:v>
                </c:pt>
                <c:pt idx="34">
                  <c:v>44474</c:v>
                </c:pt>
                <c:pt idx="35">
                  <c:v>44475</c:v>
                </c:pt>
                <c:pt idx="36">
                  <c:v>44476</c:v>
                </c:pt>
                <c:pt idx="37">
                  <c:v>44477</c:v>
                </c:pt>
                <c:pt idx="38">
                  <c:v>44478</c:v>
                </c:pt>
                <c:pt idx="39">
                  <c:v>44479</c:v>
                </c:pt>
                <c:pt idx="40">
                  <c:v>44480</c:v>
                </c:pt>
                <c:pt idx="41">
                  <c:v>44481</c:v>
                </c:pt>
                <c:pt idx="42">
                  <c:v>44482</c:v>
                </c:pt>
                <c:pt idx="43">
                  <c:v>44483</c:v>
                </c:pt>
                <c:pt idx="44">
                  <c:v>44484</c:v>
                </c:pt>
                <c:pt idx="45">
                  <c:v>44485</c:v>
                </c:pt>
                <c:pt idx="46">
                  <c:v>44486</c:v>
                </c:pt>
                <c:pt idx="47">
                  <c:v>44487</c:v>
                </c:pt>
                <c:pt idx="48">
                  <c:v>44488</c:v>
                </c:pt>
                <c:pt idx="49">
                  <c:v>44489</c:v>
                </c:pt>
                <c:pt idx="50">
                  <c:v>44490</c:v>
                </c:pt>
                <c:pt idx="51">
                  <c:v>44491</c:v>
                </c:pt>
                <c:pt idx="52">
                  <c:v>44492</c:v>
                </c:pt>
                <c:pt idx="53">
                  <c:v>44493</c:v>
                </c:pt>
                <c:pt idx="54">
                  <c:v>44494</c:v>
                </c:pt>
                <c:pt idx="55">
                  <c:v>44495</c:v>
                </c:pt>
                <c:pt idx="56">
                  <c:v>44496</c:v>
                </c:pt>
                <c:pt idx="57">
                  <c:v>44497</c:v>
                </c:pt>
                <c:pt idx="58">
                  <c:v>44498</c:v>
                </c:pt>
                <c:pt idx="59">
                  <c:v>44499</c:v>
                </c:pt>
                <c:pt idx="60">
                  <c:v>44500</c:v>
                </c:pt>
                <c:pt idx="61">
                  <c:v>44501</c:v>
                </c:pt>
                <c:pt idx="62">
                  <c:v>44502</c:v>
                </c:pt>
                <c:pt idx="63">
                  <c:v>44503</c:v>
                </c:pt>
                <c:pt idx="64">
                  <c:v>44504</c:v>
                </c:pt>
                <c:pt idx="65">
                  <c:v>44505</c:v>
                </c:pt>
                <c:pt idx="66">
                  <c:v>44506</c:v>
                </c:pt>
                <c:pt idx="67">
                  <c:v>44507</c:v>
                </c:pt>
                <c:pt idx="68">
                  <c:v>44508</c:v>
                </c:pt>
                <c:pt idx="69">
                  <c:v>44509</c:v>
                </c:pt>
                <c:pt idx="70">
                  <c:v>44510</c:v>
                </c:pt>
                <c:pt idx="71">
                  <c:v>44511</c:v>
                </c:pt>
                <c:pt idx="72">
                  <c:v>44512</c:v>
                </c:pt>
                <c:pt idx="73">
                  <c:v>44513</c:v>
                </c:pt>
                <c:pt idx="74">
                  <c:v>44514</c:v>
                </c:pt>
                <c:pt idx="75">
                  <c:v>44515</c:v>
                </c:pt>
                <c:pt idx="76">
                  <c:v>44516</c:v>
                </c:pt>
                <c:pt idx="77">
                  <c:v>44517</c:v>
                </c:pt>
                <c:pt idx="78">
                  <c:v>44518</c:v>
                </c:pt>
                <c:pt idx="79">
                  <c:v>44519</c:v>
                </c:pt>
                <c:pt idx="80">
                  <c:v>44520</c:v>
                </c:pt>
                <c:pt idx="81">
                  <c:v>44521</c:v>
                </c:pt>
                <c:pt idx="82">
                  <c:v>44522</c:v>
                </c:pt>
                <c:pt idx="83">
                  <c:v>44523</c:v>
                </c:pt>
                <c:pt idx="84">
                  <c:v>44524</c:v>
                </c:pt>
                <c:pt idx="85">
                  <c:v>44525</c:v>
                </c:pt>
                <c:pt idx="86">
                  <c:v>44526</c:v>
                </c:pt>
                <c:pt idx="87">
                  <c:v>44527</c:v>
                </c:pt>
                <c:pt idx="88">
                  <c:v>44528</c:v>
                </c:pt>
                <c:pt idx="89">
                  <c:v>44529</c:v>
                </c:pt>
                <c:pt idx="90">
                  <c:v>44530</c:v>
                </c:pt>
                <c:pt idx="91">
                  <c:v>44531</c:v>
                </c:pt>
                <c:pt idx="92">
                  <c:v>44532</c:v>
                </c:pt>
                <c:pt idx="93">
                  <c:v>44533</c:v>
                </c:pt>
                <c:pt idx="94">
                  <c:v>44534</c:v>
                </c:pt>
                <c:pt idx="95">
                  <c:v>44535</c:v>
                </c:pt>
                <c:pt idx="96">
                  <c:v>44536</c:v>
                </c:pt>
                <c:pt idx="97">
                  <c:v>44537</c:v>
                </c:pt>
                <c:pt idx="98">
                  <c:v>44538</c:v>
                </c:pt>
                <c:pt idx="99">
                  <c:v>44539</c:v>
                </c:pt>
                <c:pt idx="100">
                  <c:v>44540</c:v>
                </c:pt>
                <c:pt idx="101">
                  <c:v>44541</c:v>
                </c:pt>
                <c:pt idx="102">
                  <c:v>44542</c:v>
                </c:pt>
                <c:pt idx="103">
                  <c:v>44543</c:v>
                </c:pt>
                <c:pt idx="104">
                  <c:v>44544</c:v>
                </c:pt>
                <c:pt idx="105">
                  <c:v>44545</c:v>
                </c:pt>
                <c:pt idx="106">
                  <c:v>44546</c:v>
                </c:pt>
                <c:pt idx="107">
                  <c:v>44547</c:v>
                </c:pt>
                <c:pt idx="108">
                  <c:v>44548</c:v>
                </c:pt>
                <c:pt idx="109">
                  <c:v>44549</c:v>
                </c:pt>
                <c:pt idx="110">
                  <c:v>44550</c:v>
                </c:pt>
                <c:pt idx="111">
                  <c:v>44551</c:v>
                </c:pt>
                <c:pt idx="112">
                  <c:v>44552</c:v>
                </c:pt>
                <c:pt idx="113">
                  <c:v>44553</c:v>
                </c:pt>
                <c:pt idx="114">
                  <c:v>44554</c:v>
                </c:pt>
                <c:pt idx="115">
                  <c:v>44555</c:v>
                </c:pt>
                <c:pt idx="116">
                  <c:v>44556</c:v>
                </c:pt>
                <c:pt idx="117">
                  <c:v>44557</c:v>
                </c:pt>
                <c:pt idx="118">
                  <c:v>44558</c:v>
                </c:pt>
                <c:pt idx="119">
                  <c:v>44559</c:v>
                </c:pt>
                <c:pt idx="120">
                  <c:v>44560</c:v>
                </c:pt>
                <c:pt idx="121">
                  <c:v>44561</c:v>
                </c:pt>
                <c:pt idx="122">
                  <c:v>44562</c:v>
                </c:pt>
                <c:pt idx="123">
                  <c:v>44563</c:v>
                </c:pt>
                <c:pt idx="124">
                  <c:v>44564</c:v>
                </c:pt>
                <c:pt idx="125">
                  <c:v>44565</c:v>
                </c:pt>
                <c:pt idx="126">
                  <c:v>44566</c:v>
                </c:pt>
                <c:pt idx="127">
                  <c:v>44567</c:v>
                </c:pt>
                <c:pt idx="128">
                  <c:v>44568</c:v>
                </c:pt>
                <c:pt idx="129">
                  <c:v>44569</c:v>
                </c:pt>
                <c:pt idx="130">
                  <c:v>44570</c:v>
                </c:pt>
                <c:pt idx="131">
                  <c:v>44571</c:v>
                </c:pt>
                <c:pt idx="132">
                  <c:v>44572</c:v>
                </c:pt>
                <c:pt idx="133">
                  <c:v>44573</c:v>
                </c:pt>
                <c:pt idx="134">
                  <c:v>44574</c:v>
                </c:pt>
                <c:pt idx="135">
                  <c:v>44575</c:v>
                </c:pt>
                <c:pt idx="136">
                  <c:v>44576</c:v>
                </c:pt>
                <c:pt idx="137">
                  <c:v>44577</c:v>
                </c:pt>
                <c:pt idx="138">
                  <c:v>44578</c:v>
                </c:pt>
                <c:pt idx="139">
                  <c:v>44579</c:v>
                </c:pt>
                <c:pt idx="140">
                  <c:v>44580</c:v>
                </c:pt>
                <c:pt idx="141">
                  <c:v>44581</c:v>
                </c:pt>
                <c:pt idx="142">
                  <c:v>44582</c:v>
                </c:pt>
                <c:pt idx="143">
                  <c:v>44583</c:v>
                </c:pt>
                <c:pt idx="144">
                  <c:v>44584</c:v>
                </c:pt>
                <c:pt idx="145">
                  <c:v>44585</c:v>
                </c:pt>
                <c:pt idx="146">
                  <c:v>44586</c:v>
                </c:pt>
                <c:pt idx="147">
                  <c:v>44587</c:v>
                </c:pt>
                <c:pt idx="148">
                  <c:v>44588</c:v>
                </c:pt>
                <c:pt idx="149">
                  <c:v>44589</c:v>
                </c:pt>
                <c:pt idx="150">
                  <c:v>44590</c:v>
                </c:pt>
                <c:pt idx="151">
                  <c:v>44591</c:v>
                </c:pt>
                <c:pt idx="152">
                  <c:v>44592</c:v>
                </c:pt>
                <c:pt idx="153">
                  <c:v>44593</c:v>
                </c:pt>
                <c:pt idx="154">
                  <c:v>44594</c:v>
                </c:pt>
                <c:pt idx="155">
                  <c:v>44595</c:v>
                </c:pt>
                <c:pt idx="156">
                  <c:v>44596</c:v>
                </c:pt>
                <c:pt idx="157">
                  <c:v>44597</c:v>
                </c:pt>
                <c:pt idx="158">
                  <c:v>44598</c:v>
                </c:pt>
                <c:pt idx="159">
                  <c:v>44599</c:v>
                </c:pt>
                <c:pt idx="160">
                  <c:v>44600</c:v>
                </c:pt>
                <c:pt idx="161">
                  <c:v>44601</c:v>
                </c:pt>
                <c:pt idx="162">
                  <c:v>44602</c:v>
                </c:pt>
                <c:pt idx="163">
                  <c:v>44603</c:v>
                </c:pt>
                <c:pt idx="164">
                  <c:v>44604</c:v>
                </c:pt>
                <c:pt idx="165">
                  <c:v>44605</c:v>
                </c:pt>
                <c:pt idx="166">
                  <c:v>44606</c:v>
                </c:pt>
                <c:pt idx="167">
                  <c:v>44607</c:v>
                </c:pt>
                <c:pt idx="168">
                  <c:v>44608</c:v>
                </c:pt>
                <c:pt idx="169">
                  <c:v>44609</c:v>
                </c:pt>
                <c:pt idx="170">
                  <c:v>44610</c:v>
                </c:pt>
                <c:pt idx="171">
                  <c:v>44611</c:v>
                </c:pt>
                <c:pt idx="172">
                  <c:v>44612</c:v>
                </c:pt>
                <c:pt idx="173">
                  <c:v>44613</c:v>
                </c:pt>
                <c:pt idx="174">
                  <c:v>44614</c:v>
                </c:pt>
                <c:pt idx="175">
                  <c:v>44615</c:v>
                </c:pt>
                <c:pt idx="176">
                  <c:v>44616</c:v>
                </c:pt>
                <c:pt idx="177">
                  <c:v>44617</c:v>
                </c:pt>
                <c:pt idx="178">
                  <c:v>44618</c:v>
                </c:pt>
                <c:pt idx="179">
                  <c:v>44619</c:v>
                </c:pt>
                <c:pt idx="180">
                  <c:v>44620</c:v>
                </c:pt>
                <c:pt idx="181">
                  <c:v>44621</c:v>
                </c:pt>
                <c:pt idx="182">
                  <c:v>44622</c:v>
                </c:pt>
                <c:pt idx="183">
                  <c:v>44623</c:v>
                </c:pt>
                <c:pt idx="184">
                  <c:v>44624</c:v>
                </c:pt>
                <c:pt idx="185">
                  <c:v>44625</c:v>
                </c:pt>
                <c:pt idx="186">
                  <c:v>44626</c:v>
                </c:pt>
                <c:pt idx="187">
                  <c:v>44627</c:v>
                </c:pt>
                <c:pt idx="188">
                  <c:v>44628</c:v>
                </c:pt>
                <c:pt idx="189">
                  <c:v>44629</c:v>
                </c:pt>
                <c:pt idx="190">
                  <c:v>44630</c:v>
                </c:pt>
                <c:pt idx="191">
                  <c:v>44631</c:v>
                </c:pt>
                <c:pt idx="192">
                  <c:v>44632</c:v>
                </c:pt>
                <c:pt idx="193">
                  <c:v>44633</c:v>
                </c:pt>
                <c:pt idx="194">
                  <c:v>44634</c:v>
                </c:pt>
                <c:pt idx="195">
                  <c:v>44635</c:v>
                </c:pt>
                <c:pt idx="196">
                  <c:v>44636</c:v>
                </c:pt>
                <c:pt idx="197">
                  <c:v>44637</c:v>
                </c:pt>
                <c:pt idx="198">
                  <c:v>44638</c:v>
                </c:pt>
                <c:pt idx="199">
                  <c:v>44639</c:v>
                </c:pt>
                <c:pt idx="200">
                  <c:v>44640</c:v>
                </c:pt>
                <c:pt idx="201">
                  <c:v>44641</c:v>
                </c:pt>
                <c:pt idx="202">
                  <c:v>44642</c:v>
                </c:pt>
                <c:pt idx="203">
                  <c:v>44643</c:v>
                </c:pt>
                <c:pt idx="204">
                  <c:v>44644</c:v>
                </c:pt>
                <c:pt idx="205">
                  <c:v>44645</c:v>
                </c:pt>
                <c:pt idx="206">
                  <c:v>44646</c:v>
                </c:pt>
                <c:pt idx="207">
                  <c:v>44647</c:v>
                </c:pt>
                <c:pt idx="208">
                  <c:v>44648</c:v>
                </c:pt>
                <c:pt idx="209">
                  <c:v>44649</c:v>
                </c:pt>
                <c:pt idx="210">
                  <c:v>44650</c:v>
                </c:pt>
                <c:pt idx="211">
                  <c:v>44651</c:v>
                </c:pt>
              </c:numCache>
            </c:numRef>
          </c:cat>
          <c:val>
            <c:numRef>
              <c:f>'Total news and health'!$E$2:$E$213</c:f>
              <c:numCache>
                <c:formatCode>General</c:formatCode>
                <c:ptCount val="212"/>
                <c:pt idx="0">
                  <c:v>1</c:v>
                </c:pt>
                <c:pt idx="1">
                  <c:v>0</c:v>
                </c:pt>
                <c:pt idx="2">
                  <c:v>1</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2</c:v>
                </c:pt>
                <c:pt idx="29">
                  <c:v>1</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6</c:v>
                </c:pt>
                <c:pt idx="66">
                  <c:v>3</c:v>
                </c:pt>
                <c:pt idx="67">
                  <c:v>2</c:v>
                </c:pt>
                <c:pt idx="68">
                  <c:v>4</c:v>
                </c:pt>
                <c:pt idx="69">
                  <c:v>0</c:v>
                </c:pt>
                <c:pt idx="70">
                  <c:v>0</c:v>
                </c:pt>
                <c:pt idx="71">
                  <c:v>0</c:v>
                </c:pt>
                <c:pt idx="72">
                  <c:v>1</c:v>
                </c:pt>
                <c:pt idx="73">
                  <c:v>8</c:v>
                </c:pt>
                <c:pt idx="74">
                  <c:v>1</c:v>
                </c:pt>
                <c:pt idx="75">
                  <c:v>1</c:v>
                </c:pt>
                <c:pt idx="76">
                  <c:v>2</c:v>
                </c:pt>
                <c:pt idx="77">
                  <c:v>3</c:v>
                </c:pt>
                <c:pt idx="78">
                  <c:v>0</c:v>
                </c:pt>
                <c:pt idx="79">
                  <c:v>0</c:v>
                </c:pt>
                <c:pt idx="80">
                  <c:v>0</c:v>
                </c:pt>
                <c:pt idx="81">
                  <c:v>0</c:v>
                </c:pt>
                <c:pt idx="82">
                  <c:v>2</c:v>
                </c:pt>
                <c:pt idx="83">
                  <c:v>0</c:v>
                </c:pt>
                <c:pt idx="84">
                  <c:v>0</c:v>
                </c:pt>
                <c:pt idx="85">
                  <c:v>1</c:v>
                </c:pt>
                <c:pt idx="86">
                  <c:v>1</c:v>
                </c:pt>
                <c:pt idx="87">
                  <c:v>0</c:v>
                </c:pt>
                <c:pt idx="88">
                  <c:v>1</c:v>
                </c:pt>
                <c:pt idx="89">
                  <c:v>0</c:v>
                </c:pt>
                <c:pt idx="90">
                  <c:v>0</c:v>
                </c:pt>
                <c:pt idx="91">
                  <c:v>0</c:v>
                </c:pt>
                <c:pt idx="92">
                  <c:v>2</c:v>
                </c:pt>
                <c:pt idx="93">
                  <c:v>4</c:v>
                </c:pt>
                <c:pt idx="94">
                  <c:v>0</c:v>
                </c:pt>
                <c:pt idx="95">
                  <c:v>0</c:v>
                </c:pt>
                <c:pt idx="96">
                  <c:v>1</c:v>
                </c:pt>
                <c:pt idx="97">
                  <c:v>1</c:v>
                </c:pt>
                <c:pt idx="98">
                  <c:v>0</c:v>
                </c:pt>
                <c:pt idx="99">
                  <c:v>1</c:v>
                </c:pt>
                <c:pt idx="100">
                  <c:v>1</c:v>
                </c:pt>
                <c:pt idx="101">
                  <c:v>0</c:v>
                </c:pt>
                <c:pt idx="102">
                  <c:v>2</c:v>
                </c:pt>
                <c:pt idx="103">
                  <c:v>1</c:v>
                </c:pt>
                <c:pt idx="104">
                  <c:v>0</c:v>
                </c:pt>
                <c:pt idx="105">
                  <c:v>1</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1</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numCache>
            </c:numRef>
          </c:val>
          <c:smooth val="0"/>
          <c:extLst>
            <c:ext xmlns:c16="http://schemas.microsoft.com/office/drawing/2014/chart" uri="{C3380CC4-5D6E-409C-BE32-E72D297353CC}">
              <c16:uniqueId val="{00000001-BAC6-4EA6-96DA-E7D0B44A9764}"/>
            </c:ext>
          </c:extLst>
        </c:ser>
        <c:dLbls>
          <c:showLegendKey val="0"/>
          <c:showVal val="0"/>
          <c:showCatName val="0"/>
          <c:showSerName val="0"/>
          <c:showPercent val="0"/>
          <c:showBubbleSize val="0"/>
        </c:dLbls>
        <c:smooth val="0"/>
        <c:axId val="1163563455"/>
        <c:axId val="1163562495"/>
      </c:lineChart>
      <c:dateAx>
        <c:axId val="1163563455"/>
        <c:scaling>
          <c:orientation val="minMax"/>
        </c:scaling>
        <c:delete val="0"/>
        <c:axPos val="b"/>
        <c:numFmt formatCode="m/d/yy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1163562495"/>
        <c:crosses val="autoZero"/>
        <c:auto val="1"/>
        <c:lblOffset val="100"/>
        <c:baseTimeUnit val="days"/>
      </c:dateAx>
      <c:valAx>
        <c:axId val="1163562495"/>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r>
                  <a:rPr lang="en-IN">
                    <a:solidFill>
                      <a:sysClr val="windowText" lastClr="000000"/>
                    </a:solidFill>
                  </a:rPr>
                  <a:t>Count</a:t>
                </a:r>
                <a:r>
                  <a:rPr lang="en-IN" baseline="0">
                    <a:solidFill>
                      <a:sysClr val="windowText" lastClr="000000"/>
                    </a:solidFill>
                  </a:rPr>
                  <a:t> of news</a:t>
                </a:r>
              </a:p>
            </c:rich>
          </c:tx>
          <c:overlay val="0"/>
          <c:spPr>
            <a:noFill/>
            <a:ln>
              <a:noFill/>
            </a:ln>
            <a:effectLst/>
          </c:spPr>
          <c:txPr>
            <a:bodyPr rot="-54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1163563455"/>
        <c:crosses val="autoZero"/>
        <c:crossBetween val="between"/>
      </c:valAx>
      <c:spPr>
        <a:noFill/>
        <a:ln>
          <a:noFill/>
        </a:ln>
        <a:effectLst/>
      </c:spPr>
    </c:plotArea>
    <c:legend>
      <c:legendPos val="t"/>
      <c:layout>
        <c:manualLayout>
          <c:xMode val="edge"/>
          <c:yMode val="edge"/>
          <c:x val="0.22660216042720524"/>
          <c:y val="0.1324055666003976"/>
          <c:w val="0.56109842050434999"/>
          <c:h val="7.1900252031120368E-2"/>
        </c:manualLayout>
      </c:layout>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[News analysis original.xlsx]Policy!PivotTable4</c:name>
    <c:fmtId val="-1"/>
  </c:pivotSource>
  <c:chart>
    <c:title>
      <c:tx>
        <c:rich>
          <a:bodyPr rot="0" spcFirstLastPara="1" vertOverflow="ellipsis" vert="horz" wrap="square" anchor="ctr" anchorCtr="1"/>
          <a:lstStyle/>
          <a:p>
            <a:pPr>
              <a:defRPr sz="1400" b="1" i="0" u="none" strike="noStrike" kern="1200" spc="0" baseline="0">
                <a:solidFill>
                  <a:sysClr val="windowText" lastClr="000000"/>
                </a:solidFill>
                <a:latin typeface="Calibri" panose="020F0502020204030204" pitchFamily="34" charset="0"/>
                <a:ea typeface="Calibri" panose="020F0502020204030204" pitchFamily="34" charset="0"/>
                <a:cs typeface="Calibri" panose="020F0502020204030204" pitchFamily="34" charset="0"/>
              </a:defRPr>
            </a:pPr>
            <a:r>
              <a:rPr lang="en-IN" sz="1400" b="1">
                <a:solidFill>
                  <a:sysClr val="windowText" lastClr="000000"/>
                </a:solidFill>
                <a:latin typeface="Calibri" panose="020F0502020204030204" pitchFamily="34" charset="0"/>
                <a:ea typeface="Calibri" panose="020F0502020204030204" pitchFamily="34" charset="0"/>
                <a:cs typeface="Calibri" panose="020F0502020204030204" pitchFamily="34" charset="0"/>
              </a:rPr>
              <a:t>Existing</a:t>
            </a:r>
            <a:r>
              <a:rPr lang="en-IN" sz="1400" b="1" baseline="0">
                <a:solidFill>
                  <a:sysClr val="windowText" lastClr="000000"/>
                </a:solidFill>
                <a:latin typeface="Calibri" panose="020F0502020204030204" pitchFamily="34" charset="0"/>
                <a:ea typeface="Calibri" panose="020F0502020204030204" pitchFamily="34" charset="0"/>
                <a:cs typeface="Calibri" panose="020F0502020204030204" pitchFamily="34" charset="0"/>
              </a:rPr>
              <a:t> policy and Recommended policy </a:t>
            </a:r>
            <a:endParaRPr lang="en-IN" sz="1400" b="1">
              <a:solidFill>
                <a:sysClr val="windowText" lastClr="000000"/>
              </a:solidFill>
              <a:latin typeface="Calibri" panose="020F0502020204030204" pitchFamily="34" charset="0"/>
              <a:ea typeface="Calibri" panose="020F0502020204030204" pitchFamily="34" charset="0"/>
              <a:cs typeface="Calibri" panose="020F0502020204030204" pitchFamily="34" charset="0"/>
            </a:endParaRPr>
          </a:p>
        </c:rich>
      </c:tx>
      <c:overlay val="0"/>
      <c:spPr>
        <a:noFill/>
        <a:ln>
          <a:noFill/>
        </a:ln>
        <a:effectLst/>
      </c:spPr>
      <c:txPr>
        <a:bodyPr rot="0" spcFirstLastPara="1" vertOverflow="ellipsis" vert="horz" wrap="square" anchor="ctr" anchorCtr="1"/>
        <a:lstStyle/>
        <a:p>
          <a:pPr>
            <a:defRPr sz="1400" b="1" i="0" u="none" strike="noStrike" kern="1200" spc="0" baseline="0">
              <a:solidFill>
                <a:sysClr val="windowText" lastClr="000000"/>
              </a:solidFill>
              <a:latin typeface="Calibri" panose="020F0502020204030204" pitchFamily="34" charset="0"/>
              <a:ea typeface="Calibri" panose="020F0502020204030204" pitchFamily="34" charset="0"/>
              <a:cs typeface="Calibri" panose="020F0502020204030204" pitchFamily="34" charset="0"/>
            </a:defRPr>
          </a:pPr>
          <a:endParaRPr lang="en-IN"/>
        </a:p>
      </c:txPr>
    </c:title>
    <c:autoTitleDeleted val="0"/>
    <c:pivotFmts>
      <c:pivotFmt>
        <c:idx val="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s>
    <c:plotArea>
      <c:layout/>
      <c:lineChart>
        <c:grouping val="stacked"/>
        <c:varyColors val="0"/>
        <c:ser>
          <c:idx val="0"/>
          <c:order val="0"/>
          <c:tx>
            <c:strRef>
              <c:f>Policy!$B$3</c:f>
              <c:strCache>
                <c:ptCount val="1"/>
                <c:pt idx="0">
                  <c:v>Count of Existing Policy mentioned</c:v>
                </c:pt>
              </c:strCache>
            </c:strRef>
          </c:tx>
          <c:spPr>
            <a:ln w="12700" cap="rnd">
              <a:solidFill>
                <a:schemeClr val="accent1"/>
              </a:solidFill>
              <a:round/>
            </a:ln>
            <a:effectLst/>
          </c:spPr>
          <c:marker>
            <c:symbol val="none"/>
          </c:marker>
          <c:cat>
            <c:strRef>
              <c:f>Policy!$A$4:$A$90</c:f>
              <c:strCache>
                <c:ptCount val="86"/>
                <c:pt idx="0">
                  <c:v>01-09-2021</c:v>
                </c:pt>
                <c:pt idx="1">
                  <c:v>03-09-2021</c:v>
                </c:pt>
                <c:pt idx="2">
                  <c:v>07-09-2021</c:v>
                </c:pt>
                <c:pt idx="3">
                  <c:v>08-09-2021</c:v>
                </c:pt>
                <c:pt idx="4">
                  <c:v>09-09-2021</c:v>
                </c:pt>
                <c:pt idx="5">
                  <c:v>15-09-2021</c:v>
                </c:pt>
                <c:pt idx="6">
                  <c:v>21-09-2021</c:v>
                </c:pt>
                <c:pt idx="7">
                  <c:v>23-09-2021</c:v>
                </c:pt>
                <c:pt idx="8">
                  <c:v>29-09-2021</c:v>
                </c:pt>
                <c:pt idx="9">
                  <c:v>30-09-2021</c:v>
                </c:pt>
                <c:pt idx="10">
                  <c:v>03-10-2021</c:v>
                </c:pt>
                <c:pt idx="11">
                  <c:v>04-10-2021</c:v>
                </c:pt>
                <c:pt idx="12">
                  <c:v>05-10-2021</c:v>
                </c:pt>
                <c:pt idx="13">
                  <c:v>06-10-2021</c:v>
                </c:pt>
                <c:pt idx="14">
                  <c:v>07-10-2021</c:v>
                </c:pt>
                <c:pt idx="15">
                  <c:v>08-10-2021</c:v>
                </c:pt>
                <c:pt idx="16">
                  <c:v>09-10-2021</c:v>
                </c:pt>
                <c:pt idx="17">
                  <c:v>13-10-2021</c:v>
                </c:pt>
                <c:pt idx="18">
                  <c:v>14-10-2021</c:v>
                </c:pt>
                <c:pt idx="19">
                  <c:v>17-10-2021</c:v>
                </c:pt>
                <c:pt idx="20">
                  <c:v>18-10-2021</c:v>
                </c:pt>
                <c:pt idx="21">
                  <c:v>19-10-2021</c:v>
                </c:pt>
                <c:pt idx="22">
                  <c:v>22-10-2021</c:v>
                </c:pt>
                <c:pt idx="23">
                  <c:v>23-10-2021</c:v>
                </c:pt>
                <c:pt idx="24">
                  <c:v>25-10-2021</c:v>
                </c:pt>
                <c:pt idx="25">
                  <c:v>26-10-2021</c:v>
                </c:pt>
                <c:pt idx="26">
                  <c:v>27-10-2021</c:v>
                </c:pt>
                <c:pt idx="27">
                  <c:v>30-10-2021</c:v>
                </c:pt>
                <c:pt idx="28">
                  <c:v>01-11-2021</c:v>
                </c:pt>
                <c:pt idx="29">
                  <c:v>03-11-2021</c:v>
                </c:pt>
                <c:pt idx="30">
                  <c:v>04-11-2021</c:v>
                </c:pt>
                <c:pt idx="31">
                  <c:v>05-11-2021</c:v>
                </c:pt>
                <c:pt idx="32">
                  <c:v>06-11-2021</c:v>
                </c:pt>
                <c:pt idx="33">
                  <c:v>07-11-2021</c:v>
                </c:pt>
                <c:pt idx="34">
                  <c:v>08-11-2021</c:v>
                </c:pt>
                <c:pt idx="35">
                  <c:v>09-11-2021</c:v>
                </c:pt>
                <c:pt idx="36">
                  <c:v>10-11-2021</c:v>
                </c:pt>
                <c:pt idx="37">
                  <c:v>11-11-2021</c:v>
                </c:pt>
                <c:pt idx="38">
                  <c:v>12-11-2021</c:v>
                </c:pt>
                <c:pt idx="39">
                  <c:v>13-11-2021</c:v>
                </c:pt>
                <c:pt idx="40">
                  <c:v>14-11-2021</c:v>
                </c:pt>
                <c:pt idx="41">
                  <c:v>15-11-2021</c:v>
                </c:pt>
                <c:pt idx="42">
                  <c:v>16-11-2021</c:v>
                </c:pt>
                <c:pt idx="43">
                  <c:v>17-11-2021</c:v>
                </c:pt>
                <c:pt idx="44">
                  <c:v>18-11-2021</c:v>
                </c:pt>
                <c:pt idx="45">
                  <c:v>19-11-2021</c:v>
                </c:pt>
                <c:pt idx="46">
                  <c:v>20-11-2021</c:v>
                </c:pt>
                <c:pt idx="47">
                  <c:v>21-11-2021</c:v>
                </c:pt>
                <c:pt idx="48">
                  <c:v>22-11-2021</c:v>
                </c:pt>
                <c:pt idx="49">
                  <c:v>23-11-2021</c:v>
                </c:pt>
                <c:pt idx="50">
                  <c:v>24-11-2021</c:v>
                </c:pt>
                <c:pt idx="51">
                  <c:v>25-11-2021</c:v>
                </c:pt>
                <c:pt idx="52">
                  <c:v>26-11-2021</c:v>
                </c:pt>
                <c:pt idx="53">
                  <c:v>27-11-2021</c:v>
                </c:pt>
                <c:pt idx="54">
                  <c:v>28-11-2021</c:v>
                </c:pt>
                <c:pt idx="55">
                  <c:v>29-11-2021</c:v>
                </c:pt>
                <c:pt idx="56">
                  <c:v>01-12-2021</c:v>
                </c:pt>
                <c:pt idx="57">
                  <c:v>02-12-2021</c:v>
                </c:pt>
                <c:pt idx="58">
                  <c:v>03-12-2021</c:v>
                </c:pt>
                <c:pt idx="59">
                  <c:v>04-12-2021</c:v>
                </c:pt>
                <c:pt idx="60">
                  <c:v>05-12-2021</c:v>
                </c:pt>
                <c:pt idx="61">
                  <c:v>06-12-2021</c:v>
                </c:pt>
                <c:pt idx="62">
                  <c:v>07-12-2021</c:v>
                </c:pt>
                <c:pt idx="63">
                  <c:v>08-12-2021</c:v>
                </c:pt>
                <c:pt idx="64">
                  <c:v>09-12-2021</c:v>
                </c:pt>
                <c:pt idx="65">
                  <c:v>10-12-2021</c:v>
                </c:pt>
                <c:pt idx="66">
                  <c:v>12-12-2021</c:v>
                </c:pt>
                <c:pt idx="67">
                  <c:v>13-12-2021</c:v>
                </c:pt>
                <c:pt idx="68">
                  <c:v>14-12-2021</c:v>
                </c:pt>
                <c:pt idx="69">
                  <c:v>15-12-2021</c:v>
                </c:pt>
                <c:pt idx="70">
                  <c:v>16-12-2021</c:v>
                </c:pt>
                <c:pt idx="71">
                  <c:v>17-12-2021</c:v>
                </c:pt>
                <c:pt idx="72">
                  <c:v>19-12-2021</c:v>
                </c:pt>
                <c:pt idx="73">
                  <c:v>20-12-2021</c:v>
                </c:pt>
                <c:pt idx="74">
                  <c:v>22-12-2021</c:v>
                </c:pt>
                <c:pt idx="75">
                  <c:v>25-12-2021</c:v>
                </c:pt>
                <c:pt idx="76">
                  <c:v>31-12-2021</c:v>
                </c:pt>
                <c:pt idx="77">
                  <c:v>03-01-2022</c:v>
                </c:pt>
                <c:pt idx="78">
                  <c:v>09-01-2022</c:v>
                </c:pt>
                <c:pt idx="79">
                  <c:v>10-01-2022</c:v>
                </c:pt>
                <c:pt idx="80">
                  <c:v>15-01-2022</c:v>
                </c:pt>
                <c:pt idx="81">
                  <c:v>04-02-2022</c:v>
                </c:pt>
                <c:pt idx="82">
                  <c:v>17-02-2022</c:v>
                </c:pt>
                <c:pt idx="83">
                  <c:v>21-02-2022</c:v>
                </c:pt>
                <c:pt idx="84">
                  <c:v>08-03-2022</c:v>
                </c:pt>
                <c:pt idx="85">
                  <c:v>31-03-2022</c:v>
                </c:pt>
              </c:strCache>
            </c:strRef>
          </c:cat>
          <c:val>
            <c:numRef>
              <c:f>Policy!$B$4:$B$90</c:f>
              <c:numCache>
                <c:formatCode>General</c:formatCode>
                <c:ptCount val="86"/>
                <c:pt idx="0">
                  <c:v>1</c:v>
                </c:pt>
                <c:pt idx="2">
                  <c:v>1</c:v>
                </c:pt>
                <c:pt idx="6">
                  <c:v>1</c:v>
                </c:pt>
                <c:pt idx="7">
                  <c:v>1</c:v>
                </c:pt>
                <c:pt idx="11">
                  <c:v>3</c:v>
                </c:pt>
                <c:pt idx="12">
                  <c:v>1</c:v>
                </c:pt>
                <c:pt idx="13">
                  <c:v>1</c:v>
                </c:pt>
                <c:pt idx="14">
                  <c:v>1</c:v>
                </c:pt>
                <c:pt idx="16">
                  <c:v>1</c:v>
                </c:pt>
                <c:pt idx="19">
                  <c:v>1</c:v>
                </c:pt>
                <c:pt idx="20">
                  <c:v>1</c:v>
                </c:pt>
                <c:pt idx="21">
                  <c:v>1</c:v>
                </c:pt>
                <c:pt idx="23">
                  <c:v>1</c:v>
                </c:pt>
                <c:pt idx="24">
                  <c:v>1</c:v>
                </c:pt>
                <c:pt idx="25">
                  <c:v>1</c:v>
                </c:pt>
                <c:pt idx="30">
                  <c:v>2</c:v>
                </c:pt>
                <c:pt idx="31">
                  <c:v>5</c:v>
                </c:pt>
                <c:pt idx="32">
                  <c:v>3</c:v>
                </c:pt>
                <c:pt idx="33">
                  <c:v>3</c:v>
                </c:pt>
                <c:pt idx="35">
                  <c:v>2</c:v>
                </c:pt>
                <c:pt idx="38">
                  <c:v>1</c:v>
                </c:pt>
                <c:pt idx="39">
                  <c:v>9</c:v>
                </c:pt>
                <c:pt idx="40">
                  <c:v>3</c:v>
                </c:pt>
                <c:pt idx="41">
                  <c:v>6</c:v>
                </c:pt>
                <c:pt idx="42">
                  <c:v>10</c:v>
                </c:pt>
                <c:pt idx="43">
                  <c:v>12</c:v>
                </c:pt>
                <c:pt idx="44">
                  <c:v>6</c:v>
                </c:pt>
                <c:pt idx="45">
                  <c:v>3</c:v>
                </c:pt>
                <c:pt idx="46">
                  <c:v>2</c:v>
                </c:pt>
                <c:pt idx="47">
                  <c:v>4</c:v>
                </c:pt>
                <c:pt idx="48">
                  <c:v>5</c:v>
                </c:pt>
                <c:pt idx="49">
                  <c:v>2</c:v>
                </c:pt>
                <c:pt idx="50">
                  <c:v>6</c:v>
                </c:pt>
                <c:pt idx="51">
                  <c:v>6</c:v>
                </c:pt>
                <c:pt idx="52">
                  <c:v>2</c:v>
                </c:pt>
                <c:pt idx="53">
                  <c:v>2</c:v>
                </c:pt>
                <c:pt idx="54">
                  <c:v>2</c:v>
                </c:pt>
                <c:pt idx="55">
                  <c:v>5</c:v>
                </c:pt>
                <c:pt idx="56">
                  <c:v>2</c:v>
                </c:pt>
                <c:pt idx="57">
                  <c:v>8</c:v>
                </c:pt>
                <c:pt idx="58">
                  <c:v>8</c:v>
                </c:pt>
                <c:pt idx="59">
                  <c:v>3</c:v>
                </c:pt>
                <c:pt idx="60">
                  <c:v>4</c:v>
                </c:pt>
                <c:pt idx="61">
                  <c:v>1</c:v>
                </c:pt>
                <c:pt idx="62">
                  <c:v>2</c:v>
                </c:pt>
                <c:pt idx="63">
                  <c:v>1</c:v>
                </c:pt>
                <c:pt idx="65">
                  <c:v>4</c:v>
                </c:pt>
                <c:pt idx="66">
                  <c:v>1</c:v>
                </c:pt>
                <c:pt idx="68">
                  <c:v>2</c:v>
                </c:pt>
                <c:pt idx="69">
                  <c:v>1</c:v>
                </c:pt>
                <c:pt idx="70">
                  <c:v>2</c:v>
                </c:pt>
                <c:pt idx="71">
                  <c:v>1</c:v>
                </c:pt>
                <c:pt idx="72">
                  <c:v>1</c:v>
                </c:pt>
                <c:pt idx="73">
                  <c:v>1</c:v>
                </c:pt>
                <c:pt idx="74">
                  <c:v>1</c:v>
                </c:pt>
                <c:pt idx="76">
                  <c:v>1</c:v>
                </c:pt>
                <c:pt idx="81">
                  <c:v>1</c:v>
                </c:pt>
                <c:pt idx="82">
                  <c:v>1</c:v>
                </c:pt>
                <c:pt idx="84">
                  <c:v>1</c:v>
                </c:pt>
              </c:numCache>
            </c:numRef>
          </c:val>
          <c:smooth val="0"/>
          <c:extLst>
            <c:ext xmlns:c16="http://schemas.microsoft.com/office/drawing/2014/chart" uri="{C3380CC4-5D6E-409C-BE32-E72D297353CC}">
              <c16:uniqueId val="{00000000-52BD-4F68-A467-F50CB7781C3A}"/>
            </c:ext>
          </c:extLst>
        </c:ser>
        <c:ser>
          <c:idx val="1"/>
          <c:order val="1"/>
          <c:tx>
            <c:strRef>
              <c:f>Policy!$C$3</c:f>
              <c:strCache>
                <c:ptCount val="1"/>
                <c:pt idx="0">
                  <c:v>Count of Policy recommendation </c:v>
                </c:pt>
              </c:strCache>
            </c:strRef>
          </c:tx>
          <c:spPr>
            <a:ln w="12700" cap="rnd">
              <a:solidFill>
                <a:schemeClr val="accent2"/>
              </a:solidFill>
              <a:round/>
            </a:ln>
            <a:effectLst/>
          </c:spPr>
          <c:marker>
            <c:symbol val="none"/>
          </c:marker>
          <c:cat>
            <c:strRef>
              <c:f>Policy!$A$4:$A$90</c:f>
              <c:strCache>
                <c:ptCount val="86"/>
                <c:pt idx="0">
                  <c:v>01-09-2021</c:v>
                </c:pt>
                <c:pt idx="1">
                  <c:v>03-09-2021</c:v>
                </c:pt>
                <c:pt idx="2">
                  <c:v>07-09-2021</c:v>
                </c:pt>
                <c:pt idx="3">
                  <c:v>08-09-2021</c:v>
                </c:pt>
                <c:pt idx="4">
                  <c:v>09-09-2021</c:v>
                </c:pt>
                <c:pt idx="5">
                  <c:v>15-09-2021</c:v>
                </c:pt>
                <c:pt idx="6">
                  <c:v>21-09-2021</c:v>
                </c:pt>
                <c:pt idx="7">
                  <c:v>23-09-2021</c:v>
                </c:pt>
                <c:pt idx="8">
                  <c:v>29-09-2021</c:v>
                </c:pt>
                <c:pt idx="9">
                  <c:v>30-09-2021</c:v>
                </c:pt>
                <c:pt idx="10">
                  <c:v>03-10-2021</c:v>
                </c:pt>
                <c:pt idx="11">
                  <c:v>04-10-2021</c:v>
                </c:pt>
                <c:pt idx="12">
                  <c:v>05-10-2021</c:v>
                </c:pt>
                <c:pt idx="13">
                  <c:v>06-10-2021</c:v>
                </c:pt>
                <c:pt idx="14">
                  <c:v>07-10-2021</c:v>
                </c:pt>
                <c:pt idx="15">
                  <c:v>08-10-2021</c:v>
                </c:pt>
                <c:pt idx="16">
                  <c:v>09-10-2021</c:v>
                </c:pt>
                <c:pt idx="17">
                  <c:v>13-10-2021</c:v>
                </c:pt>
                <c:pt idx="18">
                  <c:v>14-10-2021</c:v>
                </c:pt>
                <c:pt idx="19">
                  <c:v>17-10-2021</c:v>
                </c:pt>
                <c:pt idx="20">
                  <c:v>18-10-2021</c:v>
                </c:pt>
                <c:pt idx="21">
                  <c:v>19-10-2021</c:v>
                </c:pt>
                <c:pt idx="22">
                  <c:v>22-10-2021</c:v>
                </c:pt>
                <c:pt idx="23">
                  <c:v>23-10-2021</c:v>
                </c:pt>
                <c:pt idx="24">
                  <c:v>25-10-2021</c:v>
                </c:pt>
                <c:pt idx="25">
                  <c:v>26-10-2021</c:v>
                </c:pt>
                <c:pt idx="26">
                  <c:v>27-10-2021</c:v>
                </c:pt>
                <c:pt idx="27">
                  <c:v>30-10-2021</c:v>
                </c:pt>
                <c:pt idx="28">
                  <c:v>01-11-2021</c:v>
                </c:pt>
                <c:pt idx="29">
                  <c:v>03-11-2021</c:v>
                </c:pt>
                <c:pt idx="30">
                  <c:v>04-11-2021</c:v>
                </c:pt>
                <c:pt idx="31">
                  <c:v>05-11-2021</c:v>
                </c:pt>
                <c:pt idx="32">
                  <c:v>06-11-2021</c:v>
                </c:pt>
                <c:pt idx="33">
                  <c:v>07-11-2021</c:v>
                </c:pt>
                <c:pt idx="34">
                  <c:v>08-11-2021</c:v>
                </c:pt>
                <c:pt idx="35">
                  <c:v>09-11-2021</c:v>
                </c:pt>
                <c:pt idx="36">
                  <c:v>10-11-2021</c:v>
                </c:pt>
                <c:pt idx="37">
                  <c:v>11-11-2021</c:v>
                </c:pt>
                <c:pt idx="38">
                  <c:v>12-11-2021</c:v>
                </c:pt>
                <c:pt idx="39">
                  <c:v>13-11-2021</c:v>
                </c:pt>
                <c:pt idx="40">
                  <c:v>14-11-2021</c:v>
                </c:pt>
                <c:pt idx="41">
                  <c:v>15-11-2021</c:v>
                </c:pt>
                <c:pt idx="42">
                  <c:v>16-11-2021</c:v>
                </c:pt>
                <c:pt idx="43">
                  <c:v>17-11-2021</c:v>
                </c:pt>
                <c:pt idx="44">
                  <c:v>18-11-2021</c:v>
                </c:pt>
                <c:pt idx="45">
                  <c:v>19-11-2021</c:v>
                </c:pt>
                <c:pt idx="46">
                  <c:v>20-11-2021</c:v>
                </c:pt>
                <c:pt idx="47">
                  <c:v>21-11-2021</c:v>
                </c:pt>
                <c:pt idx="48">
                  <c:v>22-11-2021</c:v>
                </c:pt>
                <c:pt idx="49">
                  <c:v>23-11-2021</c:v>
                </c:pt>
                <c:pt idx="50">
                  <c:v>24-11-2021</c:v>
                </c:pt>
                <c:pt idx="51">
                  <c:v>25-11-2021</c:v>
                </c:pt>
                <c:pt idx="52">
                  <c:v>26-11-2021</c:v>
                </c:pt>
                <c:pt idx="53">
                  <c:v>27-11-2021</c:v>
                </c:pt>
                <c:pt idx="54">
                  <c:v>28-11-2021</c:v>
                </c:pt>
                <c:pt idx="55">
                  <c:v>29-11-2021</c:v>
                </c:pt>
                <c:pt idx="56">
                  <c:v>01-12-2021</c:v>
                </c:pt>
                <c:pt idx="57">
                  <c:v>02-12-2021</c:v>
                </c:pt>
                <c:pt idx="58">
                  <c:v>03-12-2021</c:v>
                </c:pt>
                <c:pt idx="59">
                  <c:v>04-12-2021</c:v>
                </c:pt>
                <c:pt idx="60">
                  <c:v>05-12-2021</c:v>
                </c:pt>
                <c:pt idx="61">
                  <c:v>06-12-2021</c:v>
                </c:pt>
                <c:pt idx="62">
                  <c:v>07-12-2021</c:v>
                </c:pt>
                <c:pt idx="63">
                  <c:v>08-12-2021</c:v>
                </c:pt>
                <c:pt idx="64">
                  <c:v>09-12-2021</c:v>
                </c:pt>
                <c:pt idx="65">
                  <c:v>10-12-2021</c:v>
                </c:pt>
                <c:pt idx="66">
                  <c:v>12-12-2021</c:v>
                </c:pt>
                <c:pt idx="67">
                  <c:v>13-12-2021</c:v>
                </c:pt>
                <c:pt idx="68">
                  <c:v>14-12-2021</c:v>
                </c:pt>
                <c:pt idx="69">
                  <c:v>15-12-2021</c:v>
                </c:pt>
                <c:pt idx="70">
                  <c:v>16-12-2021</c:v>
                </c:pt>
                <c:pt idx="71">
                  <c:v>17-12-2021</c:v>
                </c:pt>
                <c:pt idx="72">
                  <c:v>19-12-2021</c:v>
                </c:pt>
                <c:pt idx="73">
                  <c:v>20-12-2021</c:v>
                </c:pt>
                <c:pt idx="74">
                  <c:v>22-12-2021</c:v>
                </c:pt>
                <c:pt idx="75">
                  <c:v>25-12-2021</c:v>
                </c:pt>
                <c:pt idx="76">
                  <c:v>31-12-2021</c:v>
                </c:pt>
                <c:pt idx="77">
                  <c:v>03-01-2022</c:v>
                </c:pt>
                <c:pt idx="78">
                  <c:v>09-01-2022</c:v>
                </c:pt>
                <c:pt idx="79">
                  <c:v>10-01-2022</c:v>
                </c:pt>
                <c:pt idx="80">
                  <c:v>15-01-2022</c:v>
                </c:pt>
                <c:pt idx="81">
                  <c:v>04-02-2022</c:v>
                </c:pt>
                <c:pt idx="82">
                  <c:v>17-02-2022</c:v>
                </c:pt>
                <c:pt idx="83">
                  <c:v>21-02-2022</c:v>
                </c:pt>
                <c:pt idx="84">
                  <c:v>08-03-2022</c:v>
                </c:pt>
                <c:pt idx="85">
                  <c:v>31-03-2022</c:v>
                </c:pt>
              </c:strCache>
            </c:strRef>
          </c:cat>
          <c:val>
            <c:numRef>
              <c:f>Policy!$C$4:$C$90</c:f>
              <c:numCache>
                <c:formatCode>General</c:formatCode>
                <c:ptCount val="86"/>
                <c:pt idx="5">
                  <c:v>1</c:v>
                </c:pt>
                <c:pt idx="6">
                  <c:v>2</c:v>
                </c:pt>
                <c:pt idx="7">
                  <c:v>1</c:v>
                </c:pt>
                <c:pt idx="8">
                  <c:v>2</c:v>
                </c:pt>
                <c:pt idx="9">
                  <c:v>2</c:v>
                </c:pt>
                <c:pt idx="10">
                  <c:v>1</c:v>
                </c:pt>
                <c:pt idx="11">
                  <c:v>3</c:v>
                </c:pt>
                <c:pt idx="12">
                  <c:v>1</c:v>
                </c:pt>
                <c:pt idx="13">
                  <c:v>1</c:v>
                </c:pt>
                <c:pt idx="14">
                  <c:v>1</c:v>
                </c:pt>
                <c:pt idx="16">
                  <c:v>1</c:v>
                </c:pt>
                <c:pt idx="18">
                  <c:v>1</c:v>
                </c:pt>
                <c:pt idx="19">
                  <c:v>2</c:v>
                </c:pt>
                <c:pt idx="20">
                  <c:v>2</c:v>
                </c:pt>
                <c:pt idx="21">
                  <c:v>2</c:v>
                </c:pt>
                <c:pt idx="30">
                  <c:v>1</c:v>
                </c:pt>
                <c:pt idx="31">
                  <c:v>1</c:v>
                </c:pt>
                <c:pt idx="32">
                  <c:v>1</c:v>
                </c:pt>
                <c:pt idx="33">
                  <c:v>1</c:v>
                </c:pt>
                <c:pt idx="35">
                  <c:v>1</c:v>
                </c:pt>
                <c:pt idx="36">
                  <c:v>2</c:v>
                </c:pt>
                <c:pt idx="38">
                  <c:v>1</c:v>
                </c:pt>
                <c:pt idx="39">
                  <c:v>11</c:v>
                </c:pt>
                <c:pt idx="40">
                  <c:v>4</c:v>
                </c:pt>
                <c:pt idx="41">
                  <c:v>7</c:v>
                </c:pt>
                <c:pt idx="42">
                  <c:v>5</c:v>
                </c:pt>
                <c:pt idx="43">
                  <c:v>10</c:v>
                </c:pt>
                <c:pt idx="44">
                  <c:v>5</c:v>
                </c:pt>
                <c:pt idx="45">
                  <c:v>1</c:v>
                </c:pt>
                <c:pt idx="46">
                  <c:v>4</c:v>
                </c:pt>
                <c:pt idx="47">
                  <c:v>2</c:v>
                </c:pt>
                <c:pt idx="48">
                  <c:v>2</c:v>
                </c:pt>
                <c:pt idx="50">
                  <c:v>4</c:v>
                </c:pt>
                <c:pt idx="51">
                  <c:v>2</c:v>
                </c:pt>
                <c:pt idx="52">
                  <c:v>1</c:v>
                </c:pt>
                <c:pt idx="54">
                  <c:v>2</c:v>
                </c:pt>
                <c:pt idx="55">
                  <c:v>3</c:v>
                </c:pt>
                <c:pt idx="57">
                  <c:v>4</c:v>
                </c:pt>
                <c:pt idx="58">
                  <c:v>5</c:v>
                </c:pt>
                <c:pt idx="59">
                  <c:v>2</c:v>
                </c:pt>
                <c:pt idx="60">
                  <c:v>1</c:v>
                </c:pt>
                <c:pt idx="61">
                  <c:v>1</c:v>
                </c:pt>
                <c:pt idx="62">
                  <c:v>1</c:v>
                </c:pt>
                <c:pt idx="63">
                  <c:v>1</c:v>
                </c:pt>
                <c:pt idx="65">
                  <c:v>5</c:v>
                </c:pt>
                <c:pt idx="66">
                  <c:v>1</c:v>
                </c:pt>
                <c:pt idx="68">
                  <c:v>2</c:v>
                </c:pt>
                <c:pt idx="70">
                  <c:v>1</c:v>
                </c:pt>
                <c:pt idx="71">
                  <c:v>1</c:v>
                </c:pt>
                <c:pt idx="77">
                  <c:v>1</c:v>
                </c:pt>
                <c:pt idx="80">
                  <c:v>1</c:v>
                </c:pt>
                <c:pt idx="81">
                  <c:v>1</c:v>
                </c:pt>
                <c:pt idx="84">
                  <c:v>1</c:v>
                </c:pt>
              </c:numCache>
            </c:numRef>
          </c:val>
          <c:smooth val="0"/>
          <c:extLst>
            <c:ext xmlns:c16="http://schemas.microsoft.com/office/drawing/2014/chart" uri="{C3380CC4-5D6E-409C-BE32-E72D297353CC}">
              <c16:uniqueId val="{00000001-52BD-4F68-A467-F50CB7781C3A}"/>
            </c:ext>
          </c:extLst>
        </c:ser>
        <c:dLbls>
          <c:showLegendKey val="0"/>
          <c:showVal val="0"/>
          <c:showCatName val="0"/>
          <c:showSerName val="0"/>
          <c:showPercent val="0"/>
          <c:showBubbleSize val="0"/>
        </c:dLbls>
        <c:smooth val="0"/>
        <c:axId val="904346831"/>
        <c:axId val="820391263"/>
      </c:lineChart>
      <c:catAx>
        <c:axId val="9043468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820391263"/>
        <c:crosses val="autoZero"/>
        <c:auto val="1"/>
        <c:lblAlgn val="ctr"/>
        <c:lblOffset val="100"/>
        <c:noMultiLvlLbl val="0"/>
      </c:catAx>
      <c:valAx>
        <c:axId val="820391263"/>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r>
                  <a:rPr lang="en-IN">
                    <a:solidFill>
                      <a:sysClr val="windowText" lastClr="000000"/>
                    </a:solidFill>
                  </a:rPr>
                  <a:t>Count of News</a:t>
                </a:r>
              </a:p>
            </c:rich>
          </c:tx>
          <c:overlay val="0"/>
          <c:spPr>
            <a:noFill/>
            <a:ln>
              <a:noFill/>
            </a:ln>
            <a:effectLst/>
          </c:spPr>
          <c:txPr>
            <a:bodyPr rot="-54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04346831"/>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1">
  <cs:axisTitle>
    <cs:lnRef idx="0"/>
    <cs:fillRef idx="0"/>
    <cs:effectRef idx="0"/>
    <cs:fontRef idx="minor">
      <a:schemeClr val="tx1">
        <a:lumMod val="50000"/>
        <a:lumOff val="50000"/>
      </a:schemeClr>
    </cs:fontRef>
    <cs:defRPr sz="900" kern="1200"/>
  </cs:axisTitle>
  <cs:categoryAxis>
    <cs:lnRef idx="0"/>
    <cs:fillRef idx="0"/>
    <cs:effectRef idx="0"/>
    <cs:fontRef idx="minor">
      <a:schemeClr val="tx1">
        <a:lumMod val="50000"/>
        <a:lumOff val="50000"/>
      </a:schemeClr>
    </cs:fontRef>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kern="1200"/>
  </cs:dataLabel>
  <cs:dataLabelCallout>
    <cs:lnRef idx="0"/>
    <cs:fillRef idx="0"/>
    <cs:effectRef idx="0"/>
    <cs:fontRef idx="minor">
      <a:schemeClr val="bg1"/>
    </cs:fontRef>
    <cs:spPr>
      <a:solidFill>
        <a:schemeClr val="tx1">
          <a:lumMod val="35000"/>
          <a:lumOff val="65000"/>
        </a:schemeClr>
      </a:solidFill>
    </cs:spPr>
    <cs:defRPr sz="900"/>
    <cs:bodyPr rot="0" spcFirstLastPara="1" vertOverflow="clip" horzOverflow="clip" vert="horz" wrap="square" lIns="36576" tIns="18288" rIns="36576" bIns="18288" anchor="ctr" anchorCtr="1">
      <a:spAutoFit/>
    </cs:bodyPr>
  </cs:dataLabelCallout>
  <cs:dataPoint>
    <cs:lnRef idx="0">
      <cs:styleClr val="auto"/>
    </cs:lnRef>
    <cs:fillRef idx="0"/>
    <cs:effectRef idx="0"/>
    <cs:fontRef idx="minor">
      <a:schemeClr val="dk1"/>
    </cs:fontRef>
    <cs:spPr>
      <a:noFill/>
      <a:ln w="25400" cap="flat" cmpd="sng" algn="ctr">
        <a:solidFill>
          <a:schemeClr val="phClr"/>
        </a:solidFill>
        <a:miter lim="800000"/>
      </a:ln>
    </cs:spPr>
  </cs:dataPoint>
  <cs:dataPoint3D>
    <cs:lnRef idx="0">
      <cs:styleClr val="auto"/>
    </cs:lnRef>
    <cs:fillRef idx="0">
      <cs:styleClr val="auto"/>
    </cs:fillRef>
    <cs:effectRef idx="0"/>
    <cs:fontRef idx="minor">
      <a:schemeClr val="dk1"/>
    </cs:fontRef>
    <cs:spPr>
      <a:ln w="19050" cap="flat" cmpd="sng" algn="ctr">
        <a:solidFill>
          <a:schemeClr val="phClr"/>
        </a:solidFill>
        <a:miter lim="800000"/>
      </a:ln>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ln w="19050" cap="rnd">
        <a:solidFill>
          <a:schemeClr val="phClr"/>
        </a:solidFill>
        <a:round/>
      </a:ln>
    </cs:spPr>
  </cs:dataPointMarker>
  <cs:dataPointMarkerLayout symbol="circle" size="6"/>
  <cs:dataPointWireframe>
    <cs:lnRef idx="0">
      <cs:styleClr val="auto"/>
    </cs:lnRef>
    <cs:fillRef idx="1"/>
    <cs:effectRef idx="0"/>
    <cs:fontRef idx="minor">
      <a:schemeClr val="tx1"/>
    </cs:fontRef>
    <cs:spPr>
      <a:ln w="9525">
        <a:solidFill>
          <a:schemeClr val="phClr"/>
        </a:solidFill>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tx1">
            <a:lumMod val="50000"/>
            <a:lumOff val="50000"/>
          </a:schemeClr>
        </a:solidFill>
        <a:round/>
      </a:ln>
    </cs:spPr>
  </cs:downBar>
  <cs:dropLine>
    <cs:lnRef idx="0"/>
    <cs:fillRef idx="0"/>
    <cs:effectRef idx="0"/>
    <cs:fontRef idx="minor">
      <a:schemeClr val="dk1"/>
    </cs:fontRef>
    <cs:spPr>
      <a:ln w="9525" cap="flat" cmpd="sng" algn="ctr">
        <a:solidFill>
          <a:schemeClr val="tx1">
            <a:lumMod val="35000"/>
            <a:lumOff val="65000"/>
          </a:schemeClr>
        </a:solidFill>
        <a:round/>
      </a:ln>
    </cs:spPr>
  </cs:dropLine>
  <cs:errorBar>
    <cs:lnRef idx="0"/>
    <cs:fillRef idx="0"/>
    <cs:effectRef idx="0"/>
    <cs:fontRef idx="minor">
      <a:schemeClr val="dk1"/>
    </cs:fontRef>
    <cs:spPr>
      <a:ln w="9525" cap="flat" cmpd="sng" algn="ctr">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a:solidFill>
          <a:schemeClr val="tx1">
            <a:lumMod val="15000"/>
            <a:lumOff val="85000"/>
          </a:schemeClr>
        </a:solidFill>
      </a:ln>
    </cs:spPr>
  </cs:gridlineMajor>
  <cs:gridlineMinor>
    <cs:lnRef idx="0"/>
    <cs:fillRef idx="0"/>
    <cs:effectRef idx="0"/>
    <cs:fontRef idx="minor">
      <a:schemeClr val="dk1"/>
    </cs:fontRef>
    <cs:spPr>
      <a:ln w="9525">
        <a:solidFill>
          <a:schemeClr val="tx1">
            <a:lumMod val="5000"/>
            <a:lumOff val="95000"/>
          </a:schemeClr>
        </a:solidFill>
      </a:ln>
    </cs:spPr>
  </cs:gridlineMinor>
  <cs:hiLoLine>
    <cs:lnRef idx="0"/>
    <cs:fillRef idx="0"/>
    <cs:effectRef idx="0"/>
    <cs:fontRef idx="minor">
      <a:schemeClr val="dk1"/>
    </cs:fontRef>
    <cs:spPr>
      <a:ln w="9525" cap="flat" cmpd="sng" algn="ctr">
        <a:solidFill>
          <a:schemeClr val="tx1">
            <a:lumMod val="35000"/>
            <a:lumOff val="65000"/>
          </a:schemeClr>
        </a:solidFill>
        <a:round/>
      </a:ln>
    </cs:spPr>
  </cs:hiLoLine>
  <cs:leaderLine>
    <cs:lnRef idx="0"/>
    <cs:fillRef idx="0"/>
    <cs:effectRef idx="0"/>
    <cs:fontRef idx="minor">
      <a:schemeClr val="dk1"/>
    </cs:fontRef>
    <cs:spPr>
      <a:ln w="9525" cap="flat" cmpd="sng" algn="ctr">
        <a:solidFill>
          <a:schemeClr val="tx1">
            <a:lumMod val="35000"/>
            <a:lumOff val="65000"/>
          </a:schemeClr>
        </a:solidFill>
        <a:round/>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defRPr sz="900" kern="1200"/>
  </cs:seriesAxis>
  <cs:seriesLine>
    <cs:lnRef idx="0"/>
    <cs:fillRef idx="0"/>
    <cs:effectRef idx="0"/>
    <cs:fontRef idx="minor">
      <a:schemeClr val="dk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00" b="0" kern="1200" cap="none" spc="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cap="flat" cmpd="sng" algn="ctr">
        <a:solidFill>
          <a:schemeClr val="tx1">
            <a:lumMod val="50000"/>
            <a:lumOff val="50000"/>
          </a:schemeClr>
        </a:solidFill>
        <a:round/>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325">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5"/>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75000"/>
            <a:lumOff val="25000"/>
          </a:schemeClr>
        </a:solidFill>
      </a:ln>
    </cs:spPr>
  </cs:downBar>
  <cs:dropLine>
    <cs:lnRef idx="0"/>
    <cs:fillRef idx="0"/>
    <cs:effectRef idx="0"/>
    <cs:fontRef idx="minor">
      <a:schemeClr val="dk1"/>
    </cs:fontRef>
    <cs:spPr>
      <a:ln w="9525">
        <a:solidFill>
          <a:schemeClr val="tx1">
            <a:lumMod val="75000"/>
            <a:lumOff val="25000"/>
          </a:schemeClr>
        </a:solidFill>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75000"/>
            <a:lumOff val="25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D16CC2F-ADFF-4BC9-8E8B-94786F6324DE}" type="doc">
      <dgm:prSet loTypeId="urn:microsoft.com/office/officeart/2005/8/layout/cycle2" loCatId="cycle" qsTypeId="urn:microsoft.com/office/officeart/2005/8/quickstyle/simple1" qsCatId="simple" csTypeId="urn:microsoft.com/office/officeart/2005/8/colors/colorful4" csCatId="colorful" phldr="1"/>
      <dgm:spPr/>
      <dgm:t>
        <a:bodyPr/>
        <a:lstStyle/>
        <a:p>
          <a:endParaRPr lang="en-IN"/>
        </a:p>
      </dgm:t>
    </dgm:pt>
    <dgm:pt modelId="{B92EF635-03BD-4021-959F-8B64210CD4BC}">
      <dgm:prSet phldrT="[Text]" custT="1"/>
      <dgm:spPr>
        <a:xfrm>
          <a:off x="3080686" y="1969"/>
          <a:ext cx="1611027" cy="1611027"/>
        </a:xfrm>
        <a:prstGeom prst="ellipse">
          <a:avLst/>
        </a:prstGeom>
      </dgm:spPr>
      <dgm:t>
        <a:bodyPr/>
        <a:lstStyle/>
        <a:p>
          <a:pPr>
            <a:buNone/>
          </a:pPr>
          <a:r>
            <a:rPr lang="en-IN" sz="1100" b="1" dirty="0">
              <a:solidFill>
                <a:schemeClr val="bg1"/>
              </a:solidFill>
              <a:latin typeface="Century Schoolbook"/>
              <a:ea typeface="+mn-ea"/>
              <a:cs typeface="+mn-cs"/>
            </a:rPr>
            <a:t>Citizens </a:t>
          </a:r>
        </a:p>
        <a:p>
          <a:pPr>
            <a:buNone/>
          </a:pPr>
          <a:r>
            <a:rPr lang="en-IN" sz="1100" b="1" dirty="0">
              <a:solidFill>
                <a:schemeClr val="bg1"/>
              </a:solidFill>
              <a:latin typeface="Century Schoolbook"/>
              <a:ea typeface="+mn-ea"/>
              <a:cs typeface="+mn-cs"/>
            </a:rPr>
            <a:t>(Air pollution sufferers) </a:t>
          </a:r>
        </a:p>
      </dgm:t>
    </dgm:pt>
    <dgm:pt modelId="{19CC5699-2F65-4B8D-820F-897364781C9A}" type="parTrans" cxnId="{AC6820C9-8837-41CA-97B8-B598D4EA50D3}">
      <dgm:prSet/>
      <dgm:spPr/>
      <dgm:t>
        <a:bodyPr/>
        <a:lstStyle/>
        <a:p>
          <a:endParaRPr lang="en-IN"/>
        </a:p>
      </dgm:t>
    </dgm:pt>
    <dgm:pt modelId="{F3CDC38C-C4E2-40C3-8A7F-E12803DA25F4}" type="sibTrans" cxnId="{AC6820C9-8837-41CA-97B8-B598D4EA50D3}">
      <dgm:prSet/>
      <dgm:spPr>
        <a:xfrm rot="2160000">
          <a:off x="4640504" y="1238790"/>
          <a:ext cx="427045" cy="543721"/>
        </a:xfrm>
        <a:prstGeom prst="rightArrow">
          <a:avLst>
            <a:gd name="adj1" fmla="val 60000"/>
            <a:gd name="adj2" fmla="val 50000"/>
          </a:avLst>
        </a:prstGeom>
      </dgm:spPr>
      <dgm:t>
        <a:bodyPr/>
        <a:lstStyle/>
        <a:p>
          <a:pPr>
            <a:buNone/>
          </a:pPr>
          <a:endParaRPr lang="en-IN">
            <a:solidFill>
              <a:sysClr val="window" lastClr="FFFFFF"/>
            </a:solidFill>
            <a:latin typeface="Century Schoolbook"/>
            <a:ea typeface="+mn-ea"/>
            <a:cs typeface="+mn-cs"/>
          </a:endParaRPr>
        </a:p>
      </dgm:t>
    </dgm:pt>
    <dgm:pt modelId="{BB7B681D-E287-4A59-B5B7-63F30A5FAA1D}">
      <dgm:prSet phldrT="[Text]" custT="1"/>
      <dgm:spPr>
        <a:xfrm>
          <a:off x="5035897" y="1422514"/>
          <a:ext cx="1611027" cy="1611027"/>
        </a:xfrm>
        <a:prstGeom prst="ellipse">
          <a:avLst/>
        </a:prstGeom>
      </dgm:spPr>
      <dgm:t>
        <a:bodyPr/>
        <a:lstStyle/>
        <a:p>
          <a:pPr>
            <a:buNone/>
          </a:pPr>
          <a:r>
            <a:rPr lang="en-IN" sz="1400" b="1" dirty="0">
              <a:solidFill>
                <a:schemeClr val="bg1"/>
              </a:solidFill>
              <a:latin typeface="Century Schoolbook"/>
              <a:ea typeface="+mn-ea"/>
              <a:cs typeface="+mn-cs"/>
            </a:rPr>
            <a:t>Media </a:t>
          </a:r>
        </a:p>
      </dgm:t>
    </dgm:pt>
    <dgm:pt modelId="{3A21FC9E-2142-44A9-A858-84D08D35B739}" type="parTrans" cxnId="{02CAD677-C83A-472E-9A30-D0C74EC0F490}">
      <dgm:prSet/>
      <dgm:spPr/>
      <dgm:t>
        <a:bodyPr/>
        <a:lstStyle/>
        <a:p>
          <a:endParaRPr lang="en-IN"/>
        </a:p>
      </dgm:t>
    </dgm:pt>
    <dgm:pt modelId="{FDC195A4-047C-4E87-8CD2-6A82D56E178B}" type="sibTrans" cxnId="{02CAD677-C83A-472E-9A30-D0C74EC0F490}">
      <dgm:prSet/>
      <dgm:spPr>
        <a:xfrm rot="6480000">
          <a:off x="5258211" y="3093916"/>
          <a:ext cx="427045" cy="543721"/>
        </a:xfrm>
        <a:prstGeom prst="rightArrow">
          <a:avLst>
            <a:gd name="adj1" fmla="val 60000"/>
            <a:gd name="adj2" fmla="val 50000"/>
          </a:avLst>
        </a:prstGeom>
      </dgm:spPr>
      <dgm:t>
        <a:bodyPr/>
        <a:lstStyle/>
        <a:p>
          <a:pPr>
            <a:buNone/>
          </a:pPr>
          <a:endParaRPr lang="en-IN">
            <a:solidFill>
              <a:sysClr val="window" lastClr="FFFFFF"/>
            </a:solidFill>
            <a:latin typeface="Century Schoolbook"/>
            <a:ea typeface="+mn-ea"/>
            <a:cs typeface="+mn-cs"/>
          </a:endParaRPr>
        </a:p>
      </dgm:t>
    </dgm:pt>
    <dgm:pt modelId="{524535EF-E674-447F-9DAF-7BFE86761D7C}">
      <dgm:prSet phldrT="[Text]" custT="1"/>
      <dgm:spPr>
        <a:xfrm>
          <a:off x="4289073" y="3721002"/>
          <a:ext cx="1611027" cy="1611027"/>
        </a:xfrm>
        <a:prstGeom prst="ellipse">
          <a:avLst/>
        </a:prstGeom>
      </dgm:spPr>
      <dgm:t>
        <a:bodyPr/>
        <a:lstStyle/>
        <a:p>
          <a:pPr>
            <a:buNone/>
          </a:pPr>
          <a:r>
            <a:rPr lang="en-IN" sz="1000" b="1" dirty="0">
              <a:solidFill>
                <a:schemeClr val="bg1"/>
              </a:solidFill>
              <a:latin typeface="Century Schoolbook"/>
              <a:ea typeface="+mn-ea"/>
              <a:cs typeface="+mn-cs"/>
            </a:rPr>
            <a:t>Governance </a:t>
          </a:r>
        </a:p>
      </dgm:t>
    </dgm:pt>
    <dgm:pt modelId="{B6FCF17E-68F0-438C-AA8F-12AA6561F4AD}" type="parTrans" cxnId="{386F1A24-7E63-426B-B33C-0C7F939BAC1F}">
      <dgm:prSet/>
      <dgm:spPr/>
      <dgm:t>
        <a:bodyPr/>
        <a:lstStyle/>
        <a:p>
          <a:endParaRPr lang="en-IN"/>
        </a:p>
      </dgm:t>
    </dgm:pt>
    <dgm:pt modelId="{864EF77E-68E3-480B-A7F7-72E32EED0113}" type="sibTrans" cxnId="{386F1A24-7E63-426B-B33C-0C7F939BAC1F}">
      <dgm:prSet/>
      <dgm:spPr>
        <a:xfrm rot="10800000">
          <a:off x="3684763" y="4254655"/>
          <a:ext cx="427045" cy="543721"/>
        </a:xfrm>
        <a:prstGeom prst="rightArrow">
          <a:avLst>
            <a:gd name="adj1" fmla="val 60000"/>
            <a:gd name="adj2" fmla="val 50000"/>
          </a:avLst>
        </a:prstGeom>
      </dgm:spPr>
      <dgm:t>
        <a:bodyPr/>
        <a:lstStyle/>
        <a:p>
          <a:pPr>
            <a:buNone/>
          </a:pPr>
          <a:endParaRPr lang="en-IN">
            <a:solidFill>
              <a:sysClr val="window" lastClr="FFFFFF"/>
            </a:solidFill>
            <a:latin typeface="Century Schoolbook"/>
            <a:ea typeface="+mn-ea"/>
            <a:cs typeface="+mn-cs"/>
          </a:endParaRPr>
        </a:p>
      </dgm:t>
    </dgm:pt>
    <dgm:pt modelId="{DFDBF633-B711-4CF8-9F82-DF3366A76960}">
      <dgm:prSet phldrT="[Text]"/>
      <dgm:spPr>
        <a:xfrm>
          <a:off x="1872299" y="3721002"/>
          <a:ext cx="1611027" cy="1611027"/>
        </a:xfrm>
        <a:prstGeom prst="ellipse">
          <a:avLst/>
        </a:prstGeom>
      </dgm:spPr>
      <dgm:t>
        <a:bodyPr/>
        <a:lstStyle/>
        <a:p>
          <a:pPr>
            <a:buNone/>
          </a:pPr>
          <a:r>
            <a:rPr lang="en-IN" b="1" dirty="0">
              <a:solidFill>
                <a:schemeClr val="bg1"/>
              </a:solidFill>
              <a:latin typeface="Century Schoolbook"/>
              <a:ea typeface="+mn-ea"/>
              <a:cs typeface="+mn-cs"/>
            </a:rPr>
            <a:t>Solution and Results </a:t>
          </a:r>
        </a:p>
      </dgm:t>
    </dgm:pt>
    <dgm:pt modelId="{26D3DFCC-93A8-4211-BD65-4F27FB010CE7}" type="parTrans" cxnId="{873AB2DA-2D4A-405F-BDA2-B6A42B16DD43}">
      <dgm:prSet/>
      <dgm:spPr/>
      <dgm:t>
        <a:bodyPr/>
        <a:lstStyle/>
        <a:p>
          <a:endParaRPr lang="en-IN"/>
        </a:p>
      </dgm:t>
    </dgm:pt>
    <dgm:pt modelId="{53297589-6617-4176-B2E5-9225525E33FB}" type="sibTrans" cxnId="{873AB2DA-2D4A-405F-BDA2-B6A42B16DD43}">
      <dgm:prSet/>
      <dgm:spPr>
        <a:xfrm rot="15120000">
          <a:off x="2094612" y="3116905"/>
          <a:ext cx="427045" cy="543721"/>
        </a:xfrm>
        <a:prstGeom prst="rightArrow">
          <a:avLst>
            <a:gd name="adj1" fmla="val 60000"/>
            <a:gd name="adj2" fmla="val 50000"/>
          </a:avLst>
        </a:prstGeom>
      </dgm:spPr>
      <dgm:t>
        <a:bodyPr/>
        <a:lstStyle/>
        <a:p>
          <a:pPr>
            <a:buNone/>
          </a:pPr>
          <a:endParaRPr lang="en-IN">
            <a:solidFill>
              <a:sysClr val="window" lastClr="FFFFFF"/>
            </a:solidFill>
            <a:latin typeface="Century Schoolbook"/>
            <a:ea typeface="+mn-ea"/>
            <a:cs typeface="+mn-cs"/>
          </a:endParaRPr>
        </a:p>
      </dgm:t>
    </dgm:pt>
    <dgm:pt modelId="{8B5BE0C0-7143-48F5-BADB-7B99CA85C1B1}">
      <dgm:prSet phldrT="[Text]"/>
      <dgm:spPr>
        <a:xfrm>
          <a:off x="1125475" y="1422514"/>
          <a:ext cx="1611027" cy="1611027"/>
        </a:xfrm>
        <a:prstGeom prst="ellipse">
          <a:avLst/>
        </a:prstGeom>
      </dgm:spPr>
      <dgm:t>
        <a:bodyPr/>
        <a:lstStyle/>
        <a:p>
          <a:pPr>
            <a:buNone/>
          </a:pPr>
          <a:r>
            <a:rPr lang="en-IN" b="1" dirty="0">
              <a:solidFill>
                <a:schemeClr val="bg1"/>
              </a:solidFill>
              <a:latin typeface="Century Schoolbook"/>
              <a:ea typeface="+mn-ea"/>
              <a:cs typeface="+mn-cs"/>
            </a:rPr>
            <a:t>Media</a:t>
          </a:r>
        </a:p>
      </dgm:t>
    </dgm:pt>
    <dgm:pt modelId="{6FEF77B4-FBBB-49DC-8E16-BE54D3FAA8CC}" type="parTrans" cxnId="{6BAD0142-C011-47F9-858B-F2EF62505CD3}">
      <dgm:prSet/>
      <dgm:spPr/>
      <dgm:t>
        <a:bodyPr/>
        <a:lstStyle/>
        <a:p>
          <a:endParaRPr lang="en-IN"/>
        </a:p>
      </dgm:t>
    </dgm:pt>
    <dgm:pt modelId="{AC360D9E-0EC9-463D-BA4F-57437D33AC02}" type="sibTrans" cxnId="{6BAD0142-C011-47F9-858B-F2EF62505CD3}">
      <dgm:prSet/>
      <dgm:spPr>
        <a:xfrm rot="19440000">
          <a:off x="2685293" y="1252998"/>
          <a:ext cx="427045" cy="543721"/>
        </a:xfrm>
        <a:prstGeom prst="rightArrow">
          <a:avLst>
            <a:gd name="adj1" fmla="val 60000"/>
            <a:gd name="adj2" fmla="val 50000"/>
          </a:avLst>
        </a:prstGeom>
      </dgm:spPr>
      <dgm:t>
        <a:bodyPr/>
        <a:lstStyle/>
        <a:p>
          <a:pPr>
            <a:buNone/>
          </a:pPr>
          <a:endParaRPr lang="en-IN">
            <a:solidFill>
              <a:sysClr val="window" lastClr="FFFFFF"/>
            </a:solidFill>
            <a:latin typeface="Century Schoolbook"/>
            <a:ea typeface="+mn-ea"/>
            <a:cs typeface="+mn-cs"/>
          </a:endParaRPr>
        </a:p>
      </dgm:t>
    </dgm:pt>
    <dgm:pt modelId="{4DA134EB-003C-4D4E-8340-8BDFD7E7C8F4}" type="pres">
      <dgm:prSet presAssocID="{5D16CC2F-ADFF-4BC9-8E8B-94786F6324DE}" presName="cycle" presStyleCnt="0">
        <dgm:presLayoutVars>
          <dgm:dir/>
          <dgm:resizeHandles val="exact"/>
        </dgm:presLayoutVars>
      </dgm:prSet>
      <dgm:spPr/>
    </dgm:pt>
    <dgm:pt modelId="{95B530B1-9C96-4468-B779-86A3FEB3C75A}" type="pres">
      <dgm:prSet presAssocID="{B92EF635-03BD-4021-959F-8B64210CD4BC}" presName="node" presStyleLbl="node1" presStyleIdx="0" presStyleCnt="5">
        <dgm:presLayoutVars>
          <dgm:bulletEnabled val="1"/>
        </dgm:presLayoutVars>
      </dgm:prSet>
      <dgm:spPr/>
    </dgm:pt>
    <dgm:pt modelId="{3E3249BE-521B-45FA-AB3B-0A021CC1AF00}" type="pres">
      <dgm:prSet presAssocID="{F3CDC38C-C4E2-40C3-8A7F-E12803DA25F4}" presName="sibTrans" presStyleLbl="sibTrans2D1" presStyleIdx="0" presStyleCnt="5"/>
      <dgm:spPr/>
    </dgm:pt>
    <dgm:pt modelId="{F4FBA2A4-FA53-4C40-83CF-44CD558ADC45}" type="pres">
      <dgm:prSet presAssocID="{F3CDC38C-C4E2-40C3-8A7F-E12803DA25F4}" presName="connectorText" presStyleLbl="sibTrans2D1" presStyleIdx="0" presStyleCnt="5"/>
      <dgm:spPr/>
    </dgm:pt>
    <dgm:pt modelId="{6F31C0C2-D06E-44ED-BFA3-4282C7FD448C}" type="pres">
      <dgm:prSet presAssocID="{BB7B681D-E287-4A59-B5B7-63F30A5FAA1D}" presName="node" presStyleLbl="node1" presStyleIdx="1" presStyleCnt="5">
        <dgm:presLayoutVars>
          <dgm:bulletEnabled val="1"/>
        </dgm:presLayoutVars>
      </dgm:prSet>
      <dgm:spPr/>
    </dgm:pt>
    <dgm:pt modelId="{C77648E0-DFB3-478F-9814-50697FE44028}" type="pres">
      <dgm:prSet presAssocID="{FDC195A4-047C-4E87-8CD2-6A82D56E178B}" presName="sibTrans" presStyleLbl="sibTrans2D1" presStyleIdx="1" presStyleCnt="5"/>
      <dgm:spPr/>
    </dgm:pt>
    <dgm:pt modelId="{D956873E-F036-4E28-A042-6A023506D9EC}" type="pres">
      <dgm:prSet presAssocID="{FDC195A4-047C-4E87-8CD2-6A82D56E178B}" presName="connectorText" presStyleLbl="sibTrans2D1" presStyleIdx="1" presStyleCnt="5"/>
      <dgm:spPr/>
    </dgm:pt>
    <dgm:pt modelId="{397F961F-4038-48D4-BCC9-39FF138F227D}" type="pres">
      <dgm:prSet presAssocID="{524535EF-E674-447F-9DAF-7BFE86761D7C}" presName="node" presStyleLbl="node1" presStyleIdx="2" presStyleCnt="5">
        <dgm:presLayoutVars>
          <dgm:bulletEnabled val="1"/>
        </dgm:presLayoutVars>
      </dgm:prSet>
      <dgm:spPr/>
    </dgm:pt>
    <dgm:pt modelId="{6ECA22C8-3AAC-4FB7-B8A2-A974475F2775}" type="pres">
      <dgm:prSet presAssocID="{864EF77E-68E3-480B-A7F7-72E32EED0113}" presName="sibTrans" presStyleLbl="sibTrans2D1" presStyleIdx="2" presStyleCnt="5"/>
      <dgm:spPr/>
    </dgm:pt>
    <dgm:pt modelId="{5807B001-4475-45A5-98F1-92F7B66577D4}" type="pres">
      <dgm:prSet presAssocID="{864EF77E-68E3-480B-A7F7-72E32EED0113}" presName="connectorText" presStyleLbl="sibTrans2D1" presStyleIdx="2" presStyleCnt="5"/>
      <dgm:spPr/>
    </dgm:pt>
    <dgm:pt modelId="{60643ABC-A62B-46B7-94C0-EE4C60D0BD6E}" type="pres">
      <dgm:prSet presAssocID="{DFDBF633-B711-4CF8-9F82-DF3366A76960}" presName="node" presStyleLbl="node1" presStyleIdx="3" presStyleCnt="5">
        <dgm:presLayoutVars>
          <dgm:bulletEnabled val="1"/>
        </dgm:presLayoutVars>
      </dgm:prSet>
      <dgm:spPr/>
    </dgm:pt>
    <dgm:pt modelId="{7CC223EC-117E-409B-8AC8-47CC58EA086F}" type="pres">
      <dgm:prSet presAssocID="{53297589-6617-4176-B2E5-9225525E33FB}" presName="sibTrans" presStyleLbl="sibTrans2D1" presStyleIdx="3" presStyleCnt="5"/>
      <dgm:spPr/>
    </dgm:pt>
    <dgm:pt modelId="{29490170-769E-40CA-B980-0FB9979E095A}" type="pres">
      <dgm:prSet presAssocID="{53297589-6617-4176-B2E5-9225525E33FB}" presName="connectorText" presStyleLbl="sibTrans2D1" presStyleIdx="3" presStyleCnt="5"/>
      <dgm:spPr/>
    </dgm:pt>
    <dgm:pt modelId="{792E3579-7D15-4406-B825-415170869B67}" type="pres">
      <dgm:prSet presAssocID="{8B5BE0C0-7143-48F5-BADB-7B99CA85C1B1}" presName="node" presStyleLbl="node1" presStyleIdx="4" presStyleCnt="5">
        <dgm:presLayoutVars>
          <dgm:bulletEnabled val="1"/>
        </dgm:presLayoutVars>
      </dgm:prSet>
      <dgm:spPr/>
    </dgm:pt>
    <dgm:pt modelId="{E03759D2-D3AD-42B3-8004-938729CA473D}" type="pres">
      <dgm:prSet presAssocID="{AC360D9E-0EC9-463D-BA4F-57437D33AC02}" presName="sibTrans" presStyleLbl="sibTrans2D1" presStyleIdx="4" presStyleCnt="5"/>
      <dgm:spPr/>
    </dgm:pt>
    <dgm:pt modelId="{FCE3729D-DF40-4B15-B85A-AF225FE9E38A}" type="pres">
      <dgm:prSet presAssocID="{AC360D9E-0EC9-463D-BA4F-57437D33AC02}" presName="connectorText" presStyleLbl="sibTrans2D1" presStyleIdx="4" presStyleCnt="5"/>
      <dgm:spPr/>
    </dgm:pt>
  </dgm:ptLst>
  <dgm:cxnLst>
    <dgm:cxn modelId="{38A58D0D-8600-41AF-9BEF-610D36885CFE}" type="presOf" srcId="{F3CDC38C-C4E2-40C3-8A7F-E12803DA25F4}" destId="{3E3249BE-521B-45FA-AB3B-0A021CC1AF00}" srcOrd="0" destOrd="0" presId="urn:microsoft.com/office/officeart/2005/8/layout/cycle2"/>
    <dgm:cxn modelId="{D0B58A1C-F7F7-472C-A2C9-0218473C7082}" type="presOf" srcId="{AC360D9E-0EC9-463D-BA4F-57437D33AC02}" destId="{E03759D2-D3AD-42B3-8004-938729CA473D}" srcOrd="0" destOrd="0" presId="urn:microsoft.com/office/officeart/2005/8/layout/cycle2"/>
    <dgm:cxn modelId="{386F1A24-7E63-426B-B33C-0C7F939BAC1F}" srcId="{5D16CC2F-ADFF-4BC9-8E8B-94786F6324DE}" destId="{524535EF-E674-447F-9DAF-7BFE86761D7C}" srcOrd="2" destOrd="0" parTransId="{B6FCF17E-68F0-438C-AA8F-12AA6561F4AD}" sibTransId="{864EF77E-68E3-480B-A7F7-72E32EED0113}"/>
    <dgm:cxn modelId="{0C9DF925-7C91-49B4-8723-933B0EAE4DF0}" type="presOf" srcId="{864EF77E-68E3-480B-A7F7-72E32EED0113}" destId="{5807B001-4475-45A5-98F1-92F7B66577D4}" srcOrd="1" destOrd="0" presId="urn:microsoft.com/office/officeart/2005/8/layout/cycle2"/>
    <dgm:cxn modelId="{57C6EB2F-10B8-4EFC-80DD-A70AD4F4F11B}" type="presOf" srcId="{864EF77E-68E3-480B-A7F7-72E32EED0113}" destId="{6ECA22C8-3AAC-4FB7-B8A2-A974475F2775}" srcOrd="0" destOrd="0" presId="urn:microsoft.com/office/officeart/2005/8/layout/cycle2"/>
    <dgm:cxn modelId="{3C4A8A36-6E3E-41CA-BB54-FC72550A1546}" type="presOf" srcId="{BB7B681D-E287-4A59-B5B7-63F30A5FAA1D}" destId="{6F31C0C2-D06E-44ED-BFA3-4282C7FD448C}" srcOrd="0" destOrd="0" presId="urn:microsoft.com/office/officeart/2005/8/layout/cycle2"/>
    <dgm:cxn modelId="{77E0F93B-DE50-4DE4-9BED-60B935812740}" type="presOf" srcId="{FDC195A4-047C-4E87-8CD2-6A82D56E178B}" destId="{D956873E-F036-4E28-A042-6A023506D9EC}" srcOrd="1" destOrd="0" presId="urn:microsoft.com/office/officeart/2005/8/layout/cycle2"/>
    <dgm:cxn modelId="{5DC79D61-6442-4E6C-8973-A022ADC70A2B}" type="presOf" srcId="{53297589-6617-4176-B2E5-9225525E33FB}" destId="{29490170-769E-40CA-B980-0FB9979E095A}" srcOrd="1" destOrd="0" presId="urn:microsoft.com/office/officeart/2005/8/layout/cycle2"/>
    <dgm:cxn modelId="{6BAD0142-C011-47F9-858B-F2EF62505CD3}" srcId="{5D16CC2F-ADFF-4BC9-8E8B-94786F6324DE}" destId="{8B5BE0C0-7143-48F5-BADB-7B99CA85C1B1}" srcOrd="4" destOrd="0" parTransId="{6FEF77B4-FBBB-49DC-8E16-BE54D3FAA8CC}" sibTransId="{AC360D9E-0EC9-463D-BA4F-57437D33AC02}"/>
    <dgm:cxn modelId="{7040694C-AB85-42E0-8A02-54926D7DEB19}" type="presOf" srcId="{FDC195A4-047C-4E87-8CD2-6A82D56E178B}" destId="{C77648E0-DFB3-478F-9814-50697FE44028}" srcOrd="0" destOrd="0" presId="urn:microsoft.com/office/officeart/2005/8/layout/cycle2"/>
    <dgm:cxn modelId="{89D5F34C-DEAD-4CAA-BC92-A36F1AC9FB03}" type="presOf" srcId="{AC360D9E-0EC9-463D-BA4F-57437D33AC02}" destId="{FCE3729D-DF40-4B15-B85A-AF225FE9E38A}" srcOrd="1" destOrd="0" presId="urn:microsoft.com/office/officeart/2005/8/layout/cycle2"/>
    <dgm:cxn modelId="{9465F855-2B10-4A49-9961-74F2820CA2CD}" type="presOf" srcId="{524535EF-E674-447F-9DAF-7BFE86761D7C}" destId="{397F961F-4038-48D4-BCC9-39FF138F227D}" srcOrd="0" destOrd="0" presId="urn:microsoft.com/office/officeart/2005/8/layout/cycle2"/>
    <dgm:cxn modelId="{02CAD677-C83A-472E-9A30-D0C74EC0F490}" srcId="{5D16CC2F-ADFF-4BC9-8E8B-94786F6324DE}" destId="{BB7B681D-E287-4A59-B5B7-63F30A5FAA1D}" srcOrd="1" destOrd="0" parTransId="{3A21FC9E-2142-44A9-A858-84D08D35B739}" sibTransId="{FDC195A4-047C-4E87-8CD2-6A82D56E178B}"/>
    <dgm:cxn modelId="{2FF37C83-198C-46A6-9DEA-509A901DD75A}" type="presOf" srcId="{DFDBF633-B711-4CF8-9F82-DF3366A76960}" destId="{60643ABC-A62B-46B7-94C0-EE4C60D0BD6E}" srcOrd="0" destOrd="0" presId="urn:microsoft.com/office/officeart/2005/8/layout/cycle2"/>
    <dgm:cxn modelId="{CAAC2B8E-F1F2-4372-BCDE-1A49FA197BBE}" type="presOf" srcId="{B92EF635-03BD-4021-959F-8B64210CD4BC}" destId="{95B530B1-9C96-4468-B779-86A3FEB3C75A}" srcOrd="0" destOrd="0" presId="urn:microsoft.com/office/officeart/2005/8/layout/cycle2"/>
    <dgm:cxn modelId="{767389B7-10A1-44A0-A1FB-DC555232AE8D}" type="presOf" srcId="{8B5BE0C0-7143-48F5-BADB-7B99CA85C1B1}" destId="{792E3579-7D15-4406-B825-415170869B67}" srcOrd="0" destOrd="0" presId="urn:microsoft.com/office/officeart/2005/8/layout/cycle2"/>
    <dgm:cxn modelId="{BD5580C5-5199-4DD7-83B8-1DFE702007B1}" type="presOf" srcId="{F3CDC38C-C4E2-40C3-8A7F-E12803DA25F4}" destId="{F4FBA2A4-FA53-4C40-83CF-44CD558ADC45}" srcOrd="1" destOrd="0" presId="urn:microsoft.com/office/officeart/2005/8/layout/cycle2"/>
    <dgm:cxn modelId="{AC6820C9-8837-41CA-97B8-B598D4EA50D3}" srcId="{5D16CC2F-ADFF-4BC9-8E8B-94786F6324DE}" destId="{B92EF635-03BD-4021-959F-8B64210CD4BC}" srcOrd="0" destOrd="0" parTransId="{19CC5699-2F65-4B8D-820F-897364781C9A}" sibTransId="{F3CDC38C-C4E2-40C3-8A7F-E12803DA25F4}"/>
    <dgm:cxn modelId="{CB5C1ED9-CD1C-4CCF-A5DB-95308D0640A4}" type="presOf" srcId="{53297589-6617-4176-B2E5-9225525E33FB}" destId="{7CC223EC-117E-409B-8AC8-47CC58EA086F}" srcOrd="0" destOrd="0" presId="urn:microsoft.com/office/officeart/2005/8/layout/cycle2"/>
    <dgm:cxn modelId="{873AB2DA-2D4A-405F-BDA2-B6A42B16DD43}" srcId="{5D16CC2F-ADFF-4BC9-8E8B-94786F6324DE}" destId="{DFDBF633-B711-4CF8-9F82-DF3366A76960}" srcOrd="3" destOrd="0" parTransId="{26D3DFCC-93A8-4211-BD65-4F27FB010CE7}" sibTransId="{53297589-6617-4176-B2E5-9225525E33FB}"/>
    <dgm:cxn modelId="{D5ED7BEC-3EF4-470A-8A76-B7D4BD3F9764}" type="presOf" srcId="{5D16CC2F-ADFF-4BC9-8E8B-94786F6324DE}" destId="{4DA134EB-003C-4D4E-8340-8BDFD7E7C8F4}" srcOrd="0" destOrd="0" presId="urn:microsoft.com/office/officeart/2005/8/layout/cycle2"/>
    <dgm:cxn modelId="{BCF48943-D267-4D82-9AC4-E6E63AED675D}" type="presParOf" srcId="{4DA134EB-003C-4D4E-8340-8BDFD7E7C8F4}" destId="{95B530B1-9C96-4468-B779-86A3FEB3C75A}" srcOrd="0" destOrd="0" presId="urn:microsoft.com/office/officeart/2005/8/layout/cycle2"/>
    <dgm:cxn modelId="{82355E8F-C73B-4E85-83F3-E30311E71DAF}" type="presParOf" srcId="{4DA134EB-003C-4D4E-8340-8BDFD7E7C8F4}" destId="{3E3249BE-521B-45FA-AB3B-0A021CC1AF00}" srcOrd="1" destOrd="0" presId="urn:microsoft.com/office/officeart/2005/8/layout/cycle2"/>
    <dgm:cxn modelId="{267F3812-5A90-4B47-AE3C-A9B6C7F73A44}" type="presParOf" srcId="{3E3249BE-521B-45FA-AB3B-0A021CC1AF00}" destId="{F4FBA2A4-FA53-4C40-83CF-44CD558ADC45}" srcOrd="0" destOrd="0" presId="urn:microsoft.com/office/officeart/2005/8/layout/cycle2"/>
    <dgm:cxn modelId="{DE759BB6-838A-45FD-96CD-6E6BCF4B8351}" type="presParOf" srcId="{4DA134EB-003C-4D4E-8340-8BDFD7E7C8F4}" destId="{6F31C0C2-D06E-44ED-BFA3-4282C7FD448C}" srcOrd="2" destOrd="0" presId="urn:microsoft.com/office/officeart/2005/8/layout/cycle2"/>
    <dgm:cxn modelId="{A55CD25C-D6E9-459E-92DB-BF0B395A6891}" type="presParOf" srcId="{4DA134EB-003C-4D4E-8340-8BDFD7E7C8F4}" destId="{C77648E0-DFB3-478F-9814-50697FE44028}" srcOrd="3" destOrd="0" presId="urn:microsoft.com/office/officeart/2005/8/layout/cycle2"/>
    <dgm:cxn modelId="{B9817680-AD1D-42E2-AEEC-1DBF81FEA1B5}" type="presParOf" srcId="{C77648E0-DFB3-478F-9814-50697FE44028}" destId="{D956873E-F036-4E28-A042-6A023506D9EC}" srcOrd="0" destOrd="0" presId="urn:microsoft.com/office/officeart/2005/8/layout/cycle2"/>
    <dgm:cxn modelId="{9C25CB5E-68F2-46B4-94B8-8B86FBF14BC0}" type="presParOf" srcId="{4DA134EB-003C-4D4E-8340-8BDFD7E7C8F4}" destId="{397F961F-4038-48D4-BCC9-39FF138F227D}" srcOrd="4" destOrd="0" presId="urn:microsoft.com/office/officeart/2005/8/layout/cycle2"/>
    <dgm:cxn modelId="{11208D2D-553A-4405-B3CF-475CAE7DF38A}" type="presParOf" srcId="{4DA134EB-003C-4D4E-8340-8BDFD7E7C8F4}" destId="{6ECA22C8-3AAC-4FB7-B8A2-A974475F2775}" srcOrd="5" destOrd="0" presId="urn:microsoft.com/office/officeart/2005/8/layout/cycle2"/>
    <dgm:cxn modelId="{D253F3F7-D401-4515-82CE-38825BA80FA1}" type="presParOf" srcId="{6ECA22C8-3AAC-4FB7-B8A2-A974475F2775}" destId="{5807B001-4475-45A5-98F1-92F7B66577D4}" srcOrd="0" destOrd="0" presId="urn:microsoft.com/office/officeart/2005/8/layout/cycle2"/>
    <dgm:cxn modelId="{499A5444-E3DB-450F-ADC6-8FA3668E96AE}" type="presParOf" srcId="{4DA134EB-003C-4D4E-8340-8BDFD7E7C8F4}" destId="{60643ABC-A62B-46B7-94C0-EE4C60D0BD6E}" srcOrd="6" destOrd="0" presId="urn:microsoft.com/office/officeart/2005/8/layout/cycle2"/>
    <dgm:cxn modelId="{D57DEF3F-EFFB-4700-9C40-D12B62AF27C4}" type="presParOf" srcId="{4DA134EB-003C-4D4E-8340-8BDFD7E7C8F4}" destId="{7CC223EC-117E-409B-8AC8-47CC58EA086F}" srcOrd="7" destOrd="0" presId="urn:microsoft.com/office/officeart/2005/8/layout/cycle2"/>
    <dgm:cxn modelId="{1F5B5EF2-AB44-4E4A-AD5D-CD2E5455A0D4}" type="presParOf" srcId="{7CC223EC-117E-409B-8AC8-47CC58EA086F}" destId="{29490170-769E-40CA-B980-0FB9979E095A}" srcOrd="0" destOrd="0" presId="urn:microsoft.com/office/officeart/2005/8/layout/cycle2"/>
    <dgm:cxn modelId="{47746B93-FC2D-492C-B0BD-B47C8BD00CEF}" type="presParOf" srcId="{4DA134EB-003C-4D4E-8340-8BDFD7E7C8F4}" destId="{792E3579-7D15-4406-B825-415170869B67}" srcOrd="8" destOrd="0" presId="urn:microsoft.com/office/officeart/2005/8/layout/cycle2"/>
    <dgm:cxn modelId="{5599FE2A-03D6-437E-A4D7-DFA377859DDA}" type="presParOf" srcId="{4DA134EB-003C-4D4E-8340-8BDFD7E7C8F4}" destId="{E03759D2-D3AD-42B3-8004-938729CA473D}" srcOrd="9" destOrd="0" presId="urn:microsoft.com/office/officeart/2005/8/layout/cycle2"/>
    <dgm:cxn modelId="{B6CE8D17-255B-451E-A735-8E1ED24317AA}" type="presParOf" srcId="{E03759D2-D3AD-42B3-8004-938729CA473D}" destId="{FCE3729D-DF40-4B15-B85A-AF225FE9E38A}"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BED1FC4-FFD7-4E77-9B2A-431F860ECA60}" type="doc">
      <dgm:prSet loTypeId="urn:microsoft.com/office/officeart/2005/8/layout/process5" loCatId="process" qsTypeId="urn:microsoft.com/office/officeart/2005/8/quickstyle/3d3" qsCatId="3D" csTypeId="urn:microsoft.com/office/officeart/2005/8/colors/colorful1" csCatId="colorful" phldr="1"/>
      <dgm:spPr/>
      <dgm:t>
        <a:bodyPr/>
        <a:lstStyle/>
        <a:p>
          <a:endParaRPr lang="en-IN"/>
        </a:p>
      </dgm:t>
    </dgm:pt>
    <dgm:pt modelId="{2794678A-F24B-493E-BC69-87253F6095A6}">
      <dgm:prSet phldrT="[Text]" custT="1">
        <dgm:style>
          <a:lnRef idx="1">
            <a:schemeClr val="accent2"/>
          </a:lnRef>
          <a:fillRef idx="2">
            <a:schemeClr val="accent2"/>
          </a:fillRef>
          <a:effectRef idx="1">
            <a:schemeClr val="accent2"/>
          </a:effectRef>
          <a:fontRef idx="minor">
            <a:schemeClr val="dk1"/>
          </a:fontRef>
        </dgm:style>
      </dgm:prSet>
      <dgm:spPr/>
      <dgm:t>
        <a:bodyPr/>
        <a:lstStyle/>
        <a:p>
          <a:r>
            <a:rPr lang="en-IN" sz="1400" b="1" dirty="0">
              <a:latin typeface="Arial" panose="020B0604020202020204" pitchFamily="34" charset="0"/>
              <a:cs typeface="Arial" panose="020B0604020202020204" pitchFamily="34" charset="0"/>
            </a:rPr>
            <a:t>Identifying media agencies</a:t>
          </a:r>
        </a:p>
      </dgm:t>
    </dgm:pt>
    <dgm:pt modelId="{DACEB8FC-303E-460B-88FE-71DA7A6AF83F}" type="parTrans" cxnId="{519D44F3-4288-4631-A352-BE3265EB1686}">
      <dgm:prSet/>
      <dgm:spPr/>
      <dgm:t>
        <a:bodyPr/>
        <a:lstStyle/>
        <a:p>
          <a:endParaRPr lang="en-IN" sz="1400" b="1">
            <a:solidFill>
              <a:schemeClr val="tx1"/>
            </a:solidFill>
            <a:latin typeface="+mn-lt"/>
          </a:endParaRPr>
        </a:p>
      </dgm:t>
    </dgm:pt>
    <dgm:pt modelId="{2391F6A7-DA51-4D84-B53D-515397BF5AB5}" type="sibTrans" cxnId="{519D44F3-4288-4631-A352-BE3265EB1686}">
      <dgm:prSet custT="1"/>
      <dgm:spPr/>
      <dgm:t>
        <a:bodyPr/>
        <a:lstStyle/>
        <a:p>
          <a:endParaRPr lang="en-IN" sz="1400" b="1">
            <a:solidFill>
              <a:schemeClr val="tx1"/>
            </a:solidFill>
            <a:latin typeface="+mn-lt"/>
          </a:endParaRPr>
        </a:p>
      </dgm:t>
    </dgm:pt>
    <dgm:pt modelId="{D9D5F1D1-1D34-4E31-A17D-CF44F74244E6}">
      <dgm:prSet phldrT="[Text]" custT="1">
        <dgm:style>
          <a:lnRef idx="1">
            <a:schemeClr val="accent3"/>
          </a:lnRef>
          <a:fillRef idx="2">
            <a:schemeClr val="accent3"/>
          </a:fillRef>
          <a:effectRef idx="1">
            <a:schemeClr val="accent3"/>
          </a:effectRef>
          <a:fontRef idx="minor">
            <a:schemeClr val="dk1"/>
          </a:fontRef>
        </dgm:style>
      </dgm:prSet>
      <dgm:spPr/>
      <dgm:t>
        <a:bodyPr/>
        <a:lstStyle/>
        <a:p>
          <a:r>
            <a:rPr lang="en-IN" sz="1400" b="1" dirty="0">
              <a:latin typeface="Arial" panose="020B0604020202020204" pitchFamily="34" charset="0"/>
              <a:cs typeface="Arial" panose="020B0604020202020204" pitchFamily="34" charset="0"/>
            </a:rPr>
            <a:t>4 news channels &amp;</a:t>
          </a:r>
        </a:p>
        <a:p>
          <a:r>
            <a:rPr lang="en-IN" sz="1400" b="1" dirty="0">
              <a:latin typeface="Arial" panose="020B0604020202020204" pitchFamily="34" charset="0"/>
              <a:cs typeface="Arial" panose="020B0604020202020204" pitchFamily="34" charset="0"/>
            </a:rPr>
            <a:t>4 newspapers</a:t>
          </a:r>
        </a:p>
      </dgm:t>
    </dgm:pt>
    <dgm:pt modelId="{4AC341C8-5430-4F4C-A702-C601A30087EA}" type="parTrans" cxnId="{AA5ED7B1-7D8A-4A26-8D94-19D91F8D5EA0}">
      <dgm:prSet/>
      <dgm:spPr/>
      <dgm:t>
        <a:bodyPr/>
        <a:lstStyle/>
        <a:p>
          <a:endParaRPr lang="en-IN" sz="1400" b="1">
            <a:solidFill>
              <a:schemeClr val="tx1"/>
            </a:solidFill>
            <a:latin typeface="+mn-lt"/>
          </a:endParaRPr>
        </a:p>
      </dgm:t>
    </dgm:pt>
    <dgm:pt modelId="{33298BE5-566E-4CE5-BC90-3EF549B5C7EB}" type="sibTrans" cxnId="{AA5ED7B1-7D8A-4A26-8D94-19D91F8D5EA0}">
      <dgm:prSet custT="1"/>
      <dgm:spPr/>
      <dgm:t>
        <a:bodyPr/>
        <a:lstStyle/>
        <a:p>
          <a:endParaRPr lang="en-IN" sz="1400" b="1">
            <a:solidFill>
              <a:schemeClr val="tx1"/>
            </a:solidFill>
            <a:latin typeface="+mn-lt"/>
          </a:endParaRPr>
        </a:p>
      </dgm:t>
    </dgm:pt>
    <dgm:pt modelId="{BD1A9E0F-EC68-429C-8B62-C969B62101BE}">
      <dgm:prSet phldrT="[Text]" custT="1">
        <dgm:style>
          <a:lnRef idx="1">
            <a:schemeClr val="accent4"/>
          </a:lnRef>
          <a:fillRef idx="2">
            <a:schemeClr val="accent4"/>
          </a:fillRef>
          <a:effectRef idx="1">
            <a:schemeClr val="accent4"/>
          </a:effectRef>
          <a:fontRef idx="minor">
            <a:schemeClr val="dk1"/>
          </a:fontRef>
        </dgm:style>
      </dgm:prSet>
      <dgm:spPr/>
      <dgm:t>
        <a:bodyPr/>
        <a:lstStyle/>
        <a:p>
          <a:r>
            <a:rPr lang="en-IN" sz="1400" b="1" dirty="0">
              <a:latin typeface="Arial" panose="020B0604020202020204" pitchFamily="34" charset="0"/>
              <a:cs typeface="Arial" panose="020B0604020202020204" pitchFamily="34" charset="0"/>
            </a:rPr>
            <a:t>Time period of 6 months </a:t>
          </a:r>
        </a:p>
        <a:p>
          <a:r>
            <a:rPr lang="en-IN" sz="1400" b="1" dirty="0">
              <a:latin typeface="Arial" panose="020B0604020202020204" pitchFamily="34" charset="0"/>
              <a:cs typeface="Arial" panose="020B0604020202020204" pitchFamily="34" charset="0"/>
            </a:rPr>
            <a:t>(1</a:t>
          </a:r>
          <a:r>
            <a:rPr lang="en-IN" sz="1400" b="1" baseline="30000" dirty="0">
              <a:latin typeface="Arial" panose="020B0604020202020204" pitchFamily="34" charset="0"/>
              <a:cs typeface="Arial" panose="020B0604020202020204" pitchFamily="34" charset="0"/>
            </a:rPr>
            <a:t>st</a:t>
          </a:r>
          <a:r>
            <a:rPr lang="en-IN" sz="1400" b="1" dirty="0">
              <a:latin typeface="Arial" panose="020B0604020202020204" pitchFamily="34" charset="0"/>
              <a:cs typeface="Arial" panose="020B0604020202020204" pitchFamily="34" charset="0"/>
            </a:rPr>
            <a:t> September 2021 to 31</a:t>
          </a:r>
          <a:r>
            <a:rPr lang="en-IN" sz="1400" b="1" baseline="30000" dirty="0">
              <a:latin typeface="Arial" panose="020B0604020202020204" pitchFamily="34" charset="0"/>
              <a:cs typeface="Arial" panose="020B0604020202020204" pitchFamily="34" charset="0"/>
            </a:rPr>
            <a:t>st</a:t>
          </a:r>
          <a:r>
            <a:rPr lang="en-IN" sz="1400" b="1" dirty="0">
              <a:latin typeface="Arial" panose="020B0604020202020204" pitchFamily="34" charset="0"/>
              <a:cs typeface="Arial" panose="020B0604020202020204" pitchFamily="34" charset="0"/>
            </a:rPr>
            <a:t> March 2022)</a:t>
          </a:r>
        </a:p>
      </dgm:t>
    </dgm:pt>
    <dgm:pt modelId="{74A19628-AF87-4DED-B9B1-4941A7ACF873}" type="parTrans" cxnId="{448D0E7A-8438-4E19-8B92-329ED2455F07}">
      <dgm:prSet/>
      <dgm:spPr/>
      <dgm:t>
        <a:bodyPr/>
        <a:lstStyle/>
        <a:p>
          <a:endParaRPr lang="en-IN" sz="1400" b="1">
            <a:solidFill>
              <a:schemeClr val="tx1"/>
            </a:solidFill>
            <a:latin typeface="+mn-lt"/>
          </a:endParaRPr>
        </a:p>
      </dgm:t>
    </dgm:pt>
    <dgm:pt modelId="{8BF5C0EC-DF7A-432B-9698-A7D2E79A3E4D}" type="sibTrans" cxnId="{448D0E7A-8438-4E19-8B92-329ED2455F07}">
      <dgm:prSet custT="1"/>
      <dgm:spPr/>
      <dgm:t>
        <a:bodyPr/>
        <a:lstStyle/>
        <a:p>
          <a:endParaRPr lang="en-IN" sz="1400" b="1">
            <a:solidFill>
              <a:schemeClr val="tx1"/>
            </a:solidFill>
            <a:latin typeface="+mn-lt"/>
          </a:endParaRPr>
        </a:p>
      </dgm:t>
    </dgm:pt>
    <dgm:pt modelId="{2DD08EF7-48C9-41BF-BBC1-DF26BE3A067B}">
      <dgm:prSet phldrT="[Text]" custT="1">
        <dgm:style>
          <a:lnRef idx="1">
            <a:schemeClr val="accent6"/>
          </a:lnRef>
          <a:fillRef idx="2">
            <a:schemeClr val="accent6"/>
          </a:fillRef>
          <a:effectRef idx="1">
            <a:schemeClr val="accent6"/>
          </a:effectRef>
          <a:fontRef idx="minor">
            <a:schemeClr val="dk1"/>
          </a:fontRef>
        </dgm:style>
      </dgm:prSet>
      <dgm:spPr/>
      <dgm:t>
        <a:bodyPr/>
        <a:lstStyle/>
        <a:p>
          <a:r>
            <a:rPr lang="en-IN" sz="1400" b="1" dirty="0">
              <a:latin typeface="Arial" panose="020B0604020202020204" pitchFamily="34" charset="0"/>
              <a:cs typeface="Arial" panose="020B0604020202020204" pitchFamily="34" charset="0"/>
            </a:rPr>
            <a:t>News articles from print and online versions from the official websites </a:t>
          </a:r>
        </a:p>
      </dgm:t>
    </dgm:pt>
    <dgm:pt modelId="{95BBDD9E-A8A1-4E00-B15A-507AE4D46C84}" type="parTrans" cxnId="{ADABACBC-0999-45B6-86AA-3DEA0AB69F76}">
      <dgm:prSet/>
      <dgm:spPr/>
      <dgm:t>
        <a:bodyPr/>
        <a:lstStyle/>
        <a:p>
          <a:endParaRPr lang="en-IN" sz="1400" b="1">
            <a:solidFill>
              <a:schemeClr val="tx1"/>
            </a:solidFill>
            <a:latin typeface="+mn-lt"/>
          </a:endParaRPr>
        </a:p>
      </dgm:t>
    </dgm:pt>
    <dgm:pt modelId="{56818D4E-EEDB-4B02-A8F0-E5E18A9DCC81}" type="sibTrans" cxnId="{ADABACBC-0999-45B6-86AA-3DEA0AB69F76}">
      <dgm:prSet custT="1"/>
      <dgm:spPr/>
      <dgm:t>
        <a:bodyPr/>
        <a:lstStyle/>
        <a:p>
          <a:endParaRPr lang="en-IN" sz="1400" b="1">
            <a:solidFill>
              <a:schemeClr val="tx1"/>
            </a:solidFill>
            <a:latin typeface="+mn-lt"/>
          </a:endParaRPr>
        </a:p>
      </dgm:t>
    </dgm:pt>
    <dgm:pt modelId="{9B033AF8-68CB-405D-B866-5F0415C30E88}">
      <dgm:prSet phldrT="[Text]" custT="1">
        <dgm:style>
          <a:lnRef idx="1">
            <a:schemeClr val="accent5"/>
          </a:lnRef>
          <a:fillRef idx="2">
            <a:schemeClr val="accent5"/>
          </a:fillRef>
          <a:effectRef idx="1">
            <a:schemeClr val="accent5"/>
          </a:effectRef>
          <a:fontRef idx="minor">
            <a:schemeClr val="dk1"/>
          </a:fontRef>
        </dgm:style>
      </dgm:prSet>
      <dgm:spPr/>
      <dgm:t>
        <a:bodyPr/>
        <a:lstStyle/>
        <a:p>
          <a:r>
            <a:rPr lang="en-IN" sz="1400" b="1" dirty="0">
              <a:latin typeface="Arial" panose="020B0604020202020204" pitchFamily="34" charset="0"/>
              <a:cs typeface="Arial" panose="020B0604020202020204" pitchFamily="34" charset="0"/>
            </a:rPr>
            <a:t>Keywords: ‘Delhi air pollution’, ‘Air pollution in Delhi’, ‘Air quality index’ and ‘Delhi air pollution and health’</a:t>
          </a:r>
        </a:p>
      </dgm:t>
    </dgm:pt>
    <dgm:pt modelId="{4D8AB0F5-ACEE-46C8-8664-C0A851796A8E}" type="parTrans" cxnId="{8D4FE7AB-4A7A-4017-B38C-0ACF5DD47954}">
      <dgm:prSet/>
      <dgm:spPr/>
      <dgm:t>
        <a:bodyPr/>
        <a:lstStyle/>
        <a:p>
          <a:endParaRPr lang="en-IN" sz="1400" b="1">
            <a:solidFill>
              <a:schemeClr val="tx1"/>
            </a:solidFill>
            <a:latin typeface="+mn-lt"/>
          </a:endParaRPr>
        </a:p>
      </dgm:t>
    </dgm:pt>
    <dgm:pt modelId="{58AA1A61-9A4D-462A-B437-E677075A5EB6}" type="sibTrans" cxnId="{8D4FE7AB-4A7A-4017-B38C-0ACF5DD47954}">
      <dgm:prSet custT="1"/>
      <dgm:spPr/>
      <dgm:t>
        <a:bodyPr/>
        <a:lstStyle/>
        <a:p>
          <a:endParaRPr lang="en-IN" sz="1400" b="1">
            <a:solidFill>
              <a:schemeClr val="tx1"/>
            </a:solidFill>
            <a:latin typeface="+mn-lt"/>
          </a:endParaRPr>
        </a:p>
      </dgm:t>
    </dgm:pt>
    <dgm:pt modelId="{0EA87C14-5D02-42FB-B00F-42C650275A0B}">
      <dgm:prSet phldrT="[Text]" custT="1">
        <dgm:style>
          <a:lnRef idx="1">
            <a:schemeClr val="accent2"/>
          </a:lnRef>
          <a:fillRef idx="2">
            <a:schemeClr val="accent2"/>
          </a:fillRef>
          <a:effectRef idx="1">
            <a:schemeClr val="accent2"/>
          </a:effectRef>
          <a:fontRef idx="minor">
            <a:schemeClr val="dk1"/>
          </a:fontRef>
        </dgm:style>
      </dgm:prSet>
      <dgm:spPr/>
      <dgm:t>
        <a:bodyPr/>
        <a:lstStyle/>
        <a:p>
          <a:r>
            <a:rPr lang="en-IN" sz="1400" b="1" dirty="0">
              <a:latin typeface="Arial" panose="020B0604020202020204" pitchFamily="34" charset="0"/>
              <a:cs typeface="Arial" panose="020B0604020202020204" pitchFamily="34" charset="0"/>
            </a:rPr>
            <a:t>Total news analysed- 277 based on 20 parameters</a:t>
          </a:r>
        </a:p>
        <a:p>
          <a:endParaRPr lang="en-IN" sz="1400" b="1" dirty="0">
            <a:latin typeface="+mn-lt"/>
          </a:endParaRPr>
        </a:p>
      </dgm:t>
    </dgm:pt>
    <dgm:pt modelId="{2B24FE39-2560-4957-AB2D-ECADBAC9FCF0}" type="parTrans" cxnId="{D5EBB5F3-C0DA-40FA-BB0D-2429232DCE10}">
      <dgm:prSet/>
      <dgm:spPr/>
      <dgm:t>
        <a:bodyPr/>
        <a:lstStyle/>
        <a:p>
          <a:endParaRPr lang="en-IN" sz="1400" b="1">
            <a:solidFill>
              <a:schemeClr val="tx1"/>
            </a:solidFill>
            <a:latin typeface="+mn-lt"/>
          </a:endParaRPr>
        </a:p>
      </dgm:t>
    </dgm:pt>
    <dgm:pt modelId="{12CD5664-6FD3-4CA7-B1B8-33E0D9F172F6}" type="sibTrans" cxnId="{D5EBB5F3-C0DA-40FA-BB0D-2429232DCE10}">
      <dgm:prSet custT="1"/>
      <dgm:spPr/>
      <dgm:t>
        <a:bodyPr/>
        <a:lstStyle/>
        <a:p>
          <a:endParaRPr lang="en-IN" sz="1400" b="1">
            <a:solidFill>
              <a:schemeClr val="tx1"/>
            </a:solidFill>
            <a:latin typeface="+mn-lt"/>
          </a:endParaRPr>
        </a:p>
      </dgm:t>
    </dgm:pt>
    <dgm:pt modelId="{6C90A2F2-F0B8-464B-AB63-5DF2E03EE792}">
      <dgm:prSet phldrT="[Text]" custT="1">
        <dgm:style>
          <a:lnRef idx="1">
            <a:schemeClr val="accent3"/>
          </a:lnRef>
          <a:fillRef idx="2">
            <a:schemeClr val="accent3"/>
          </a:fillRef>
          <a:effectRef idx="1">
            <a:schemeClr val="accent3"/>
          </a:effectRef>
          <a:fontRef idx="minor">
            <a:schemeClr val="dk1"/>
          </a:fontRef>
        </dgm:style>
      </dgm:prSet>
      <dgm:spPr/>
      <dgm:t>
        <a:bodyPr/>
        <a:lstStyle/>
        <a:p>
          <a:r>
            <a:rPr lang="en-IN" sz="1400" b="1" dirty="0">
              <a:latin typeface="Arial" panose="020B0604020202020204" pitchFamily="34" charset="0"/>
              <a:cs typeface="Arial" panose="020B0604020202020204" pitchFamily="34" charset="0"/>
            </a:rPr>
            <a:t>CAQM policy is understood </a:t>
          </a:r>
        </a:p>
      </dgm:t>
    </dgm:pt>
    <dgm:pt modelId="{158B44F6-C4D6-4EBA-B406-E6875534DEB2}" type="parTrans" cxnId="{BF22253E-E9FE-4E9D-AB0F-674D3DD2CF40}">
      <dgm:prSet/>
      <dgm:spPr/>
      <dgm:t>
        <a:bodyPr/>
        <a:lstStyle/>
        <a:p>
          <a:endParaRPr lang="en-IN" sz="1400" b="1">
            <a:solidFill>
              <a:schemeClr val="tx1"/>
            </a:solidFill>
            <a:latin typeface="+mn-lt"/>
          </a:endParaRPr>
        </a:p>
      </dgm:t>
    </dgm:pt>
    <dgm:pt modelId="{29A9C69D-015D-4CB3-8E35-18168DA3DABC}" type="sibTrans" cxnId="{BF22253E-E9FE-4E9D-AB0F-674D3DD2CF40}">
      <dgm:prSet custT="1"/>
      <dgm:spPr/>
      <dgm:t>
        <a:bodyPr/>
        <a:lstStyle/>
        <a:p>
          <a:endParaRPr lang="en-IN" sz="1400" b="1">
            <a:solidFill>
              <a:schemeClr val="tx1"/>
            </a:solidFill>
            <a:latin typeface="+mn-lt"/>
          </a:endParaRPr>
        </a:p>
      </dgm:t>
    </dgm:pt>
    <dgm:pt modelId="{85F2E57E-9451-4737-8873-3454C3005D60}">
      <dgm:prSet phldrT="[Text]" custT="1">
        <dgm:style>
          <a:lnRef idx="1">
            <a:schemeClr val="dk1"/>
          </a:lnRef>
          <a:fillRef idx="2">
            <a:schemeClr val="dk1"/>
          </a:fillRef>
          <a:effectRef idx="1">
            <a:schemeClr val="dk1"/>
          </a:effectRef>
          <a:fontRef idx="minor">
            <a:schemeClr val="dk1"/>
          </a:fontRef>
        </dgm:style>
      </dgm:prSet>
      <dgm:spPr/>
      <dgm:t>
        <a:bodyPr/>
        <a:lstStyle/>
        <a:p>
          <a:r>
            <a:rPr lang="en-IN" sz="1400" b="1" dirty="0">
              <a:latin typeface="Arial" panose="020B0604020202020204" pitchFamily="34" charset="0"/>
              <a:cs typeface="Arial" panose="020B0604020202020204" pitchFamily="34" charset="0"/>
            </a:rPr>
            <a:t>Results obtained are compared with fire count during this period and interpreted with the help of charts</a:t>
          </a:r>
        </a:p>
      </dgm:t>
    </dgm:pt>
    <dgm:pt modelId="{BE3B0918-DECB-4AFF-9F88-4EABE5C637D9}" type="parTrans" cxnId="{41946153-E13E-42BF-9272-8EAAFC86CE35}">
      <dgm:prSet/>
      <dgm:spPr/>
      <dgm:t>
        <a:bodyPr/>
        <a:lstStyle/>
        <a:p>
          <a:endParaRPr lang="en-IN" sz="1400" b="1">
            <a:solidFill>
              <a:schemeClr val="tx1"/>
            </a:solidFill>
            <a:latin typeface="+mn-lt"/>
          </a:endParaRPr>
        </a:p>
      </dgm:t>
    </dgm:pt>
    <dgm:pt modelId="{D1916528-ED2A-46AE-BA9C-C5161BB04BDA}" type="sibTrans" cxnId="{41946153-E13E-42BF-9272-8EAAFC86CE35}">
      <dgm:prSet custT="1"/>
      <dgm:spPr/>
      <dgm:t>
        <a:bodyPr/>
        <a:lstStyle/>
        <a:p>
          <a:endParaRPr lang="en-IN" sz="1400" b="1">
            <a:solidFill>
              <a:schemeClr val="tx1"/>
            </a:solidFill>
            <a:latin typeface="+mn-lt"/>
          </a:endParaRPr>
        </a:p>
      </dgm:t>
    </dgm:pt>
    <dgm:pt modelId="{BD4E3F31-71C4-4397-BE62-8F4E939ED36A}">
      <dgm:prSet phldrT="[Text]" custT="1">
        <dgm:style>
          <a:lnRef idx="2">
            <a:schemeClr val="accent4">
              <a:shade val="15000"/>
            </a:schemeClr>
          </a:lnRef>
          <a:fillRef idx="1">
            <a:schemeClr val="accent4"/>
          </a:fillRef>
          <a:effectRef idx="0">
            <a:schemeClr val="accent4"/>
          </a:effectRef>
          <a:fontRef idx="minor">
            <a:schemeClr val="lt1"/>
          </a:fontRef>
        </dgm:style>
      </dgm:prSet>
      <dgm:spPr/>
      <dgm:t>
        <a:bodyPr/>
        <a:lstStyle/>
        <a:p>
          <a:r>
            <a:rPr lang="en-IN" sz="1400" b="1" dirty="0">
              <a:solidFill>
                <a:schemeClr val="tx1"/>
              </a:solidFill>
              <a:latin typeface="+mn-lt"/>
            </a:rPr>
            <a:t>Conclusion drawn </a:t>
          </a:r>
        </a:p>
      </dgm:t>
    </dgm:pt>
    <dgm:pt modelId="{3BF384D8-C685-423B-B65A-4B0B8517AFF0}" type="parTrans" cxnId="{3B27F5E9-92F4-482E-9DDF-B682DB9479CB}">
      <dgm:prSet/>
      <dgm:spPr/>
      <dgm:t>
        <a:bodyPr/>
        <a:lstStyle/>
        <a:p>
          <a:endParaRPr lang="en-IN" sz="1400" b="1">
            <a:solidFill>
              <a:schemeClr val="tx1"/>
            </a:solidFill>
            <a:latin typeface="+mn-lt"/>
          </a:endParaRPr>
        </a:p>
      </dgm:t>
    </dgm:pt>
    <dgm:pt modelId="{FCE19C76-7721-4D2A-B5D1-45399FB2C467}" type="sibTrans" cxnId="{3B27F5E9-92F4-482E-9DDF-B682DB9479CB}">
      <dgm:prSet/>
      <dgm:spPr/>
      <dgm:t>
        <a:bodyPr/>
        <a:lstStyle/>
        <a:p>
          <a:endParaRPr lang="en-IN" sz="1400" b="1">
            <a:solidFill>
              <a:schemeClr val="tx1"/>
            </a:solidFill>
            <a:latin typeface="+mn-lt"/>
          </a:endParaRPr>
        </a:p>
      </dgm:t>
    </dgm:pt>
    <dgm:pt modelId="{40F2322E-4D9B-437C-BCEC-8AD16BF3FFAB}" type="pres">
      <dgm:prSet presAssocID="{BBED1FC4-FFD7-4E77-9B2A-431F860ECA60}" presName="diagram" presStyleCnt="0">
        <dgm:presLayoutVars>
          <dgm:dir/>
          <dgm:resizeHandles val="exact"/>
        </dgm:presLayoutVars>
      </dgm:prSet>
      <dgm:spPr/>
    </dgm:pt>
    <dgm:pt modelId="{34A26F0C-3460-49C0-B8F4-C4CDEF1397C7}" type="pres">
      <dgm:prSet presAssocID="{2794678A-F24B-493E-BC69-87253F6095A6}" presName="node" presStyleLbl="node1" presStyleIdx="0" presStyleCnt="9">
        <dgm:presLayoutVars>
          <dgm:bulletEnabled val="1"/>
        </dgm:presLayoutVars>
      </dgm:prSet>
      <dgm:spPr/>
    </dgm:pt>
    <dgm:pt modelId="{7DCB4CFC-DB0C-4ACC-AE98-7B646572CF41}" type="pres">
      <dgm:prSet presAssocID="{2391F6A7-DA51-4D84-B53D-515397BF5AB5}" presName="sibTrans" presStyleLbl="sibTrans2D1" presStyleIdx="0" presStyleCnt="8"/>
      <dgm:spPr/>
    </dgm:pt>
    <dgm:pt modelId="{F22FE1A3-5A99-456D-AF73-864684B3D634}" type="pres">
      <dgm:prSet presAssocID="{2391F6A7-DA51-4D84-B53D-515397BF5AB5}" presName="connectorText" presStyleLbl="sibTrans2D1" presStyleIdx="0" presStyleCnt="8"/>
      <dgm:spPr/>
    </dgm:pt>
    <dgm:pt modelId="{10383BFF-2553-4374-8F27-70C98991C6CA}" type="pres">
      <dgm:prSet presAssocID="{D9D5F1D1-1D34-4E31-A17D-CF44F74244E6}" presName="node" presStyleLbl="node1" presStyleIdx="1" presStyleCnt="9">
        <dgm:presLayoutVars>
          <dgm:bulletEnabled val="1"/>
        </dgm:presLayoutVars>
      </dgm:prSet>
      <dgm:spPr/>
    </dgm:pt>
    <dgm:pt modelId="{333C01F6-B247-4651-983F-5A58A69B9FE7}" type="pres">
      <dgm:prSet presAssocID="{33298BE5-566E-4CE5-BC90-3EF549B5C7EB}" presName="sibTrans" presStyleLbl="sibTrans2D1" presStyleIdx="1" presStyleCnt="8"/>
      <dgm:spPr/>
    </dgm:pt>
    <dgm:pt modelId="{929DDEBA-716D-44D9-82AF-46664FB4568F}" type="pres">
      <dgm:prSet presAssocID="{33298BE5-566E-4CE5-BC90-3EF549B5C7EB}" presName="connectorText" presStyleLbl="sibTrans2D1" presStyleIdx="1" presStyleCnt="8"/>
      <dgm:spPr/>
    </dgm:pt>
    <dgm:pt modelId="{DBE01D24-1660-4A9F-BAE9-4E9C29E36D6B}" type="pres">
      <dgm:prSet presAssocID="{BD1A9E0F-EC68-429C-8B62-C969B62101BE}" presName="node" presStyleLbl="node1" presStyleIdx="2" presStyleCnt="9">
        <dgm:presLayoutVars>
          <dgm:bulletEnabled val="1"/>
        </dgm:presLayoutVars>
      </dgm:prSet>
      <dgm:spPr/>
    </dgm:pt>
    <dgm:pt modelId="{181BE882-877F-4FF0-95D5-B8D0941938BF}" type="pres">
      <dgm:prSet presAssocID="{8BF5C0EC-DF7A-432B-9698-A7D2E79A3E4D}" presName="sibTrans" presStyleLbl="sibTrans2D1" presStyleIdx="2" presStyleCnt="8"/>
      <dgm:spPr/>
    </dgm:pt>
    <dgm:pt modelId="{1B31BD76-1D5D-4C03-B27E-8D455B6DB654}" type="pres">
      <dgm:prSet presAssocID="{8BF5C0EC-DF7A-432B-9698-A7D2E79A3E4D}" presName="connectorText" presStyleLbl="sibTrans2D1" presStyleIdx="2" presStyleCnt="8"/>
      <dgm:spPr/>
    </dgm:pt>
    <dgm:pt modelId="{8B5F38B6-28F4-4633-A1A9-FE119F029799}" type="pres">
      <dgm:prSet presAssocID="{2DD08EF7-48C9-41BF-BBC1-DF26BE3A067B}" presName="node" presStyleLbl="node1" presStyleIdx="3" presStyleCnt="9">
        <dgm:presLayoutVars>
          <dgm:bulletEnabled val="1"/>
        </dgm:presLayoutVars>
      </dgm:prSet>
      <dgm:spPr/>
    </dgm:pt>
    <dgm:pt modelId="{C063FB91-8480-4FCB-AEAC-286BF9AAF45D}" type="pres">
      <dgm:prSet presAssocID="{56818D4E-EEDB-4B02-A8F0-E5E18A9DCC81}" presName="sibTrans" presStyleLbl="sibTrans2D1" presStyleIdx="3" presStyleCnt="8"/>
      <dgm:spPr/>
    </dgm:pt>
    <dgm:pt modelId="{C9FF39F3-2496-4748-B07E-B96DD823EE83}" type="pres">
      <dgm:prSet presAssocID="{56818D4E-EEDB-4B02-A8F0-E5E18A9DCC81}" presName="connectorText" presStyleLbl="sibTrans2D1" presStyleIdx="3" presStyleCnt="8"/>
      <dgm:spPr/>
    </dgm:pt>
    <dgm:pt modelId="{0DD4D9FC-2456-42E9-AD17-F48EFB763352}" type="pres">
      <dgm:prSet presAssocID="{9B033AF8-68CB-405D-B866-5F0415C30E88}" presName="node" presStyleLbl="node1" presStyleIdx="4" presStyleCnt="9">
        <dgm:presLayoutVars>
          <dgm:bulletEnabled val="1"/>
        </dgm:presLayoutVars>
      </dgm:prSet>
      <dgm:spPr/>
    </dgm:pt>
    <dgm:pt modelId="{0DB66A2A-4DF6-4136-8BF0-178C7AF0ECCB}" type="pres">
      <dgm:prSet presAssocID="{58AA1A61-9A4D-462A-B437-E677075A5EB6}" presName="sibTrans" presStyleLbl="sibTrans2D1" presStyleIdx="4" presStyleCnt="8"/>
      <dgm:spPr/>
    </dgm:pt>
    <dgm:pt modelId="{ACF9D759-76F4-4A5E-9F53-348905793A43}" type="pres">
      <dgm:prSet presAssocID="{58AA1A61-9A4D-462A-B437-E677075A5EB6}" presName="connectorText" presStyleLbl="sibTrans2D1" presStyleIdx="4" presStyleCnt="8"/>
      <dgm:spPr/>
    </dgm:pt>
    <dgm:pt modelId="{DDFD3F00-E800-4D97-9BCD-0647129CD1D8}" type="pres">
      <dgm:prSet presAssocID="{0EA87C14-5D02-42FB-B00F-42C650275A0B}" presName="node" presStyleLbl="node1" presStyleIdx="5" presStyleCnt="9">
        <dgm:presLayoutVars>
          <dgm:bulletEnabled val="1"/>
        </dgm:presLayoutVars>
      </dgm:prSet>
      <dgm:spPr/>
    </dgm:pt>
    <dgm:pt modelId="{5C745BDD-F33F-48A6-886D-B138628DCDCF}" type="pres">
      <dgm:prSet presAssocID="{12CD5664-6FD3-4CA7-B1B8-33E0D9F172F6}" presName="sibTrans" presStyleLbl="sibTrans2D1" presStyleIdx="5" presStyleCnt="8"/>
      <dgm:spPr/>
    </dgm:pt>
    <dgm:pt modelId="{8B6F5CE0-9F62-4318-B00B-CA70456B4D4B}" type="pres">
      <dgm:prSet presAssocID="{12CD5664-6FD3-4CA7-B1B8-33E0D9F172F6}" presName="connectorText" presStyleLbl="sibTrans2D1" presStyleIdx="5" presStyleCnt="8"/>
      <dgm:spPr/>
    </dgm:pt>
    <dgm:pt modelId="{002323EC-286B-4A06-9B8A-BBF0A5186C87}" type="pres">
      <dgm:prSet presAssocID="{6C90A2F2-F0B8-464B-AB63-5DF2E03EE792}" presName="node" presStyleLbl="node1" presStyleIdx="6" presStyleCnt="9">
        <dgm:presLayoutVars>
          <dgm:bulletEnabled val="1"/>
        </dgm:presLayoutVars>
      </dgm:prSet>
      <dgm:spPr/>
    </dgm:pt>
    <dgm:pt modelId="{A1089C90-24A2-4F16-92D5-25614B72E53B}" type="pres">
      <dgm:prSet presAssocID="{29A9C69D-015D-4CB3-8E35-18168DA3DABC}" presName="sibTrans" presStyleLbl="sibTrans2D1" presStyleIdx="6" presStyleCnt="8"/>
      <dgm:spPr/>
    </dgm:pt>
    <dgm:pt modelId="{31351F22-4C71-46C1-AA95-07DB99B10C90}" type="pres">
      <dgm:prSet presAssocID="{29A9C69D-015D-4CB3-8E35-18168DA3DABC}" presName="connectorText" presStyleLbl="sibTrans2D1" presStyleIdx="6" presStyleCnt="8"/>
      <dgm:spPr/>
    </dgm:pt>
    <dgm:pt modelId="{BC157272-8FE5-49F9-AE96-60562E1FA850}" type="pres">
      <dgm:prSet presAssocID="{85F2E57E-9451-4737-8873-3454C3005D60}" presName="node" presStyleLbl="node1" presStyleIdx="7" presStyleCnt="9">
        <dgm:presLayoutVars>
          <dgm:bulletEnabled val="1"/>
        </dgm:presLayoutVars>
      </dgm:prSet>
      <dgm:spPr/>
    </dgm:pt>
    <dgm:pt modelId="{FA69D824-4990-4C6A-9B64-E59CAB25DDE6}" type="pres">
      <dgm:prSet presAssocID="{D1916528-ED2A-46AE-BA9C-C5161BB04BDA}" presName="sibTrans" presStyleLbl="sibTrans2D1" presStyleIdx="7" presStyleCnt="8"/>
      <dgm:spPr/>
    </dgm:pt>
    <dgm:pt modelId="{64B6F357-4010-45B8-BD4C-65739B3CB1B1}" type="pres">
      <dgm:prSet presAssocID="{D1916528-ED2A-46AE-BA9C-C5161BB04BDA}" presName="connectorText" presStyleLbl="sibTrans2D1" presStyleIdx="7" presStyleCnt="8"/>
      <dgm:spPr/>
    </dgm:pt>
    <dgm:pt modelId="{6FE3ED6D-857C-469C-8455-48D5922D3450}" type="pres">
      <dgm:prSet presAssocID="{BD4E3F31-71C4-4397-BE62-8F4E939ED36A}" presName="node" presStyleLbl="node1" presStyleIdx="8" presStyleCnt="9">
        <dgm:presLayoutVars>
          <dgm:bulletEnabled val="1"/>
        </dgm:presLayoutVars>
      </dgm:prSet>
      <dgm:spPr/>
    </dgm:pt>
  </dgm:ptLst>
  <dgm:cxnLst>
    <dgm:cxn modelId="{72DE6D01-773D-4632-8375-016CAC5587C0}" type="presOf" srcId="{29A9C69D-015D-4CB3-8E35-18168DA3DABC}" destId="{31351F22-4C71-46C1-AA95-07DB99B10C90}" srcOrd="1" destOrd="0" presId="urn:microsoft.com/office/officeart/2005/8/layout/process5"/>
    <dgm:cxn modelId="{0AB7350C-E117-4E1C-A553-B3FB02FCBFC7}" type="presOf" srcId="{D1916528-ED2A-46AE-BA9C-C5161BB04BDA}" destId="{FA69D824-4990-4C6A-9B64-E59CAB25DDE6}" srcOrd="0" destOrd="0" presId="urn:microsoft.com/office/officeart/2005/8/layout/process5"/>
    <dgm:cxn modelId="{03221F12-9F28-4BCD-BA16-DCA05C352376}" type="presOf" srcId="{85F2E57E-9451-4737-8873-3454C3005D60}" destId="{BC157272-8FE5-49F9-AE96-60562E1FA850}" srcOrd="0" destOrd="0" presId="urn:microsoft.com/office/officeart/2005/8/layout/process5"/>
    <dgm:cxn modelId="{0822E914-723F-49BB-96D7-AB0699D09FB3}" type="presOf" srcId="{12CD5664-6FD3-4CA7-B1B8-33E0D9F172F6}" destId="{8B6F5CE0-9F62-4318-B00B-CA70456B4D4B}" srcOrd="1" destOrd="0" presId="urn:microsoft.com/office/officeart/2005/8/layout/process5"/>
    <dgm:cxn modelId="{683D6A20-0843-4B95-B537-7E6C008D6D3D}" type="presOf" srcId="{33298BE5-566E-4CE5-BC90-3EF549B5C7EB}" destId="{929DDEBA-716D-44D9-82AF-46664FB4568F}" srcOrd="1" destOrd="0" presId="urn:microsoft.com/office/officeart/2005/8/layout/process5"/>
    <dgm:cxn modelId="{C01D0127-08D9-4979-A968-C081AA39B7E2}" type="presOf" srcId="{0EA87C14-5D02-42FB-B00F-42C650275A0B}" destId="{DDFD3F00-E800-4D97-9BCD-0647129CD1D8}" srcOrd="0" destOrd="0" presId="urn:microsoft.com/office/officeart/2005/8/layout/process5"/>
    <dgm:cxn modelId="{DA57862B-1031-4839-B8F4-EB17C2E8CF12}" type="presOf" srcId="{56818D4E-EEDB-4B02-A8F0-E5E18A9DCC81}" destId="{C9FF39F3-2496-4748-B07E-B96DD823EE83}" srcOrd="1" destOrd="0" presId="urn:microsoft.com/office/officeart/2005/8/layout/process5"/>
    <dgm:cxn modelId="{428C2831-C23E-4798-A1D6-ABCEE6BE0D8C}" type="presOf" srcId="{D1916528-ED2A-46AE-BA9C-C5161BB04BDA}" destId="{64B6F357-4010-45B8-BD4C-65739B3CB1B1}" srcOrd="1" destOrd="0" presId="urn:microsoft.com/office/officeart/2005/8/layout/process5"/>
    <dgm:cxn modelId="{F317DA3B-3386-46C5-B49B-0F7C3EC4B119}" type="presOf" srcId="{BD1A9E0F-EC68-429C-8B62-C969B62101BE}" destId="{DBE01D24-1660-4A9F-BAE9-4E9C29E36D6B}" srcOrd="0" destOrd="0" presId="urn:microsoft.com/office/officeart/2005/8/layout/process5"/>
    <dgm:cxn modelId="{BF22253E-E9FE-4E9D-AB0F-674D3DD2CF40}" srcId="{BBED1FC4-FFD7-4E77-9B2A-431F860ECA60}" destId="{6C90A2F2-F0B8-464B-AB63-5DF2E03EE792}" srcOrd="6" destOrd="0" parTransId="{158B44F6-C4D6-4EBA-B406-E6875534DEB2}" sibTransId="{29A9C69D-015D-4CB3-8E35-18168DA3DABC}"/>
    <dgm:cxn modelId="{DC7EFF5F-04AB-420D-B449-4F620150145C}" type="presOf" srcId="{8BF5C0EC-DF7A-432B-9698-A7D2E79A3E4D}" destId="{1B31BD76-1D5D-4C03-B27E-8D455B6DB654}" srcOrd="1" destOrd="0" presId="urn:microsoft.com/office/officeart/2005/8/layout/process5"/>
    <dgm:cxn modelId="{49D48D60-852A-4005-B267-A7AA0CCBF158}" type="presOf" srcId="{2DD08EF7-48C9-41BF-BBC1-DF26BE3A067B}" destId="{8B5F38B6-28F4-4633-A1A9-FE119F029799}" srcOrd="0" destOrd="0" presId="urn:microsoft.com/office/officeart/2005/8/layout/process5"/>
    <dgm:cxn modelId="{74F86241-28D7-4769-A036-AEB045312F61}" type="presOf" srcId="{D9D5F1D1-1D34-4E31-A17D-CF44F74244E6}" destId="{10383BFF-2553-4374-8F27-70C98991C6CA}" srcOrd="0" destOrd="0" presId="urn:microsoft.com/office/officeart/2005/8/layout/process5"/>
    <dgm:cxn modelId="{9C04A043-F6D2-48A9-B046-BE0A512A1E47}" type="presOf" srcId="{12CD5664-6FD3-4CA7-B1B8-33E0D9F172F6}" destId="{5C745BDD-F33F-48A6-886D-B138628DCDCF}" srcOrd="0" destOrd="0" presId="urn:microsoft.com/office/officeart/2005/8/layout/process5"/>
    <dgm:cxn modelId="{A387F36B-3082-4A19-A7BD-06F3000B2A32}" type="presOf" srcId="{8BF5C0EC-DF7A-432B-9698-A7D2E79A3E4D}" destId="{181BE882-877F-4FF0-95D5-B8D0941938BF}" srcOrd="0" destOrd="0" presId="urn:microsoft.com/office/officeart/2005/8/layout/process5"/>
    <dgm:cxn modelId="{7B3ACC4D-0C42-4D50-B361-93D3787F4097}" type="presOf" srcId="{58AA1A61-9A4D-462A-B437-E677075A5EB6}" destId="{0DB66A2A-4DF6-4136-8BF0-178C7AF0ECCB}" srcOrd="0" destOrd="0" presId="urn:microsoft.com/office/officeart/2005/8/layout/process5"/>
    <dgm:cxn modelId="{41946153-E13E-42BF-9272-8EAAFC86CE35}" srcId="{BBED1FC4-FFD7-4E77-9B2A-431F860ECA60}" destId="{85F2E57E-9451-4737-8873-3454C3005D60}" srcOrd="7" destOrd="0" parTransId="{BE3B0918-DECB-4AFF-9F88-4EABE5C637D9}" sibTransId="{D1916528-ED2A-46AE-BA9C-C5161BB04BDA}"/>
    <dgm:cxn modelId="{769AC753-62C2-453C-89B8-3EF1418F1783}" type="presOf" srcId="{56818D4E-EEDB-4B02-A8F0-E5E18A9DCC81}" destId="{C063FB91-8480-4FCB-AEAC-286BF9AAF45D}" srcOrd="0" destOrd="0" presId="urn:microsoft.com/office/officeart/2005/8/layout/process5"/>
    <dgm:cxn modelId="{92B0CD55-4B57-4F3E-8824-3E2792D99F39}" type="presOf" srcId="{BD4E3F31-71C4-4397-BE62-8F4E939ED36A}" destId="{6FE3ED6D-857C-469C-8455-48D5922D3450}" srcOrd="0" destOrd="0" presId="urn:microsoft.com/office/officeart/2005/8/layout/process5"/>
    <dgm:cxn modelId="{448D0E7A-8438-4E19-8B92-329ED2455F07}" srcId="{BBED1FC4-FFD7-4E77-9B2A-431F860ECA60}" destId="{BD1A9E0F-EC68-429C-8B62-C969B62101BE}" srcOrd="2" destOrd="0" parTransId="{74A19628-AF87-4DED-B9B1-4941A7ACF873}" sibTransId="{8BF5C0EC-DF7A-432B-9698-A7D2E79A3E4D}"/>
    <dgm:cxn modelId="{2E11F882-7AE2-417B-A2D1-F4C90790C210}" type="presOf" srcId="{BBED1FC4-FFD7-4E77-9B2A-431F860ECA60}" destId="{40F2322E-4D9B-437C-BCEC-8AD16BF3FFAB}" srcOrd="0" destOrd="0" presId="urn:microsoft.com/office/officeart/2005/8/layout/process5"/>
    <dgm:cxn modelId="{01EA439E-37AE-4B5C-BD1A-E28E49DF0BDD}" type="presOf" srcId="{2391F6A7-DA51-4D84-B53D-515397BF5AB5}" destId="{7DCB4CFC-DB0C-4ACC-AE98-7B646572CF41}" srcOrd="0" destOrd="0" presId="urn:microsoft.com/office/officeart/2005/8/layout/process5"/>
    <dgm:cxn modelId="{8D4FE7AB-4A7A-4017-B38C-0ACF5DD47954}" srcId="{BBED1FC4-FFD7-4E77-9B2A-431F860ECA60}" destId="{9B033AF8-68CB-405D-B866-5F0415C30E88}" srcOrd="4" destOrd="0" parTransId="{4D8AB0F5-ACEE-46C8-8664-C0A851796A8E}" sibTransId="{58AA1A61-9A4D-462A-B437-E677075A5EB6}"/>
    <dgm:cxn modelId="{AA5ED7B1-7D8A-4A26-8D94-19D91F8D5EA0}" srcId="{BBED1FC4-FFD7-4E77-9B2A-431F860ECA60}" destId="{D9D5F1D1-1D34-4E31-A17D-CF44F74244E6}" srcOrd="1" destOrd="0" parTransId="{4AC341C8-5430-4F4C-A702-C601A30087EA}" sibTransId="{33298BE5-566E-4CE5-BC90-3EF549B5C7EB}"/>
    <dgm:cxn modelId="{9E02CAB3-BD12-43A7-A3B6-AEF2B9F497CA}" type="presOf" srcId="{29A9C69D-015D-4CB3-8E35-18168DA3DABC}" destId="{A1089C90-24A2-4F16-92D5-25614B72E53B}" srcOrd="0" destOrd="0" presId="urn:microsoft.com/office/officeart/2005/8/layout/process5"/>
    <dgm:cxn modelId="{ADABACBC-0999-45B6-86AA-3DEA0AB69F76}" srcId="{BBED1FC4-FFD7-4E77-9B2A-431F860ECA60}" destId="{2DD08EF7-48C9-41BF-BBC1-DF26BE3A067B}" srcOrd="3" destOrd="0" parTransId="{95BBDD9E-A8A1-4E00-B15A-507AE4D46C84}" sibTransId="{56818D4E-EEDB-4B02-A8F0-E5E18A9DCC81}"/>
    <dgm:cxn modelId="{3A3968C6-1ED5-42DF-9924-978EBB79401C}" type="presOf" srcId="{33298BE5-566E-4CE5-BC90-3EF549B5C7EB}" destId="{333C01F6-B247-4651-983F-5A58A69B9FE7}" srcOrd="0" destOrd="0" presId="urn:microsoft.com/office/officeart/2005/8/layout/process5"/>
    <dgm:cxn modelId="{E35514D2-7F0A-423C-9884-4EBE687DB108}" type="presOf" srcId="{58AA1A61-9A4D-462A-B437-E677075A5EB6}" destId="{ACF9D759-76F4-4A5E-9F53-348905793A43}" srcOrd="1" destOrd="0" presId="urn:microsoft.com/office/officeart/2005/8/layout/process5"/>
    <dgm:cxn modelId="{94A731D6-4E84-448C-9E63-F487B6EB640A}" type="presOf" srcId="{6C90A2F2-F0B8-464B-AB63-5DF2E03EE792}" destId="{002323EC-286B-4A06-9B8A-BBF0A5186C87}" srcOrd="0" destOrd="0" presId="urn:microsoft.com/office/officeart/2005/8/layout/process5"/>
    <dgm:cxn modelId="{B5EB5CDB-F7A7-4015-AE89-19BA6DEEFFD0}" type="presOf" srcId="{2794678A-F24B-493E-BC69-87253F6095A6}" destId="{34A26F0C-3460-49C0-B8F4-C4CDEF1397C7}" srcOrd="0" destOrd="0" presId="urn:microsoft.com/office/officeart/2005/8/layout/process5"/>
    <dgm:cxn modelId="{CB98F0DD-8E2D-4245-8869-C50FA2F85DFB}" type="presOf" srcId="{2391F6A7-DA51-4D84-B53D-515397BF5AB5}" destId="{F22FE1A3-5A99-456D-AF73-864684B3D634}" srcOrd="1" destOrd="0" presId="urn:microsoft.com/office/officeart/2005/8/layout/process5"/>
    <dgm:cxn modelId="{87A909E6-FB35-4779-90A5-6437900072A3}" type="presOf" srcId="{9B033AF8-68CB-405D-B866-5F0415C30E88}" destId="{0DD4D9FC-2456-42E9-AD17-F48EFB763352}" srcOrd="0" destOrd="0" presId="urn:microsoft.com/office/officeart/2005/8/layout/process5"/>
    <dgm:cxn modelId="{3B27F5E9-92F4-482E-9DDF-B682DB9479CB}" srcId="{BBED1FC4-FFD7-4E77-9B2A-431F860ECA60}" destId="{BD4E3F31-71C4-4397-BE62-8F4E939ED36A}" srcOrd="8" destOrd="0" parTransId="{3BF384D8-C685-423B-B65A-4B0B8517AFF0}" sibTransId="{FCE19C76-7721-4D2A-B5D1-45399FB2C467}"/>
    <dgm:cxn modelId="{519D44F3-4288-4631-A352-BE3265EB1686}" srcId="{BBED1FC4-FFD7-4E77-9B2A-431F860ECA60}" destId="{2794678A-F24B-493E-BC69-87253F6095A6}" srcOrd="0" destOrd="0" parTransId="{DACEB8FC-303E-460B-88FE-71DA7A6AF83F}" sibTransId="{2391F6A7-DA51-4D84-B53D-515397BF5AB5}"/>
    <dgm:cxn modelId="{D5EBB5F3-C0DA-40FA-BB0D-2429232DCE10}" srcId="{BBED1FC4-FFD7-4E77-9B2A-431F860ECA60}" destId="{0EA87C14-5D02-42FB-B00F-42C650275A0B}" srcOrd="5" destOrd="0" parTransId="{2B24FE39-2560-4957-AB2D-ECADBAC9FCF0}" sibTransId="{12CD5664-6FD3-4CA7-B1B8-33E0D9F172F6}"/>
    <dgm:cxn modelId="{6B03B96F-A61B-45A4-8371-40ECCA69F721}" type="presParOf" srcId="{40F2322E-4D9B-437C-BCEC-8AD16BF3FFAB}" destId="{34A26F0C-3460-49C0-B8F4-C4CDEF1397C7}" srcOrd="0" destOrd="0" presId="urn:microsoft.com/office/officeart/2005/8/layout/process5"/>
    <dgm:cxn modelId="{E885A121-63E0-4755-B270-50E98F6D375D}" type="presParOf" srcId="{40F2322E-4D9B-437C-BCEC-8AD16BF3FFAB}" destId="{7DCB4CFC-DB0C-4ACC-AE98-7B646572CF41}" srcOrd="1" destOrd="0" presId="urn:microsoft.com/office/officeart/2005/8/layout/process5"/>
    <dgm:cxn modelId="{FA43B564-3BEF-467E-A8B5-1120053BA58C}" type="presParOf" srcId="{7DCB4CFC-DB0C-4ACC-AE98-7B646572CF41}" destId="{F22FE1A3-5A99-456D-AF73-864684B3D634}" srcOrd="0" destOrd="0" presId="urn:microsoft.com/office/officeart/2005/8/layout/process5"/>
    <dgm:cxn modelId="{9F850572-1C4C-4706-8647-78B1D1032DDA}" type="presParOf" srcId="{40F2322E-4D9B-437C-BCEC-8AD16BF3FFAB}" destId="{10383BFF-2553-4374-8F27-70C98991C6CA}" srcOrd="2" destOrd="0" presId="urn:microsoft.com/office/officeart/2005/8/layout/process5"/>
    <dgm:cxn modelId="{371434EA-9333-40AC-8BB8-1A313C286600}" type="presParOf" srcId="{40F2322E-4D9B-437C-BCEC-8AD16BF3FFAB}" destId="{333C01F6-B247-4651-983F-5A58A69B9FE7}" srcOrd="3" destOrd="0" presId="urn:microsoft.com/office/officeart/2005/8/layout/process5"/>
    <dgm:cxn modelId="{E414643E-1814-48BA-BA5E-67A891255B7B}" type="presParOf" srcId="{333C01F6-B247-4651-983F-5A58A69B9FE7}" destId="{929DDEBA-716D-44D9-82AF-46664FB4568F}" srcOrd="0" destOrd="0" presId="urn:microsoft.com/office/officeart/2005/8/layout/process5"/>
    <dgm:cxn modelId="{B9DF8301-1CC7-4F31-AEAC-51140530AC19}" type="presParOf" srcId="{40F2322E-4D9B-437C-BCEC-8AD16BF3FFAB}" destId="{DBE01D24-1660-4A9F-BAE9-4E9C29E36D6B}" srcOrd="4" destOrd="0" presId="urn:microsoft.com/office/officeart/2005/8/layout/process5"/>
    <dgm:cxn modelId="{B88DFF65-6000-4E79-ACF9-D49089F8A9EE}" type="presParOf" srcId="{40F2322E-4D9B-437C-BCEC-8AD16BF3FFAB}" destId="{181BE882-877F-4FF0-95D5-B8D0941938BF}" srcOrd="5" destOrd="0" presId="urn:microsoft.com/office/officeart/2005/8/layout/process5"/>
    <dgm:cxn modelId="{58E1D1EF-D61F-434B-B470-4FEC98CEAA73}" type="presParOf" srcId="{181BE882-877F-4FF0-95D5-B8D0941938BF}" destId="{1B31BD76-1D5D-4C03-B27E-8D455B6DB654}" srcOrd="0" destOrd="0" presId="urn:microsoft.com/office/officeart/2005/8/layout/process5"/>
    <dgm:cxn modelId="{475F8BF1-FAD5-4E0A-AC98-6D7919FF25A2}" type="presParOf" srcId="{40F2322E-4D9B-437C-BCEC-8AD16BF3FFAB}" destId="{8B5F38B6-28F4-4633-A1A9-FE119F029799}" srcOrd="6" destOrd="0" presId="urn:microsoft.com/office/officeart/2005/8/layout/process5"/>
    <dgm:cxn modelId="{0CDAB2E4-203F-4A58-9016-E47C2B2F070E}" type="presParOf" srcId="{40F2322E-4D9B-437C-BCEC-8AD16BF3FFAB}" destId="{C063FB91-8480-4FCB-AEAC-286BF9AAF45D}" srcOrd="7" destOrd="0" presId="urn:microsoft.com/office/officeart/2005/8/layout/process5"/>
    <dgm:cxn modelId="{D8777574-F0E1-492A-AB8E-7B4542FA7910}" type="presParOf" srcId="{C063FB91-8480-4FCB-AEAC-286BF9AAF45D}" destId="{C9FF39F3-2496-4748-B07E-B96DD823EE83}" srcOrd="0" destOrd="0" presId="urn:microsoft.com/office/officeart/2005/8/layout/process5"/>
    <dgm:cxn modelId="{C5457487-BE8E-498A-B300-96378520F22F}" type="presParOf" srcId="{40F2322E-4D9B-437C-BCEC-8AD16BF3FFAB}" destId="{0DD4D9FC-2456-42E9-AD17-F48EFB763352}" srcOrd="8" destOrd="0" presId="urn:microsoft.com/office/officeart/2005/8/layout/process5"/>
    <dgm:cxn modelId="{7298B26D-3B86-44F3-9277-D285A85389B6}" type="presParOf" srcId="{40F2322E-4D9B-437C-BCEC-8AD16BF3FFAB}" destId="{0DB66A2A-4DF6-4136-8BF0-178C7AF0ECCB}" srcOrd="9" destOrd="0" presId="urn:microsoft.com/office/officeart/2005/8/layout/process5"/>
    <dgm:cxn modelId="{393A55D2-894A-4929-ADF3-7A0AED420A2E}" type="presParOf" srcId="{0DB66A2A-4DF6-4136-8BF0-178C7AF0ECCB}" destId="{ACF9D759-76F4-4A5E-9F53-348905793A43}" srcOrd="0" destOrd="0" presId="urn:microsoft.com/office/officeart/2005/8/layout/process5"/>
    <dgm:cxn modelId="{21AAA54A-481B-44B5-BF5E-119287B584E5}" type="presParOf" srcId="{40F2322E-4D9B-437C-BCEC-8AD16BF3FFAB}" destId="{DDFD3F00-E800-4D97-9BCD-0647129CD1D8}" srcOrd="10" destOrd="0" presId="urn:microsoft.com/office/officeart/2005/8/layout/process5"/>
    <dgm:cxn modelId="{65B62EED-44DE-4657-928A-D653255A416C}" type="presParOf" srcId="{40F2322E-4D9B-437C-BCEC-8AD16BF3FFAB}" destId="{5C745BDD-F33F-48A6-886D-B138628DCDCF}" srcOrd="11" destOrd="0" presId="urn:microsoft.com/office/officeart/2005/8/layout/process5"/>
    <dgm:cxn modelId="{AA0BDA6A-E3ED-4383-BB44-7B744D2C218E}" type="presParOf" srcId="{5C745BDD-F33F-48A6-886D-B138628DCDCF}" destId="{8B6F5CE0-9F62-4318-B00B-CA70456B4D4B}" srcOrd="0" destOrd="0" presId="urn:microsoft.com/office/officeart/2005/8/layout/process5"/>
    <dgm:cxn modelId="{3EDFAA0A-6EF8-4F31-87AC-1F2E5B48EBF5}" type="presParOf" srcId="{40F2322E-4D9B-437C-BCEC-8AD16BF3FFAB}" destId="{002323EC-286B-4A06-9B8A-BBF0A5186C87}" srcOrd="12" destOrd="0" presId="urn:microsoft.com/office/officeart/2005/8/layout/process5"/>
    <dgm:cxn modelId="{C20A86DF-FFA2-4AF6-92CE-2C516BE704AA}" type="presParOf" srcId="{40F2322E-4D9B-437C-BCEC-8AD16BF3FFAB}" destId="{A1089C90-24A2-4F16-92D5-25614B72E53B}" srcOrd="13" destOrd="0" presId="urn:microsoft.com/office/officeart/2005/8/layout/process5"/>
    <dgm:cxn modelId="{0301F4D7-69B5-42EB-8594-0DDAFE034D0D}" type="presParOf" srcId="{A1089C90-24A2-4F16-92D5-25614B72E53B}" destId="{31351F22-4C71-46C1-AA95-07DB99B10C90}" srcOrd="0" destOrd="0" presId="urn:microsoft.com/office/officeart/2005/8/layout/process5"/>
    <dgm:cxn modelId="{B9821621-2EDC-425E-B0CD-739F29CD472D}" type="presParOf" srcId="{40F2322E-4D9B-437C-BCEC-8AD16BF3FFAB}" destId="{BC157272-8FE5-49F9-AE96-60562E1FA850}" srcOrd="14" destOrd="0" presId="urn:microsoft.com/office/officeart/2005/8/layout/process5"/>
    <dgm:cxn modelId="{1D670F22-DC47-46D5-ACB1-832E972E9446}" type="presParOf" srcId="{40F2322E-4D9B-437C-BCEC-8AD16BF3FFAB}" destId="{FA69D824-4990-4C6A-9B64-E59CAB25DDE6}" srcOrd="15" destOrd="0" presId="urn:microsoft.com/office/officeart/2005/8/layout/process5"/>
    <dgm:cxn modelId="{DED8D252-8158-4396-BA53-70B223B59696}" type="presParOf" srcId="{FA69D824-4990-4C6A-9B64-E59CAB25DDE6}" destId="{64B6F357-4010-45B8-BD4C-65739B3CB1B1}" srcOrd="0" destOrd="0" presId="urn:microsoft.com/office/officeart/2005/8/layout/process5"/>
    <dgm:cxn modelId="{1D3F33FA-1061-44AE-96B5-83B477FF2CAF}" type="presParOf" srcId="{40F2322E-4D9B-437C-BCEC-8AD16BF3FFAB}" destId="{6FE3ED6D-857C-469C-8455-48D5922D3450}" srcOrd="16"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B530B1-9C96-4468-B779-86A3FEB3C75A}">
      <dsp:nvSpPr>
        <dsp:cNvPr id="0" name=""/>
        <dsp:cNvSpPr/>
      </dsp:nvSpPr>
      <dsp:spPr>
        <a:xfrm>
          <a:off x="2030253" y="235"/>
          <a:ext cx="1196078" cy="1196078"/>
        </a:xfrm>
        <a:prstGeom prst="ellipse">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IN" sz="1100" b="1" kern="1200" dirty="0">
              <a:solidFill>
                <a:schemeClr val="bg1"/>
              </a:solidFill>
              <a:latin typeface="Century Schoolbook"/>
              <a:ea typeface="+mn-ea"/>
              <a:cs typeface="+mn-cs"/>
            </a:rPr>
            <a:t>Citizens </a:t>
          </a:r>
        </a:p>
        <a:p>
          <a:pPr marL="0" lvl="0" indent="0" algn="ctr" defTabSz="488950">
            <a:lnSpc>
              <a:spcPct val="90000"/>
            </a:lnSpc>
            <a:spcBef>
              <a:spcPct val="0"/>
            </a:spcBef>
            <a:spcAft>
              <a:spcPct val="35000"/>
            </a:spcAft>
            <a:buNone/>
          </a:pPr>
          <a:r>
            <a:rPr lang="en-IN" sz="1100" b="1" kern="1200" dirty="0">
              <a:solidFill>
                <a:schemeClr val="bg1"/>
              </a:solidFill>
              <a:latin typeface="Century Schoolbook"/>
              <a:ea typeface="+mn-ea"/>
              <a:cs typeface="+mn-cs"/>
            </a:rPr>
            <a:t>(Air pollution sufferers) </a:t>
          </a:r>
        </a:p>
      </dsp:txBody>
      <dsp:txXfrm>
        <a:off x="2205415" y="175397"/>
        <a:ext cx="845754" cy="845754"/>
      </dsp:txXfrm>
    </dsp:sp>
    <dsp:sp modelId="{3E3249BE-521B-45FA-AB3B-0A021CC1AF00}">
      <dsp:nvSpPr>
        <dsp:cNvPr id="0" name=""/>
        <dsp:cNvSpPr/>
      </dsp:nvSpPr>
      <dsp:spPr>
        <a:xfrm rot="2160000">
          <a:off x="3188605" y="919147"/>
          <a:ext cx="318273" cy="403676"/>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IN" sz="1100" kern="1200">
            <a:solidFill>
              <a:sysClr val="window" lastClr="FFFFFF"/>
            </a:solidFill>
            <a:latin typeface="Century Schoolbook"/>
            <a:ea typeface="+mn-ea"/>
            <a:cs typeface="+mn-cs"/>
          </a:endParaRPr>
        </a:p>
      </dsp:txBody>
      <dsp:txXfrm>
        <a:off x="3197723" y="971821"/>
        <a:ext cx="222791" cy="242206"/>
      </dsp:txXfrm>
    </dsp:sp>
    <dsp:sp modelId="{6F31C0C2-D06E-44ED-BFA3-4282C7FD448C}">
      <dsp:nvSpPr>
        <dsp:cNvPr id="0" name=""/>
        <dsp:cNvSpPr/>
      </dsp:nvSpPr>
      <dsp:spPr>
        <a:xfrm>
          <a:off x="3483728" y="1056246"/>
          <a:ext cx="1196078" cy="1196078"/>
        </a:xfrm>
        <a:prstGeom prst="ellipse">
          <a:avLst/>
        </a:prstGeom>
        <a:solidFill>
          <a:schemeClr val="accent4">
            <a:hueOff val="-1759144"/>
            <a:satOff val="10560"/>
            <a:lumOff val="-93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IN" sz="1400" b="1" kern="1200" dirty="0">
              <a:solidFill>
                <a:schemeClr val="bg1"/>
              </a:solidFill>
              <a:latin typeface="Century Schoolbook"/>
              <a:ea typeface="+mn-ea"/>
              <a:cs typeface="+mn-cs"/>
            </a:rPr>
            <a:t>Media </a:t>
          </a:r>
        </a:p>
      </dsp:txBody>
      <dsp:txXfrm>
        <a:off x="3658890" y="1231408"/>
        <a:ext cx="845754" cy="845754"/>
      </dsp:txXfrm>
    </dsp:sp>
    <dsp:sp modelId="{C77648E0-DFB3-478F-9814-50697FE44028}">
      <dsp:nvSpPr>
        <dsp:cNvPr id="0" name=""/>
        <dsp:cNvSpPr/>
      </dsp:nvSpPr>
      <dsp:spPr>
        <a:xfrm rot="6480000">
          <a:off x="3647825" y="2298212"/>
          <a:ext cx="318273" cy="403676"/>
        </a:xfrm>
        <a:prstGeom prst="rightArrow">
          <a:avLst>
            <a:gd name="adj1" fmla="val 60000"/>
            <a:gd name="adj2" fmla="val 50000"/>
          </a:avLst>
        </a:prstGeom>
        <a:solidFill>
          <a:schemeClr val="accent4">
            <a:hueOff val="-1759144"/>
            <a:satOff val="10560"/>
            <a:lumOff val="-93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IN" sz="1100" kern="1200">
            <a:solidFill>
              <a:sysClr val="window" lastClr="FFFFFF"/>
            </a:solidFill>
            <a:latin typeface="Century Schoolbook"/>
            <a:ea typeface="+mn-ea"/>
            <a:cs typeface="+mn-cs"/>
          </a:endParaRPr>
        </a:p>
      </dsp:txBody>
      <dsp:txXfrm rot="10800000">
        <a:off x="3710319" y="2333543"/>
        <a:ext cx="222791" cy="242206"/>
      </dsp:txXfrm>
    </dsp:sp>
    <dsp:sp modelId="{397F961F-4038-48D4-BCC9-39FF138F227D}">
      <dsp:nvSpPr>
        <dsp:cNvPr id="0" name=""/>
        <dsp:cNvSpPr/>
      </dsp:nvSpPr>
      <dsp:spPr>
        <a:xfrm>
          <a:off x="2928550" y="2764908"/>
          <a:ext cx="1196078" cy="1196078"/>
        </a:xfrm>
        <a:prstGeom prst="ellipse">
          <a:avLst/>
        </a:prstGeom>
        <a:solidFill>
          <a:schemeClr val="accent4">
            <a:hueOff val="-3518287"/>
            <a:satOff val="21119"/>
            <a:lumOff val="-186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IN" sz="1000" b="1" kern="1200" dirty="0">
              <a:solidFill>
                <a:schemeClr val="bg1"/>
              </a:solidFill>
              <a:latin typeface="Century Schoolbook"/>
              <a:ea typeface="+mn-ea"/>
              <a:cs typeface="+mn-cs"/>
            </a:rPr>
            <a:t>Governance </a:t>
          </a:r>
        </a:p>
      </dsp:txBody>
      <dsp:txXfrm>
        <a:off x="3103712" y="2940070"/>
        <a:ext cx="845754" cy="845754"/>
      </dsp:txXfrm>
    </dsp:sp>
    <dsp:sp modelId="{6ECA22C8-3AAC-4FB7-B8A2-A974475F2775}">
      <dsp:nvSpPr>
        <dsp:cNvPr id="0" name=""/>
        <dsp:cNvSpPr/>
      </dsp:nvSpPr>
      <dsp:spPr>
        <a:xfrm rot="10800000">
          <a:off x="2478163" y="3161109"/>
          <a:ext cx="318273" cy="403676"/>
        </a:xfrm>
        <a:prstGeom prst="rightArrow">
          <a:avLst>
            <a:gd name="adj1" fmla="val 60000"/>
            <a:gd name="adj2" fmla="val 50000"/>
          </a:avLst>
        </a:prstGeom>
        <a:solidFill>
          <a:schemeClr val="accent4">
            <a:hueOff val="-3518287"/>
            <a:satOff val="21119"/>
            <a:lumOff val="-186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IN" sz="1100" kern="1200">
            <a:solidFill>
              <a:sysClr val="window" lastClr="FFFFFF"/>
            </a:solidFill>
            <a:latin typeface="Century Schoolbook"/>
            <a:ea typeface="+mn-ea"/>
            <a:cs typeface="+mn-cs"/>
          </a:endParaRPr>
        </a:p>
      </dsp:txBody>
      <dsp:txXfrm rot="10800000">
        <a:off x="2573645" y="3241844"/>
        <a:ext cx="222791" cy="242206"/>
      </dsp:txXfrm>
    </dsp:sp>
    <dsp:sp modelId="{60643ABC-A62B-46B7-94C0-EE4C60D0BD6E}">
      <dsp:nvSpPr>
        <dsp:cNvPr id="0" name=""/>
        <dsp:cNvSpPr/>
      </dsp:nvSpPr>
      <dsp:spPr>
        <a:xfrm>
          <a:off x="1131956" y="2764908"/>
          <a:ext cx="1196078" cy="1196078"/>
        </a:xfrm>
        <a:prstGeom prst="ellipse">
          <a:avLst/>
        </a:prstGeom>
        <a:solidFill>
          <a:schemeClr val="accent4">
            <a:hueOff val="-5277431"/>
            <a:satOff val="31679"/>
            <a:lumOff val="-279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IN" sz="1400" b="1" kern="1200" dirty="0">
              <a:solidFill>
                <a:schemeClr val="bg1"/>
              </a:solidFill>
              <a:latin typeface="Century Schoolbook"/>
              <a:ea typeface="+mn-ea"/>
              <a:cs typeface="+mn-cs"/>
            </a:rPr>
            <a:t>Solution and Results </a:t>
          </a:r>
        </a:p>
      </dsp:txBody>
      <dsp:txXfrm>
        <a:off x="1307118" y="2940070"/>
        <a:ext cx="845754" cy="845754"/>
      </dsp:txXfrm>
    </dsp:sp>
    <dsp:sp modelId="{7CC223EC-117E-409B-8AC8-47CC58EA086F}">
      <dsp:nvSpPr>
        <dsp:cNvPr id="0" name=""/>
        <dsp:cNvSpPr/>
      </dsp:nvSpPr>
      <dsp:spPr>
        <a:xfrm rot="15120000">
          <a:off x="1296053" y="2315345"/>
          <a:ext cx="318273" cy="403676"/>
        </a:xfrm>
        <a:prstGeom prst="rightArrow">
          <a:avLst>
            <a:gd name="adj1" fmla="val 60000"/>
            <a:gd name="adj2" fmla="val 50000"/>
          </a:avLst>
        </a:prstGeom>
        <a:solidFill>
          <a:schemeClr val="accent4">
            <a:hueOff val="-5277431"/>
            <a:satOff val="31679"/>
            <a:lumOff val="-2794"/>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IN" sz="1100" kern="1200">
            <a:solidFill>
              <a:sysClr val="window" lastClr="FFFFFF"/>
            </a:solidFill>
            <a:latin typeface="Century Schoolbook"/>
            <a:ea typeface="+mn-ea"/>
            <a:cs typeface="+mn-cs"/>
          </a:endParaRPr>
        </a:p>
      </dsp:txBody>
      <dsp:txXfrm rot="10800000">
        <a:off x="1358547" y="2441484"/>
        <a:ext cx="222791" cy="242206"/>
      </dsp:txXfrm>
    </dsp:sp>
    <dsp:sp modelId="{792E3579-7D15-4406-B825-415170869B67}">
      <dsp:nvSpPr>
        <dsp:cNvPr id="0" name=""/>
        <dsp:cNvSpPr/>
      </dsp:nvSpPr>
      <dsp:spPr>
        <a:xfrm>
          <a:off x="576778" y="1056246"/>
          <a:ext cx="1196078" cy="1196078"/>
        </a:xfrm>
        <a:prstGeom prst="ellipse">
          <a:avLst/>
        </a:prstGeom>
        <a:solidFill>
          <a:schemeClr val="accent4">
            <a:hueOff val="-7036575"/>
            <a:satOff val="42238"/>
            <a:lumOff val="-372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IN" sz="1400" b="1" kern="1200" dirty="0">
              <a:solidFill>
                <a:schemeClr val="bg1"/>
              </a:solidFill>
              <a:latin typeface="Century Schoolbook"/>
              <a:ea typeface="+mn-ea"/>
              <a:cs typeface="+mn-cs"/>
            </a:rPr>
            <a:t>Media</a:t>
          </a:r>
        </a:p>
      </dsp:txBody>
      <dsp:txXfrm>
        <a:off x="751940" y="1231408"/>
        <a:ext cx="845754" cy="845754"/>
      </dsp:txXfrm>
    </dsp:sp>
    <dsp:sp modelId="{E03759D2-D3AD-42B3-8004-938729CA473D}">
      <dsp:nvSpPr>
        <dsp:cNvPr id="0" name=""/>
        <dsp:cNvSpPr/>
      </dsp:nvSpPr>
      <dsp:spPr>
        <a:xfrm rot="19440000">
          <a:off x="1735131" y="929736"/>
          <a:ext cx="318273" cy="403676"/>
        </a:xfrm>
        <a:prstGeom prst="rightArrow">
          <a:avLst>
            <a:gd name="adj1" fmla="val 60000"/>
            <a:gd name="adj2" fmla="val 50000"/>
          </a:avLst>
        </a:prstGeom>
        <a:solidFill>
          <a:schemeClr val="accent4">
            <a:hueOff val="-7036575"/>
            <a:satOff val="42238"/>
            <a:lumOff val="-372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IN" sz="1100" kern="1200">
            <a:solidFill>
              <a:sysClr val="window" lastClr="FFFFFF"/>
            </a:solidFill>
            <a:latin typeface="Century Schoolbook"/>
            <a:ea typeface="+mn-ea"/>
            <a:cs typeface="+mn-cs"/>
          </a:endParaRPr>
        </a:p>
      </dsp:txBody>
      <dsp:txXfrm>
        <a:off x="1744249" y="1038532"/>
        <a:ext cx="222791" cy="2422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A26F0C-3460-49C0-B8F4-C4CDEF1397C7}">
      <dsp:nvSpPr>
        <dsp:cNvPr id="0" name=""/>
        <dsp:cNvSpPr/>
      </dsp:nvSpPr>
      <dsp:spPr>
        <a:xfrm>
          <a:off x="390204" y="1514"/>
          <a:ext cx="2093433" cy="1256059"/>
        </a:xfrm>
        <a:prstGeom prst="roundRect">
          <a:avLst>
            <a:gd name="adj" fmla="val 10000"/>
          </a:avLst>
        </a:prstGeom>
        <a:gradFill rotWithShape="1">
          <a:gsLst>
            <a:gs pos="0">
              <a:schemeClr val="accent2">
                <a:tint val="83000"/>
                <a:satMod val="100000"/>
                <a:lumMod val="100000"/>
              </a:schemeClr>
            </a:gs>
            <a:gs pos="100000">
              <a:schemeClr val="accent2">
                <a:tint val="61000"/>
                <a:satMod val="150000"/>
                <a:lumMod val="100000"/>
              </a:schemeClr>
            </a:gs>
          </a:gsLst>
          <a:path path="circle">
            <a:fillToRect l="100000" t="100000" r="100000" b="100000"/>
          </a:path>
        </a:gradFill>
        <a:ln w="9525" cap="flat" cmpd="sng" algn="ctr">
          <a:solidFill>
            <a:schemeClr val="accent2"/>
          </a:solidFill>
          <a:prstDash val="solid"/>
        </a:ln>
        <a:effectLst/>
        <a:scene3d>
          <a:camera prst="orthographicFront">
            <a:rot lat="0" lon="0" rev="0"/>
          </a:camera>
          <a:lightRig rig="contrasting" dir="t">
            <a:rot lat="0" lon="0" rev="1200000"/>
          </a:lightRig>
        </a:scene3d>
        <a:sp3d/>
      </dsp:spPr>
      <dsp:style>
        <a:lnRef idx="1">
          <a:schemeClr val="accent2"/>
        </a:lnRef>
        <a:fillRef idx="2">
          <a:schemeClr val="accent2"/>
        </a:fillRef>
        <a:effectRef idx="1">
          <a:schemeClr val="accent2"/>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IN" sz="1400" b="1" kern="1200" dirty="0">
              <a:latin typeface="Arial" panose="020B0604020202020204" pitchFamily="34" charset="0"/>
              <a:cs typeface="Arial" panose="020B0604020202020204" pitchFamily="34" charset="0"/>
            </a:rPr>
            <a:t>Identifying media agencies</a:t>
          </a:r>
        </a:p>
      </dsp:txBody>
      <dsp:txXfrm>
        <a:off x="426993" y="38303"/>
        <a:ext cx="2019855" cy="1182481"/>
      </dsp:txXfrm>
    </dsp:sp>
    <dsp:sp modelId="{7DCB4CFC-DB0C-4ACC-AE98-7B646572CF41}">
      <dsp:nvSpPr>
        <dsp:cNvPr id="0" name=""/>
        <dsp:cNvSpPr/>
      </dsp:nvSpPr>
      <dsp:spPr>
        <a:xfrm>
          <a:off x="2667859" y="369959"/>
          <a:ext cx="443807" cy="519171"/>
        </a:xfrm>
        <a:prstGeom prst="rightArrow">
          <a:avLst>
            <a:gd name="adj1" fmla="val 60000"/>
            <a:gd name="adj2" fmla="val 50000"/>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IN" sz="1400" b="1" kern="1200">
            <a:solidFill>
              <a:schemeClr val="tx1"/>
            </a:solidFill>
            <a:latin typeface="+mn-lt"/>
          </a:endParaRPr>
        </a:p>
      </dsp:txBody>
      <dsp:txXfrm>
        <a:off x="2667859" y="473793"/>
        <a:ext cx="310665" cy="311503"/>
      </dsp:txXfrm>
    </dsp:sp>
    <dsp:sp modelId="{10383BFF-2553-4374-8F27-70C98991C6CA}">
      <dsp:nvSpPr>
        <dsp:cNvPr id="0" name=""/>
        <dsp:cNvSpPr/>
      </dsp:nvSpPr>
      <dsp:spPr>
        <a:xfrm>
          <a:off x="3321011" y="1514"/>
          <a:ext cx="2093433" cy="1256059"/>
        </a:xfrm>
        <a:prstGeom prst="roundRect">
          <a:avLst>
            <a:gd name="adj" fmla="val 10000"/>
          </a:avLst>
        </a:prstGeom>
        <a:gradFill rotWithShape="1">
          <a:gsLst>
            <a:gs pos="0">
              <a:schemeClr val="accent3">
                <a:tint val="83000"/>
                <a:satMod val="100000"/>
                <a:lumMod val="100000"/>
              </a:schemeClr>
            </a:gs>
            <a:gs pos="100000">
              <a:schemeClr val="accent3">
                <a:tint val="61000"/>
                <a:satMod val="150000"/>
                <a:lumMod val="100000"/>
              </a:schemeClr>
            </a:gs>
          </a:gsLst>
          <a:path path="circle">
            <a:fillToRect l="100000" t="100000" r="100000" b="100000"/>
          </a:path>
        </a:gradFill>
        <a:ln w="9525" cap="flat" cmpd="sng" algn="ctr">
          <a:solidFill>
            <a:schemeClr val="accent3"/>
          </a:solidFill>
          <a:prstDash val="solid"/>
        </a:ln>
        <a:effectLst/>
        <a:scene3d>
          <a:camera prst="orthographicFront">
            <a:rot lat="0" lon="0" rev="0"/>
          </a:camera>
          <a:lightRig rig="contrasting" dir="t">
            <a:rot lat="0" lon="0" rev="1200000"/>
          </a:lightRig>
        </a:scene3d>
        <a:sp3d/>
      </dsp:spPr>
      <dsp:style>
        <a:lnRef idx="1">
          <a:schemeClr val="accent3"/>
        </a:lnRef>
        <a:fillRef idx="2">
          <a:schemeClr val="accent3"/>
        </a:fillRef>
        <a:effectRef idx="1">
          <a:schemeClr val="accent3"/>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IN" sz="1400" b="1" kern="1200" dirty="0">
              <a:latin typeface="Arial" panose="020B0604020202020204" pitchFamily="34" charset="0"/>
              <a:cs typeface="Arial" panose="020B0604020202020204" pitchFamily="34" charset="0"/>
            </a:rPr>
            <a:t>4 news channels &amp;</a:t>
          </a:r>
        </a:p>
        <a:p>
          <a:pPr marL="0" lvl="0" indent="0" algn="ctr" defTabSz="622300">
            <a:lnSpc>
              <a:spcPct val="90000"/>
            </a:lnSpc>
            <a:spcBef>
              <a:spcPct val="0"/>
            </a:spcBef>
            <a:spcAft>
              <a:spcPct val="35000"/>
            </a:spcAft>
            <a:buNone/>
          </a:pPr>
          <a:r>
            <a:rPr lang="en-IN" sz="1400" b="1" kern="1200" dirty="0">
              <a:latin typeface="Arial" panose="020B0604020202020204" pitchFamily="34" charset="0"/>
              <a:cs typeface="Arial" panose="020B0604020202020204" pitchFamily="34" charset="0"/>
            </a:rPr>
            <a:t>4 newspapers</a:t>
          </a:r>
        </a:p>
      </dsp:txBody>
      <dsp:txXfrm>
        <a:off x="3357800" y="38303"/>
        <a:ext cx="2019855" cy="1182481"/>
      </dsp:txXfrm>
    </dsp:sp>
    <dsp:sp modelId="{333C01F6-B247-4651-983F-5A58A69B9FE7}">
      <dsp:nvSpPr>
        <dsp:cNvPr id="0" name=""/>
        <dsp:cNvSpPr/>
      </dsp:nvSpPr>
      <dsp:spPr>
        <a:xfrm>
          <a:off x="5598666" y="369959"/>
          <a:ext cx="443807" cy="519171"/>
        </a:xfrm>
        <a:prstGeom prst="rightArrow">
          <a:avLst>
            <a:gd name="adj1" fmla="val 60000"/>
            <a:gd name="adj2" fmla="val 50000"/>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IN" sz="1400" b="1" kern="1200">
            <a:solidFill>
              <a:schemeClr val="tx1"/>
            </a:solidFill>
            <a:latin typeface="+mn-lt"/>
          </a:endParaRPr>
        </a:p>
      </dsp:txBody>
      <dsp:txXfrm>
        <a:off x="5598666" y="473793"/>
        <a:ext cx="310665" cy="311503"/>
      </dsp:txXfrm>
    </dsp:sp>
    <dsp:sp modelId="{DBE01D24-1660-4A9F-BAE9-4E9C29E36D6B}">
      <dsp:nvSpPr>
        <dsp:cNvPr id="0" name=""/>
        <dsp:cNvSpPr/>
      </dsp:nvSpPr>
      <dsp:spPr>
        <a:xfrm>
          <a:off x="6251817" y="1514"/>
          <a:ext cx="2093433" cy="1256059"/>
        </a:xfrm>
        <a:prstGeom prst="roundRect">
          <a:avLst>
            <a:gd name="adj" fmla="val 10000"/>
          </a:avLst>
        </a:prstGeom>
        <a:gradFill rotWithShape="1">
          <a:gsLst>
            <a:gs pos="0">
              <a:schemeClr val="accent4">
                <a:tint val="83000"/>
                <a:satMod val="100000"/>
                <a:lumMod val="100000"/>
              </a:schemeClr>
            </a:gs>
            <a:gs pos="100000">
              <a:schemeClr val="accent4">
                <a:tint val="61000"/>
                <a:satMod val="150000"/>
                <a:lumMod val="100000"/>
              </a:schemeClr>
            </a:gs>
          </a:gsLst>
          <a:path path="circle">
            <a:fillToRect l="100000" t="100000" r="100000" b="100000"/>
          </a:path>
        </a:gradFill>
        <a:ln w="9525" cap="flat" cmpd="sng" algn="ctr">
          <a:solidFill>
            <a:schemeClr val="accent4"/>
          </a:solidFill>
          <a:prstDash val="solid"/>
        </a:ln>
        <a:effectLst/>
        <a:scene3d>
          <a:camera prst="orthographicFront">
            <a:rot lat="0" lon="0" rev="0"/>
          </a:camera>
          <a:lightRig rig="contrasting" dir="t">
            <a:rot lat="0" lon="0" rev="1200000"/>
          </a:lightRig>
        </a:scene3d>
        <a:sp3d/>
      </dsp:spPr>
      <dsp:style>
        <a:lnRef idx="1">
          <a:schemeClr val="accent4"/>
        </a:lnRef>
        <a:fillRef idx="2">
          <a:schemeClr val="accent4"/>
        </a:fillRef>
        <a:effectRef idx="1">
          <a:schemeClr val="accent4"/>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IN" sz="1400" b="1" kern="1200" dirty="0">
              <a:latin typeface="Arial" panose="020B0604020202020204" pitchFamily="34" charset="0"/>
              <a:cs typeface="Arial" panose="020B0604020202020204" pitchFamily="34" charset="0"/>
            </a:rPr>
            <a:t>Time period of 6 months </a:t>
          </a:r>
        </a:p>
        <a:p>
          <a:pPr marL="0" lvl="0" indent="0" algn="ctr" defTabSz="622300">
            <a:lnSpc>
              <a:spcPct val="90000"/>
            </a:lnSpc>
            <a:spcBef>
              <a:spcPct val="0"/>
            </a:spcBef>
            <a:spcAft>
              <a:spcPct val="35000"/>
            </a:spcAft>
            <a:buNone/>
          </a:pPr>
          <a:r>
            <a:rPr lang="en-IN" sz="1400" b="1" kern="1200" dirty="0">
              <a:latin typeface="Arial" panose="020B0604020202020204" pitchFamily="34" charset="0"/>
              <a:cs typeface="Arial" panose="020B0604020202020204" pitchFamily="34" charset="0"/>
            </a:rPr>
            <a:t>(1</a:t>
          </a:r>
          <a:r>
            <a:rPr lang="en-IN" sz="1400" b="1" kern="1200" baseline="30000" dirty="0">
              <a:latin typeface="Arial" panose="020B0604020202020204" pitchFamily="34" charset="0"/>
              <a:cs typeface="Arial" panose="020B0604020202020204" pitchFamily="34" charset="0"/>
            </a:rPr>
            <a:t>st</a:t>
          </a:r>
          <a:r>
            <a:rPr lang="en-IN" sz="1400" b="1" kern="1200" dirty="0">
              <a:latin typeface="Arial" panose="020B0604020202020204" pitchFamily="34" charset="0"/>
              <a:cs typeface="Arial" panose="020B0604020202020204" pitchFamily="34" charset="0"/>
            </a:rPr>
            <a:t> September 2021 to 31</a:t>
          </a:r>
          <a:r>
            <a:rPr lang="en-IN" sz="1400" b="1" kern="1200" baseline="30000" dirty="0">
              <a:latin typeface="Arial" panose="020B0604020202020204" pitchFamily="34" charset="0"/>
              <a:cs typeface="Arial" panose="020B0604020202020204" pitchFamily="34" charset="0"/>
            </a:rPr>
            <a:t>st</a:t>
          </a:r>
          <a:r>
            <a:rPr lang="en-IN" sz="1400" b="1" kern="1200" dirty="0">
              <a:latin typeface="Arial" panose="020B0604020202020204" pitchFamily="34" charset="0"/>
              <a:cs typeface="Arial" panose="020B0604020202020204" pitchFamily="34" charset="0"/>
            </a:rPr>
            <a:t> March 2022)</a:t>
          </a:r>
        </a:p>
      </dsp:txBody>
      <dsp:txXfrm>
        <a:off x="6288606" y="38303"/>
        <a:ext cx="2019855" cy="1182481"/>
      </dsp:txXfrm>
    </dsp:sp>
    <dsp:sp modelId="{181BE882-877F-4FF0-95D5-B8D0941938BF}">
      <dsp:nvSpPr>
        <dsp:cNvPr id="0" name=""/>
        <dsp:cNvSpPr/>
      </dsp:nvSpPr>
      <dsp:spPr>
        <a:xfrm>
          <a:off x="8529473" y="369959"/>
          <a:ext cx="443807" cy="519171"/>
        </a:xfrm>
        <a:prstGeom prst="rightArrow">
          <a:avLst>
            <a:gd name="adj1" fmla="val 60000"/>
            <a:gd name="adj2" fmla="val 50000"/>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IN" sz="1400" b="1" kern="1200">
            <a:solidFill>
              <a:schemeClr val="tx1"/>
            </a:solidFill>
            <a:latin typeface="+mn-lt"/>
          </a:endParaRPr>
        </a:p>
      </dsp:txBody>
      <dsp:txXfrm>
        <a:off x="8529473" y="473793"/>
        <a:ext cx="310665" cy="311503"/>
      </dsp:txXfrm>
    </dsp:sp>
    <dsp:sp modelId="{8B5F38B6-28F4-4633-A1A9-FE119F029799}">
      <dsp:nvSpPr>
        <dsp:cNvPr id="0" name=""/>
        <dsp:cNvSpPr/>
      </dsp:nvSpPr>
      <dsp:spPr>
        <a:xfrm>
          <a:off x="9182624" y="1514"/>
          <a:ext cx="2093433" cy="1256059"/>
        </a:xfrm>
        <a:prstGeom prst="roundRect">
          <a:avLst>
            <a:gd name="adj" fmla="val 10000"/>
          </a:avLst>
        </a:prstGeom>
        <a:gradFill rotWithShape="1">
          <a:gsLst>
            <a:gs pos="0">
              <a:schemeClr val="accent6">
                <a:tint val="83000"/>
                <a:satMod val="100000"/>
                <a:lumMod val="100000"/>
              </a:schemeClr>
            </a:gs>
            <a:gs pos="100000">
              <a:schemeClr val="accent6">
                <a:tint val="61000"/>
                <a:satMod val="150000"/>
                <a:lumMod val="100000"/>
              </a:schemeClr>
            </a:gs>
          </a:gsLst>
          <a:path path="circle">
            <a:fillToRect l="100000" t="100000" r="100000" b="100000"/>
          </a:path>
        </a:gradFill>
        <a:ln w="9525" cap="flat" cmpd="sng" algn="ctr">
          <a:solidFill>
            <a:schemeClr val="accent6"/>
          </a:solidFill>
          <a:prstDash val="solid"/>
        </a:ln>
        <a:effectLst/>
        <a:scene3d>
          <a:camera prst="orthographicFront">
            <a:rot lat="0" lon="0" rev="0"/>
          </a:camera>
          <a:lightRig rig="contrasting" dir="t">
            <a:rot lat="0" lon="0" rev="1200000"/>
          </a:lightRig>
        </a:scene3d>
        <a:sp3d/>
      </dsp:spPr>
      <dsp:style>
        <a:lnRef idx="1">
          <a:schemeClr val="accent6"/>
        </a:lnRef>
        <a:fillRef idx="2">
          <a:schemeClr val="accent6"/>
        </a:fillRef>
        <a:effectRef idx="1">
          <a:schemeClr val="accent6"/>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IN" sz="1400" b="1" kern="1200" dirty="0">
              <a:latin typeface="Arial" panose="020B0604020202020204" pitchFamily="34" charset="0"/>
              <a:cs typeface="Arial" panose="020B0604020202020204" pitchFamily="34" charset="0"/>
            </a:rPr>
            <a:t>News articles from print and online versions from the official websites </a:t>
          </a:r>
        </a:p>
      </dsp:txBody>
      <dsp:txXfrm>
        <a:off x="9219413" y="38303"/>
        <a:ext cx="2019855" cy="1182481"/>
      </dsp:txXfrm>
    </dsp:sp>
    <dsp:sp modelId="{C063FB91-8480-4FCB-AEAC-286BF9AAF45D}">
      <dsp:nvSpPr>
        <dsp:cNvPr id="0" name=""/>
        <dsp:cNvSpPr/>
      </dsp:nvSpPr>
      <dsp:spPr>
        <a:xfrm rot="5400000">
          <a:off x="10007436" y="1404115"/>
          <a:ext cx="443807" cy="519171"/>
        </a:xfrm>
        <a:prstGeom prst="rightArrow">
          <a:avLst>
            <a:gd name="adj1" fmla="val 60000"/>
            <a:gd name="adj2" fmla="val 50000"/>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IN" sz="1400" b="1" kern="1200">
            <a:solidFill>
              <a:schemeClr val="tx1"/>
            </a:solidFill>
            <a:latin typeface="+mn-lt"/>
          </a:endParaRPr>
        </a:p>
      </dsp:txBody>
      <dsp:txXfrm rot="-5400000">
        <a:off x="10073588" y="1441797"/>
        <a:ext cx="311503" cy="310665"/>
      </dsp:txXfrm>
    </dsp:sp>
    <dsp:sp modelId="{0DD4D9FC-2456-42E9-AD17-F48EFB763352}">
      <dsp:nvSpPr>
        <dsp:cNvPr id="0" name=""/>
        <dsp:cNvSpPr/>
      </dsp:nvSpPr>
      <dsp:spPr>
        <a:xfrm>
          <a:off x="9182624" y="2094948"/>
          <a:ext cx="2093433" cy="1256059"/>
        </a:xfrm>
        <a:prstGeom prst="roundRect">
          <a:avLst>
            <a:gd name="adj" fmla="val 10000"/>
          </a:avLst>
        </a:prstGeom>
        <a:gradFill rotWithShape="1">
          <a:gsLst>
            <a:gs pos="0">
              <a:schemeClr val="accent5">
                <a:tint val="83000"/>
                <a:satMod val="100000"/>
                <a:lumMod val="100000"/>
              </a:schemeClr>
            </a:gs>
            <a:gs pos="100000">
              <a:schemeClr val="accent5">
                <a:tint val="61000"/>
                <a:satMod val="150000"/>
                <a:lumMod val="100000"/>
              </a:schemeClr>
            </a:gs>
          </a:gsLst>
          <a:path path="circle">
            <a:fillToRect l="100000" t="100000" r="100000" b="100000"/>
          </a:path>
        </a:gradFill>
        <a:ln w="9525" cap="flat" cmpd="sng" algn="ctr">
          <a:solidFill>
            <a:schemeClr val="accent5"/>
          </a:solidFill>
          <a:prstDash val="solid"/>
        </a:ln>
        <a:effectLst/>
        <a:scene3d>
          <a:camera prst="orthographicFront">
            <a:rot lat="0" lon="0" rev="0"/>
          </a:camera>
          <a:lightRig rig="contrasting" dir="t">
            <a:rot lat="0" lon="0" rev="1200000"/>
          </a:lightRig>
        </a:scene3d>
        <a:sp3d/>
      </dsp:spPr>
      <dsp:style>
        <a:lnRef idx="1">
          <a:schemeClr val="accent5"/>
        </a:lnRef>
        <a:fillRef idx="2">
          <a:schemeClr val="accent5"/>
        </a:fillRef>
        <a:effectRef idx="1">
          <a:schemeClr val="accent5"/>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IN" sz="1400" b="1" kern="1200" dirty="0">
              <a:latin typeface="Arial" panose="020B0604020202020204" pitchFamily="34" charset="0"/>
              <a:cs typeface="Arial" panose="020B0604020202020204" pitchFamily="34" charset="0"/>
            </a:rPr>
            <a:t>Keywords: ‘Delhi air pollution’, ‘Air pollution in Delhi’, ‘Air quality index’ and ‘Delhi air pollution and health’</a:t>
          </a:r>
        </a:p>
      </dsp:txBody>
      <dsp:txXfrm>
        <a:off x="9219413" y="2131737"/>
        <a:ext cx="2019855" cy="1182481"/>
      </dsp:txXfrm>
    </dsp:sp>
    <dsp:sp modelId="{0DB66A2A-4DF6-4136-8BF0-178C7AF0ECCB}">
      <dsp:nvSpPr>
        <dsp:cNvPr id="0" name=""/>
        <dsp:cNvSpPr/>
      </dsp:nvSpPr>
      <dsp:spPr>
        <a:xfrm rot="10800000">
          <a:off x="8554594" y="2463392"/>
          <a:ext cx="443807" cy="519171"/>
        </a:xfrm>
        <a:prstGeom prst="rightArrow">
          <a:avLst>
            <a:gd name="adj1" fmla="val 60000"/>
            <a:gd name="adj2" fmla="val 50000"/>
          </a:avLst>
        </a:prstGeom>
        <a:solidFill>
          <a:schemeClr val="accent6">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IN" sz="1400" b="1" kern="1200">
            <a:solidFill>
              <a:schemeClr val="tx1"/>
            </a:solidFill>
            <a:latin typeface="+mn-lt"/>
          </a:endParaRPr>
        </a:p>
      </dsp:txBody>
      <dsp:txXfrm rot="10800000">
        <a:off x="8687736" y="2567226"/>
        <a:ext cx="310665" cy="311503"/>
      </dsp:txXfrm>
    </dsp:sp>
    <dsp:sp modelId="{DDFD3F00-E800-4D97-9BCD-0647129CD1D8}">
      <dsp:nvSpPr>
        <dsp:cNvPr id="0" name=""/>
        <dsp:cNvSpPr/>
      </dsp:nvSpPr>
      <dsp:spPr>
        <a:xfrm>
          <a:off x="6251817" y="2094948"/>
          <a:ext cx="2093433" cy="1256059"/>
        </a:xfrm>
        <a:prstGeom prst="roundRect">
          <a:avLst>
            <a:gd name="adj" fmla="val 10000"/>
          </a:avLst>
        </a:prstGeom>
        <a:gradFill rotWithShape="1">
          <a:gsLst>
            <a:gs pos="0">
              <a:schemeClr val="accent2">
                <a:tint val="83000"/>
                <a:satMod val="100000"/>
                <a:lumMod val="100000"/>
              </a:schemeClr>
            </a:gs>
            <a:gs pos="100000">
              <a:schemeClr val="accent2">
                <a:tint val="61000"/>
                <a:satMod val="150000"/>
                <a:lumMod val="100000"/>
              </a:schemeClr>
            </a:gs>
          </a:gsLst>
          <a:path path="circle">
            <a:fillToRect l="100000" t="100000" r="100000" b="100000"/>
          </a:path>
        </a:gradFill>
        <a:ln w="9525" cap="flat" cmpd="sng" algn="ctr">
          <a:solidFill>
            <a:schemeClr val="accent2"/>
          </a:solidFill>
          <a:prstDash val="solid"/>
        </a:ln>
        <a:effectLst/>
        <a:scene3d>
          <a:camera prst="orthographicFront">
            <a:rot lat="0" lon="0" rev="0"/>
          </a:camera>
          <a:lightRig rig="contrasting" dir="t">
            <a:rot lat="0" lon="0" rev="1200000"/>
          </a:lightRig>
        </a:scene3d>
        <a:sp3d/>
      </dsp:spPr>
      <dsp:style>
        <a:lnRef idx="1">
          <a:schemeClr val="accent2"/>
        </a:lnRef>
        <a:fillRef idx="2">
          <a:schemeClr val="accent2"/>
        </a:fillRef>
        <a:effectRef idx="1">
          <a:schemeClr val="accent2"/>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IN" sz="1400" b="1" kern="1200" dirty="0">
              <a:latin typeface="Arial" panose="020B0604020202020204" pitchFamily="34" charset="0"/>
              <a:cs typeface="Arial" panose="020B0604020202020204" pitchFamily="34" charset="0"/>
            </a:rPr>
            <a:t>Total news analysed- 277 based on 20 parameters</a:t>
          </a:r>
        </a:p>
        <a:p>
          <a:pPr marL="0" lvl="0" indent="0" algn="ctr" defTabSz="622300">
            <a:lnSpc>
              <a:spcPct val="90000"/>
            </a:lnSpc>
            <a:spcBef>
              <a:spcPct val="0"/>
            </a:spcBef>
            <a:spcAft>
              <a:spcPct val="35000"/>
            </a:spcAft>
            <a:buNone/>
          </a:pPr>
          <a:endParaRPr lang="en-IN" sz="1400" b="1" kern="1200" dirty="0">
            <a:latin typeface="+mn-lt"/>
          </a:endParaRPr>
        </a:p>
      </dsp:txBody>
      <dsp:txXfrm>
        <a:off x="6288606" y="2131737"/>
        <a:ext cx="2019855" cy="1182481"/>
      </dsp:txXfrm>
    </dsp:sp>
    <dsp:sp modelId="{5C745BDD-F33F-48A6-886D-B138628DCDCF}">
      <dsp:nvSpPr>
        <dsp:cNvPr id="0" name=""/>
        <dsp:cNvSpPr/>
      </dsp:nvSpPr>
      <dsp:spPr>
        <a:xfrm rot="10800000">
          <a:off x="5623787" y="2463392"/>
          <a:ext cx="443807" cy="519171"/>
        </a:xfrm>
        <a:prstGeom prst="rightArrow">
          <a:avLst>
            <a:gd name="adj1" fmla="val 60000"/>
            <a:gd name="adj2" fmla="val 50000"/>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IN" sz="1400" b="1" kern="1200">
            <a:solidFill>
              <a:schemeClr val="tx1"/>
            </a:solidFill>
            <a:latin typeface="+mn-lt"/>
          </a:endParaRPr>
        </a:p>
      </dsp:txBody>
      <dsp:txXfrm rot="10800000">
        <a:off x="5756929" y="2567226"/>
        <a:ext cx="310665" cy="311503"/>
      </dsp:txXfrm>
    </dsp:sp>
    <dsp:sp modelId="{002323EC-286B-4A06-9B8A-BBF0A5186C87}">
      <dsp:nvSpPr>
        <dsp:cNvPr id="0" name=""/>
        <dsp:cNvSpPr/>
      </dsp:nvSpPr>
      <dsp:spPr>
        <a:xfrm>
          <a:off x="3321011" y="2094948"/>
          <a:ext cx="2093433" cy="1256059"/>
        </a:xfrm>
        <a:prstGeom prst="roundRect">
          <a:avLst>
            <a:gd name="adj" fmla="val 10000"/>
          </a:avLst>
        </a:prstGeom>
        <a:gradFill rotWithShape="1">
          <a:gsLst>
            <a:gs pos="0">
              <a:schemeClr val="accent3">
                <a:tint val="83000"/>
                <a:satMod val="100000"/>
                <a:lumMod val="100000"/>
              </a:schemeClr>
            </a:gs>
            <a:gs pos="100000">
              <a:schemeClr val="accent3">
                <a:tint val="61000"/>
                <a:satMod val="150000"/>
                <a:lumMod val="100000"/>
              </a:schemeClr>
            </a:gs>
          </a:gsLst>
          <a:path path="circle">
            <a:fillToRect l="100000" t="100000" r="100000" b="100000"/>
          </a:path>
        </a:gradFill>
        <a:ln w="9525" cap="flat" cmpd="sng" algn="ctr">
          <a:solidFill>
            <a:schemeClr val="accent3"/>
          </a:solidFill>
          <a:prstDash val="solid"/>
        </a:ln>
        <a:effectLst/>
        <a:scene3d>
          <a:camera prst="orthographicFront">
            <a:rot lat="0" lon="0" rev="0"/>
          </a:camera>
          <a:lightRig rig="contrasting" dir="t">
            <a:rot lat="0" lon="0" rev="1200000"/>
          </a:lightRig>
        </a:scene3d>
        <a:sp3d/>
      </dsp:spPr>
      <dsp:style>
        <a:lnRef idx="1">
          <a:schemeClr val="accent3"/>
        </a:lnRef>
        <a:fillRef idx="2">
          <a:schemeClr val="accent3"/>
        </a:fillRef>
        <a:effectRef idx="1">
          <a:schemeClr val="accent3"/>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IN" sz="1400" b="1" kern="1200" dirty="0">
              <a:latin typeface="Arial" panose="020B0604020202020204" pitchFamily="34" charset="0"/>
              <a:cs typeface="Arial" panose="020B0604020202020204" pitchFamily="34" charset="0"/>
            </a:rPr>
            <a:t>CAQM policy is understood </a:t>
          </a:r>
        </a:p>
      </dsp:txBody>
      <dsp:txXfrm>
        <a:off x="3357800" y="2131737"/>
        <a:ext cx="2019855" cy="1182481"/>
      </dsp:txXfrm>
    </dsp:sp>
    <dsp:sp modelId="{A1089C90-24A2-4F16-92D5-25614B72E53B}">
      <dsp:nvSpPr>
        <dsp:cNvPr id="0" name=""/>
        <dsp:cNvSpPr/>
      </dsp:nvSpPr>
      <dsp:spPr>
        <a:xfrm rot="10800000">
          <a:off x="2692981" y="2463392"/>
          <a:ext cx="443807" cy="519171"/>
        </a:xfrm>
        <a:prstGeom prst="rightArrow">
          <a:avLst>
            <a:gd name="adj1" fmla="val 60000"/>
            <a:gd name="adj2" fmla="val 50000"/>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IN" sz="1400" b="1" kern="1200">
            <a:solidFill>
              <a:schemeClr val="tx1"/>
            </a:solidFill>
            <a:latin typeface="+mn-lt"/>
          </a:endParaRPr>
        </a:p>
      </dsp:txBody>
      <dsp:txXfrm rot="10800000">
        <a:off x="2826123" y="2567226"/>
        <a:ext cx="310665" cy="311503"/>
      </dsp:txXfrm>
    </dsp:sp>
    <dsp:sp modelId="{BC157272-8FE5-49F9-AE96-60562E1FA850}">
      <dsp:nvSpPr>
        <dsp:cNvPr id="0" name=""/>
        <dsp:cNvSpPr/>
      </dsp:nvSpPr>
      <dsp:spPr>
        <a:xfrm>
          <a:off x="390204" y="2094948"/>
          <a:ext cx="2093433" cy="1256059"/>
        </a:xfrm>
        <a:prstGeom prst="roundRect">
          <a:avLst>
            <a:gd name="adj" fmla="val 10000"/>
          </a:avLst>
        </a:prstGeom>
        <a:gradFill rotWithShape="1">
          <a:gsLst>
            <a:gs pos="0">
              <a:schemeClr val="dk1">
                <a:tint val="83000"/>
                <a:satMod val="100000"/>
                <a:lumMod val="100000"/>
              </a:schemeClr>
            </a:gs>
            <a:gs pos="100000">
              <a:schemeClr val="dk1">
                <a:tint val="61000"/>
                <a:satMod val="150000"/>
                <a:lumMod val="100000"/>
              </a:schemeClr>
            </a:gs>
          </a:gsLst>
          <a:path path="circle">
            <a:fillToRect l="100000" t="100000" r="100000" b="100000"/>
          </a:path>
        </a:gradFill>
        <a:ln w="9525" cap="flat" cmpd="sng" algn="ctr">
          <a:solidFill>
            <a:schemeClr val="dk1"/>
          </a:solidFill>
          <a:prstDash val="solid"/>
        </a:ln>
        <a:effectLst/>
        <a:scene3d>
          <a:camera prst="orthographicFront">
            <a:rot lat="0" lon="0" rev="0"/>
          </a:camera>
          <a:lightRig rig="contrasting" dir="t">
            <a:rot lat="0" lon="0" rev="1200000"/>
          </a:lightRig>
        </a:scene3d>
        <a:sp3d/>
      </dsp:spPr>
      <dsp:style>
        <a:lnRef idx="1">
          <a:schemeClr val="dk1"/>
        </a:lnRef>
        <a:fillRef idx="2">
          <a:schemeClr val="dk1"/>
        </a:fillRef>
        <a:effectRef idx="1">
          <a:schemeClr val="dk1"/>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IN" sz="1400" b="1" kern="1200" dirty="0">
              <a:latin typeface="Arial" panose="020B0604020202020204" pitchFamily="34" charset="0"/>
              <a:cs typeface="Arial" panose="020B0604020202020204" pitchFamily="34" charset="0"/>
            </a:rPr>
            <a:t>Results obtained are compared with fire count during this period and interpreted with the help of charts</a:t>
          </a:r>
        </a:p>
      </dsp:txBody>
      <dsp:txXfrm>
        <a:off x="426993" y="2131737"/>
        <a:ext cx="2019855" cy="1182481"/>
      </dsp:txXfrm>
    </dsp:sp>
    <dsp:sp modelId="{FA69D824-4990-4C6A-9B64-E59CAB25DDE6}">
      <dsp:nvSpPr>
        <dsp:cNvPr id="0" name=""/>
        <dsp:cNvSpPr/>
      </dsp:nvSpPr>
      <dsp:spPr>
        <a:xfrm rot="5400000">
          <a:off x="1215017" y="3497548"/>
          <a:ext cx="443807" cy="519171"/>
        </a:xfrm>
        <a:prstGeom prst="rightArrow">
          <a:avLst>
            <a:gd name="adj1" fmla="val 60000"/>
            <a:gd name="adj2" fmla="val 50000"/>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IN" sz="1400" b="1" kern="1200">
            <a:solidFill>
              <a:schemeClr val="tx1"/>
            </a:solidFill>
            <a:latin typeface="+mn-lt"/>
          </a:endParaRPr>
        </a:p>
      </dsp:txBody>
      <dsp:txXfrm rot="-5400000">
        <a:off x="1281169" y="3535230"/>
        <a:ext cx="311503" cy="310665"/>
      </dsp:txXfrm>
    </dsp:sp>
    <dsp:sp modelId="{6FE3ED6D-857C-469C-8455-48D5922D3450}">
      <dsp:nvSpPr>
        <dsp:cNvPr id="0" name=""/>
        <dsp:cNvSpPr/>
      </dsp:nvSpPr>
      <dsp:spPr>
        <a:xfrm>
          <a:off x="390204" y="4188381"/>
          <a:ext cx="2093433" cy="1256059"/>
        </a:xfrm>
        <a:prstGeom prst="roundRect">
          <a:avLst>
            <a:gd name="adj" fmla="val 10000"/>
          </a:avLst>
        </a:prstGeom>
        <a:solidFill>
          <a:schemeClr val="accent4"/>
        </a:solidFill>
        <a:ln w="15875" cap="flat" cmpd="sng" algn="ctr">
          <a:solidFill>
            <a:schemeClr val="accent4">
              <a:shade val="15000"/>
            </a:schemeClr>
          </a:solidFill>
          <a:prstDash val="solid"/>
        </a:ln>
        <a:effectLst/>
        <a:scene3d>
          <a:camera prst="orthographicFront">
            <a:rot lat="0" lon="0" rev="0"/>
          </a:camera>
          <a:lightRig rig="contrasting" dir="t">
            <a:rot lat="0" lon="0" rev="1200000"/>
          </a:lightRig>
        </a:scene3d>
        <a:sp3d/>
      </dsp:spPr>
      <dsp:style>
        <a:lnRef idx="2">
          <a:schemeClr val="accent4">
            <a:shade val="15000"/>
          </a:schemeClr>
        </a:lnRef>
        <a:fillRef idx="1">
          <a:schemeClr val="accent4"/>
        </a:fillRef>
        <a:effectRef idx="0">
          <a:schemeClr val="accent4"/>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IN" sz="1400" b="1" kern="1200" dirty="0">
              <a:solidFill>
                <a:schemeClr val="tx1"/>
              </a:solidFill>
              <a:latin typeface="+mn-lt"/>
            </a:rPr>
            <a:t>Conclusion drawn </a:t>
          </a:r>
        </a:p>
      </dsp:txBody>
      <dsp:txXfrm>
        <a:off x="426993" y="4225170"/>
        <a:ext cx="2019855" cy="1182481"/>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0.26153</cdr:x>
      <cdr:y>0.02382</cdr:y>
    </cdr:from>
    <cdr:to>
      <cdr:x>0.82331</cdr:x>
      <cdr:y>0.10195</cdr:y>
    </cdr:to>
    <cdr:sp macro="" textlink="">
      <cdr:nvSpPr>
        <cdr:cNvPr id="2" name="TextBox 1">
          <a:extLst xmlns:a="http://schemas.openxmlformats.org/drawingml/2006/main">
            <a:ext uri="{FF2B5EF4-FFF2-40B4-BE49-F238E27FC236}">
              <a16:creationId xmlns:a16="http://schemas.microsoft.com/office/drawing/2014/main" id="{A7B76A82-F2DC-49EB-EE54-B12CC8EA3D83}"/>
            </a:ext>
          </a:extLst>
        </cdr:cNvPr>
        <cdr:cNvSpPr txBox="1"/>
      </cdr:nvSpPr>
      <cdr:spPr>
        <a:xfrm xmlns:a="http://schemas.openxmlformats.org/drawingml/2006/main">
          <a:off x="1396994" y="78308"/>
          <a:ext cx="3000798" cy="25684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IN" sz="1400" b="1" kern="1200" spc="20" dirty="0">
              <a:latin typeface="Calibri" panose="020F0502020204030204" pitchFamily="34" charset="0"/>
              <a:ea typeface="Calibri" panose="020F0502020204030204" pitchFamily="34" charset="0"/>
              <a:cs typeface="Calibri" panose="020F0502020204030204" pitchFamily="34" charset="0"/>
            </a:rPr>
            <a:t>Pollution</a:t>
          </a:r>
          <a:r>
            <a:rPr lang="en-IN" sz="1400" b="1" kern="1200" dirty="0">
              <a:latin typeface="Calibri" panose="020F0502020204030204" pitchFamily="34" charset="0"/>
              <a:ea typeface="Calibri" panose="020F0502020204030204" pitchFamily="34" charset="0"/>
              <a:cs typeface="Calibri" panose="020F0502020204030204" pitchFamily="34" charset="0"/>
            </a:rPr>
            <a:t> causing sources by media</a:t>
          </a:r>
        </a:p>
      </cdr:txBody>
    </cdr:sp>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1"/>
            <a:ext cx="12192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4" y="4960137"/>
            <a:ext cx="7772400" cy="1463040"/>
          </a:xfrm>
        </p:spPr>
        <p:txBody>
          <a:bodyPr anchor="ctr">
            <a:normAutofit/>
          </a:bodyPr>
          <a:lstStyle>
            <a:lvl1pPr algn="r">
              <a:defRPr sz="5001" spc="201" baseline="0"/>
            </a:lvl1pPr>
          </a:lstStyle>
          <a:p>
            <a:r>
              <a:rPr lang="en-US"/>
              <a:t>Click to edit Master title style</a:t>
            </a:r>
            <a:endParaRPr lang="en-US" dirty="0"/>
          </a:p>
        </p:txBody>
      </p:sp>
      <p:sp>
        <p:nvSpPr>
          <p:cNvPr id="3" name="Subtitle 2"/>
          <p:cNvSpPr>
            <a:spLocks noGrp="1"/>
          </p:cNvSpPr>
          <p:nvPr>
            <p:ph type="subTitle" idx="1"/>
          </p:nvPr>
        </p:nvSpPr>
        <p:spPr>
          <a:xfrm>
            <a:off x="8610605" y="4960137"/>
            <a:ext cx="3200400" cy="1463040"/>
          </a:xfrm>
        </p:spPr>
        <p:txBody>
          <a:bodyPr lIns="91440" rIns="91440" anchor="ctr">
            <a:normAutofit/>
          </a:bodyPr>
          <a:lstStyle>
            <a:lvl1pPr marL="0" indent="0" algn="l">
              <a:lnSpc>
                <a:spcPct val="100000"/>
              </a:lnSpc>
              <a:spcBef>
                <a:spcPts val="0"/>
              </a:spcBef>
              <a:buNone/>
              <a:defRPr sz="1801">
                <a:solidFill>
                  <a:schemeClr val="tx1">
                    <a:lumMod val="90000"/>
                    <a:lumOff val="10000"/>
                  </a:schemeClr>
                </a:solidFill>
              </a:defRPr>
            </a:lvl1pPr>
            <a:lvl2pPr marL="457216" indent="0" algn="ctr">
              <a:buNone/>
              <a:defRPr sz="1801"/>
            </a:lvl2pPr>
            <a:lvl3pPr marL="914433" indent="0" algn="ctr">
              <a:buNone/>
              <a:defRPr sz="1801"/>
            </a:lvl3pPr>
            <a:lvl4pPr marL="1371653" indent="0" algn="ctr">
              <a:buNone/>
              <a:defRPr sz="1801"/>
            </a:lvl4pPr>
            <a:lvl5pPr marL="1828869" indent="0" algn="ctr">
              <a:buNone/>
              <a:defRPr sz="1801"/>
            </a:lvl5pPr>
            <a:lvl6pPr marL="2286085" indent="0" algn="ctr">
              <a:buNone/>
              <a:defRPr sz="1801"/>
            </a:lvl6pPr>
            <a:lvl7pPr marL="2743302" indent="0" algn="ctr">
              <a:buNone/>
              <a:defRPr sz="1801"/>
            </a:lvl7pPr>
            <a:lvl8pPr marL="3200522" indent="0" algn="ctr">
              <a:buNone/>
              <a:defRPr sz="1801"/>
            </a:lvl8pPr>
            <a:lvl9pPr marL="3657738" indent="0" algn="ctr">
              <a:buNone/>
              <a:defRPr sz="1801"/>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9AB19E55-3C4E-4142-955E-2B1413638F93}" type="datetimeFigureOut">
              <a:rPr lang="en-IN" smtClean="0"/>
              <a:t>29-04-2025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8EBDEE6-A6E5-4FE4-B7ED-53726C489B47}" type="slidenum">
              <a:rPr lang="en-IN" smtClean="0"/>
              <a:t>‹#›</a:t>
            </a:fld>
            <a:endParaRPr lang="en-IN"/>
          </a:p>
        </p:txBody>
      </p:sp>
      <p:cxnSp>
        <p:nvCxnSpPr>
          <p:cNvPr id="8" name="Straight Connector 7"/>
          <p:cNvCxnSpPr/>
          <p:nvPr/>
        </p:nvCxnSpPr>
        <p:spPr>
          <a:xfrm flipV="1">
            <a:off x="8386843"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36610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AB19E55-3C4E-4142-955E-2B1413638F93}" type="datetimeFigureOut">
              <a:rPr lang="en-IN" smtClean="0"/>
              <a:t>29-04-2025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8EBDEE6-A6E5-4FE4-B7ED-53726C489B47}" type="slidenum">
              <a:rPr lang="en-IN" smtClean="0"/>
              <a:t>‹#›</a:t>
            </a:fld>
            <a:endParaRPr lang="en-IN"/>
          </a:p>
        </p:txBody>
      </p:sp>
    </p:spTree>
    <p:extLst>
      <p:ext uri="{BB962C8B-B14F-4D97-AF65-F5344CB8AC3E}">
        <p14:creationId xmlns:p14="http://schemas.microsoft.com/office/powerpoint/2010/main" val="30159977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899"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0"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AB19E55-3C4E-4142-955E-2B1413638F93}" type="datetimeFigureOut">
              <a:rPr lang="en-IN" smtClean="0"/>
              <a:t>29-04-2025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8EBDEE6-A6E5-4FE4-B7ED-53726C489B47}" type="slidenum">
              <a:rPr lang="en-IN" smtClean="0"/>
              <a:t>‹#›</a:t>
            </a:fld>
            <a:endParaRPr lang="en-IN"/>
          </a:p>
        </p:txBody>
      </p:sp>
      <p:cxnSp>
        <p:nvCxnSpPr>
          <p:cNvPr id="7" name="Straight Connector 6"/>
          <p:cNvCxnSpPr/>
          <p:nvPr/>
        </p:nvCxnSpPr>
        <p:spPr>
          <a:xfrm rot="5400000" flipV="1">
            <a:off x="10058400" y="59263"/>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68639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AB19E55-3C4E-4142-955E-2B1413638F93}" type="datetimeFigureOut">
              <a:rPr lang="en-IN" smtClean="0"/>
              <a:t>29-04-2025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8EBDEE6-A6E5-4FE4-B7ED-53726C489B47}" type="slidenum">
              <a:rPr lang="en-IN" smtClean="0"/>
              <a:t>‹#›</a:t>
            </a:fld>
            <a:endParaRPr lang="en-IN"/>
          </a:p>
        </p:txBody>
      </p:sp>
    </p:spTree>
    <p:extLst>
      <p:ext uri="{BB962C8B-B14F-4D97-AF65-F5344CB8AC3E}">
        <p14:creationId xmlns:p14="http://schemas.microsoft.com/office/powerpoint/2010/main" val="14518812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1"/>
            <a:ext cx="121920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4" y="4960137"/>
            <a:ext cx="7772400" cy="1463040"/>
          </a:xfrm>
        </p:spPr>
        <p:txBody>
          <a:bodyPr anchor="ctr">
            <a:normAutofit/>
          </a:bodyPr>
          <a:lstStyle>
            <a:lvl1pPr algn="r">
              <a:defRPr sz="5001" b="0" spc="201" baseline="0"/>
            </a:lvl1pPr>
          </a:lstStyle>
          <a:p>
            <a:r>
              <a:rPr lang="en-US"/>
              <a:t>Click to edit Master title style</a:t>
            </a:r>
            <a:endParaRPr lang="en-US" dirty="0"/>
          </a:p>
        </p:txBody>
      </p:sp>
      <p:sp>
        <p:nvSpPr>
          <p:cNvPr id="3" name="Text Placeholder 2"/>
          <p:cNvSpPr>
            <a:spLocks noGrp="1"/>
          </p:cNvSpPr>
          <p:nvPr>
            <p:ph type="body" idx="1"/>
          </p:nvPr>
        </p:nvSpPr>
        <p:spPr>
          <a:xfrm>
            <a:off x="8610605" y="4960137"/>
            <a:ext cx="3200400" cy="1463040"/>
          </a:xfrm>
        </p:spPr>
        <p:txBody>
          <a:bodyPr lIns="91440" rIns="91440" anchor="ctr">
            <a:normAutofit/>
          </a:bodyPr>
          <a:lstStyle>
            <a:lvl1pPr marL="0" indent="0">
              <a:lnSpc>
                <a:spcPct val="100000"/>
              </a:lnSpc>
              <a:spcBef>
                <a:spcPts val="0"/>
              </a:spcBef>
              <a:buNone/>
              <a:defRPr sz="1801">
                <a:solidFill>
                  <a:schemeClr val="tx1">
                    <a:lumMod val="90000"/>
                    <a:lumOff val="10000"/>
                  </a:schemeClr>
                </a:solidFill>
              </a:defRPr>
            </a:lvl1pPr>
            <a:lvl2pPr marL="457216" indent="0">
              <a:buNone/>
              <a:defRPr sz="1801">
                <a:solidFill>
                  <a:schemeClr val="tx1">
                    <a:tint val="75000"/>
                  </a:schemeClr>
                </a:solidFill>
              </a:defRPr>
            </a:lvl2pPr>
            <a:lvl3pPr marL="914433" indent="0">
              <a:buNone/>
              <a:defRPr sz="1600">
                <a:solidFill>
                  <a:schemeClr val="tx1">
                    <a:tint val="75000"/>
                  </a:schemeClr>
                </a:solidFill>
              </a:defRPr>
            </a:lvl3pPr>
            <a:lvl4pPr marL="1371653" indent="0">
              <a:buNone/>
              <a:defRPr sz="1401">
                <a:solidFill>
                  <a:schemeClr val="tx1">
                    <a:tint val="75000"/>
                  </a:schemeClr>
                </a:solidFill>
              </a:defRPr>
            </a:lvl4pPr>
            <a:lvl5pPr marL="1828869" indent="0">
              <a:buNone/>
              <a:defRPr sz="1401">
                <a:solidFill>
                  <a:schemeClr val="tx1">
                    <a:tint val="75000"/>
                  </a:schemeClr>
                </a:solidFill>
              </a:defRPr>
            </a:lvl5pPr>
            <a:lvl6pPr marL="2286085" indent="0">
              <a:buNone/>
              <a:defRPr sz="1401">
                <a:solidFill>
                  <a:schemeClr val="tx1">
                    <a:tint val="75000"/>
                  </a:schemeClr>
                </a:solidFill>
              </a:defRPr>
            </a:lvl6pPr>
            <a:lvl7pPr marL="2743302" indent="0">
              <a:buNone/>
              <a:defRPr sz="1401">
                <a:solidFill>
                  <a:schemeClr val="tx1">
                    <a:tint val="75000"/>
                  </a:schemeClr>
                </a:solidFill>
              </a:defRPr>
            </a:lvl7pPr>
            <a:lvl8pPr marL="3200522" indent="0">
              <a:buNone/>
              <a:defRPr sz="1401">
                <a:solidFill>
                  <a:schemeClr val="tx1">
                    <a:tint val="75000"/>
                  </a:schemeClr>
                </a:solidFill>
              </a:defRPr>
            </a:lvl8pPr>
            <a:lvl9pPr marL="3657738" indent="0">
              <a:buNone/>
              <a:defRPr sz="1401">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AB19E55-3C4E-4142-955E-2B1413638F93}" type="datetimeFigureOut">
              <a:rPr lang="en-IN" smtClean="0"/>
              <a:t>29-04-2025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8EBDEE6-A6E5-4FE4-B7ED-53726C489B47}" type="slidenum">
              <a:rPr lang="en-IN" smtClean="0"/>
              <a:t>‹#›</a:t>
            </a:fld>
            <a:endParaRPr lang="en-IN"/>
          </a:p>
        </p:txBody>
      </p:sp>
      <p:cxnSp>
        <p:nvCxnSpPr>
          <p:cNvPr id="8" name="Straight Connector 7"/>
          <p:cNvCxnSpPr/>
          <p:nvPr/>
        </p:nvCxnSpPr>
        <p:spPr>
          <a:xfrm flipV="1">
            <a:off x="8386843"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45578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34" y="585216"/>
            <a:ext cx="9720073"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8"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1"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AB19E55-3C4E-4142-955E-2B1413638F93}" type="datetimeFigureOut">
              <a:rPr lang="en-IN" smtClean="0"/>
              <a:t>29-04-2025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58EBDEE6-A6E5-4FE4-B7ED-53726C489B47}" type="slidenum">
              <a:rPr lang="en-IN" smtClean="0"/>
              <a:t>‹#›</a:t>
            </a:fld>
            <a:endParaRPr lang="en-IN"/>
          </a:p>
        </p:txBody>
      </p:sp>
    </p:spTree>
    <p:extLst>
      <p:ext uri="{BB962C8B-B14F-4D97-AF65-F5344CB8AC3E}">
        <p14:creationId xmlns:p14="http://schemas.microsoft.com/office/powerpoint/2010/main" val="26829704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24134" y="585216"/>
            <a:ext cx="9720073" cy="1499616"/>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2">
                    <a:lumMod val="75000"/>
                  </a:schemeClr>
                </a:solidFill>
                <a:latin typeface="+mn-lt"/>
              </a:defRPr>
            </a:lvl1pPr>
            <a:lvl2pPr marL="457216" indent="0">
              <a:buNone/>
              <a:defRPr sz="2000" b="1"/>
            </a:lvl2pPr>
            <a:lvl3pPr marL="914433" indent="0">
              <a:buNone/>
              <a:defRPr sz="1801" b="1"/>
            </a:lvl3pPr>
            <a:lvl4pPr marL="1371653" indent="0">
              <a:buNone/>
              <a:defRPr sz="1600" b="1"/>
            </a:lvl4pPr>
            <a:lvl5pPr marL="1828869" indent="0">
              <a:buNone/>
              <a:defRPr sz="1600" b="1"/>
            </a:lvl5pPr>
            <a:lvl6pPr marL="2286085" indent="0">
              <a:buNone/>
              <a:defRPr sz="1600" b="1"/>
            </a:lvl6pPr>
            <a:lvl7pPr marL="2743302" indent="0">
              <a:buNone/>
              <a:defRPr sz="1600" b="1"/>
            </a:lvl7pPr>
            <a:lvl8pPr marL="3200522" indent="0">
              <a:buNone/>
              <a:defRPr sz="1600" b="1"/>
            </a:lvl8pPr>
            <a:lvl9pPr marL="3657738"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lIns="45720" rIns="4572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89321"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2">
                    <a:lumMod val="75000"/>
                  </a:schemeClr>
                </a:solidFill>
                <a:latin typeface="+mn-lt"/>
                <a:ea typeface="+mn-ea"/>
                <a:cs typeface="+mn-cs"/>
              </a:defRPr>
            </a:lvl1pPr>
            <a:lvl2pPr marL="457216" indent="0">
              <a:buNone/>
              <a:defRPr sz="2000" b="1"/>
            </a:lvl2pPr>
            <a:lvl3pPr marL="914433" indent="0">
              <a:buNone/>
              <a:defRPr sz="1801" b="1"/>
            </a:lvl3pPr>
            <a:lvl4pPr marL="1371653" indent="0">
              <a:buNone/>
              <a:defRPr sz="1600" b="1"/>
            </a:lvl4pPr>
            <a:lvl5pPr marL="1828869" indent="0">
              <a:buNone/>
              <a:defRPr sz="1600" b="1"/>
            </a:lvl5pPr>
            <a:lvl6pPr marL="2286085" indent="0">
              <a:buNone/>
              <a:defRPr sz="1600" b="1"/>
            </a:lvl6pPr>
            <a:lvl7pPr marL="2743302" indent="0">
              <a:buNone/>
              <a:defRPr sz="1600" b="1"/>
            </a:lvl7pPr>
            <a:lvl8pPr marL="3200522" indent="0">
              <a:buNone/>
              <a:defRPr sz="1600" b="1"/>
            </a:lvl8pPr>
            <a:lvl9pPr marL="3657738" indent="0">
              <a:buNone/>
              <a:defRPr sz="1600" b="1"/>
            </a:lvl9pPr>
          </a:lstStyle>
          <a:p>
            <a:pPr marL="0" lvl="0" indent="0" algn="l" defTabSz="914433" rtl="0" eaLnBrk="1" latinLnBrk="0" hangingPunct="1">
              <a:lnSpc>
                <a:spcPct val="90000"/>
              </a:lnSpc>
              <a:spcBef>
                <a:spcPts val="1801"/>
              </a:spcBef>
              <a:buNone/>
            </a:pPr>
            <a:r>
              <a:rPr lang="en-US"/>
              <a:t>Click to edit Master text styles</a:t>
            </a:r>
          </a:p>
        </p:txBody>
      </p:sp>
      <p:sp>
        <p:nvSpPr>
          <p:cNvPr id="6" name="Content Placeholder 5"/>
          <p:cNvSpPr>
            <a:spLocks noGrp="1"/>
          </p:cNvSpPr>
          <p:nvPr>
            <p:ph sz="quarter" idx="4"/>
          </p:nvPr>
        </p:nvSpPr>
        <p:spPr>
          <a:xfrm>
            <a:off x="5989321" y="2967788"/>
            <a:ext cx="4754880" cy="3341572"/>
          </a:xfrm>
        </p:spPr>
        <p:txBody>
          <a:bodyPr lIns="45720" rIns="4572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AB19E55-3C4E-4142-955E-2B1413638F93}" type="datetimeFigureOut">
              <a:rPr lang="en-IN" smtClean="0"/>
              <a:t>29-04-2025</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58EBDEE6-A6E5-4FE4-B7ED-53726C489B47}" type="slidenum">
              <a:rPr lang="en-IN" smtClean="0"/>
              <a:t>‹#›</a:t>
            </a:fld>
            <a:endParaRPr lang="en-IN"/>
          </a:p>
        </p:txBody>
      </p:sp>
    </p:spTree>
    <p:extLst>
      <p:ext uri="{BB962C8B-B14F-4D97-AF65-F5344CB8AC3E}">
        <p14:creationId xmlns:p14="http://schemas.microsoft.com/office/powerpoint/2010/main" val="13386962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AB19E55-3C4E-4142-955E-2B1413638F93}" type="datetimeFigureOut">
              <a:rPr lang="en-IN" smtClean="0"/>
              <a:t>29-04-2025</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58EBDEE6-A6E5-4FE4-B7ED-53726C489B47}" type="slidenum">
              <a:rPr lang="en-IN" smtClean="0"/>
              <a:t>‹#›</a:t>
            </a:fld>
            <a:endParaRPr lang="en-IN"/>
          </a:p>
        </p:txBody>
      </p:sp>
    </p:spTree>
    <p:extLst>
      <p:ext uri="{BB962C8B-B14F-4D97-AF65-F5344CB8AC3E}">
        <p14:creationId xmlns:p14="http://schemas.microsoft.com/office/powerpoint/2010/main" val="35140627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B19E55-3C4E-4142-955E-2B1413638F93}" type="datetimeFigureOut">
              <a:rPr lang="en-IN" smtClean="0"/>
              <a:t>29-04-2025</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58EBDEE6-A6E5-4FE4-B7ED-53726C489B47}" type="slidenum">
              <a:rPr lang="en-IN" smtClean="0"/>
              <a:t>‹#›</a:t>
            </a:fld>
            <a:endParaRPr lang="en-IN"/>
          </a:p>
        </p:txBody>
      </p:sp>
    </p:spTree>
    <p:extLst>
      <p:ext uri="{BB962C8B-B14F-4D97-AF65-F5344CB8AC3E}">
        <p14:creationId xmlns:p14="http://schemas.microsoft.com/office/powerpoint/2010/main" val="4114541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4999" y="822960"/>
            <a:ext cx="5678425"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1"/>
              </a:spcBef>
              <a:buNone/>
              <a:defRPr sz="1600"/>
            </a:lvl1pPr>
            <a:lvl2pPr marL="457216" indent="0">
              <a:buNone/>
              <a:defRPr sz="1200"/>
            </a:lvl2pPr>
            <a:lvl3pPr marL="914433" indent="0">
              <a:buNone/>
              <a:defRPr sz="1001"/>
            </a:lvl3pPr>
            <a:lvl4pPr marL="1371653" indent="0">
              <a:buNone/>
              <a:defRPr sz="900"/>
            </a:lvl4pPr>
            <a:lvl5pPr marL="1828869" indent="0">
              <a:buNone/>
              <a:defRPr sz="900"/>
            </a:lvl5pPr>
            <a:lvl6pPr marL="2286085" indent="0">
              <a:buNone/>
              <a:defRPr sz="900"/>
            </a:lvl6pPr>
            <a:lvl7pPr marL="2743302" indent="0">
              <a:buNone/>
              <a:defRPr sz="900"/>
            </a:lvl7pPr>
            <a:lvl8pPr marL="3200522" indent="0">
              <a:buNone/>
              <a:defRPr sz="900"/>
            </a:lvl8pPr>
            <a:lvl9pPr marL="3657738"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AB19E55-3C4E-4142-955E-2B1413638F93}" type="datetimeFigureOut">
              <a:rPr lang="en-IN" smtClean="0"/>
              <a:t>29-04-2025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58EBDEE6-A6E5-4FE4-B7ED-53726C489B47}" type="slidenum">
              <a:rPr lang="en-IN" smtClean="0"/>
              <a:t>‹#›</a:t>
            </a:fld>
            <a:endParaRPr lang="en-IN"/>
          </a:p>
        </p:txBody>
      </p:sp>
    </p:spTree>
    <p:extLst>
      <p:ext uri="{BB962C8B-B14F-4D97-AF65-F5344CB8AC3E}">
        <p14:creationId xmlns:p14="http://schemas.microsoft.com/office/powerpoint/2010/main" val="13860764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4960138"/>
            <a:ext cx="7772400" cy="1463040"/>
          </a:xfrm>
        </p:spPr>
        <p:txBody>
          <a:bodyPr anchor="ctr">
            <a:normAutofit/>
          </a:bodyPr>
          <a:lstStyle>
            <a:lvl1pPr algn="r">
              <a:defRPr sz="5001" spc="201"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3" cy="4572000"/>
          </a:xfrm>
          <a:solidFill>
            <a:schemeClr val="accent2">
              <a:lumMod val="60000"/>
              <a:lumOff val="40000"/>
            </a:schemeClr>
          </a:solidFill>
        </p:spPr>
        <p:txBody>
          <a:bodyPr lIns="457200" tIns="365760" rIns="45720" bIns="45720" anchor="t"/>
          <a:lstStyle>
            <a:lvl1pPr marL="0" indent="0">
              <a:buNone/>
              <a:defRPr sz="3200"/>
            </a:lvl1pPr>
            <a:lvl2pPr marL="457216" indent="0">
              <a:buNone/>
              <a:defRPr sz="2800"/>
            </a:lvl2pPr>
            <a:lvl3pPr marL="914433" indent="0">
              <a:buNone/>
              <a:defRPr sz="2400"/>
            </a:lvl3pPr>
            <a:lvl4pPr marL="1371653" indent="0">
              <a:buNone/>
              <a:defRPr sz="2000"/>
            </a:lvl4pPr>
            <a:lvl5pPr marL="1828869" indent="0">
              <a:buNone/>
              <a:defRPr sz="2000"/>
            </a:lvl5pPr>
            <a:lvl6pPr marL="2286085" indent="0">
              <a:buNone/>
              <a:defRPr sz="2000"/>
            </a:lvl6pPr>
            <a:lvl7pPr marL="2743302" indent="0">
              <a:buNone/>
              <a:defRPr sz="2000"/>
            </a:lvl7pPr>
            <a:lvl8pPr marL="3200522" indent="0">
              <a:buNone/>
              <a:defRPr sz="2000"/>
            </a:lvl8pPr>
            <a:lvl9pPr marL="3657738"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5" y="4960138"/>
            <a:ext cx="3200400" cy="1463040"/>
          </a:xfrm>
        </p:spPr>
        <p:txBody>
          <a:bodyPr lIns="91440" rIns="91440" anchor="ctr">
            <a:normAutofit/>
          </a:bodyPr>
          <a:lstStyle>
            <a:lvl1pPr marL="0" indent="0">
              <a:lnSpc>
                <a:spcPct val="100000"/>
              </a:lnSpc>
              <a:spcBef>
                <a:spcPts val="0"/>
              </a:spcBef>
              <a:buNone/>
              <a:defRPr sz="1801">
                <a:solidFill>
                  <a:schemeClr val="tx1">
                    <a:lumMod val="90000"/>
                    <a:lumOff val="10000"/>
                  </a:schemeClr>
                </a:solidFill>
              </a:defRPr>
            </a:lvl1pPr>
            <a:lvl2pPr marL="457216" indent="0">
              <a:buNone/>
              <a:defRPr sz="1401"/>
            </a:lvl2pPr>
            <a:lvl3pPr marL="914433" indent="0">
              <a:buNone/>
              <a:defRPr sz="1200"/>
            </a:lvl3pPr>
            <a:lvl4pPr marL="1371653" indent="0">
              <a:buNone/>
              <a:defRPr sz="1001"/>
            </a:lvl4pPr>
            <a:lvl5pPr marL="1828869" indent="0">
              <a:buNone/>
              <a:defRPr sz="1001"/>
            </a:lvl5pPr>
            <a:lvl6pPr marL="2286085" indent="0">
              <a:buNone/>
              <a:defRPr sz="1001"/>
            </a:lvl6pPr>
            <a:lvl7pPr marL="2743302" indent="0">
              <a:buNone/>
              <a:defRPr sz="1001"/>
            </a:lvl7pPr>
            <a:lvl8pPr marL="3200522" indent="0">
              <a:buNone/>
              <a:defRPr sz="1001"/>
            </a:lvl8pPr>
            <a:lvl9pPr marL="3657738" indent="0">
              <a:buNone/>
              <a:defRPr sz="1001"/>
            </a:lvl9pPr>
          </a:lstStyle>
          <a:p>
            <a:pPr lvl="0"/>
            <a:r>
              <a:rPr lang="en-US"/>
              <a:t>Click to edit Master text styles</a:t>
            </a:r>
          </a:p>
        </p:txBody>
      </p:sp>
      <p:sp>
        <p:nvSpPr>
          <p:cNvPr id="5" name="Date Placeholder 4"/>
          <p:cNvSpPr>
            <a:spLocks noGrp="1"/>
          </p:cNvSpPr>
          <p:nvPr>
            <p:ph type="dt" sz="half" idx="10"/>
          </p:nvPr>
        </p:nvSpPr>
        <p:spPr/>
        <p:txBody>
          <a:bodyPr/>
          <a:lstStyle/>
          <a:p>
            <a:fld id="{9AB19E55-3C4E-4142-955E-2B1413638F93}" type="datetimeFigureOut">
              <a:rPr lang="en-IN" smtClean="0"/>
              <a:t>29-04-2025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58EBDEE6-A6E5-4FE4-B7ED-53726C489B47}" type="slidenum">
              <a:rPr lang="en-IN" smtClean="0"/>
              <a:t>‹#›</a:t>
            </a:fld>
            <a:endParaRPr lang="en-IN"/>
          </a:p>
        </p:txBody>
      </p:sp>
      <p:cxnSp>
        <p:nvCxnSpPr>
          <p:cNvPr id="9" name="Straight Connector 8"/>
          <p:cNvCxnSpPr/>
          <p:nvPr/>
        </p:nvCxnSpPr>
        <p:spPr>
          <a:xfrm flipV="1">
            <a:off x="8386843"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14093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34" y="585216"/>
            <a:ext cx="9720073"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1"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34" y="6470704"/>
            <a:ext cx="2154142" cy="274320"/>
          </a:xfrm>
          <a:prstGeom prst="rect">
            <a:avLst/>
          </a:prstGeom>
        </p:spPr>
        <p:txBody>
          <a:bodyPr vert="horz" lIns="91440" tIns="45720" rIns="91440" bIns="45720" rtlCol="0" anchor="ctr"/>
          <a:lstStyle>
            <a:lvl1pPr algn="l">
              <a:defRPr sz="1001">
                <a:solidFill>
                  <a:schemeClr val="tx1">
                    <a:lumMod val="90000"/>
                    <a:lumOff val="10000"/>
                  </a:schemeClr>
                </a:solidFill>
                <a:latin typeface="+mj-lt"/>
              </a:defRPr>
            </a:lvl1pPr>
          </a:lstStyle>
          <a:p>
            <a:fld id="{9AB19E55-3C4E-4142-955E-2B1413638F93}" type="datetimeFigureOut">
              <a:rPr lang="en-IN" smtClean="0"/>
              <a:t>29-04-2025</a:t>
            </a:fld>
            <a:endParaRPr lang="en-IN"/>
          </a:p>
        </p:txBody>
      </p:sp>
      <p:sp>
        <p:nvSpPr>
          <p:cNvPr id="5" name="Footer Placeholder 4"/>
          <p:cNvSpPr>
            <a:spLocks noGrp="1"/>
          </p:cNvSpPr>
          <p:nvPr>
            <p:ph type="ftr" sz="quarter" idx="3"/>
          </p:nvPr>
        </p:nvSpPr>
        <p:spPr>
          <a:xfrm>
            <a:off x="4842931" y="6470704"/>
            <a:ext cx="5901458" cy="274320"/>
          </a:xfrm>
          <a:prstGeom prst="rect">
            <a:avLst/>
          </a:prstGeom>
        </p:spPr>
        <p:txBody>
          <a:bodyPr vert="horz" lIns="91440" tIns="45720" rIns="91440" bIns="45720" rtlCol="0" anchor="ctr"/>
          <a:lstStyle>
            <a:lvl1pPr algn="r">
              <a:defRPr sz="1001" cap="all" baseline="0">
                <a:solidFill>
                  <a:schemeClr val="tx1">
                    <a:lumMod val="90000"/>
                    <a:lumOff val="10000"/>
                  </a:schemeClr>
                </a:solidFill>
                <a:latin typeface="+mj-lt"/>
              </a:defRPr>
            </a:lvl1pPr>
          </a:lstStyle>
          <a:p>
            <a:endParaRPr lang="en-IN"/>
          </a:p>
        </p:txBody>
      </p:sp>
      <p:sp>
        <p:nvSpPr>
          <p:cNvPr id="6" name="Slide Number Placeholder 5"/>
          <p:cNvSpPr>
            <a:spLocks noGrp="1"/>
          </p:cNvSpPr>
          <p:nvPr>
            <p:ph type="sldNum" sz="quarter" idx="4"/>
          </p:nvPr>
        </p:nvSpPr>
        <p:spPr>
          <a:xfrm>
            <a:off x="10837334" y="6470704"/>
            <a:ext cx="973666" cy="274320"/>
          </a:xfrm>
          <a:prstGeom prst="rect">
            <a:avLst/>
          </a:prstGeom>
        </p:spPr>
        <p:txBody>
          <a:bodyPr vert="horz" lIns="91440" tIns="45720" rIns="91440" bIns="45720" rtlCol="0" anchor="ctr"/>
          <a:lstStyle>
            <a:lvl1pPr algn="l">
              <a:defRPr sz="1001">
                <a:solidFill>
                  <a:schemeClr val="tx1">
                    <a:lumMod val="90000"/>
                    <a:lumOff val="10000"/>
                  </a:schemeClr>
                </a:solidFill>
                <a:latin typeface="+mj-lt"/>
              </a:defRPr>
            </a:lvl1pPr>
          </a:lstStyle>
          <a:p>
            <a:fld id="{58EBDEE6-A6E5-4FE4-B7ED-53726C489B47}" type="slidenum">
              <a:rPr lang="en-IN" smtClean="0"/>
              <a:t>‹#›</a:t>
            </a:fld>
            <a:endParaRPr lang="en-IN"/>
          </a:p>
        </p:txBody>
      </p:sp>
    </p:spTree>
    <p:extLst>
      <p:ext uri="{BB962C8B-B14F-4D97-AF65-F5344CB8AC3E}">
        <p14:creationId xmlns:p14="http://schemas.microsoft.com/office/powerpoint/2010/main" val="36113512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33" rtl="0" eaLnBrk="1" latinLnBrk="0" hangingPunct="1">
        <a:lnSpc>
          <a:spcPct val="80000"/>
        </a:lnSpc>
        <a:spcBef>
          <a:spcPct val="0"/>
        </a:spcBef>
        <a:buNone/>
        <a:defRPr sz="5001" kern="1200" cap="all" spc="100" baseline="0">
          <a:solidFill>
            <a:schemeClr val="tx1">
              <a:lumMod val="90000"/>
              <a:lumOff val="10000"/>
            </a:schemeClr>
          </a:solidFill>
          <a:latin typeface="+mj-lt"/>
          <a:ea typeface="+mj-ea"/>
          <a:cs typeface="+mj-cs"/>
        </a:defRPr>
      </a:lvl1pPr>
    </p:titleStyle>
    <p:bodyStyle>
      <a:lvl1pPr marL="91445" indent="-91445" algn="l" defTabSz="914433" rtl="0" eaLnBrk="1" latinLnBrk="0" hangingPunct="1">
        <a:lnSpc>
          <a:spcPct val="90000"/>
        </a:lnSpc>
        <a:spcBef>
          <a:spcPts val="1200"/>
        </a:spcBef>
        <a:spcAft>
          <a:spcPts val="201"/>
        </a:spcAft>
        <a:buClr>
          <a:schemeClr val="accent2"/>
        </a:buClr>
        <a:buSzPct val="100000"/>
        <a:buFont typeface="Tw Cen MT" panose="020B0602020104020603" pitchFamily="34" charset="0"/>
        <a:buChar char=" "/>
        <a:defRPr sz="2201" kern="1200">
          <a:solidFill>
            <a:schemeClr val="tx1"/>
          </a:solidFill>
          <a:latin typeface="+mn-lt"/>
          <a:ea typeface="+mn-ea"/>
          <a:cs typeface="+mn-cs"/>
        </a:defRPr>
      </a:lvl1pPr>
      <a:lvl2pPr marL="265187" indent="-137166" algn="l" defTabSz="914433" rtl="0" eaLnBrk="1" latinLnBrk="0" hangingPunct="1">
        <a:lnSpc>
          <a:spcPct val="90000"/>
        </a:lnSpc>
        <a:spcBef>
          <a:spcPts val="201"/>
        </a:spcBef>
        <a:spcAft>
          <a:spcPts val="400"/>
        </a:spcAft>
        <a:buClr>
          <a:schemeClr val="accent2"/>
        </a:buClr>
        <a:buFont typeface="Wingdings 3" pitchFamily="18" charset="2"/>
        <a:buChar char=""/>
        <a:defRPr sz="1801" kern="1200">
          <a:solidFill>
            <a:schemeClr val="tx1"/>
          </a:solidFill>
          <a:latin typeface="+mn-lt"/>
          <a:ea typeface="+mn-ea"/>
          <a:cs typeface="+mn-cs"/>
        </a:defRPr>
      </a:lvl2pPr>
      <a:lvl3pPr marL="448073" indent="-137166" algn="l" defTabSz="914433" rtl="0" eaLnBrk="1" latinLnBrk="0" hangingPunct="1">
        <a:lnSpc>
          <a:spcPct val="90000"/>
        </a:lnSpc>
        <a:spcBef>
          <a:spcPts val="201"/>
        </a:spcBef>
        <a:spcAft>
          <a:spcPts val="400"/>
        </a:spcAft>
        <a:buClr>
          <a:schemeClr val="accent2"/>
        </a:buClr>
        <a:buFont typeface="Wingdings 3" pitchFamily="18" charset="2"/>
        <a:buChar char=""/>
        <a:defRPr sz="1401" kern="1200">
          <a:solidFill>
            <a:schemeClr val="tx1"/>
          </a:solidFill>
          <a:latin typeface="+mn-lt"/>
          <a:ea typeface="+mn-ea"/>
          <a:cs typeface="+mn-cs"/>
        </a:defRPr>
      </a:lvl3pPr>
      <a:lvl4pPr marL="594383" indent="-137166" algn="l" defTabSz="914433" rtl="0" eaLnBrk="1" latinLnBrk="0" hangingPunct="1">
        <a:lnSpc>
          <a:spcPct val="90000"/>
        </a:lnSpc>
        <a:spcBef>
          <a:spcPts val="201"/>
        </a:spcBef>
        <a:spcAft>
          <a:spcPts val="400"/>
        </a:spcAft>
        <a:buClr>
          <a:schemeClr val="accent2"/>
        </a:buClr>
        <a:buFont typeface="Wingdings 3" pitchFamily="18" charset="2"/>
        <a:buChar char=""/>
        <a:defRPr sz="1401" kern="1200">
          <a:solidFill>
            <a:schemeClr val="tx1"/>
          </a:solidFill>
          <a:latin typeface="+mn-lt"/>
          <a:ea typeface="+mn-ea"/>
          <a:cs typeface="+mn-cs"/>
        </a:defRPr>
      </a:lvl4pPr>
      <a:lvl5pPr marL="777270" indent="-137166" algn="l" defTabSz="914433" rtl="0" eaLnBrk="1" latinLnBrk="0" hangingPunct="1">
        <a:lnSpc>
          <a:spcPct val="90000"/>
        </a:lnSpc>
        <a:spcBef>
          <a:spcPts val="201"/>
        </a:spcBef>
        <a:spcAft>
          <a:spcPts val="400"/>
        </a:spcAft>
        <a:buClr>
          <a:schemeClr val="accent2"/>
        </a:buClr>
        <a:buFont typeface="Wingdings 3" pitchFamily="18" charset="2"/>
        <a:buChar char=""/>
        <a:defRPr sz="1401" kern="1200">
          <a:solidFill>
            <a:schemeClr val="tx1"/>
          </a:solidFill>
          <a:latin typeface="+mn-lt"/>
          <a:ea typeface="+mn-ea"/>
          <a:cs typeface="+mn-cs"/>
        </a:defRPr>
      </a:lvl5pPr>
      <a:lvl6pPr marL="914433" indent="-137166" algn="l" defTabSz="914433" rtl="0" eaLnBrk="1" latinLnBrk="0" hangingPunct="1">
        <a:lnSpc>
          <a:spcPct val="90000"/>
        </a:lnSpc>
        <a:spcBef>
          <a:spcPts val="201"/>
        </a:spcBef>
        <a:spcAft>
          <a:spcPts val="400"/>
        </a:spcAft>
        <a:buClr>
          <a:schemeClr val="accent2"/>
        </a:buClr>
        <a:buFont typeface="Wingdings 3" pitchFamily="18" charset="2"/>
        <a:buChar char=""/>
        <a:defRPr sz="1401" kern="1200">
          <a:solidFill>
            <a:schemeClr val="tx1"/>
          </a:solidFill>
          <a:latin typeface="+mn-lt"/>
          <a:ea typeface="+mn-ea"/>
          <a:cs typeface="+mn-cs"/>
        </a:defRPr>
      </a:lvl6pPr>
      <a:lvl7pPr marL="1060744" indent="-137166" algn="l" defTabSz="914433" rtl="0" eaLnBrk="1" latinLnBrk="0" hangingPunct="1">
        <a:lnSpc>
          <a:spcPct val="90000"/>
        </a:lnSpc>
        <a:spcBef>
          <a:spcPts val="201"/>
        </a:spcBef>
        <a:spcAft>
          <a:spcPts val="400"/>
        </a:spcAft>
        <a:buClr>
          <a:schemeClr val="accent2"/>
        </a:buClr>
        <a:buFont typeface="Wingdings 3" pitchFamily="18" charset="2"/>
        <a:buChar char=""/>
        <a:defRPr sz="1401" kern="1200">
          <a:solidFill>
            <a:schemeClr val="tx1"/>
          </a:solidFill>
          <a:latin typeface="+mn-lt"/>
          <a:ea typeface="+mn-ea"/>
          <a:cs typeface="+mn-cs"/>
        </a:defRPr>
      </a:lvl7pPr>
      <a:lvl8pPr marL="1216200" indent="-137166" algn="l" defTabSz="914433" rtl="0" eaLnBrk="1" latinLnBrk="0" hangingPunct="1">
        <a:lnSpc>
          <a:spcPct val="90000"/>
        </a:lnSpc>
        <a:spcBef>
          <a:spcPts val="201"/>
        </a:spcBef>
        <a:spcAft>
          <a:spcPts val="400"/>
        </a:spcAft>
        <a:buClr>
          <a:schemeClr val="accent2"/>
        </a:buClr>
        <a:buFont typeface="Wingdings 3" pitchFamily="18" charset="2"/>
        <a:buChar char=""/>
        <a:defRPr sz="1401" kern="1200">
          <a:solidFill>
            <a:schemeClr val="tx1"/>
          </a:solidFill>
          <a:latin typeface="+mn-lt"/>
          <a:ea typeface="+mn-ea"/>
          <a:cs typeface="+mn-cs"/>
        </a:defRPr>
      </a:lvl8pPr>
      <a:lvl9pPr marL="1362509" indent="-137166" algn="l" defTabSz="914433" rtl="0" eaLnBrk="1" latinLnBrk="0" hangingPunct="1">
        <a:lnSpc>
          <a:spcPct val="90000"/>
        </a:lnSpc>
        <a:spcBef>
          <a:spcPts val="201"/>
        </a:spcBef>
        <a:spcAft>
          <a:spcPts val="400"/>
        </a:spcAft>
        <a:buClr>
          <a:schemeClr val="accent2"/>
        </a:buClr>
        <a:buFont typeface="Wingdings 3" pitchFamily="18" charset="2"/>
        <a:buChar char=""/>
        <a:defRPr sz="1401" kern="1200">
          <a:solidFill>
            <a:schemeClr val="tx1"/>
          </a:solidFill>
          <a:latin typeface="+mn-lt"/>
          <a:ea typeface="+mn-ea"/>
          <a:cs typeface="+mn-cs"/>
        </a:defRPr>
      </a:lvl9pPr>
    </p:bodyStyle>
    <p:otherStyle>
      <a:defPPr>
        <a:defRPr lang="en-US"/>
      </a:defPPr>
      <a:lvl1pPr marL="0" algn="l" defTabSz="914433" rtl="0" eaLnBrk="1" latinLnBrk="0" hangingPunct="1">
        <a:defRPr sz="1801" kern="1200">
          <a:solidFill>
            <a:schemeClr val="tx1"/>
          </a:solidFill>
          <a:latin typeface="+mn-lt"/>
          <a:ea typeface="+mn-ea"/>
          <a:cs typeface="+mn-cs"/>
        </a:defRPr>
      </a:lvl1pPr>
      <a:lvl2pPr marL="457216" algn="l" defTabSz="914433" rtl="0" eaLnBrk="1" latinLnBrk="0" hangingPunct="1">
        <a:defRPr sz="1801" kern="1200">
          <a:solidFill>
            <a:schemeClr val="tx1"/>
          </a:solidFill>
          <a:latin typeface="+mn-lt"/>
          <a:ea typeface="+mn-ea"/>
          <a:cs typeface="+mn-cs"/>
        </a:defRPr>
      </a:lvl2pPr>
      <a:lvl3pPr marL="914433" algn="l" defTabSz="914433" rtl="0" eaLnBrk="1" latinLnBrk="0" hangingPunct="1">
        <a:defRPr sz="1801" kern="1200">
          <a:solidFill>
            <a:schemeClr val="tx1"/>
          </a:solidFill>
          <a:latin typeface="+mn-lt"/>
          <a:ea typeface="+mn-ea"/>
          <a:cs typeface="+mn-cs"/>
        </a:defRPr>
      </a:lvl3pPr>
      <a:lvl4pPr marL="1371653" algn="l" defTabSz="914433" rtl="0" eaLnBrk="1" latinLnBrk="0" hangingPunct="1">
        <a:defRPr sz="1801" kern="1200">
          <a:solidFill>
            <a:schemeClr val="tx1"/>
          </a:solidFill>
          <a:latin typeface="+mn-lt"/>
          <a:ea typeface="+mn-ea"/>
          <a:cs typeface="+mn-cs"/>
        </a:defRPr>
      </a:lvl4pPr>
      <a:lvl5pPr marL="1828869" algn="l" defTabSz="914433" rtl="0" eaLnBrk="1" latinLnBrk="0" hangingPunct="1">
        <a:defRPr sz="1801" kern="1200">
          <a:solidFill>
            <a:schemeClr val="tx1"/>
          </a:solidFill>
          <a:latin typeface="+mn-lt"/>
          <a:ea typeface="+mn-ea"/>
          <a:cs typeface="+mn-cs"/>
        </a:defRPr>
      </a:lvl5pPr>
      <a:lvl6pPr marL="2286085" algn="l" defTabSz="914433" rtl="0" eaLnBrk="1" latinLnBrk="0" hangingPunct="1">
        <a:defRPr sz="1801" kern="1200">
          <a:solidFill>
            <a:schemeClr val="tx1"/>
          </a:solidFill>
          <a:latin typeface="+mn-lt"/>
          <a:ea typeface="+mn-ea"/>
          <a:cs typeface="+mn-cs"/>
        </a:defRPr>
      </a:lvl6pPr>
      <a:lvl7pPr marL="2743302" algn="l" defTabSz="914433" rtl="0" eaLnBrk="1" latinLnBrk="0" hangingPunct="1">
        <a:defRPr sz="1801" kern="1200">
          <a:solidFill>
            <a:schemeClr val="tx1"/>
          </a:solidFill>
          <a:latin typeface="+mn-lt"/>
          <a:ea typeface="+mn-ea"/>
          <a:cs typeface="+mn-cs"/>
        </a:defRPr>
      </a:lvl7pPr>
      <a:lvl8pPr marL="3200522" algn="l" defTabSz="914433" rtl="0" eaLnBrk="1" latinLnBrk="0" hangingPunct="1">
        <a:defRPr sz="1801" kern="1200">
          <a:solidFill>
            <a:schemeClr val="tx1"/>
          </a:solidFill>
          <a:latin typeface="+mn-lt"/>
          <a:ea typeface="+mn-ea"/>
          <a:cs typeface="+mn-cs"/>
        </a:defRPr>
      </a:lvl8pPr>
      <a:lvl9pPr marL="3657738" algn="l" defTabSz="914433" rtl="0" eaLnBrk="1" latinLnBrk="0" hangingPunct="1">
        <a:defRPr sz="180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chart" Target="../charts/chart3.xml"/></Relationships>
</file>

<file path=ppt/slides/_rels/slide5.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7.xml"/><Relationship Id="rId5" Type="http://schemas.openxmlformats.org/officeDocument/2006/relationships/chart" Target="../charts/chart9.xml"/><Relationship Id="rId4" Type="http://schemas.openxmlformats.org/officeDocument/2006/relationships/chart" Target="../charts/chart8.xml"/></Relationships>
</file>

<file path=ppt/slides/_rels/slide6.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7.xml"/><Relationship Id="rId4" Type="http://schemas.openxmlformats.org/officeDocument/2006/relationships/chart" Target="../charts/chart12.xml"/></Relationships>
</file>

<file path=ppt/slides/_rels/slide7.xml.rels><?xml version="1.0" encoding="UTF-8" standalone="yes"?>
<Relationships xmlns="http://schemas.openxmlformats.org/package/2006/relationships"><Relationship Id="rId2" Type="http://schemas.openxmlformats.org/officeDocument/2006/relationships/hyperlink" Target="https://caqm.nic.in/Index1.aspx?lid=17&amp;lsid=11&amp;pid=1&amp;lev=2&amp;langid=1" TargetMode="Externa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a:extLst>
            <a:ext uri="{FF2B5EF4-FFF2-40B4-BE49-F238E27FC236}">
              <a16:creationId xmlns:a16="http://schemas.microsoft.com/office/drawing/2014/main" id="{F7FABD51-A314-31C7-88B3-34AC5A63A4C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668FC88-2783-6D6C-2D56-8574E9CD10F4}"/>
              </a:ext>
            </a:extLst>
          </p:cNvPr>
          <p:cNvSpPr>
            <a:spLocks noGrp="1"/>
          </p:cNvSpPr>
          <p:nvPr>
            <p:ph type="ctrTitle" idx="4294967295"/>
          </p:nvPr>
        </p:nvSpPr>
        <p:spPr>
          <a:xfrm>
            <a:off x="1208137" y="1592311"/>
            <a:ext cx="9896475" cy="1019175"/>
          </a:xfrm>
        </p:spPr>
        <p:txBody>
          <a:bodyPr>
            <a:noAutofit/>
          </a:bodyPr>
          <a:lstStyle/>
          <a:p>
            <a:pPr algn="ctr"/>
            <a:r>
              <a:rPr lang="en-US" sz="2800" b="1" dirty="0">
                <a:solidFill>
                  <a:srgbClr val="002060"/>
                </a:solidFill>
              </a:rPr>
              <a:t>Analyzing the role of environmental communication in the context of a policy on air quality management in Delhi by CAQM</a:t>
            </a:r>
            <a:endParaRPr lang="en-IN" sz="2800" dirty="0"/>
          </a:p>
        </p:txBody>
      </p:sp>
      <p:sp>
        <p:nvSpPr>
          <p:cNvPr id="3" name="Subtitle 2">
            <a:extLst>
              <a:ext uri="{FF2B5EF4-FFF2-40B4-BE49-F238E27FC236}">
                <a16:creationId xmlns:a16="http://schemas.microsoft.com/office/drawing/2014/main" id="{AF4BE0C9-5305-314E-FCBA-C36127FA5836}"/>
              </a:ext>
            </a:extLst>
          </p:cNvPr>
          <p:cNvSpPr>
            <a:spLocks noGrp="1"/>
          </p:cNvSpPr>
          <p:nvPr>
            <p:ph type="subTitle" idx="4294967295"/>
          </p:nvPr>
        </p:nvSpPr>
        <p:spPr>
          <a:xfrm>
            <a:off x="2162969" y="3429000"/>
            <a:ext cx="7866062" cy="1563648"/>
          </a:xfrm>
        </p:spPr>
        <p:txBody>
          <a:bodyPr>
            <a:normAutofit/>
          </a:bodyPr>
          <a:lstStyle/>
          <a:p>
            <a:pPr algn="ctr"/>
            <a:r>
              <a:rPr lang="en-IN" sz="2000" b="1" kern="150" dirty="0">
                <a:solidFill>
                  <a:srgbClr val="002060"/>
                </a:solidFill>
                <a:latin typeface="+mj-lt"/>
                <a:ea typeface="Calibri" panose="020F0502020204030204" pitchFamily="34" charset="0"/>
                <a:cs typeface="F"/>
              </a:rPr>
              <a:t>Swamini Pandit </a:t>
            </a:r>
            <a:r>
              <a:rPr lang="en-IN" sz="2000" b="1" kern="150" baseline="30000" dirty="0">
                <a:solidFill>
                  <a:srgbClr val="002060"/>
                </a:solidFill>
                <a:latin typeface="+mj-lt"/>
                <a:ea typeface="Calibri" panose="020F0502020204030204" pitchFamily="34" charset="0"/>
                <a:cs typeface="F"/>
              </a:rPr>
              <a:t>1</a:t>
            </a:r>
            <a:r>
              <a:rPr lang="en-IN" sz="2000" b="1" kern="150" dirty="0">
                <a:solidFill>
                  <a:srgbClr val="002060"/>
                </a:solidFill>
                <a:latin typeface="+mj-lt"/>
                <a:ea typeface="Calibri" panose="020F0502020204030204" pitchFamily="34" charset="0"/>
                <a:cs typeface="F"/>
              </a:rPr>
              <a:t>, Gaurav Govardhan </a:t>
            </a:r>
            <a:r>
              <a:rPr lang="en-IN" sz="2000" b="1" kern="150" baseline="30000" dirty="0">
                <a:solidFill>
                  <a:srgbClr val="002060"/>
                </a:solidFill>
                <a:latin typeface="+mj-lt"/>
                <a:ea typeface="Calibri" panose="020F0502020204030204" pitchFamily="34" charset="0"/>
                <a:cs typeface="F"/>
              </a:rPr>
              <a:t>2,3</a:t>
            </a:r>
            <a:r>
              <a:rPr lang="en-IN" sz="2000" b="1" kern="150" dirty="0">
                <a:solidFill>
                  <a:srgbClr val="002060"/>
                </a:solidFill>
                <a:latin typeface="+mj-lt"/>
                <a:ea typeface="Calibri" panose="020F0502020204030204" pitchFamily="34" charset="0"/>
                <a:cs typeface="F"/>
              </a:rPr>
              <a:t>, Sachin D. Ghude </a:t>
            </a:r>
            <a:r>
              <a:rPr lang="en-IN" sz="2000" b="1" kern="150" baseline="30000" dirty="0">
                <a:solidFill>
                  <a:srgbClr val="002060"/>
                </a:solidFill>
                <a:latin typeface="+mj-lt"/>
                <a:ea typeface="Calibri" panose="020F0502020204030204" pitchFamily="34" charset="0"/>
                <a:cs typeface="F"/>
              </a:rPr>
              <a:t>2</a:t>
            </a:r>
          </a:p>
          <a:p>
            <a:pPr algn="ctr" defTabSz="457216">
              <a:lnSpc>
                <a:spcPct val="120000"/>
              </a:lnSpc>
              <a:spcBef>
                <a:spcPts val="300"/>
              </a:spcBef>
              <a:spcAft>
                <a:spcPts val="300"/>
              </a:spcAft>
              <a:buClrTx/>
              <a:buSzTx/>
              <a:defRPr/>
            </a:pPr>
            <a:r>
              <a:rPr lang="en-IN" sz="1400" kern="150" baseline="30000" dirty="0">
                <a:solidFill>
                  <a:srgbClr val="000000"/>
                </a:solidFill>
                <a:latin typeface="+mj-lt"/>
                <a:ea typeface="Calibri" panose="020F0502020204030204" pitchFamily="34" charset="0"/>
                <a:cs typeface="F"/>
              </a:rPr>
              <a:t>1</a:t>
            </a:r>
            <a:r>
              <a:rPr lang="en-IN" sz="1400" kern="150" dirty="0">
                <a:solidFill>
                  <a:srgbClr val="000000"/>
                </a:solidFill>
                <a:latin typeface="+mj-lt"/>
                <a:ea typeface="Calibri" panose="020F0502020204030204" pitchFamily="34" charset="0"/>
                <a:cs typeface="F"/>
              </a:rPr>
              <a:t>Department of Environmental Science, Savitribai Phule Pune University, Pune, India.</a:t>
            </a:r>
            <a:r>
              <a:rPr lang="en-IN" sz="1400" kern="150" dirty="0">
                <a:solidFill>
                  <a:srgbClr val="00000A"/>
                </a:solidFill>
                <a:latin typeface="+mj-lt"/>
                <a:ea typeface="Calibri" panose="020F0502020204030204" pitchFamily="34" charset="0"/>
                <a:cs typeface="F"/>
              </a:rPr>
              <a:t> </a:t>
            </a:r>
            <a:r>
              <a:rPr lang="en-IN" sz="1400" kern="150" baseline="30000" dirty="0">
                <a:solidFill>
                  <a:srgbClr val="000000"/>
                </a:solidFill>
                <a:latin typeface="+mj-lt"/>
                <a:ea typeface="Calibri" panose="020F0502020204030204" pitchFamily="34" charset="0"/>
                <a:cs typeface="F"/>
              </a:rPr>
              <a:t>2</a:t>
            </a:r>
            <a:r>
              <a:rPr lang="en-IN" sz="1400" kern="150" dirty="0">
                <a:solidFill>
                  <a:srgbClr val="000000"/>
                </a:solidFill>
                <a:latin typeface="+mj-lt"/>
                <a:ea typeface="Calibri" panose="020F0502020204030204" pitchFamily="34" charset="0"/>
                <a:cs typeface="F"/>
              </a:rPr>
              <a:t> Indian Institute of Tropical Meteorology, Ministry of Earth Sciences, Pune, India.</a:t>
            </a:r>
            <a:r>
              <a:rPr lang="en-IN" sz="1400" kern="150" dirty="0">
                <a:solidFill>
                  <a:srgbClr val="00000A"/>
                </a:solidFill>
                <a:latin typeface="+mj-lt"/>
                <a:ea typeface="Calibri" panose="020F0502020204030204" pitchFamily="34" charset="0"/>
                <a:cs typeface="F"/>
              </a:rPr>
              <a:t> </a:t>
            </a:r>
            <a:r>
              <a:rPr lang="en-IN" sz="1400" kern="150" baseline="30000" dirty="0">
                <a:solidFill>
                  <a:srgbClr val="000000"/>
                </a:solidFill>
                <a:latin typeface="+mj-lt"/>
                <a:ea typeface="Calibri" panose="020F0502020204030204" pitchFamily="34" charset="0"/>
                <a:cs typeface="F"/>
              </a:rPr>
              <a:t>3</a:t>
            </a:r>
            <a:r>
              <a:rPr lang="en-IN" sz="1400" kern="150" dirty="0">
                <a:solidFill>
                  <a:srgbClr val="000000"/>
                </a:solidFill>
                <a:latin typeface="+mj-lt"/>
                <a:ea typeface="Calibri" panose="020F0502020204030204" pitchFamily="34" charset="0"/>
                <a:cs typeface="F"/>
              </a:rPr>
              <a:t> National Centre for Medium Range Weather Forecasting, Ministry of Earth Sciences, Noida, India.</a:t>
            </a:r>
            <a:endParaRPr lang="en-IN" sz="1400" b="1" kern="150" dirty="0">
              <a:solidFill>
                <a:srgbClr val="002060"/>
              </a:solidFill>
              <a:latin typeface="+mj-lt"/>
              <a:ea typeface="Calibri" panose="020F0502020204030204" pitchFamily="34" charset="0"/>
              <a:cs typeface="F"/>
            </a:endParaRPr>
          </a:p>
          <a:p>
            <a:pPr algn="ctr"/>
            <a:endParaRPr lang="en-IN" dirty="0"/>
          </a:p>
        </p:txBody>
      </p:sp>
      <p:pic>
        <p:nvPicPr>
          <p:cNvPr id="6" name="Picture 2" descr="Savitribai Phule Pune University - Wikipedia">
            <a:extLst>
              <a:ext uri="{FF2B5EF4-FFF2-40B4-BE49-F238E27FC236}">
                <a16:creationId xmlns:a16="http://schemas.microsoft.com/office/drawing/2014/main" id="{F3A31D10-684B-526F-F9C6-EDBE56BE4B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071" y="69415"/>
            <a:ext cx="825449" cy="82544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6267EA1A-4E52-B03F-D18C-F94AAF262C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04612" y="5533947"/>
            <a:ext cx="917225" cy="917225"/>
          </a:xfrm>
          <a:prstGeom prst="rect">
            <a:avLst/>
          </a:prstGeom>
        </p:spPr>
      </p:pic>
      <p:pic>
        <p:nvPicPr>
          <p:cNvPr id="8" name="Picture 7">
            <a:extLst>
              <a:ext uri="{FF2B5EF4-FFF2-40B4-BE49-F238E27FC236}">
                <a16:creationId xmlns:a16="http://schemas.microsoft.com/office/drawing/2014/main" id="{606658E0-42F3-750E-38FF-A58CA937020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6721" y="5646987"/>
            <a:ext cx="771781" cy="1080000"/>
          </a:xfrm>
          <a:prstGeom prst="rect">
            <a:avLst/>
          </a:prstGeom>
        </p:spPr>
      </p:pic>
      <p:pic>
        <p:nvPicPr>
          <p:cNvPr id="9" name="Picture 8">
            <a:extLst>
              <a:ext uri="{FF2B5EF4-FFF2-40B4-BE49-F238E27FC236}">
                <a16:creationId xmlns:a16="http://schemas.microsoft.com/office/drawing/2014/main" id="{6BDA9890-34CA-A2A3-C580-CF7834D6348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4735" y="5646987"/>
            <a:ext cx="771785" cy="1080000"/>
          </a:xfrm>
          <a:prstGeom prst="rect">
            <a:avLst/>
          </a:prstGeom>
        </p:spPr>
      </p:pic>
      <p:sp>
        <p:nvSpPr>
          <p:cNvPr id="4" name="TextBox 3">
            <a:extLst>
              <a:ext uri="{FF2B5EF4-FFF2-40B4-BE49-F238E27FC236}">
                <a16:creationId xmlns:a16="http://schemas.microsoft.com/office/drawing/2014/main" id="{0F8982FF-5119-EB84-EAE8-7BB11E39736B}"/>
              </a:ext>
            </a:extLst>
          </p:cNvPr>
          <p:cNvSpPr txBox="1"/>
          <p:nvPr/>
        </p:nvSpPr>
        <p:spPr>
          <a:xfrm>
            <a:off x="9300185" y="6596182"/>
            <a:ext cx="2977063" cy="26161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IN" sz="1100" b="0" i="0" u="none" strike="noStrike" kern="1200" cap="none" spc="0" normalizeH="0" baseline="0" noProof="0" dirty="0">
                <a:ln>
                  <a:noFill/>
                </a:ln>
                <a:solidFill>
                  <a:srgbClr val="2E2B21"/>
                </a:solidFill>
                <a:effectLst/>
                <a:uLnTx/>
                <a:uFillTx/>
                <a:latin typeface="Times New Roman" panose="02020603050405020304"/>
                <a:ea typeface="+mn-ea"/>
                <a:cs typeface="+mn-cs"/>
              </a:rPr>
              <a:t>Contact author: </a:t>
            </a:r>
            <a:r>
              <a:rPr kumimoji="0" lang="en-IN" sz="1100" b="1" i="0" u="none" strike="noStrike" kern="150" cap="none" spc="0" normalizeH="0" baseline="0" noProof="0" dirty="0">
                <a:ln>
                  <a:noFill/>
                </a:ln>
                <a:solidFill>
                  <a:srgbClr val="D2CB6C">
                    <a:lumMod val="50000"/>
                  </a:srgbClr>
                </a:solidFill>
                <a:effectLst/>
                <a:uLnTx/>
                <a:uFillTx/>
                <a:latin typeface="Times New Roman" panose="02020603050405020304"/>
                <a:ea typeface="Calibri" panose="020F0502020204030204" pitchFamily="34" charset="0"/>
                <a:cs typeface="F"/>
              </a:rPr>
              <a:t>panditswamini@gmail.com</a:t>
            </a:r>
            <a:endParaRPr kumimoji="0" lang="en-IN" sz="1100" b="0" i="0" u="none" strike="noStrike" kern="1200" cap="none" spc="0" normalizeH="0" baseline="0" noProof="0" dirty="0">
              <a:ln>
                <a:noFill/>
              </a:ln>
              <a:solidFill>
                <a:srgbClr val="2E2B21"/>
              </a:solidFill>
              <a:effectLst/>
              <a:uLnTx/>
              <a:uFillTx/>
              <a:latin typeface="Times New Roman" panose="02020603050405020304"/>
              <a:ea typeface="+mn-ea"/>
              <a:cs typeface="+mn-cs"/>
            </a:endParaRPr>
          </a:p>
        </p:txBody>
      </p:sp>
      <p:sp>
        <p:nvSpPr>
          <p:cNvPr id="10" name="TextBox 9">
            <a:extLst>
              <a:ext uri="{FF2B5EF4-FFF2-40B4-BE49-F238E27FC236}">
                <a16:creationId xmlns:a16="http://schemas.microsoft.com/office/drawing/2014/main" id="{E30307B9-2B57-B691-838B-B2C798EED3B0}"/>
              </a:ext>
            </a:extLst>
          </p:cNvPr>
          <p:cNvSpPr txBox="1"/>
          <p:nvPr/>
        </p:nvSpPr>
        <p:spPr>
          <a:xfrm>
            <a:off x="11034411" y="5297603"/>
            <a:ext cx="1157589" cy="24634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IN" sz="1001" b="0" i="0" u="none" strike="noStrike" kern="1200" cap="none" spc="0" normalizeH="0" baseline="0" noProof="0" dirty="0">
                <a:ln>
                  <a:noFill/>
                </a:ln>
                <a:solidFill>
                  <a:srgbClr val="2E2B21"/>
                </a:solidFill>
                <a:effectLst/>
                <a:uLnTx/>
                <a:uFillTx/>
                <a:latin typeface="Arial" panose="020B0604020202020204"/>
                <a:ea typeface="+mn-ea"/>
                <a:cs typeface="+mn-cs"/>
              </a:rPr>
              <a:t>QR for abstract</a:t>
            </a:r>
          </a:p>
        </p:txBody>
      </p:sp>
      <p:pic>
        <p:nvPicPr>
          <p:cNvPr id="12" name="Picture 2" descr="EGU 2025 | Blue-Cloud 2026">
            <a:extLst>
              <a:ext uri="{FF2B5EF4-FFF2-40B4-BE49-F238E27FC236}">
                <a16:creationId xmlns:a16="http://schemas.microsoft.com/office/drawing/2014/main" id="{AF91117C-3086-5E09-EBD0-F04899BDB73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355785" y="22995"/>
            <a:ext cx="1773995" cy="9978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39000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a:extLst>
            <a:ext uri="{FF2B5EF4-FFF2-40B4-BE49-F238E27FC236}">
              <a16:creationId xmlns:a16="http://schemas.microsoft.com/office/drawing/2014/main" id="{BB50D961-5D69-CB6C-9F60-447D9033A84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13D79F3-CB5A-853F-A9F0-B413A78B5BCE}"/>
              </a:ext>
            </a:extLst>
          </p:cNvPr>
          <p:cNvSpPr>
            <a:spLocks noGrp="1"/>
          </p:cNvSpPr>
          <p:nvPr>
            <p:ph type="title"/>
          </p:nvPr>
        </p:nvSpPr>
        <p:spPr>
          <a:xfrm>
            <a:off x="711215" y="328742"/>
            <a:ext cx="10929403" cy="536012"/>
          </a:xfrm>
        </p:spPr>
        <p:txBody>
          <a:bodyPr>
            <a:noAutofit/>
          </a:bodyPr>
          <a:lstStyle/>
          <a:p>
            <a:pPr>
              <a:lnSpc>
                <a:spcPct val="100000"/>
              </a:lnSpc>
            </a:pPr>
            <a:r>
              <a:rPr lang="en-IN" sz="2400" dirty="0"/>
              <a:t>Why Delhi air pollution and environmental communication? </a:t>
            </a:r>
          </a:p>
        </p:txBody>
      </p:sp>
      <p:grpSp>
        <p:nvGrpSpPr>
          <p:cNvPr id="5" name="Group 4">
            <a:extLst>
              <a:ext uri="{FF2B5EF4-FFF2-40B4-BE49-F238E27FC236}">
                <a16:creationId xmlns:a16="http://schemas.microsoft.com/office/drawing/2014/main" id="{BBDD789A-C140-8EE4-6FC0-37F7C851C5D8}"/>
              </a:ext>
            </a:extLst>
          </p:cNvPr>
          <p:cNvGrpSpPr/>
          <p:nvPr/>
        </p:nvGrpSpPr>
        <p:grpSpPr>
          <a:xfrm>
            <a:off x="3300448" y="3755144"/>
            <a:ext cx="917284" cy="360000"/>
            <a:chOff x="2137241" y="3415855"/>
            <a:chExt cx="917283" cy="540000"/>
          </a:xfrm>
        </p:grpSpPr>
        <p:sp>
          <p:nvSpPr>
            <p:cNvPr id="7" name="Arrow: Right 6">
              <a:extLst>
                <a:ext uri="{FF2B5EF4-FFF2-40B4-BE49-F238E27FC236}">
                  <a16:creationId xmlns:a16="http://schemas.microsoft.com/office/drawing/2014/main" id="{3E6AFCC8-FB31-2385-AB9B-2F87F96B1AF7}"/>
                </a:ext>
              </a:extLst>
            </p:cNvPr>
            <p:cNvSpPr/>
            <p:nvPr/>
          </p:nvSpPr>
          <p:spPr>
            <a:xfrm rot="16200000">
              <a:off x="2038691" y="3514405"/>
              <a:ext cx="540000" cy="342900"/>
            </a:xfrm>
            <a:prstGeom prst="rightArrow">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6" rtl="0" eaLnBrk="1" fontAlgn="auto" latinLnBrk="0" hangingPunct="1">
                <a:lnSpc>
                  <a:spcPct val="100000"/>
                </a:lnSpc>
                <a:spcBef>
                  <a:spcPts val="0"/>
                </a:spcBef>
                <a:spcAft>
                  <a:spcPts val="0"/>
                </a:spcAft>
                <a:buClrTx/>
                <a:buSzTx/>
                <a:buFontTx/>
                <a:buNone/>
                <a:tabLst/>
                <a:defRPr/>
              </a:pPr>
              <a:endParaRPr kumimoji="0" lang="en-IN" sz="1801"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8" name="Arrow: Left 7">
              <a:extLst>
                <a:ext uri="{FF2B5EF4-FFF2-40B4-BE49-F238E27FC236}">
                  <a16:creationId xmlns:a16="http://schemas.microsoft.com/office/drawing/2014/main" id="{9E02030A-F8C2-A9A2-F087-60D965551862}"/>
                </a:ext>
              </a:extLst>
            </p:cNvPr>
            <p:cNvSpPr/>
            <p:nvPr/>
          </p:nvSpPr>
          <p:spPr>
            <a:xfrm rot="16200000">
              <a:off x="2613074" y="3514405"/>
              <a:ext cx="540000" cy="342900"/>
            </a:xfrm>
            <a:prstGeom prst="leftArrow">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6" rtl="0" eaLnBrk="1" fontAlgn="auto" latinLnBrk="0" hangingPunct="1">
                <a:lnSpc>
                  <a:spcPct val="100000"/>
                </a:lnSpc>
                <a:spcBef>
                  <a:spcPts val="0"/>
                </a:spcBef>
                <a:spcAft>
                  <a:spcPts val="0"/>
                </a:spcAft>
                <a:buClrTx/>
                <a:buSzTx/>
                <a:buFontTx/>
                <a:buNone/>
                <a:tabLst/>
                <a:defRPr/>
              </a:pPr>
              <a:endParaRPr kumimoji="0" lang="en-IN" sz="1801"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sp>
        <p:nvSpPr>
          <p:cNvPr id="12" name="TextBox 11">
            <a:extLst>
              <a:ext uri="{FF2B5EF4-FFF2-40B4-BE49-F238E27FC236}">
                <a16:creationId xmlns:a16="http://schemas.microsoft.com/office/drawing/2014/main" id="{E6BC6D94-08B8-28AF-339C-6B7F957561D5}"/>
              </a:ext>
            </a:extLst>
          </p:cNvPr>
          <p:cNvSpPr txBox="1"/>
          <p:nvPr/>
        </p:nvSpPr>
        <p:spPr>
          <a:xfrm>
            <a:off x="7549742" y="1485553"/>
            <a:ext cx="4018866" cy="369460"/>
          </a:xfrm>
          <a:prstGeom prst="rect">
            <a:avLst/>
          </a:prstGeom>
          <a:noFill/>
        </p:spPr>
        <p:txBody>
          <a:bodyPr wrap="square">
            <a:spAutoFit/>
          </a:bodyPr>
          <a:lstStyle/>
          <a:p>
            <a:pPr marL="0" marR="0" lvl="0" indent="0" algn="l" defTabSz="457206" rtl="0" eaLnBrk="1" fontAlgn="auto" latinLnBrk="0" hangingPunct="1">
              <a:lnSpc>
                <a:spcPct val="100000"/>
              </a:lnSpc>
              <a:spcBef>
                <a:spcPts val="0"/>
              </a:spcBef>
              <a:spcAft>
                <a:spcPts val="0"/>
              </a:spcAft>
              <a:buClrTx/>
              <a:buSzTx/>
              <a:buFontTx/>
              <a:buNone/>
              <a:tabLst/>
              <a:defRPr/>
            </a:pPr>
            <a:r>
              <a:rPr kumimoji="0" lang="en-IN" sz="1801" b="1" i="0" u="none" strike="noStrike" kern="1200" cap="small" spc="0" normalizeH="0" baseline="0" noProof="0" dirty="0">
                <a:ln>
                  <a:noFill/>
                </a:ln>
                <a:solidFill>
                  <a:srgbClr val="4E5B6F"/>
                </a:solidFill>
                <a:effectLst/>
                <a:uLnTx/>
                <a:uFillTx/>
                <a:latin typeface="Century Schoolbook"/>
                <a:ea typeface="+mn-ea"/>
                <a:cs typeface="+mn-cs"/>
              </a:rPr>
              <a:t>Probable inter-relationship</a:t>
            </a:r>
            <a:endParaRPr kumimoji="0" lang="en-IN" sz="1801" b="1" i="0" u="none" strike="noStrike" kern="1200" cap="none" spc="0" normalizeH="0" baseline="0" noProof="0" dirty="0">
              <a:ln>
                <a:noFill/>
              </a:ln>
              <a:solidFill>
                <a:srgbClr val="2E2B21"/>
              </a:solidFill>
              <a:effectLst/>
              <a:uLnTx/>
              <a:uFillTx/>
              <a:latin typeface="Arial" panose="020B0604020202020204"/>
              <a:ea typeface="+mn-ea"/>
              <a:cs typeface="+mn-cs"/>
            </a:endParaRPr>
          </a:p>
        </p:txBody>
      </p:sp>
      <p:graphicFrame>
        <p:nvGraphicFramePr>
          <p:cNvPr id="13" name="Content Placeholder 3">
            <a:extLst>
              <a:ext uri="{FF2B5EF4-FFF2-40B4-BE49-F238E27FC236}">
                <a16:creationId xmlns:a16="http://schemas.microsoft.com/office/drawing/2014/main" id="{5BF3FBE2-80B4-3A96-FEF8-E501349C190C}"/>
              </a:ext>
            </a:extLst>
          </p:cNvPr>
          <p:cNvGraphicFramePr>
            <a:graphicFrameLocks/>
          </p:cNvGraphicFramePr>
          <p:nvPr/>
        </p:nvGraphicFramePr>
        <p:xfrm>
          <a:off x="6672218" y="1896378"/>
          <a:ext cx="5256585" cy="39612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Rectangle 8">
            <a:extLst>
              <a:ext uri="{FF2B5EF4-FFF2-40B4-BE49-F238E27FC236}">
                <a16:creationId xmlns:a16="http://schemas.microsoft.com/office/drawing/2014/main" id="{25D4EFDA-06FE-7FC7-65A1-1714763DA284}"/>
              </a:ext>
            </a:extLst>
          </p:cNvPr>
          <p:cNvSpPr/>
          <p:nvPr/>
        </p:nvSpPr>
        <p:spPr>
          <a:xfrm>
            <a:off x="846116" y="4121419"/>
            <a:ext cx="5825948" cy="2664297"/>
          </a:xfrm>
          <a:prstGeom prst="rect">
            <a:avLst/>
          </a:prstGeom>
          <a:solidFill>
            <a:srgbClr val="E4E0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l" defTabSz="457206" rtl="0" eaLnBrk="1" fontAlgn="auto" latinLnBrk="0" hangingPunct="1">
              <a:lnSpc>
                <a:spcPct val="100000"/>
              </a:lnSpc>
              <a:spcBef>
                <a:spcPts val="0"/>
              </a:spcBef>
              <a:spcAft>
                <a:spcPts val="0"/>
              </a:spcAft>
              <a:buClrTx/>
              <a:buSzTx/>
              <a:buFontTx/>
              <a:buNone/>
              <a:tabLst/>
              <a:defRPr/>
            </a:pPr>
            <a:r>
              <a:rPr kumimoji="0" lang="en-IN" sz="1801" b="1" i="0" u="none" strike="noStrike" kern="1200" cap="none" spc="0" normalizeH="0" baseline="0" noProof="0" dirty="0">
                <a:ln>
                  <a:noFill/>
                </a:ln>
                <a:solidFill>
                  <a:srgbClr val="2E2B21"/>
                </a:solidFill>
                <a:effectLst/>
                <a:uLnTx/>
                <a:uFillTx/>
                <a:latin typeface="Times New Roman" panose="02020603050405020304" pitchFamily="18" charset="0"/>
                <a:ea typeface="Calibri" panose="020F0502020204030204" pitchFamily="34" charset="0"/>
                <a:cs typeface="+mn-cs"/>
              </a:rPr>
              <a:t>Delhi, India’s capital-</a:t>
            </a:r>
          </a:p>
          <a:p>
            <a:pPr marL="285756" marR="0" lvl="0" indent="-285756" algn="l" defTabSz="457206"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IN" sz="1801" b="0" i="0" u="none" strike="noStrike" kern="1200" cap="none" spc="0" normalizeH="0" baseline="0" noProof="0" dirty="0">
                <a:ln>
                  <a:noFill/>
                </a:ln>
                <a:solidFill>
                  <a:srgbClr val="2E2B21"/>
                </a:solidFill>
                <a:effectLst/>
                <a:uLnTx/>
                <a:uFillTx/>
                <a:latin typeface="Times New Roman" panose="02020603050405020304" pitchFamily="18" charset="0"/>
                <a:ea typeface="Calibri" panose="020F0502020204030204" pitchFamily="34" charset="0"/>
                <a:cs typeface="+mn-cs"/>
              </a:rPr>
              <a:t>Often tops the list of the most polluted cities globally.</a:t>
            </a:r>
          </a:p>
          <a:p>
            <a:pPr marL="285756" marR="0" lvl="0" indent="-285756" algn="l" defTabSz="457206"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IN" sz="1801" b="0" i="0" u="none" strike="noStrike" kern="1200" cap="none" spc="0" normalizeH="0" baseline="0" noProof="0" dirty="0">
                <a:ln>
                  <a:noFill/>
                </a:ln>
                <a:solidFill>
                  <a:srgbClr val="2E2B21"/>
                </a:solidFill>
                <a:effectLst/>
                <a:uLnTx/>
                <a:uFillTx/>
                <a:latin typeface="Times New Roman" panose="02020603050405020304" pitchFamily="18" charset="0"/>
                <a:ea typeface="Calibri" panose="020F0502020204030204" pitchFamily="34" charset="0"/>
                <a:cs typeface="+mn-cs"/>
              </a:rPr>
              <a:t>Along with NCR show very high AQI during post-monsoon and winters posing greater health risks and economical loss due to lack of productivity.</a:t>
            </a:r>
          </a:p>
          <a:p>
            <a:pPr marL="285756" marR="0" lvl="0" indent="-285756" algn="l" defTabSz="457206"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IN" sz="1801" b="0" i="0" u="none" strike="noStrike" kern="1200" cap="none" spc="0" normalizeH="0" baseline="0" noProof="0" dirty="0">
                <a:ln>
                  <a:noFill/>
                </a:ln>
                <a:solidFill>
                  <a:srgbClr val="2E2B21"/>
                </a:solidFill>
                <a:effectLst/>
                <a:uLnTx/>
                <a:uFillTx/>
                <a:latin typeface="Times New Roman" panose="02020603050405020304" pitchFamily="18" charset="0"/>
                <a:ea typeface="Calibri" panose="020F0502020204030204" pitchFamily="34" charset="0"/>
                <a:cs typeface="+mn-cs"/>
              </a:rPr>
              <a:t>Has a comprehensive policy to curb air pollution since July 2022 by CAQM.</a:t>
            </a:r>
          </a:p>
        </p:txBody>
      </p:sp>
      <p:sp>
        <p:nvSpPr>
          <p:cNvPr id="11" name="Rectangle 10">
            <a:extLst>
              <a:ext uri="{FF2B5EF4-FFF2-40B4-BE49-F238E27FC236}">
                <a16:creationId xmlns:a16="http://schemas.microsoft.com/office/drawing/2014/main" id="{8CFB83BA-E7A6-08D4-8FDB-68EB7D35724E}"/>
              </a:ext>
            </a:extLst>
          </p:cNvPr>
          <p:cNvSpPr/>
          <p:nvPr/>
        </p:nvSpPr>
        <p:spPr>
          <a:xfrm>
            <a:off x="846116" y="1090848"/>
            <a:ext cx="5825948" cy="2664297"/>
          </a:xfrm>
          <a:prstGeom prst="rect">
            <a:avLst/>
          </a:prstGeom>
          <a:solidFill>
            <a:srgbClr val="C4D8D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l" defTabSz="457206" rtl="0" eaLnBrk="1" fontAlgn="auto" latinLnBrk="0" hangingPunct="1">
              <a:lnSpc>
                <a:spcPct val="100000"/>
              </a:lnSpc>
              <a:spcBef>
                <a:spcPts val="0"/>
              </a:spcBef>
              <a:spcAft>
                <a:spcPts val="0"/>
              </a:spcAft>
              <a:buClrTx/>
              <a:buSzTx/>
              <a:buFontTx/>
              <a:buNone/>
              <a:tabLst/>
              <a:defRPr/>
            </a:pPr>
            <a:r>
              <a:rPr kumimoji="0" lang="en-IN" sz="1801" b="1" i="0" u="none" strike="noStrike" kern="1200" cap="none" spc="0" normalizeH="0" baseline="0" noProof="0" dirty="0">
                <a:ln>
                  <a:noFill/>
                </a:ln>
                <a:solidFill>
                  <a:srgbClr val="2E2B21"/>
                </a:solidFill>
                <a:effectLst/>
                <a:uLnTx/>
                <a:uFillTx/>
                <a:latin typeface="Times New Roman" panose="02020603050405020304" pitchFamily="18" charset="0"/>
                <a:ea typeface="Calibri" panose="020F0502020204030204" pitchFamily="34" charset="0"/>
                <a:cs typeface="+mn-cs"/>
              </a:rPr>
              <a:t>Environmental communication is crucial-</a:t>
            </a:r>
          </a:p>
          <a:p>
            <a:pPr marL="285756" marR="0" lvl="0" indent="-285756" algn="l" defTabSz="457206"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IN" sz="1801" b="0" i="0" u="none" strike="noStrike" kern="1200" cap="none" spc="0" normalizeH="0" baseline="0" noProof="0" dirty="0">
                <a:ln>
                  <a:noFill/>
                </a:ln>
                <a:solidFill>
                  <a:srgbClr val="2E2B21"/>
                </a:solidFill>
                <a:effectLst/>
                <a:uLnTx/>
                <a:uFillTx/>
                <a:latin typeface="Times New Roman" panose="02020603050405020304" pitchFamily="18" charset="0"/>
                <a:ea typeface="Calibri" panose="020F0502020204030204" pitchFamily="34" charset="0"/>
                <a:cs typeface="+mn-cs"/>
              </a:rPr>
              <a:t>To draw public and political attention to environmental problems and work as a catalyst in making new policies.</a:t>
            </a:r>
          </a:p>
          <a:p>
            <a:pPr marL="285756" marR="0" lvl="0" indent="-285756" algn="l" defTabSz="457206"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IN" sz="1801" b="0" i="0" u="none" strike="noStrike" kern="1200" cap="none" spc="0" normalizeH="0" baseline="0" noProof="0" dirty="0">
                <a:ln>
                  <a:noFill/>
                </a:ln>
                <a:solidFill>
                  <a:srgbClr val="2E2B21"/>
                </a:solidFill>
                <a:effectLst/>
                <a:uLnTx/>
                <a:uFillTx/>
                <a:latin typeface="Times New Roman" panose="02020603050405020304" pitchFamily="18" charset="0"/>
                <a:ea typeface="Calibri" panose="020F0502020204030204" pitchFamily="34" charset="0"/>
                <a:cs typeface="+mn-cs"/>
              </a:rPr>
              <a:t>To act as a bridge between scientists and the general public, distilling complex facts into actionable information. </a:t>
            </a:r>
          </a:p>
          <a:p>
            <a:pPr marL="285756" marR="0" lvl="0" indent="-285756" algn="l" defTabSz="457206"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IN" sz="1801" b="0" i="0" u="none" strike="noStrike" kern="1200" cap="none" spc="0" normalizeH="0" baseline="0" noProof="0" dirty="0">
                <a:ln>
                  <a:noFill/>
                </a:ln>
                <a:solidFill>
                  <a:srgbClr val="2E2B21"/>
                </a:solidFill>
                <a:effectLst/>
                <a:uLnTx/>
                <a:uFillTx/>
                <a:latin typeface="Times New Roman" panose="02020603050405020304" pitchFamily="18" charset="0"/>
                <a:ea typeface="Calibri" panose="020F0502020204030204" pitchFamily="34" charset="0"/>
                <a:cs typeface="+mn-cs"/>
              </a:rPr>
              <a:t>role in shaping public opinion and setting agendas for clean air </a:t>
            </a:r>
          </a:p>
        </p:txBody>
      </p:sp>
    </p:spTree>
    <p:extLst>
      <p:ext uri="{BB962C8B-B14F-4D97-AF65-F5344CB8AC3E}">
        <p14:creationId xmlns:p14="http://schemas.microsoft.com/office/powerpoint/2010/main" val="26547263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a:extLst>
            <a:ext uri="{FF2B5EF4-FFF2-40B4-BE49-F238E27FC236}">
              <a16:creationId xmlns:a16="http://schemas.microsoft.com/office/drawing/2014/main" id="{0A2A09E3-7532-F97A-5007-60DF74166DE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96DE34B-B960-C00E-4C16-72D99B93C3BC}"/>
              </a:ext>
            </a:extLst>
          </p:cNvPr>
          <p:cNvSpPr>
            <a:spLocks noGrp="1"/>
          </p:cNvSpPr>
          <p:nvPr>
            <p:ph type="title"/>
          </p:nvPr>
        </p:nvSpPr>
        <p:spPr>
          <a:xfrm>
            <a:off x="1919536" y="116632"/>
            <a:ext cx="8280920" cy="897835"/>
          </a:xfrm>
        </p:spPr>
        <p:txBody>
          <a:bodyPr>
            <a:noAutofit/>
          </a:bodyPr>
          <a:lstStyle/>
          <a:p>
            <a:r>
              <a:rPr lang="en-IN" sz="2400" dirty="0"/>
              <a:t>Action plan and method to analyse the relation between Indian media coverage and policy to curb air pollution in Delhi</a:t>
            </a:r>
          </a:p>
        </p:txBody>
      </p:sp>
      <p:graphicFrame>
        <p:nvGraphicFramePr>
          <p:cNvPr id="4" name="Content Placeholder 3">
            <a:extLst>
              <a:ext uri="{FF2B5EF4-FFF2-40B4-BE49-F238E27FC236}">
                <a16:creationId xmlns:a16="http://schemas.microsoft.com/office/drawing/2014/main" id="{B2A441CB-25B3-22B8-FE74-F66754B56452}"/>
              </a:ext>
            </a:extLst>
          </p:cNvPr>
          <p:cNvGraphicFramePr>
            <a:graphicFrameLocks noGrp="1"/>
          </p:cNvGraphicFramePr>
          <p:nvPr>
            <p:ph idx="1"/>
          </p:nvPr>
        </p:nvGraphicFramePr>
        <p:xfrm>
          <a:off x="406402" y="1295412"/>
          <a:ext cx="11666262" cy="54459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674924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7AC2BBF9-D30A-744C-A910-9C16D06796F2}"/>
              </a:ext>
            </a:extLst>
          </p:cNvPr>
          <p:cNvGraphicFramePr/>
          <p:nvPr/>
        </p:nvGraphicFramePr>
        <p:xfrm>
          <a:off x="951244" y="341623"/>
          <a:ext cx="3600000" cy="3060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a:extLst>
              <a:ext uri="{FF2B5EF4-FFF2-40B4-BE49-F238E27FC236}">
                <a16:creationId xmlns:a16="http://schemas.microsoft.com/office/drawing/2014/main" id="{F06D75D3-C2C4-4BC5-1ED4-C7B5A1D63CB3}"/>
              </a:ext>
            </a:extLst>
          </p:cNvPr>
          <p:cNvGraphicFramePr/>
          <p:nvPr/>
        </p:nvGraphicFramePr>
        <p:xfrm>
          <a:off x="4661168" y="341623"/>
          <a:ext cx="3600000" cy="306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095D5DEB-7ECA-EED8-5D3C-ECD2839522D6}"/>
              </a:ext>
            </a:extLst>
          </p:cNvPr>
          <p:cNvGraphicFramePr/>
          <p:nvPr>
            <p:extLst>
              <p:ext uri="{D42A27DB-BD31-4B8C-83A1-F6EECF244321}">
                <p14:modId xmlns:p14="http://schemas.microsoft.com/office/powerpoint/2010/main" val="1028519679"/>
              </p:ext>
            </p:extLst>
          </p:nvPr>
        </p:nvGraphicFramePr>
        <p:xfrm>
          <a:off x="298668" y="3522989"/>
          <a:ext cx="4985509" cy="332367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Chart 6">
            <a:extLst>
              <a:ext uri="{FF2B5EF4-FFF2-40B4-BE49-F238E27FC236}">
                <a16:creationId xmlns:a16="http://schemas.microsoft.com/office/drawing/2014/main" id="{6A414F7D-9797-4A19-D25A-76E8E008BA9D}"/>
              </a:ext>
            </a:extLst>
          </p:cNvPr>
          <p:cNvGraphicFramePr/>
          <p:nvPr>
            <p:extLst>
              <p:ext uri="{D42A27DB-BD31-4B8C-83A1-F6EECF244321}">
                <p14:modId xmlns:p14="http://schemas.microsoft.com/office/powerpoint/2010/main" val="3905914399"/>
              </p:ext>
            </p:extLst>
          </p:nvPr>
        </p:nvGraphicFramePr>
        <p:xfrm>
          <a:off x="5947961" y="3281818"/>
          <a:ext cx="5438077" cy="362538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8" name="Chart 7">
            <a:extLst>
              <a:ext uri="{FF2B5EF4-FFF2-40B4-BE49-F238E27FC236}">
                <a16:creationId xmlns:a16="http://schemas.microsoft.com/office/drawing/2014/main" id="{7AC2BBF9-D30A-744C-A910-9C16D06796F2}"/>
              </a:ext>
            </a:extLst>
          </p:cNvPr>
          <p:cNvGraphicFramePr/>
          <p:nvPr>
            <p:extLst>
              <p:ext uri="{D42A27DB-BD31-4B8C-83A1-F6EECF244321}">
                <p14:modId xmlns:p14="http://schemas.microsoft.com/office/powerpoint/2010/main" val="2603201953"/>
              </p:ext>
            </p:extLst>
          </p:nvPr>
        </p:nvGraphicFramePr>
        <p:xfrm>
          <a:off x="8457046" y="221818"/>
          <a:ext cx="3600000" cy="3060000"/>
        </p:xfrm>
        <a:graphic>
          <a:graphicData uri="http://schemas.openxmlformats.org/drawingml/2006/chart">
            <c:chart xmlns:c="http://schemas.openxmlformats.org/drawingml/2006/chart" xmlns:r="http://schemas.openxmlformats.org/officeDocument/2006/relationships" r:id="rId6"/>
          </a:graphicData>
        </a:graphic>
      </p:graphicFrame>
      <p:sp>
        <p:nvSpPr>
          <p:cNvPr id="10" name="TextBox 9">
            <a:extLst>
              <a:ext uri="{FF2B5EF4-FFF2-40B4-BE49-F238E27FC236}">
                <a16:creationId xmlns:a16="http://schemas.microsoft.com/office/drawing/2014/main" id="{7138C469-3A87-F3EF-CB7C-86F6C4A28BC6}"/>
              </a:ext>
            </a:extLst>
          </p:cNvPr>
          <p:cNvSpPr txBox="1"/>
          <p:nvPr/>
        </p:nvSpPr>
        <p:spPr>
          <a:xfrm>
            <a:off x="5663952" y="61999"/>
            <a:ext cx="3069772"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IN" sz="2400" b="1" i="0" u="none" strike="noStrike" kern="1200" cap="none" spc="0" normalizeH="0" baseline="0" noProof="0" dirty="0">
                <a:ln>
                  <a:noFill/>
                </a:ln>
                <a:solidFill>
                  <a:srgbClr val="2E2B21"/>
                </a:solidFill>
                <a:effectLst/>
                <a:uLnTx/>
                <a:uFillTx/>
                <a:latin typeface="Calibri" panose="020F0502020204030204" pitchFamily="34" charset="0"/>
                <a:ea typeface="Calibri" panose="020F0502020204030204" pitchFamily="34" charset="0"/>
                <a:cs typeface="Calibri" panose="020F0502020204030204" pitchFamily="34" charset="0"/>
              </a:rPr>
              <a:t>Results</a:t>
            </a:r>
          </a:p>
        </p:txBody>
      </p:sp>
    </p:spTree>
    <p:extLst>
      <p:ext uri="{BB962C8B-B14F-4D97-AF65-F5344CB8AC3E}">
        <p14:creationId xmlns:p14="http://schemas.microsoft.com/office/powerpoint/2010/main" val="20165287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graphicFrame>
        <p:nvGraphicFramePr>
          <p:cNvPr id="22" name="Chart 21">
            <a:extLst>
              <a:ext uri="{FF2B5EF4-FFF2-40B4-BE49-F238E27FC236}">
                <a16:creationId xmlns:a16="http://schemas.microsoft.com/office/drawing/2014/main" id="{A5574597-6DA3-698B-3A1B-B51C55B9C3F6}"/>
              </a:ext>
            </a:extLst>
          </p:cNvPr>
          <p:cNvGraphicFramePr/>
          <p:nvPr>
            <p:extLst>
              <p:ext uri="{D42A27DB-BD31-4B8C-83A1-F6EECF244321}">
                <p14:modId xmlns:p14="http://schemas.microsoft.com/office/powerpoint/2010/main" val="727230126"/>
              </p:ext>
            </p:extLst>
          </p:nvPr>
        </p:nvGraphicFramePr>
        <p:xfrm>
          <a:off x="225787" y="9"/>
          <a:ext cx="5005636" cy="333709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5" name="Chart 24">
            <a:extLst>
              <a:ext uri="{FF2B5EF4-FFF2-40B4-BE49-F238E27FC236}">
                <a16:creationId xmlns:a16="http://schemas.microsoft.com/office/drawing/2014/main" id="{8D7E7C22-F875-BCD8-EDA0-24BBC46BD391}"/>
              </a:ext>
            </a:extLst>
          </p:cNvPr>
          <p:cNvGraphicFramePr/>
          <p:nvPr>
            <p:extLst>
              <p:ext uri="{D42A27DB-BD31-4B8C-83A1-F6EECF244321}">
                <p14:modId xmlns:p14="http://schemas.microsoft.com/office/powerpoint/2010/main" val="2030529202"/>
              </p:ext>
            </p:extLst>
          </p:nvPr>
        </p:nvGraphicFramePr>
        <p:xfrm>
          <a:off x="6234712" y="8"/>
          <a:ext cx="5005636" cy="333709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6" name="Chart 25">
            <a:extLst>
              <a:ext uri="{FF2B5EF4-FFF2-40B4-BE49-F238E27FC236}">
                <a16:creationId xmlns:a16="http://schemas.microsoft.com/office/drawing/2014/main" id="{B4B38AE2-2937-522A-95BD-EEDAB2A378FA}"/>
              </a:ext>
            </a:extLst>
          </p:cNvPr>
          <p:cNvGraphicFramePr/>
          <p:nvPr>
            <p:extLst>
              <p:ext uri="{D42A27DB-BD31-4B8C-83A1-F6EECF244321}">
                <p14:modId xmlns:p14="http://schemas.microsoft.com/office/powerpoint/2010/main" val="1400295607"/>
              </p:ext>
            </p:extLst>
          </p:nvPr>
        </p:nvGraphicFramePr>
        <p:xfrm>
          <a:off x="287333" y="3478611"/>
          <a:ext cx="5007600" cy="333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7" name="Chart 26">
            <a:extLst>
              <a:ext uri="{FF2B5EF4-FFF2-40B4-BE49-F238E27FC236}">
                <a16:creationId xmlns:a16="http://schemas.microsoft.com/office/drawing/2014/main" id="{3BCFD120-D672-B861-99FC-5A430EA6F1D6}"/>
              </a:ext>
            </a:extLst>
          </p:cNvPr>
          <p:cNvGraphicFramePr/>
          <p:nvPr>
            <p:extLst>
              <p:ext uri="{D42A27DB-BD31-4B8C-83A1-F6EECF244321}">
                <p14:modId xmlns:p14="http://schemas.microsoft.com/office/powerpoint/2010/main" val="2857619200"/>
              </p:ext>
            </p:extLst>
          </p:nvPr>
        </p:nvGraphicFramePr>
        <p:xfrm>
          <a:off x="6096012" y="3526970"/>
          <a:ext cx="5007600" cy="3337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9641279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a:extLst>
            <a:ext uri="{FF2B5EF4-FFF2-40B4-BE49-F238E27FC236}">
              <a16:creationId xmlns:a16="http://schemas.microsoft.com/office/drawing/2014/main" id="{C99502A4-532A-2A71-1D4F-8EEB274BA6D6}"/>
            </a:ext>
          </a:extLst>
        </p:cNvPr>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8746C60E-42D1-121D-67C4-726E557F2CC7}"/>
              </a:ext>
            </a:extLst>
          </p:cNvPr>
          <p:cNvGraphicFramePr/>
          <p:nvPr>
            <p:extLst>
              <p:ext uri="{D42A27DB-BD31-4B8C-83A1-F6EECF244321}">
                <p14:modId xmlns:p14="http://schemas.microsoft.com/office/powerpoint/2010/main" val="2196410516"/>
              </p:ext>
            </p:extLst>
          </p:nvPr>
        </p:nvGraphicFramePr>
        <p:xfrm>
          <a:off x="83412" y="-78190"/>
          <a:ext cx="5183180" cy="345545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Chart 2">
            <a:extLst>
              <a:ext uri="{FF2B5EF4-FFF2-40B4-BE49-F238E27FC236}">
                <a16:creationId xmlns:a16="http://schemas.microsoft.com/office/drawing/2014/main" id="{80D2479D-1DB8-7B2E-EF7F-49278984500D}"/>
              </a:ext>
            </a:extLst>
          </p:cNvPr>
          <p:cNvGraphicFramePr/>
          <p:nvPr>
            <p:extLst>
              <p:ext uri="{D42A27DB-BD31-4B8C-83A1-F6EECF244321}">
                <p14:modId xmlns:p14="http://schemas.microsoft.com/office/powerpoint/2010/main" val="4276206524"/>
              </p:ext>
            </p:extLst>
          </p:nvPr>
        </p:nvGraphicFramePr>
        <p:xfrm>
          <a:off x="5791206" y="87085"/>
          <a:ext cx="5184000" cy="3456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a:extLst>
              <a:ext uri="{FF2B5EF4-FFF2-40B4-BE49-F238E27FC236}">
                <a16:creationId xmlns:a16="http://schemas.microsoft.com/office/drawing/2014/main" id="{46E880A4-5617-E965-E020-B98E76490304}"/>
              </a:ext>
            </a:extLst>
          </p:cNvPr>
          <p:cNvGraphicFramePr/>
          <p:nvPr>
            <p:extLst>
              <p:ext uri="{D42A27DB-BD31-4B8C-83A1-F6EECF244321}">
                <p14:modId xmlns:p14="http://schemas.microsoft.com/office/powerpoint/2010/main" val="289444884"/>
              </p:ext>
            </p:extLst>
          </p:nvPr>
        </p:nvGraphicFramePr>
        <p:xfrm>
          <a:off x="533836" y="3402000"/>
          <a:ext cx="5184000" cy="3456000"/>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Box 5">
            <a:extLst>
              <a:ext uri="{FF2B5EF4-FFF2-40B4-BE49-F238E27FC236}">
                <a16:creationId xmlns:a16="http://schemas.microsoft.com/office/drawing/2014/main" id="{6D71E4D2-50E3-87A6-D1E9-EF353ADF503D}"/>
              </a:ext>
            </a:extLst>
          </p:cNvPr>
          <p:cNvSpPr txBox="1"/>
          <p:nvPr/>
        </p:nvSpPr>
        <p:spPr>
          <a:xfrm>
            <a:off x="6888088" y="3613514"/>
            <a:ext cx="5220500" cy="36933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IN" b="1" i="0" u="none" strike="noStrike" kern="1200" cap="all" spc="10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Conclusions and </a:t>
            </a:r>
            <a:r>
              <a:rPr kumimoji="0" lang="en-US" b="1" i="0" u="none" strike="noStrike" kern="1200" cap="all" spc="10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Key Findings </a:t>
            </a:r>
            <a:endParaRPr kumimoji="0" lang="en-IN" b="1"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B61DC820-331F-314D-76AC-B8E4CD3DD2B0}"/>
              </a:ext>
            </a:extLst>
          </p:cNvPr>
          <p:cNvSpPr txBox="1"/>
          <p:nvPr/>
        </p:nvSpPr>
        <p:spPr>
          <a:xfrm>
            <a:off x="6189790" y="3921419"/>
            <a:ext cx="6002209" cy="3077894"/>
          </a:xfrm>
          <a:prstGeom prst="rect">
            <a:avLst/>
          </a:prstGeom>
          <a:noFill/>
        </p:spPr>
        <p:txBody>
          <a:bodyPr wrap="square">
            <a:spAutoFit/>
          </a:bodyPr>
          <a:lstStyle/>
          <a:p>
            <a:pPr marL="285760" marR="0" lvl="0" indent="-285760" algn="l" defTabSz="45721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1" i="0" u="none" strike="noStrike" kern="1200" cap="none" spc="0" normalizeH="0" baseline="0" noProof="0" dirty="0">
                <a:ln>
                  <a:noFill/>
                </a:ln>
                <a:solidFill>
                  <a:srgbClr val="B1A089">
                    <a:lumMod val="50000"/>
                  </a:srgbClr>
                </a:solidFill>
                <a:effectLst/>
                <a:uLnTx/>
                <a:uFillTx/>
                <a:latin typeface="Times New Roman" panose="02020603050405020304"/>
                <a:ea typeface="+mn-ea"/>
                <a:cs typeface="Arial" panose="020B0604020202020204" pitchFamily="34" charset="0"/>
              </a:rPr>
              <a:t>Media Coverage Trends:</a:t>
            </a:r>
          </a:p>
          <a:p>
            <a:pPr marL="742971" marR="0" lvl="1" indent="-285760" algn="l" defTabSz="4572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1100" b="1" i="0" u="none" strike="noStrike" kern="1200" cap="none" spc="0" normalizeH="0" baseline="0" noProof="0" dirty="0">
                <a:ln>
                  <a:noFill/>
                </a:ln>
                <a:solidFill>
                  <a:srgbClr val="B1A089">
                    <a:lumMod val="50000"/>
                  </a:srgbClr>
                </a:solidFill>
                <a:effectLst/>
                <a:uLnTx/>
                <a:uFillTx/>
                <a:latin typeface="Times New Roman" panose="02020603050405020304"/>
                <a:ea typeface="+mn-ea"/>
                <a:cs typeface="Arial" panose="020B0604020202020204" pitchFamily="34" charset="0"/>
              </a:rPr>
              <a:t>News channels (58%) report Delhi’s air pollution more frequently than newspapers (42%).</a:t>
            </a:r>
          </a:p>
          <a:p>
            <a:pPr marL="742971" marR="0" lvl="1" indent="-285760" algn="l" defTabSz="4572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1100" b="1" i="0" u="none" strike="noStrike" kern="1200" cap="none" spc="0" normalizeH="0" baseline="0" noProof="0" dirty="0">
                <a:ln>
                  <a:noFill/>
                </a:ln>
                <a:solidFill>
                  <a:srgbClr val="B1A089">
                    <a:lumMod val="50000"/>
                  </a:srgbClr>
                </a:solidFill>
                <a:effectLst/>
                <a:uLnTx/>
                <a:uFillTx/>
                <a:latin typeface="Times New Roman" panose="02020603050405020304"/>
                <a:ea typeface="+mn-ea"/>
                <a:cs typeface="Arial" panose="020B0604020202020204" pitchFamily="34" charset="0"/>
              </a:rPr>
              <a:t>Reporting is seasonal &amp; event-driven—peaking in November (57%) due to stubble burning in Punjab &amp; Haryana.</a:t>
            </a:r>
          </a:p>
          <a:p>
            <a:pPr marL="742971" marR="0" lvl="1" indent="-285760" algn="l" defTabSz="4572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1100" b="1" i="0" u="none" strike="noStrike" kern="1200" cap="none" spc="0" normalizeH="0" baseline="0" noProof="0" dirty="0">
                <a:ln>
                  <a:noFill/>
                </a:ln>
                <a:solidFill>
                  <a:srgbClr val="B1A089">
                    <a:lumMod val="50000"/>
                  </a:srgbClr>
                </a:solidFill>
                <a:effectLst/>
                <a:uLnTx/>
                <a:uFillTx/>
                <a:latin typeface="Times New Roman" panose="02020603050405020304"/>
                <a:ea typeface="+mn-ea"/>
                <a:cs typeface="Arial" panose="020B0604020202020204" pitchFamily="34" charset="0"/>
              </a:rPr>
              <a:t>Policy &amp; public recommendations also spike during this period.</a:t>
            </a:r>
          </a:p>
          <a:p>
            <a:pPr marL="285760" marR="0" lvl="0" indent="-285760" algn="l" defTabSz="45721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1" i="0" u="none" strike="noStrike" kern="1200" cap="none" spc="0" normalizeH="0" baseline="0" noProof="0" dirty="0">
                <a:ln>
                  <a:noFill/>
                </a:ln>
                <a:solidFill>
                  <a:srgbClr val="B1A089">
                    <a:lumMod val="50000"/>
                  </a:srgbClr>
                </a:solidFill>
                <a:effectLst/>
                <a:uLnTx/>
                <a:uFillTx/>
                <a:latin typeface="Times New Roman" panose="02020603050405020304"/>
                <a:ea typeface="+mn-ea"/>
                <a:cs typeface="Arial" panose="020B0604020202020204" pitchFamily="34" charset="0"/>
              </a:rPr>
              <a:t>Media &amp; CAQM Policy Link:</a:t>
            </a:r>
          </a:p>
          <a:p>
            <a:pPr marL="742971" marR="0" lvl="1" indent="-285760" algn="l" defTabSz="4572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1100" b="1" i="0" u="none" strike="noStrike" kern="1200" cap="none" spc="0" normalizeH="0" baseline="0" noProof="0" dirty="0">
                <a:ln>
                  <a:noFill/>
                </a:ln>
                <a:solidFill>
                  <a:srgbClr val="B1A089">
                    <a:lumMod val="50000"/>
                  </a:srgbClr>
                </a:solidFill>
                <a:effectLst/>
                <a:uLnTx/>
                <a:uFillTx/>
                <a:latin typeface="Times New Roman" panose="02020603050405020304"/>
                <a:ea typeface="+mn-ea"/>
                <a:cs typeface="Arial" panose="020B0604020202020204" pitchFamily="34" charset="0"/>
              </a:rPr>
              <a:t>Minimal direct influence of media coverage on CAQM’s July 2022 policy.</a:t>
            </a:r>
          </a:p>
          <a:p>
            <a:pPr marL="742971" marR="0" lvl="1" indent="-285760" algn="l" defTabSz="4572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1100" b="1" i="0" u="none" strike="noStrike" kern="1200" cap="none" spc="0" normalizeH="0" baseline="0" noProof="0" dirty="0">
                <a:ln>
                  <a:noFill/>
                </a:ln>
                <a:solidFill>
                  <a:srgbClr val="B1A089">
                    <a:lumMod val="50000"/>
                  </a:srgbClr>
                </a:solidFill>
                <a:effectLst/>
                <a:uLnTx/>
                <a:uFillTx/>
                <a:latin typeface="Times New Roman" panose="02020603050405020304"/>
                <a:ea typeface="+mn-ea"/>
                <a:cs typeface="Arial" panose="020B0604020202020204" pitchFamily="34" charset="0"/>
              </a:rPr>
              <a:t>Health issues underreported—only 56 of 277 articles focus on health, though CAQM aims to reduce pollution.</a:t>
            </a:r>
          </a:p>
          <a:p>
            <a:pPr marL="285760" marR="0" lvl="0" indent="-285760" algn="l" defTabSz="45721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1" i="0" u="none" strike="noStrike" kern="1200" cap="none" spc="0" normalizeH="0" baseline="0" noProof="0" dirty="0">
                <a:ln>
                  <a:noFill/>
                </a:ln>
                <a:solidFill>
                  <a:srgbClr val="B1A089">
                    <a:lumMod val="50000"/>
                  </a:srgbClr>
                </a:solidFill>
                <a:effectLst/>
                <a:uLnTx/>
                <a:uFillTx/>
                <a:latin typeface="Times New Roman" panose="02020603050405020304"/>
                <a:ea typeface="+mn-ea"/>
                <a:cs typeface="Arial" panose="020B0604020202020204" pitchFamily="34" charset="0"/>
              </a:rPr>
              <a:t>Media vs Pollution Metrics:</a:t>
            </a:r>
          </a:p>
          <a:p>
            <a:pPr marL="742971" marR="0" lvl="1" indent="-285760" algn="l" defTabSz="4572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1100" b="1" i="0" u="none" strike="noStrike" kern="1200" cap="none" spc="0" normalizeH="0" baseline="0" noProof="0" dirty="0">
                <a:ln>
                  <a:noFill/>
                </a:ln>
                <a:solidFill>
                  <a:srgbClr val="B1A089">
                    <a:lumMod val="50000"/>
                  </a:srgbClr>
                </a:solidFill>
                <a:effectLst/>
                <a:uLnTx/>
                <a:uFillTx/>
                <a:latin typeface="Times New Roman" panose="02020603050405020304"/>
                <a:ea typeface="+mn-ea"/>
                <a:cs typeface="Arial" panose="020B0604020202020204" pitchFamily="34" charset="0"/>
              </a:rPr>
              <a:t>Strong correlation between news articles &amp; active fire count.</a:t>
            </a:r>
          </a:p>
          <a:p>
            <a:pPr marL="742971" marR="0" lvl="1" indent="-285760" algn="l" defTabSz="4572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1100" b="1" i="0" u="none" strike="noStrike" kern="1200" cap="none" spc="0" normalizeH="0" baseline="0" noProof="0" dirty="0">
                <a:ln>
                  <a:noFill/>
                </a:ln>
                <a:solidFill>
                  <a:srgbClr val="B1A089">
                    <a:lumMod val="50000"/>
                  </a:srgbClr>
                </a:solidFill>
                <a:effectLst/>
                <a:uLnTx/>
                <a:uFillTx/>
                <a:latin typeface="Times New Roman" panose="02020603050405020304"/>
                <a:ea typeface="+mn-ea"/>
                <a:cs typeface="Arial" panose="020B0604020202020204" pitchFamily="34" charset="0"/>
              </a:rPr>
              <a:t>68% of news coverage in Oct–Nov aligns with peak stubble-burning phases.</a:t>
            </a:r>
          </a:p>
          <a:p>
            <a:pPr marL="742971" marR="0" lvl="1" indent="-285760" algn="l" defTabSz="4572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1100" b="1" i="0" u="none" strike="noStrike" kern="1200" cap="none" spc="0" normalizeH="0" baseline="0" noProof="0" dirty="0">
                <a:ln>
                  <a:noFill/>
                </a:ln>
                <a:solidFill>
                  <a:srgbClr val="B1A089">
                    <a:lumMod val="50000"/>
                  </a:srgbClr>
                </a:solidFill>
                <a:effectLst/>
                <a:uLnTx/>
                <a:uFillTx/>
                <a:latin typeface="Times New Roman" panose="02020603050405020304"/>
                <a:ea typeface="+mn-ea"/>
                <a:cs typeface="Arial" panose="020B0604020202020204" pitchFamily="34" charset="0"/>
              </a:rPr>
              <a:t>No proportional increase in coverage during high AQI levels—showing media’s focus on seasonal emissions rather than overall pollution trends.</a:t>
            </a:r>
          </a:p>
          <a:p>
            <a:pPr marL="742971" marR="0" lvl="1" indent="-285760" algn="l" defTabSz="4572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1100" b="1" i="0" u="none" strike="noStrike" kern="1200" cap="none" spc="0" normalizeH="0" baseline="0" noProof="0" dirty="0">
                <a:ln>
                  <a:noFill/>
                </a:ln>
                <a:solidFill>
                  <a:srgbClr val="B1A089">
                    <a:lumMod val="50000"/>
                  </a:srgbClr>
                </a:solidFill>
                <a:effectLst/>
                <a:uLnTx/>
                <a:uFillTx/>
                <a:latin typeface="Times New Roman" panose="02020603050405020304"/>
                <a:ea typeface="+mn-ea"/>
                <a:cs typeface="Arial" panose="020B0604020202020204" pitchFamily="34" charset="0"/>
              </a:rPr>
              <a:t>CAQM treats stubble burning as just another source, without special focus in policy.</a:t>
            </a:r>
          </a:p>
          <a:p>
            <a:pPr marL="0" marR="0" lvl="0" indent="0" algn="l" defTabSz="457211" rtl="0" eaLnBrk="1" fontAlgn="auto" latinLnBrk="0" hangingPunct="1">
              <a:lnSpc>
                <a:spcPct val="100000"/>
              </a:lnSpc>
              <a:spcBef>
                <a:spcPts val="0"/>
              </a:spcBef>
              <a:spcAft>
                <a:spcPts val="0"/>
              </a:spcAft>
              <a:buClrTx/>
              <a:buSzTx/>
              <a:buFontTx/>
              <a:buNone/>
              <a:tabLst/>
              <a:defRPr/>
            </a:pPr>
            <a:endParaRPr kumimoji="0" lang="en-US" sz="1801" b="0" i="0" u="none" strike="noStrike" kern="1200" cap="none" spc="0" normalizeH="0" baseline="0" noProof="0" dirty="0">
              <a:ln>
                <a:noFill/>
              </a:ln>
              <a:solidFill>
                <a:srgbClr val="2E2B21"/>
              </a:solidFill>
              <a:effectLst/>
              <a:uLnTx/>
              <a:uFillTx/>
              <a:latin typeface="Arial" panose="020B0604020202020204"/>
              <a:ea typeface="+mn-ea"/>
              <a:cs typeface="+mn-cs"/>
            </a:endParaRPr>
          </a:p>
        </p:txBody>
      </p:sp>
    </p:spTree>
    <p:extLst>
      <p:ext uri="{BB962C8B-B14F-4D97-AF65-F5344CB8AC3E}">
        <p14:creationId xmlns:p14="http://schemas.microsoft.com/office/powerpoint/2010/main" val="14216068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DB9D40-5A06-2159-EDEC-0C256F811DAA}"/>
              </a:ext>
            </a:extLst>
          </p:cNvPr>
          <p:cNvSpPr>
            <a:spLocks noGrp="1"/>
          </p:cNvSpPr>
          <p:nvPr>
            <p:ph type="title"/>
          </p:nvPr>
        </p:nvSpPr>
        <p:spPr>
          <a:xfrm>
            <a:off x="2302845" y="692696"/>
            <a:ext cx="2530065" cy="600048"/>
          </a:xfrm>
        </p:spPr>
        <p:txBody>
          <a:bodyPr>
            <a:noAutofit/>
          </a:bodyPr>
          <a:lstStyle/>
          <a:p>
            <a:r>
              <a:rPr lang="en-IN" sz="1800" b="1" dirty="0"/>
              <a:t>References</a:t>
            </a:r>
          </a:p>
        </p:txBody>
      </p:sp>
      <p:sp>
        <p:nvSpPr>
          <p:cNvPr id="3" name="Content Placeholder 2">
            <a:extLst>
              <a:ext uri="{FF2B5EF4-FFF2-40B4-BE49-F238E27FC236}">
                <a16:creationId xmlns:a16="http://schemas.microsoft.com/office/drawing/2014/main" id="{C2CE09AE-62AD-2E9A-D4E1-7110EFB711DA}"/>
              </a:ext>
            </a:extLst>
          </p:cNvPr>
          <p:cNvSpPr>
            <a:spLocks noGrp="1"/>
          </p:cNvSpPr>
          <p:nvPr>
            <p:ph sz="half" idx="1"/>
          </p:nvPr>
        </p:nvSpPr>
        <p:spPr>
          <a:xfrm>
            <a:off x="1024128" y="1484784"/>
            <a:ext cx="4754880" cy="3960440"/>
          </a:xfrm>
        </p:spPr>
        <p:style>
          <a:lnRef idx="2">
            <a:schemeClr val="accent5">
              <a:shade val="15000"/>
            </a:schemeClr>
          </a:lnRef>
          <a:fillRef idx="1">
            <a:schemeClr val="accent5"/>
          </a:fillRef>
          <a:effectRef idx="0">
            <a:schemeClr val="accent5"/>
          </a:effectRef>
          <a:fontRef idx="minor">
            <a:schemeClr val="lt1"/>
          </a:fontRef>
        </p:style>
        <p:txBody>
          <a:bodyPr>
            <a:normAutofit/>
          </a:bodyPr>
          <a:lstStyle/>
          <a:p>
            <a:pPr>
              <a:buFont typeface="Arial" panose="020B0604020202020204" pitchFamily="34" charset="0"/>
              <a:buChar char="•"/>
            </a:pPr>
            <a:r>
              <a:rPr lang="en-IN" sz="1200" dirty="0">
                <a:effectLst/>
                <a:latin typeface="Times New Roman" panose="02020603050405020304" pitchFamily="18" charset="0"/>
                <a:ea typeface="Calibri" panose="020F0502020204030204" pitchFamily="34" charset="0"/>
                <a:cs typeface="Times New Roman" panose="02020603050405020304" pitchFamily="18" charset="0"/>
              </a:rPr>
              <a:t>“Commission for Air Quality Management in National Capital Region and Adjoining Areas,” [Online]. Available: </a:t>
            </a:r>
            <a:r>
              <a:rPr lang="en-IN" sz="1200" dirty="0">
                <a:effectLst/>
                <a:latin typeface="Times New Roman" panose="02020603050405020304" pitchFamily="18" charset="0"/>
                <a:ea typeface="Calibri" panose="020F0502020204030204" pitchFamily="34" charset="0"/>
                <a:cs typeface="Times New Roman" panose="02020603050405020304" pitchFamily="18" charset="0"/>
                <a:hlinkClick r:id="rId2"/>
              </a:rPr>
              <a:t>https://caqm.nic.in/Index1.aspx?lid=17&amp;lsid=11&amp;pid=1&amp;lev=2&amp;langid=1</a:t>
            </a:r>
            <a:r>
              <a:rPr lang="en-IN" sz="1200" dirty="0">
                <a:effectLst/>
                <a:latin typeface="Times New Roman" panose="02020603050405020304" pitchFamily="18" charset="0"/>
                <a:ea typeface="Calibri" panose="020F0502020204030204" pitchFamily="34" charset="0"/>
                <a:cs typeface="Times New Roman" panose="02020603050405020304" pitchFamily="18" charset="0"/>
              </a:rPr>
              <a:t>.</a:t>
            </a:r>
          </a:p>
          <a:p>
            <a:pPr>
              <a:buFont typeface="Arial" panose="020B0604020202020204" pitchFamily="34" charset="0"/>
              <a:buChar char="•"/>
            </a:pPr>
            <a:r>
              <a:rPr lang="en-IN" sz="1200" dirty="0">
                <a:effectLst/>
                <a:latin typeface="Times New Roman" panose="02020603050405020304" pitchFamily="18" charset="0"/>
                <a:ea typeface="Calibri" panose="020F0502020204030204" pitchFamily="34" charset="0"/>
                <a:cs typeface="Times New Roman" panose="02020603050405020304" pitchFamily="18" charset="0"/>
              </a:rPr>
              <a:t>“Policy to Curb Air Pollution in the National Capital Region,” July 2022. [Online]. Available: chrome-extension://</a:t>
            </a:r>
            <a:r>
              <a:rPr lang="en-IN" sz="1200" dirty="0" err="1">
                <a:effectLst/>
                <a:latin typeface="Times New Roman" panose="02020603050405020304" pitchFamily="18" charset="0"/>
                <a:ea typeface="Calibri" panose="020F0502020204030204" pitchFamily="34" charset="0"/>
                <a:cs typeface="Times New Roman" panose="02020603050405020304" pitchFamily="18" charset="0"/>
              </a:rPr>
              <a:t>efaidnbmnnnibpcajpcglclefindmkaj</a:t>
            </a:r>
            <a:r>
              <a:rPr lang="en-IN" sz="1200" dirty="0">
                <a:effectLst/>
                <a:latin typeface="Times New Roman" panose="02020603050405020304" pitchFamily="18" charset="0"/>
                <a:ea typeface="Calibri" panose="020F0502020204030204" pitchFamily="34" charset="0"/>
                <a:cs typeface="Times New Roman" panose="02020603050405020304" pitchFamily="18" charset="0"/>
              </a:rPr>
              <a:t>/https://caqm.nic.in/WriteReadData/LINKS/0031dcb806e-8af7-4b38-a9bc-65b91f2704cd.pdf.</a:t>
            </a:r>
          </a:p>
          <a:p>
            <a:pPr>
              <a:buFont typeface="Arial" panose="020B0604020202020204" pitchFamily="34" charset="0"/>
              <a:buChar char="•"/>
            </a:pPr>
            <a:r>
              <a:rPr lang="en-IN" sz="1200" dirty="0">
                <a:effectLst/>
                <a:latin typeface="Times New Roman" panose="02020603050405020304" pitchFamily="18" charset="0"/>
                <a:ea typeface="Calibri" panose="020F0502020204030204" pitchFamily="34" charset="0"/>
                <a:cs typeface="Times New Roman" panose="02020603050405020304" pitchFamily="18" charset="0"/>
              </a:rPr>
              <a:t>A. Hansen, “Environment, media and communication – looking back, looking forward,” in </a:t>
            </a:r>
            <a:r>
              <a:rPr lang="en-IN" sz="1200" i="1" dirty="0">
                <a:effectLst/>
                <a:latin typeface="Times New Roman" panose="02020603050405020304" pitchFamily="18" charset="0"/>
                <a:ea typeface="Calibri" panose="020F0502020204030204" pitchFamily="34" charset="0"/>
                <a:cs typeface="Times New Roman" panose="02020603050405020304" pitchFamily="18" charset="0"/>
              </a:rPr>
              <a:t>Environment, media and communication</a:t>
            </a:r>
            <a:r>
              <a:rPr lang="en-IN" sz="1200" dirty="0">
                <a:effectLst/>
                <a:latin typeface="Times New Roman" panose="02020603050405020304" pitchFamily="18" charset="0"/>
                <a:ea typeface="Calibri" panose="020F0502020204030204" pitchFamily="34" charset="0"/>
                <a:cs typeface="Times New Roman" panose="02020603050405020304" pitchFamily="18" charset="0"/>
              </a:rPr>
              <a:t>, Routledge, 2018, p. 14.</a:t>
            </a:r>
          </a:p>
          <a:p>
            <a:pPr>
              <a:buFont typeface="Arial" panose="020B0604020202020204" pitchFamily="34" charset="0"/>
              <a:buChar char="•"/>
            </a:pPr>
            <a:r>
              <a:rPr lang="en-IN" sz="1200" dirty="0">
                <a:effectLst/>
                <a:latin typeface="Times New Roman" panose="02020603050405020304" pitchFamily="18" charset="0"/>
                <a:ea typeface="Calibri" panose="020F0502020204030204" pitchFamily="34" charset="0"/>
                <a:cs typeface="Times New Roman" panose="02020603050405020304" pitchFamily="18" charset="0"/>
              </a:rPr>
              <a:t>“Ambient air pollution: A global assessment of exposure and burden of disease.,” </a:t>
            </a:r>
            <a:r>
              <a:rPr lang="en-IN" sz="1200" i="1" dirty="0">
                <a:effectLst/>
                <a:latin typeface="Times New Roman" panose="02020603050405020304" pitchFamily="18" charset="0"/>
                <a:ea typeface="Calibri" panose="020F0502020204030204" pitchFamily="34" charset="0"/>
                <a:cs typeface="Times New Roman" panose="02020603050405020304" pitchFamily="18" charset="0"/>
              </a:rPr>
              <a:t>World Health Organisation - Clean Air Journal, 26 (2), </a:t>
            </a:r>
            <a:r>
              <a:rPr lang="en-IN" sz="1200" dirty="0">
                <a:effectLst/>
                <a:latin typeface="Times New Roman" panose="02020603050405020304" pitchFamily="18" charset="0"/>
                <a:ea typeface="Calibri" panose="020F0502020204030204" pitchFamily="34" charset="0"/>
                <a:cs typeface="Times New Roman" panose="02020603050405020304" pitchFamily="18" charset="0"/>
              </a:rPr>
              <a:t>pp. 6-6, 2016.</a:t>
            </a:r>
          </a:p>
          <a:p>
            <a:pPr>
              <a:buFont typeface="Arial" panose="020B0604020202020204" pitchFamily="34" charset="0"/>
              <a:buChar char="•"/>
            </a:pPr>
            <a:r>
              <a:rPr lang="en-IN" sz="1200" dirty="0">
                <a:effectLst/>
                <a:latin typeface="Times New Roman" panose="02020603050405020304" pitchFamily="18" charset="0"/>
                <a:ea typeface="Calibri" panose="020F0502020204030204" pitchFamily="34" charset="0"/>
                <a:cs typeface="Times New Roman" panose="02020603050405020304" pitchFamily="18" charset="0"/>
              </a:rPr>
              <a:t>Murukutla et al., “Online media coverage of air pollution risks and current policies in India: A content analysis.,” </a:t>
            </a:r>
            <a:r>
              <a:rPr lang="en-IN" sz="1200" i="1" dirty="0">
                <a:effectLst/>
                <a:latin typeface="Times New Roman" panose="02020603050405020304" pitchFamily="18" charset="0"/>
                <a:ea typeface="Calibri" panose="020F0502020204030204" pitchFamily="34" charset="0"/>
                <a:cs typeface="Times New Roman" panose="02020603050405020304" pitchFamily="18" charset="0"/>
              </a:rPr>
              <a:t>WHO South East Asia J Public Health., </a:t>
            </a:r>
            <a:r>
              <a:rPr lang="en-IN" sz="1200" dirty="0">
                <a:effectLst/>
                <a:latin typeface="Times New Roman" panose="02020603050405020304" pitchFamily="18" charset="0"/>
                <a:ea typeface="Calibri" panose="020F0502020204030204" pitchFamily="34" charset="0"/>
                <a:cs typeface="Times New Roman" panose="02020603050405020304" pitchFamily="18" charset="0"/>
              </a:rPr>
              <a:t>no. 6(2), pp. 41-50, September 2017.</a:t>
            </a:r>
            <a:endParaRPr lang="en-IN" sz="1200" dirty="0">
              <a:latin typeface="Times New Roman" panose="02020603050405020304" pitchFamily="18" charset="0"/>
              <a:cs typeface="Times New Roman" panose="02020603050405020304" pitchFamily="18" charset="0"/>
            </a:endParaRPr>
          </a:p>
        </p:txBody>
      </p:sp>
      <p:sp>
        <p:nvSpPr>
          <p:cNvPr id="5" name="Content Placeholder 4">
            <a:extLst>
              <a:ext uri="{FF2B5EF4-FFF2-40B4-BE49-F238E27FC236}">
                <a16:creationId xmlns:a16="http://schemas.microsoft.com/office/drawing/2014/main" id="{8D4AC870-E10B-8920-F192-438FF51A67D7}"/>
              </a:ext>
            </a:extLst>
          </p:cNvPr>
          <p:cNvSpPr>
            <a:spLocks noGrp="1"/>
          </p:cNvSpPr>
          <p:nvPr>
            <p:ph sz="half" idx="2"/>
          </p:nvPr>
        </p:nvSpPr>
        <p:spPr>
          <a:xfrm>
            <a:off x="5989321" y="1484784"/>
            <a:ext cx="4754880" cy="3960440"/>
          </a:xfrm>
        </p:spPr>
        <p:style>
          <a:lnRef idx="2">
            <a:schemeClr val="accent5">
              <a:shade val="15000"/>
            </a:schemeClr>
          </a:lnRef>
          <a:fillRef idx="1">
            <a:schemeClr val="accent5"/>
          </a:fillRef>
          <a:effectRef idx="0">
            <a:schemeClr val="accent5"/>
          </a:effectRef>
          <a:fontRef idx="minor">
            <a:schemeClr val="lt1"/>
          </a:fontRef>
        </p:style>
        <p:txBody>
          <a:bodyPr>
            <a:normAutofit/>
          </a:bodyPr>
          <a:lstStyle/>
          <a:p>
            <a:pPr>
              <a:lnSpc>
                <a:spcPct val="150000"/>
              </a:lnSpc>
            </a:pPr>
            <a:r>
              <a:rPr lang="en-IN" sz="1600" kern="100" dirty="0">
                <a:effectLst/>
                <a:latin typeface="+mj-lt"/>
                <a:ea typeface="Calibri" panose="020F0502020204030204" pitchFamily="34" charset="0"/>
                <a:cs typeface="Times New Roman" panose="02020603050405020304" pitchFamily="18" charset="0"/>
              </a:rPr>
              <a:t>We would like to thank the NASA FIRMS for providing the VIIRS active fire data set and CPCB for providing the measured PM2.5 data across the city of Delhi. We would also like to thank the media agencies for sharing the required data for this study. We also wish to acknowledge Mr. Manish Joshi for his technical help during the analysis of data.</a:t>
            </a:r>
          </a:p>
          <a:p>
            <a:endParaRPr lang="en-IN" dirty="0"/>
          </a:p>
        </p:txBody>
      </p:sp>
      <p:sp>
        <p:nvSpPr>
          <p:cNvPr id="7" name="TextBox 6">
            <a:extLst>
              <a:ext uri="{FF2B5EF4-FFF2-40B4-BE49-F238E27FC236}">
                <a16:creationId xmlns:a16="http://schemas.microsoft.com/office/drawing/2014/main" id="{293E4530-87C0-2AA3-D414-C14C97E7F2C8}"/>
              </a:ext>
            </a:extLst>
          </p:cNvPr>
          <p:cNvSpPr txBox="1"/>
          <p:nvPr/>
        </p:nvSpPr>
        <p:spPr>
          <a:xfrm>
            <a:off x="5989321" y="835754"/>
            <a:ext cx="4355151" cy="313932"/>
          </a:xfrm>
          <a:prstGeom prst="rect">
            <a:avLst/>
          </a:prstGeom>
          <a:noFill/>
        </p:spPr>
        <p:txBody>
          <a:bodyPr wrap="square" rtlCol="0">
            <a:spAutoFit/>
          </a:bodyPr>
          <a:lstStyle/>
          <a:p>
            <a:pPr marL="0" marR="0" lvl="0" indent="0" algn="ctr" defTabSz="914433" rtl="0" eaLnBrk="1" fontAlgn="auto" latinLnBrk="0" hangingPunct="1">
              <a:lnSpc>
                <a:spcPct val="80000"/>
              </a:lnSpc>
              <a:spcBef>
                <a:spcPct val="0"/>
              </a:spcBef>
              <a:spcAft>
                <a:spcPts val="0"/>
              </a:spcAft>
              <a:buClrTx/>
              <a:buSzTx/>
              <a:buFontTx/>
              <a:buNone/>
              <a:tabLst/>
              <a:defRPr/>
            </a:pPr>
            <a:r>
              <a:rPr kumimoji="0" lang="en-IN" b="1" i="0" u="none" strike="noStrike" kern="1200" cap="all" spc="100" normalizeH="0" baseline="0" noProof="0" dirty="0">
                <a:ln>
                  <a:noFill/>
                </a:ln>
                <a:solidFill>
                  <a:srgbClr val="2E2B21">
                    <a:lumMod val="90000"/>
                    <a:lumOff val="10000"/>
                  </a:srgbClr>
                </a:solidFill>
                <a:effectLst/>
                <a:uLnTx/>
                <a:uFillTx/>
                <a:latin typeface="Times New Roman" panose="02020603050405020304"/>
                <a:ea typeface="+mn-ea"/>
                <a:cs typeface="+mn-cs"/>
              </a:rPr>
              <a:t>Acknowledgements</a:t>
            </a:r>
            <a:r>
              <a:rPr kumimoji="0" lang="en-IN" b="0" i="0" u="none" strike="noStrike" kern="1200" cap="all" spc="100" normalizeH="0" baseline="0" noProof="0" dirty="0">
                <a:ln>
                  <a:noFill/>
                </a:ln>
                <a:solidFill>
                  <a:srgbClr val="2E2B21">
                    <a:lumMod val="90000"/>
                    <a:lumOff val="10000"/>
                  </a:srgbClr>
                </a:solidFill>
                <a:effectLst/>
                <a:uLnTx/>
                <a:uFillTx/>
                <a:latin typeface="Times New Roman" panose="02020603050405020304"/>
                <a:ea typeface="+mn-ea"/>
                <a:cs typeface="+mn-cs"/>
              </a:rPr>
              <a:t> </a:t>
            </a:r>
          </a:p>
        </p:txBody>
      </p:sp>
      <p:sp>
        <p:nvSpPr>
          <p:cNvPr id="4" name="TextBox 3">
            <a:extLst>
              <a:ext uri="{FF2B5EF4-FFF2-40B4-BE49-F238E27FC236}">
                <a16:creationId xmlns:a16="http://schemas.microsoft.com/office/drawing/2014/main" id="{12C43EA5-FB71-9983-0661-84E610929B96}"/>
              </a:ext>
            </a:extLst>
          </p:cNvPr>
          <p:cNvSpPr txBox="1"/>
          <p:nvPr/>
        </p:nvSpPr>
        <p:spPr>
          <a:xfrm>
            <a:off x="4245313" y="5733256"/>
            <a:ext cx="3578879"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IN" sz="3200" b="1" i="0" u="none" strike="noStrike" kern="1200" cap="none" spc="0" normalizeH="0" baseline="0" noProof="0" dirty="0">
                <a:ln>
                  <a:noFill/>
                </a:ln>
                <a:solidFill>
                  <a:srgbClr val="9CBEBD">
                    <a:lumMod val="50000"/>
                  </a:srgbClr>
                </a:solidFill>
                <a:effectLst/>
                <a:uLnTx/>
                <a:uFillTx/>
                <a:latin typeface="Times New Roman" panose="02020603050405020304"/>
                <a:ea typeface="+mn-ea"/>
                <a:cs typeface="+mn-cs"/>
              </a:rPr>
              <a:t>Thank You!</a:t>
            </a:r>
          </a:p>
        </p:txBody>
      </p:sp>
    </p:spTree>
    <p:extLst>
      <p:ext uri="{BB962C8B-B14F-4D97-AF65-F5344CB8AC3E}">
        <p14:creationId xmlns:p14="http://schemas.microsoft.com/office/powerpoint/2010/main" val="118265637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rgbClr val="2E2B21"/>
      </a:dk1>
      <a:lt1>
        <a:srgbClr val="FFFFFF"/>
      </a:lt1>
      <a:dk2>
        <a:srgbClr val="605B4F"/>
      </a:dk2>
      <a:lt2>
        <a:srgbClr val="D8D6BE"/>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090DCB5F-146D-478A-852A-34B16FE9F3A8}"/>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Gallery">
    <a:dk1>
      <a:sysClr val="windowText" lastClr="000000"/>
    </a:dk1>
    <a:lt1>
      <a:sysClr val="window" lastClr="FFFFFF"/>
    </a:lt1>
    <a:dk2>
      <a:srgbClr val="454545"/>
    </a:dk2>
    <a:lt2>
      <a:srgbClr val="DCDCE0"/>
    </a:lt2>
    <a:accent1>
      <a:srgbClr val="415588"/>
    </a:accent1>
    <a:accent2>
      <a:srgbClr val="4294B6"/>
    </a:accent2>
    <a:accent3>
      <a:srgbClr val="087D7C"/>
    </a:accent3>
    <a:accent4>
      <a:srgbClr val="2CB663"/>
    </a:accent4>
    <a:accent5>
      <a:srgbClr val="DF8822"/>
    </a:accent5>
    <a:accent6>
      <a:srgbClr val="BC410A"/>
    </a:accent6>
    <a:hlink>
      <a:srgbClr val="5977C4"/>
    </a:hlink>
    <a:folHlink>
      <a:srgbClr val="A1A9BF"/>
    </a:folHlink>
  </a:clrScheme>
  <a:fontScheme name="Gallery">
    <a:majorFont>
      <a:latin typeface="Century Gothic" panose="020B0502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lumMod val="108000"/>
            </a:schemeClr>
          </a:gs>
        </a:gsLst>
        <a:path path="circle">
          <a:fillToRect l="43000" r="43000" b="100000"/>
        </a:path>
      </a:gradFill>
    </a:bgFillStyleLst>
  </a:fmtScheme>
</a:themeOverride>
</file>

<file path=ppt/theme/themeOverride6.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10</TotalTime>
  <Words>873</Words>
  <Application>Microsoft Office PowerPoint</Application>
  <PresentationFormat>Widescreen</PresentationFormat>
  <Paragraphs>80</Paragraphs>
  <Slides>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vt:i4>
      </vt:variant>
    </vt:vector>
  </HeadingPairs>
  <TitlesOfParts>
    <vt:vector size="15" baseType="lpstr">
      <vt:lpstr>Arial</vt:lpstr>
      <vt:lpstr>Calibri</vt:lpstr>
      <vt:lpstr>Century Schoolbook</vt:lpstr>
      <vt:lpstr>Courier New</vt:lpstr>
      <vt:lpstr>Times New Roman</vt:lpstr>
      <vt:lpstr>Tw Cen MT</vt:lpstr>
      <vt:lpstr>Wingdings 3</vt:lpstr>
      <vt:lpstr>Integral</vt:lpstr>
      <vt:lpstr>Analyzing the role of environmental communication in the context of a policy on air quality management in Delhi by CAQM</vt:lpstr>
      <vt:lpstr>Why Delhi air pollution and environmental communication? </vt:lpstr>
      <vt:lpstr>Action plan and method to analyse the relation between Indian media coverage and policy to curb air pollution in Delhi</vt:lpstr>
      <vt:lpstr>PowerPoint Presentation</vt:lpstr>
      <vt:lpstr>PowerPoint Presentation</vt:lpstr>
      <vt:lpstr>PowerPoint Presentation</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Swamini Pandit</dc:creator>
  <cp:lastModifiedBy>Swamini Pandit</cp:lastModifiedBy>
  <cp:revision>5</cp:revision>
  <dcterms:created xsi:type="dcterms:W3CDTF">2025-04-29T17:42:51Z</dcterms:created>
  <dcterms:modified xsi:type="dcterms:W3CDTF">2025-04-29T17:53:31Z</dcterms:modified>
</cp:coreProperties>
</file>