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4" r:id="rId3"/>
    <p:sldId id="261" r:id="rId4"/>
    <p:sldId id="259" r:id="rId5"/>
    <p:sldId id="303" r:id="rId6"/>
    <p:sldId id="258" r:id="rId7"/>
    <p:sldId id="263" r:id="rId8"/>
    <p:sldId id="300" r:id="rId9"/>
    <p:sldId id="301" r:id="rId10"/>
    <p:sldId id="302" r:id="rId11"/>
    <p:sldId id="274" r:id="rId12"/>
    <p:sldId id="297" r:id="rId13"/>
    <p:sldId id="298" r:id="rId14"/>
  </p:sldIdLst>
  <p:sldSz cx="12192000" cy="6858000"/>
  <p:notesSz cx="6858000" cy="9144000"/>
  <p:defaultTextStyle>
    <a:defPPr>
      <a:defRPr lang="en-001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D9C32B-6904-5645-8AFA-37C6D16CEA7C}" v="3" dt="2025-04-28T19:00:31.8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0"/>
    <p:restoredTop sz="90166"/>
  </p:normalViewPr>
  <p:slideViewPr>
    <p:cSldViewPr snapToGrid="0">
      <p:cViewPr varScale="1">
        <p:scale>
          <a:sx n="113" d="100"/>
          <a:sy n="113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Wilson" userId="7dadb6c6-c2a3-44c8-a555-80e9fbafca29" providerId="ADAL" clId="{F8D9C32B-6904-5645-8AFA-37C6D16CEA7C}"/>
    <pc:docChg chg="undo custSel delSld modSld">
      <pc:chgData name="Alfred Wilson" userId="7dadb6c6-c2a3-44c8-a555-80e9fbafca29" providerId="ADAL" clId="{F8D9C32B-6904-5645-8AFA-37C6D16CEA7C}" dt="2025-04-28T19:07:04.963" v="993" actId="20577"/>
      <pc:docMkLst>
        <pc:docMk/>
      </pc:docMkLst>
      <pc:sldChg chg="addSp delSp modSp mod">
        <pc:chgData name="Alfred Wilson" userId="7dadb6c6-c2a3-44c8-a555-80e9fbafca29" providerId="ADAL" clId="{F8D9C32B-6904-5645-8AFA-37C6D16CEA7C}" dt="2025-04-28T18:55:05.696" v="76" actId="1036"/>
        <pc:sldMkLst>
          <pc:docMk/>
          <pc:sldMk cId="1672884086" sldId="256"/>
        </pc:sldMkLst>
        <pc:spChg chg="mod">
          <ac:chgData name="Alfred Wilson" userId="7dadb6c6-c2a3-44c8-a555-80e9fbafca29" providerId="ADAL" clId="{F8D9C32B-6904-5645-8AFA-37C6D16CEA7C}" dt="2025-04-28T18:54:42.932" v="30" actId="20577"/>
          <ac:spMkLst>
            <pc:docMk/>
            <pc:sldMk cId="1672884086" sldId="256"/>
            <ac:spMk id="25" creationId="{73F74370-FD3D-EC31-D288-F4DD78FC6E63}"/>
          </ac:spMkLst>
        </pc:spChg>
        <pc:spChg chg="del">
          <ac:chgData name="Alfred Wilson" userId="7dadb6c6-c2a3-44c8-a555-80e9fbafca29" providerId="ADAL" clId="{F8D9C32B-6904-5645-8AFA-37C6D16CEA7C}" dt="2025-04-28T18:54:28.137" v="24" actId="478"/>
          <ac:spMkLst>
            <pc:docMk/>
            <pc:sldMk cId="1672884086" sldId="256"/>
            <ac:spMk id="29" creationId="{9E58BF7F-1B96-6723-9DAC-D09F3FE9BC2A}"/>
          </ac:spMkLst>
        </pc:spChg>
        <pc:spChg chg="add del mod">
          <ac:chgData name="Alfred Wilson" userId="7dadb6c6-c2a3-44c8-a555-80e9fbafca29" providerId="ADAL" clId="{F8D9C32B-6904-5645-8AFA-37C6D16CEA7C}" dt="2025-04-28T18:55:05.696" v="76" actId="1036"/>
          <ac:spMkLst>
            <pc:docMk/>
            <pc:sldMk cId="1672884086" sldId="256"/>
            <ac:spMk id="30" creationId="{E9FAAD04-B098-A727-968B-FAB24A2A484C}"/>
          </ac:spMkLst>
        </pc:spChg>
      </pc:sldChg>
      <pc:sldChg chg="addSp delSp modSp mod">
        <pc:chgData name="Alfred Wilson" userId="7dadb6c6-c2a3-44c8-a555-80e9fbafca29" providerId="ADAL" clId="{F8D9C32B-6904-5645-8AFA-37C6D16CEA7C}" dt="2025-04-28T19:03:22.924" v="508" actId="20577"/>
        <pc:sldMkLst>
          <pc:docMk/>
          <pc:sldMk cId="2242402340" sldId="258"/>
        </pc:sldMkLst>
        <pc:spChg chg="mod">
          <ac:chgData name="Alfred Wilson" userId="7dadb6c6-c2a3-44c8-a555-80e9fbafca29" providerId="ADAL" clId="{F8D9C32B-6904-5645-8AFA-37C6D16CEA7C}" dt="2025-04-28T19:03:22.924" v="508" actId="20577"/>
          <ac:spMkLst>
            <pc:docMk/>
            <pc:sldMk cId="2242402340" sldId="258"/>
            <ac:spMk id="4" creationId="{92BD6E21-D2C4-BADD-C2A3-50E8199BABED}"/>
          </ac:spMkLst>
        </pc:spChg>
        <pc:spChg chg="add del mod">
          <ac:chgData name="Alfred Wilson" userId="7dadb6c6-c2a3-44c8-a555-80e9fbafca29" providerId="ADAL" clId="{F8D9C32B-6904-5645-8AFA-37C6D16CEA7C}" dt="2025-04-28T19:02:43.338" v="440" actId="478"/>
          <ac:spMkLst>
            <pc:docMk/>
            <pc:sldMk cId="2242402340" sldId="258"/>
            <ac:spMk id="6" creationId="{ECFCAF7A-177A-5D5E-3670-AE03F2CE468B}"/>
          </ac:spMkLst>
        </pc:spChg>
      </pc:sldChg>
      <pc:sldChg chg="modSp mod">
        <pc:chgData name="Alfred Wilson" userId="7dadb6c6-c2a3-44c8-a555-80e9fbafca29" providerId="ADAL" clId="{F8D9C32B-6904-5645-8AFA-37C6D16CEA7C}" dt="2025-04-28T19:03:35.675" v="520" actId="20577"/>
        <pc:sldMkLst>
          <pc:docMk/>
          <pc:sldMk cId="224053644" sldId="259"/>
        </pc:sldMkLst>
        <pc:spChg chg="mod">
          <ac:chgData name="Alfred Wilson" userId="7dadb6c6-c2a3-44c8-a555-80e9fbafca29" providerId="ADAL" clId="{F8D9C32B-6904-5645-8AFA-37C6D16CEA7C}" dt="2025-04-28T19:03:35.675" v="520" actId="20577"/>
          <ac:spMkLst>
            <pc:docMk/>
            <pc:sldMk cId="224053644" sldId="259"/>
            <ac:spMk id="5" creationId="{5F6BA7E8-A8AF-8F55-4AE2-5E8A224BE6C0}"/>
          </ac:spMkLst>
        </pc:spChg>
      </pc:sldChg>
      <pc:sldChg chg="del">
        <pc:chgData name="Alfred Wilson" userId="7dadb6c6-c2a3-44c8-a555-80e9fbafca29" providerId="ADAL" clId="{F8D9C32B-6904-5645-8AFA-37C6D16CEA7C}" dt="2025-04-28T18:54:21.511" v="16" actId="2696"/>
        <pc:sldMkLst>
          <pc:docMk/>
          <pc:sldMk cId="521036259" sldId="260"/>
        </pc:sldMkLst>
      </pc:sldChg>
      <pc:sldChg chg="addSp delSp modSp mod">
        <pc:chgData name="Alfred Wilson" userId="7dadb6c6-c2a3-44c8-a555-80e9fbafca29" providerId="ADAL" clId="{F8D9C32B-6904-5645-8AFA-37C6D16CEA7C}" dt="2025-04-28T19:03:42.890" v="526" actId="20577"/>
        <pc:sldMkLst>
          <pc:docMk/>
          <pc:sldMk cId="1432188054" sldId="261"/>
        </pc:sldMkLst>
        <pc:spChg chg="mod">
          <ac:chgData name="Alfred Wilson" userId="7dadb6c6-c2a3-44c8-a555-80e9fbafca29" providerId="ADAL" clId="{F8D9C32B-6904-5645-8AFA-37C6D16CEA7C}" dt="2025-04-28T19:03:42.890" v="526" actId="20577"/>
          <ac:spMkLst>
            <pc:docMk/>
            <pc:sldMk cId="1432188054" sldId="261"/>
            <ac:spMk id="5" creationId="{3C7C0DB7-48CA-D21F-391B-27DD7C8A57D2}"/>
          </ac:spMkLst>
        </pc:spChg>
        <pc:spChg chg="add del mod">
          <ac:chgData name="Alfred Wilson" userId="7dadb6c6-c2a3-44c8-a555-80e9fbafca29" providerId="ADAL" clId="{F8D9C32B-6904-5645-8AFA-37C6D16CEA7C}" dt="2025-04-28T19:02:46.138" v="441" actId="478"/>
          <ac:spMkLst>
            <pc:docMk/>
            <pc:sldMk cId="1432188054" sldId="261"/>
            <ac:spMk id="9" creationId="{9003797C-E2AA-0EB0-F933-5E63A145FA22}"/>
          </ac:spMkLst>
        </pc:spChg>
      </pc:sldChg>
      <pc:sldChg chg="modSp mod">
        <pc:chgData name="Alfred Wilson" userId="7dadb6c6-c2a3-44c8-a555-80e9fbafca29" providerId="ADAL" clId="{F8D9C32B-6904-5645-8AFA-37C6D16CEA7C}" dt="2025-04-28T19:04:00.240" v="534" actId="20577"/>
        <pc:sldMkLst>
          <pc:docMk/>
          <pc:sldMk cId="383127080" sldId="263"/>
        </pc:sldMkLst>
        <pc:spChg chg="mod">
          <ac:chgData name="Alfred Wilson" userId="7dadb6c6-c2a3-44c8-a555-80e9fbafca29" providerId="ADAL" clId="{F8D9C32B-6904-5645-8AFA-37C6D16CEA7C}" dt="2025-04-28T19:04:00.240" v="534" actId="20577"/>
          <ac:spMkLst>
            <pc:docMk/>
            <pc:sldMk cId="383127080" sldId="263"/>
            <ac:spMk id="4" creationId="{18D172AA-938B-7E7B-0091-DD36020D50CA}"/>
          </ac:spMkLst>
        </pc:spChg>
      </pc:sldChg>
      <pc:sldChg chg="modSp mod">
        <pc:chgData name="Alfred Wilson" userId="7dadb6c6-c2a3-44c8-a555-80e9fbafca29" providerId="ADAL" clId="{F8D9C32B-6904-5645-8AFA-37C6D16CEA7C}" dt="2025-04-28T19:03:50.440" v="530" actId="20577"/>
        <pc:sldMkLst>
          <pc:docMk/>
          <pc:sldMk cId="3271949245" sldId="264"/>
        </pc:sldMkLst>
        <pc:spChg chg="mod">
          <ac:chgData name="Alfred Wilson" userId="7dadb6c6-c2a3-44c8-a555-80e9fbafca29" providerId="ADAL" clId="{F8D9C32B-6904-5645-8AFA-37C6D16CEA7C}" dt="2025-04-28T19:03:50.440" v="530" actId="20577"/>
          <ac:spMkLst>
            <pc:docMk/>
            <pc:sldMk cId="3271949245" sldId="264"/>
            <ac:spMk id="9" creationId="{A09A3ACD-B5A9-09C7-F088-AD51BD737519}"/>
          </ac:spMkLst>
        </pc:spChg>
      </pc:sldChg>
      <pc:sldChg chg="del">
        <pc:chgData name="Alfred Wilson" userId="7dadb6c6-c2a3-44c8-a555-80e9fbafca29" providerId="ADAL" clId="{F8D9C32B-6904-5645-8AFA-37C6D16CEA7C}" dt="2025-04-28T18:54:21.483" v="0" actId="2696"/>
        <pc:sldMkLst>
          <pc:docMk/>
          <pc:sldMk cId="1692884213" sldId="266"/>
        </pc:sldMkLst>
      </pc:sldChg>
      <pc:sldChg chg="del">
        <pc:chgData name="Alfred Wilson" userId="7dadb6c6-c2a3-44c8-a555-80e9fbafca29" providerId="ADAL" clId="{F8D9C32B-6904-5645-8AFA-37C6D16CEA7C}" dt="2025-04-28T18:54:21.521" v="22" actId="2696"/>
        <pc:sldMkLst>
          <pc:docMk/>
          <pc:sldMk cId="278684067" sldId="267"/>
        </pc:sldMkLst>
      </pc:sldChg>
      <pc:sldChg chg="del">
        <pc:chgData name="Alfred Wilson" userId="7dadb6c6-c2a3-44c8-a555-80e9fbafca29" providerId="ADAL" clId="{F8D9C32B-6904-5645-8AFA-37C6D16CEA7C}" dt="2025-04-28T18:54:21.510" v="15" actId="2696"/>
        <pc:sldMkLst>
          <pc:docMk/>
          <pc:sldMk cId="3397628514" sldId="271"/>
        </pc:sldMkLst>
      </pc:sldChg>
      <pc:sldChg chg="del">
        <pc:chgData name="Alfred Wilson" userId="7dadb6c6-c2a3-44c8-a555-80e9fbafca29" providerId="ADAL" clId="{F8D9C32B-6904-5645-8AFA-37C6D16CEA7C}" dt="2025-04-28T18:54:21.513" v="18" actId="2696"/>
        <pc:sldMkLst>
          <pc:docMk/>
          <pc:sldMk cId="826663960" sldId="272"/>
        </pc:sldMkLst>
      </pc:sldChg>
      <pc:sldChg chg="del">
        <pc:chgData name="Alfred Wilson" userId="7dadb6c6-c2a3-44c8-a555-80e9fbafca29" providerId="ADAL" clId="{F8D9C32B-6904-5645-8AFA-37C6D16CEA7C}" dt="2025-04-28T18:54:21.487" v="1" actId="2696"/>
        <pc:sldMkLst>
          <pc:docMk/>
          <pc:sldMk cId="1886512625" sldId="273"/>
        </pc:sldMkLst>
      </pc:sldChg>
      <pc:sldChg chg="modSp mod">
        <pc:chgData name="Alfred Wilson" userId="7dadb6c6-c2a3-44c8-a555-80e9fbafca29" providerId="ADAL" clId="{F8D9C32B-6904-5645-8AFA-37C6D16CEA7C}" dt="2025-04-28T19:06:15.949" v="885" actId="20577"/>
        <pc:sldMkLst>
          <pc:docMk/>
          <pc:sldMk cId="214364871" sldId="274"/>
        </pc:sldMkLst>
        <pc:spChg chg="mod">
          <ac:chgData name="Alfred Wilson" userId="7dadb6c6-c2a3-44c8-a555-80e9fbafca29" providerId="ADAL" clId="{F8D9C32B-6904-5645-8AFA-37C6D16CEA7C}" dt="2025-04-28T19:06:15.949" v="885" actId="20577"/>
          <ac:spMkLst>
            <pc:docMk/>
            <pc:sldMk cId="214364871" sldId="274"/>
            <ac:spMk id="16" creationId="{7C454711-B143-8B1D-2552-6C8C5D4710C4}"/>
          </ac:spMkLst>
        </pc:spChg>
      </pc:sldChg>
      <pc:sldChg chg="del">
        <pc:chgData name="Alfred Wilson" userId="7dadb6c6-c2a3-44c8-a555-80e9fbafca29" providerId="ADAL" clId="{F8D9C32B-6904-5645-8AFA-37C6D16CEA7C}" dt="2025-04-28T18:54:21.507" v="12" actId="2696"/>
        <pc:sldMkLst>
          <pc:docMk/>
          <pc:sldMk cId="3051735767" sldId="276"/>
        </pc:sldMkLst>
      </pc:sldChg>
      <pc:sldChg chg="del">
        <pc:chgData name="Alfred Wilson" userId="7dadb6c6-c2a3-44c8-a555-80e9fbafca29" providerId="ADAL" clId="{F8D9C32B-6904-5645-8AFA-37C6D16CEA7C}" dt="2025-04-28T18:54:21.508" v="13" actId="2696"/>
        <pc:sldMkLst>
          <pc:docMk/>
          <pc:sldMk cId="1209547717" sldId="277"/>
        </pc:sldMkLst>
      </pc:sldChg>
      <pc:sldChg chg="del">
        <pc:chgData name="Alfred Wilson" userId="7dadb6c6-c2a3-44c8-a555-80e9fbafca29" providerId="ADAL" clId="{F8D9C32B-6904-5645-8AFA-37C6D16CEA7C}" dt="2025-04-28T18:54:21.506" v="11" actId="2696"/>
        <pc:sldMkLst>
          <pc:docMk/>
          <pc:sldMk cId="3056657194" sldId="279"/>
        </pc:sldMkLst>
      </pc:sldChg>
      <pc:sldChg chg="del">
        <pc:chgData name="Alfred Wilson" userId="7dadb6c6-c2a3-44c8-a555-80e9fbafca29" providerId="ADAL" clId="{F8D9C32B-6904-5645-8AFA-37C6D16CEA7C}" dt="2025-04-28T18:54:21.497" v="3" actId="2696"/>
        <pc:sldMkLst>
          <pc:docMk/>
          <pc:sldMk cId="3492512620" sldId="280"/>
        </pc:sldMkLst>
      </pc:sldChg>
      <pc:sldChg chg="del">
        <pc:chgData name="Alfred Wilson" userId="7dadb6c6-c2a3-44c8-a555-80e9fbafca29" providerId="ADAL" clId="{F8D9C32B-6904-5645-8AFA-37C6D16CEA7C}" dt="2025-04-28T18:54:21.500" v="5" actId="2696"/>
        <pc:sldMkLst>
          <pc:docMk/>
          <pc:sldMk cId="3373818708" sldId="281"/>
        </pc:sldMkLst>
      </pc:sldChg>
      <pc:sldChg chg="del">
        <pc:chgData name="Alfred Wilson" userId="7dadb6c6-c2a3-44c8-a555-80e9fbafca29" providerId="ADAL" clId="{F8D9C32B-6904-5645-8AFA-37C6D16CEA7C}" dt="2025-04-28T18:54:21.530" v="23" actId="2696"/>
        <pc:sldMkLst>
          <pc:docMk/>
          <pc:sldMk cId="1975850806" sldId="285"/>
        </pc:sldMkLst>
      </pc:sldChg>
      <pc:sldChg chg="del">
        <pc:chgData name="Alfred Wilson" userId="7dadb6c6-c2a3-44c8-a555-80e9fbafca29" providerId="ADAL" clId="{F8D9C32B-6904-5645-8AFA-37C6D16CEA7C}" dt="2025-04-28T18:54:21.502" v="7" actId="2696"/>
        <pc:sldMkLst>
          <pc:docMk/>
          <pc:sldMk cId="3514985797" sldId="286"/>
        </pc:sldMkLst>
      </pc:sldChg>
      <pc:sldChg chg="del">
        <pc:chgData name="Alfred Wilson" userId="7dadb6c6-c2a3-44c8-a555-80e9fbafca29" providerId="ADAL" clId="{F8D9C32B-6904-5645-8AFA-37C6D16CEA7C}" dt="2025-04-28T18:54:21.512" v="17" actId="2696"/>
        <pc:sldMkLst>
          <pc:docMk/>
          <pc:sldMk cId="1796682371" sldId="287"/>
        </pc:sldMkLst>
      </pc:sldChg>
      <pc:sldChg chg="del">
        <pc:chgData name="Alfred Wilson" userId="7dadb6c6-c2a3-44c8-a555-80e9fbafca29" providerId="ADAL" clId="{F8D9C32B-6904-5645-8AFA-37C6D16CEA7C}" dt="2025-04-28T18:54:21.504" v="9" actId="2696"/>
        <pc:sldMkLst>
          <pc:docMk/>
          <pc:sldMk cId="2250662730" sldId="288"/>
        </pc:sldMkLst>
      </pc:sldChg>
      <pc:sldChg chg="del">
        <pc:chgData name="Alfred Wilson" userId="7dadb6c6-c2a3-44c8-a555-80e9fbafca29" providerId="ADAL" clId="{F8D9C32B-6904-5645-8AFA-37C6D16CEA7C}" dt="2025-04-28T18:54:21.514" v="20" actId="2696"/>
        <pc:sldMkLst>
          <pc:docMk/>
          <pc:sldMk cId="2901841369" sldId="289"/>
        </pc:sldMkLst>
      </pc:sldChg>
      <pc:sldChg chg="del">
        <pc:chgData name="Alfred Wilson" userId="7dadb6c6-c2a3-44c8-a555-80e9fbafca29" providerId="ADAL" clId="{F8D9C32B-6904-5645-8AFA-37C6D16CEA7C}" dt="2025-04-28T18:54:21.505" v="10" actId="2696"/>
        <pc:sldMkLst>
          <pc:docMk/>
          <pc:sldMk cId="279712623" sldId="290"/>
        </pc:sldMkLst>
      </pc:sldChg>
      <pc:sldChg chg="del">
        <pc:chgData name="Alfred Wilson" userId="7dadb6c6-c2a3-44c8-a555-80e9fbafca29" providerId="ADAL" clId="{F8D9C32B-6904-5645-8AFA-37C6D16CEA7C}" dt="2025-04-28T18:54:21.513" v="19" actId="2696"/>
        <pc:sldMkLst>
          <pc:docMk/>
          <pc:sldMk cId="4248844775" sldId="291"/>
        </pc:sldMkLst>
      </pc:sldChg>
      <pc:sldChg chg="del">
        <pc:chgData name="Alfred Wilson" userId="7dadb6c6-c2a3-44c8-a555-80e9fbafca29" providerId="ADAL" clId="{F8D9C32B-6904-5645-8AFA-37C6D16CEA7C}" dt="2025-04-28T18:54:21.503" v="8" actId="2696"/>
        <pc:sldMkLst>
          <pc:docMk/>
          <pc:sldMk cId="1175453805" sldId="292"/>
        </pc:sldMkLst>
      </pc:sldChg>
      <pc:sldChg chg="del">
        <pc:chgData name="Alfred Wilson" userId="7dadb6c6-c2a3-44c8-a555-80e9fbafca29" providerId="ADAL" clId="{F8D9C32B-6904-5645-8AFA-37C6D16CEA7C}" dt="2025-04-28T18:54:21.501" v="6" actId="2696"/>
        <pc:sldMkLst>
          <pc:docMk/>
          <pc:sldMk cId="395323309" sldId="293"/>
        </pc:sldMkLst>
      </pc:sldChg>
      <pc:sldChg chg="del">
        <pc:chgData name="Alfred Wilson" userId="7dadb6c6-c2a3-44c8-a555-80e9fbafca29" providerId="ADAL" clId="{F8D9C32B-6904-5645-8AFA-37C6D16CEA7C}" dt="2025-04-28T18:54:21.495" v="2" actId="2696"/>
        <pc:sldMkLst>
          <pc:docMk/>
          <pc:sldMk cId="1132633933" sldId="294"/>
        </pc:sldMkLst>
      </pc:sldChg>
      <pc:sldChg chg="del">
        <pc:chgData name="Alfred Wilson" userId="7dadb6c6-c2a3-44c8-a555-80e9fbafca29" providerId="ADAL" clId="{F8D9C32B-6904-5645-8AFA-37C6D16CEA7C}" dt="2025-04-28T18:54:21.520" v="21" actId="2696"/>
        <pc:sldMkLst>
          <pc:docMk/>
          <pc:sldMk cId="2776192337" sldId="295"/>
        </pc:sldMkLst>
      </pc:sldChg>
      <pc:sldChg chg="del">
        <pc:chgData name="Alfred Wilson" userId="7dadb6c6-c2a3-44c8-a555-80e9fbafca29" providerId="ADAL" clId="{F8D9C32B-6904-5645-8AFA-37C6D16CEA7C}" dt="2025-04-28T18:54:21.498" v="4" actId="2696"/>
        <pc:sldMkLst>
          <pc:docMk/>
          <pc:sldMk cId="3871842731" sldId="296"/>
        </pc:sldMkLst>
      </pc:sldChg>
      <pc:sldChg chg="modSp mod">
        <pc:chgData name="Alfred Wilson" userId="7dadb6c6-c2a3-44c8-a555-80e9fbafca29" providerId="ADAL" clId="{F8D9C32B-6904-5645-8AFA-37C6D16CEA7C}" dt="2025-04-28T19:06:37.175" v="920" actId="20577"/>
        <pc:sldMkLst>
          <pc:docMk/>
          <pc:sldMk cId="2268207636" sldId="297"/>
        </pc:sldMkLst>
        <pc:spChg chg="mod">
          <ac:chgData name="Alfred Wilson" userId="7dadb6c6-c2a3-44c8-a555-80e9fbafca29" providerId="ADAL" clId="{F8D9C32B-6904-5645-8AFA-37C6D16CEA7C}" dt="2025-04-28T19:06:37.175" v="920" actId="20577"/>
          <ac:spMkLst>
            <pc:docMk/>
            <pc:sldMk cId="2268207636" sldId="297"/>
            <ac:spMk id="14" creationId="{AE8DD350-7176-4837-0D6C-BEB06AD59CC5}"/>
          </ac:spMkLst>
        </pc:spChg>
      </pc:sldChg>
      <pc:sldChg chg="modSp mod">
        <pc:chgData name="Alfred Wilson" userId="7dadb6c6-c2a3-44c8-a555-80e9fbafca29" providerId="ADAL" clId="{F8D9C32B-6904-5645-8AFA-37C6D16CEA7C}" dt="2025-04-28T19:07:04.963" v="993" actId="20577"/>
        <pc:sldMkLst>
          <pc:docMk/>
          <pc:sldMk cId="3615596784" sldId="298"/>
        </pc:sldMkLst>
        <pc:spChg chg="mod">
          <ac:chgData name="Alfred Wilson" userId="7dadb6c6-c2a3-44c8-a555-80e9fbafca29" providerId="ADAL" clId="{F8D9C32B-6904-5645-8AFA-37C6D16CEA7C}" dt="2025-04-28T19:07:04.963" v="993" actId="20577"/>
          <ac:spMkLst>
            <pc:docMk/>
            <pc:sldMk cId="3615596784" sldId="298"/>
            <ac:spMk id="23" creationId="{DA35271F-AF0B-2E5E-CD36-5333B06F1051}"/>
          </ac:spMkLst>
        </pc:spChg>
      </pc:sldChg>
      <pc:sldChg chg="del">
        <pc:chgData name="Alfred Wilson" userId="7dadb6c6-c2a3-44c8-a555-80e9fbafca29" providerId="ADAL" clId="{F8D9C32B-6904-5645-8AFA-37C6D16CEA7C}" dt="2025-04-28T18:54:21.509" v="14" actId="2696"/>
        <pc:sldMkLst>
          <pc:docMk/>
          <pc:sldMk cId="2463042961" sldId="299"/>
        </pc:sldMkLst>
      </pc:sldChg>
      <pc:sldChg chg="modSp mod">
        <pc:chgData name="Alfred Wilson" userId="7dadb6c6-c2a3-44c8-a555-80e9fbafca29" providerId="ADAL" clId="{F8D9C32B-6904-5645-8AFA-37C6D16CEA7C}" dt="2025-04-28T19:04:25.640" v="594" actId="20577"/>
        <pc:sldMkLst>
          <pc:docMk/>
          <pc:sldMk cId="3459097672" sldId="300"/>
        </pc:sldMkLst>
        <pc:spChg chg="mod">
          <ac:chgData name="Alfred Wilson" userId="7dadb6c6-c2a3-44c8-a555-80e9fbafca29" providerId="ADAL" clId="{F8D9C32B-6904-5645-8AFA-37C6D16CEA7C}" dt="2025-04-28T19:04:25.640" v="594" actId="20577"/>
          <ac:spMkLst>
            <pc:docMk/>
            <pc:sldMk cId="3459097672" sldId="300"/>
            <ac:spMk id="4" creationId="{7C48A6DB-148C-0797-87CF-9B231E8D537A}"/>
          </ac:spMkLst>
        </pc:spChg>
      </pc:sldChg>
      <pc:sldChg chg="modSp mod">
        <pc:chgData name="Alfred Wilson" userId="7dadb6c6-c2a3-44c8-a555-80e9fbafca29" providerId="ADAL" clId="{F8D9C32B-6904-5645-8AFA-37C6D16CEA7C}" dt="2025-04-28T19:04:48.399" v="642" actId="12788"/>
        <pc:sldMkLst>
          <pc:docMk/>
          <pc:sldMk cId="3450740585" sldId="301"/>
        </pc:sldMkLst>
        <pc:spChg chg="mod">
          <ac:chgData name="Alfred Wilson" userId="7dadb6c6-c2a3-44c8-a555-80e9fbafca29" providerId="ADAL" clId="{F8D9C32B-6904-5645-8AFA-37C6D16CEA7C}" dt="2025-04-28T19:04:48.399" v="642" actId="12788"/>
          <ac:spMkLst>
            <pc:docMk/>
            <pc:sldMk cId="3450740585" sldId="301"/>
            <ac:spMk id="4" creationId="{337A3F65-DAE1-0015-7289-67DFC556C685}"/>
          </ac:spMkLst>
        </pc:spChg>
      </pc:sldChg>
      <pc:sldChg chg="modSp mod">
        <pc:chgData name="Alfred Wilson" userId="7dadb6c6-c2a3-44c8-a555-80e9fbafca29" providerId="ADAL" clId="{F8D9C32B-6904-5645-8AFA-37C6D16CEA7C}" dt="2025-04-28T19:05:33.254" v="791" actId="12788"/>
        <pc:sldMkLst>
          <pc:docMk/>
          <pc:sldMk cId="3029732946" sldId="302"/>
        </pc:sldMkLst>
        <pc:spChg chg="mod">
          <ac:chgData name="Alfred Wilson" userId="7dadb6c6-c2a3-44c8-a555-80e9fbafca29" providerId="ADAL" clId="{F8D9C32B-6904-5645-8AFA-37C6D16CEA7C}" dt="2025-04-28T19:05:33.254" v="791" actId="12788"/>
          <ac:spMkLst>
            <pc:docMk/>
            <pc:sldMk cId="3029732946" sldId="302"/>
            <ac:spMk id="4" creationId="{DEF239E2-A3AB-DEC4-F898-A224D19DC055}"/>
          </ac:spMkLst>
        </pc:spChg>
      </pc:sldChg>
      <pc:sldChg chg="modSp mod">
        <pc:chgData name="Alfred Wilson" userId="7dadb6c6-c2a3-44c8-a555-80e9fbafca29" providerId="ADAL" clId="{F8D9C32B-6904-5645-8AFA-37C6D16CEA7C}" dt="2025-04-28T19:03:28.666" v="514" actId="20577"/>
        <pc:sldMkLst>
          <pc:docMk/>
          <pc:sldMk cId="1260943952" sldId="303"/>
        </pc:sldMkLst>
        <pc:spChg chg="mod">
          <ac:chgData name="Alfred Wilson" userId="7dadb6c6-c2a3-44c8-a555-80e9fbafca29" providerId="ADAL" clId="{F8D9C32B-6904-5645-8AFA-37C6D16CEA7C}" dt="2025-04-28T19:03:28.666" v="514" actId="20577"/>
          <ac:spMkLst>
            <pc:docMk/>
            <pc:sldMk cId="1260943952" sldId="303"/>
            <ac:spMk id="4" creationId="{11C17ADB-8D24-BDD7-AE31-BE9BECEF7688}"/>
          </ac:spMkLst>
        </pc:spChg>
      </pc:sldChg>
    </pc:docChg>
  </pc:docChgLst>
  <pc:docChgLst>
    <pc:chgData name="Alfred Wilson" userId="7dadb6c6-c2a3-44c8-a555-80e9fbafca29" providerId="ADAL" clId="{23C4F34F-51A5-1D4A-8BF6-60F64E457F43}"/>
    <pc:docChg chg="undo redo custSel addSld delSld modSld sldOrd">
      <pc:chgData name="Alfred Wilson" userId="7dadb6c6-c2a3-44c8-a555-80e9fbafca29" providerId="ADAL" clId="{23C4F34F-51A5-1D4A-8BF6-60F64E457F43}" dt="2025-04-27T18:31:55.556" v="20766" actId="1038"/>
      <pc:docMkLst>
        <pc:docMk/>
      </pc:docMkLst>
      <pc:sldChg chg="addSp delSp modSp mod modNotesTx">
        <pc:chgData name="Alfred Wilson" userId="7dadb6c6-c2a3-44c8-a555-80e9fbafca29" providerId="ADAL" clId="{23C4F34F-51A5-1D4A-8BF6-60F64E457F43}" dt="2025-04-23T11:54:31.686" v="19647" actId="1036"/>
        <pc:sldMkLst>
          <pc:docMk/>
          <pc:sldMk cId="1672884086" sldId="256"/>
        </pc:sldMkLst>
        <pc:spChg chg="mod">
          <ac:chgData name="Alfred Wilson" userId="7dadb6c6-c2a3-44c8-a555-80e9fbafca29" providerId="ADAL" clId="{23C4F34F-51A5-1D4A-8BF6-60F64E457F43}" dt="2025-04-15T12:05:46.186" v="10774" actId="1038"/>
          <ac:spMkLst>
            <pc:docMk/>
            <pc:sldMk cId="1672884086" sldId="256"/>
            <ac:spMk id="4" creationId="{0BC85555-0C18-47DD-08EF-A89D0DA195DD}"/>
          </ac:spMkLst>
        </pc:spChg>
        <pc:spChg chg="mod">
          <ac:chgData name="Alfred Wilson" userId="7dadb6c6-c2a3-44c8-a555-80e9fbafca29" providerId="ADAL" clId="{23C4F34F-51A5-1D4A-8BF6-60F64E457F43}" dt="2025-04-15T12:05:40.886" v="10734" actId="1038"/>
          <ac:spMkLst>
            <pc:docMk/>
            <pc:sldMk cId="1672884086" sldId="256"/>
            <ac:spMk id="6" creationId="{74F6A5BA-8E9E-A6A0-77FD-CDB76E3150C6}"/>
          </ac:spMkLst>
        </pc:spChg>
        <pc:spChg chg="add mod">
          <ac:chgData name="Alfred Wilson" userId="7dadb6c6-c2a3-44c8-a555-80e9fbafca29" providerId="ADAL" clId="{23C4F34F-51A5-1D4A-8BF6-60F64E457F43}" dt="2025-04-15T12:05:57.192" v="10785" actId="1036"/>
          <ac:spMkLst>
            <pc:docMk/>
            <pc:sldMk cId="1672884086" sldId="256"/>
            <ac:spMk id="25" creationId="{73F74370-FD3D-EC31-D288-F4DD78FC6E63}"/>
          </ac:spMkLst>
        </pc:spChg>
        <pc:spChg chg="add mod">
          <ac:chgData name="Alfred Wilson" userId="7dadb6c6-c2a3-44c8-a555-80e9fbafca29" providerId="ADAL" clId="{23C4F34F-51A5-1D4A-8BF6-60F64E457F43}" dt="2025-04-15T12:05:57.192" v="10785" actId="1036"/>
          <ac:spMkLst>
            <pc:docMk/>
            <pc:sldMk cId="1672884086" sldId="256"/>
            <ac:spMk id="30" creationId="{E9FAAD04-B098-A727-968B-FAB24A2A484C}"/>
          </ac:spMkLst>
        </pc:spChg>
        <pc:spChg chg="add mod">
          <ac:chgData name="Alfred Wilson" userId="7dadb6c6-c2a3-44c8-a555-80e9fbafca29" providerId="ADAL" clId="{23C4F34F-51A5-1D4A-8BF6-60F64E457F43}" dt="2025-04-14T12:32:22.526" v="9508" actId="1037"/>
          <ac:spMkLst>
            <pc:docMk/>
            <pc:sldMk cId="1672884086" sldId="256"/>
            <ac:spMk id="34" creationId="{119F2C19-E9B1-F660-592A-BC9200C44F60}"/>
          </ac:spMkLst>
        </pc:spChg>
        <pc:spChg chg="add mod">
          <ac:chgData name="Alfred Wilson" userId="7dadb6c6-c2a3-44c8-a555-80e9fbafca29" providerId="ADAL" clId="{23C4F34F-51A5-1D4A-8BF6-60F64E457F43}" dt="2025-04-11T09:26:16.116" v="7804" actId="1037"/>
          <ac:spMkLst>
            <pc:docMk/>
            <pc:sldMk cId="1672884086" sldId="256"/>
            <ac:spMk id="35" creationId="{E11A5950-12A2-2D85-8DF2-915A11028A19}"/>
          </ac:spMkLst>
        </pc:spChg>
        <pc:grpChg chg="add mod">
          <ac:chgData name="Alfred Wilson" userId="7dadb6c6-c2a3-44c8-a555-80e9fbafca29" providerId="ADAL" clId="{23C4F34F-51A5-1D4A-8BF6-60F64E457F43}" dt="2025-04-23T11:54:31.686" v="19647" actId="1036"/>
          <ac:grpSpMkLst>
            <pc:docMk/>
            <pc:sldMk cId="1672884086" sldId="256"/>
            <ac:grpSpMk id="33" creationId="{B6BEADC8-EB3B-B74F-801A-AAB1918F5C70}"/>
          </ac:grpSpMkLst>
        </pc:grpChg>
        <pc:picChg chg="add mod">
          <ac:chgData name="Alfred Wilson" userId="7dadb6c6-c2a3-44c8-a555-80e9fbafca29" providerId="ADAL" clId="{23C4F34F-51A5-1D4A-8BF6-60F64E457F43}" dt="2025-04-23T11:54:17.584" v="19626" actId="14100"/>
          <ac:picMkLst>
            <pc:docMk/>
            <pc:sldMk cId="1672884086" sldId="256"/>
            <ac:picMk id="2" creationId="{22A95284-4808-18C7-EA6A-A3C3D259EF56}"/>
          </ac:picMkLst>
        </pc:picChg>
        <pc:picChg chg="add mod topLvl modCrop">
          <ac:chgData name="Alfred Wilson" userId="7dadb6c6-c2a3-44c8-a555-80e9fbafca29" providerId="ADAL" clId="{23C4F34F-51A5-1D4A-8BF6-60F64E457F43}" dt="2025-04-10T11:26:59.979" v="5357" actId="165"/>
          <ac:picMkLst>
            <pc:docMk/>
            <pc:sldMk cId="1672884086" sldId="256"/>
            <ac:picMk id="22" creationId="{CBB27EE8-38D1-FBCD-E7E6-9FA94C283138}"/>
          </ac:picMkLst>
        </pc:picChg>
        <pc:picChg chg="add mod">
          <ac:chgData name="Alfred Wilson" userId="7dadb6c6-c2a3-44c8-a555-80e9fbafca29" providerId="ADAL" clId="{23C4F34F-51A5-1D4A-8BF6-60F64E457F43}" dt="2025-04-10T11:26:51.233" v="5356" actId="1037"/>
          <ac:picMkLst>
            <pc:docMk/>
            <pc:sldMk cId="1672884086" sldId="256"/>
            <ac:picMk id="32" creationId="{EBC5EEF4-290A-796E-1C01-2BB17F78353D}"/>
          </ac:picMkLst>
        </pc:picChg>
        <pc:picChg chg="mod modCrop">
          <ac:chgData name="Alfred Wilson" userId="7dadb6c6-c2a3-44c8-a555-80e9fbafca29" providerId="ADAL" clId="{23C4F34F-51A5-1D4A-8BF6-60F64E457F43}" dt="2025-04-09T11:37:28.219" v="178" actId="732"/>
          <ac:picMkLst>
            <pc:docMk/>
            <pc:sldMk cId="1672884086" sldId="256"/>
            <ac:picMk id="1026" creationId="{75224915-9D63-8BC5-4583-CB8FB47604D2}"/>
          </ac:picMkLst>
        </pc:picChg>
      </pc:sldChg>
      <pc:sldChg chg="addSp delSp modSp new del mod">
        <pc:chgData name="Alfred Wilson" userId="7dadb6c6-c2a3-44c8-a555-80e9fbafca29" providerId="ADAL" clId="{23C4F34F-51A5-1D4A-8BF6-60F64E457F43}" dt="2025-04-09T13:19:16.981" v="1567" actId="2696"/>
        <pc:sldMkLst>
          <pc:docMk/>
          <pc:sldMk cId="835915704" sldId="257"/>
        </pc:sldMkLst>
      </pc:sldChg>
      <pc:sldChg chg="addSp delSp modSp new mod ord">
        <pc:chgData name="Alfred Wilson" userId="7dadb6c6-c2a3-44c8-a555-80e9fbafca29" providerId="ADAL" clId="{23C4F34F-51A5-1D4A-8BF6-60F64E457F43}" dt="2025-04-24T08:31:04.597" v="20163"/>
        <pc:sldMkLst>
          <pc:docMk/>
          <pc:sldMk cId="2242402340" sldId="258"/>
        </pc:sldMkLst>
        <pc:spChg chg="mod">
          <ac:chgData name="Alfred Wilson" userId="7dadb6c6-c2a3-44c8-a555-80e9fbafca29" providerId="ADAL" clId="{23C4F34F-51A5-1D4A-8BF6-60F64E457F43}" dt="2025-04-23T11:28:20.721" v="19311"/>
          <ac:spMkLst>
            <pc:docMk/>
            <pc:sldMk cId="2242402340" sldId="258"/>
            <ac:spMk id="3" creationId="{05E0861A-31D5-441A-CA75-F509CF070EE1}"/>
          </ac:spMkLst>
        </pc:spChg>
        <pc:spChg chg="mod">
          <ac:chgData name="Alfred Wilson" userId="7dadb6c6-c2a3-44c8-a555-80e9fbafca29" providerId="ADAL" clId="{23C4F34F-51A5-1D4A-8BF6-60F64E457F43}" dt="2025-04-23T11:28:20.721" v="19311"/>
          <ac:spMkLst>
            <pc:docMk/>
            <pc:sldMk cId="2242402340" sldId="258"/>
            <ac:spMk id="4" creationId="{92BD6E21-D2C4-BADD-C2A3-50E8199BABED}"/>
          </ac:spMkLst>
        </pc:spChg>
        <pc:spChg chg="add mod">
          <ac:chgData name="Alfred Wilson" userId="7dadb6c6-c2a3-44c8-a555-80e9fbafca29" providerId="ADAL" clId="{23C4F34F-51A5-1D4A-8BF6-60F64E457F43}" dt="2025-04-24T08:31:04.597" v="20163"/>
          <ac:spMkLst>
            <pc:docMk/>
            <pc:sldMk cId="2242402340" sldId="258"/>
            <ac:spMk id="5" creationId="{1BB09A0E-0529-C6B9-6375-6EA528E1FEBB}"/>
          </ac:spMkLst>
        </pc:spChg>
        <pc:spChg chg="add mod">
          <ac:chgData name="Alfred Wilson" userId="7dadb6c6-c2a3-44c8-a555-80e9fbafca29" providerId="ADAL" clId="{23C4F34F-51A5-1D4A-8BF6-60F64E457F43}" dt="2025-04-21T08:59:26.546" v="18348"/>
          <ac:spMkLst>
            <pc:docMk/>
            <pc:sldMk cId="2242402340" sldId="258"/>
            <ac:spMk id="65" creationId="{FA186170-9E82-33A3-9DAA-472A1B1870FF}"/>
          </ac:spMkLst>
        </pc:spChg>
        <pc:grpChg chg="add mod">
          <ac:chgData name="Alfred Wilson" userId="7dadb6c6-c2a3-44c8-a555-80e9fbafca29" providerId="ADAL" clId="{23C4F34F-51A5-1D4A-8BF6-60F64E457F43}" dt="2025-04-23T11:28:20.721" v="19311"/>
          <ac:grpSpMkLst>
            <pc:docMk/>
            <pc:sldMk cId="2242402340" sldId="258"/>
            <ac:grpSpMk id="2" creationId="{046B720E-58F0-8980-19E4-492B72EBAB13}"/>
          </ac:grpSpMkLst>
        </pc:grpChg>
        <pc:picChg chg="add mod modCrop">
          <ac:chgData name="Alfred Wilson" userId="7dadb6c6-c2a3-44c8-a555-80e9fbafca29" providerId="ADAL" clId="{23C4F34F-51A5-1D4A-8BF6-60F64E457F43}" dt="2025-04-21T08:59:37.940" v="18358" actId="1036"/>
          <ac:picMkLst>
            <pc:docMk/>
            <pc:sldMk cId="2242402340" sldId="258"/>
            <ac:picMk id="62" creationId="{C3D46DAF-053E-7F40-65EC-4241C90D63D1}"/>
          </ac:picMkLst>
        </pc:picChg>
        <pc:picChg chg="add mod modCrop">
          <ac:chgData name="Alfred Wilson" userId="7dadb6c6-c2a3-44c8-a555-80e9fbafca29" providerId="ADAL" clId="{23C4F34F-51A5-1D4A-8BF6-60F64E457F43}" dt="2025-04-21T08:58:11.664" v="18270" actId="1037"/>
          <ac:picMkLst>
            <pc:docMk/>
            <pc:sldMk cId="2242402340" sldId="258"/>
            <ac:picMk id="64" creationId="{9ED48270-5E9D-D7BD-E06C-11223AF87BC5}"/>
          </ac:picMkLst>
        </pc:picChg>
      </pc:sldChg>
      <pc:sldChg chg="addSp delSp modSp new mod ord">
        <pc:chgData name="Alfred Wilson" userId="7dadb6c6-c2a3-44c8-a555-80e9fbafca29" providerId="ADAL" clId="{23C4F34F-51A5-1D4A-8BF6-60F64E457F43}" dt="2025-04-23T11:28:15.869" v="19307"/>
        <pc:sldMkLst>
          <pc:docMk/>
          <pc:sldMk cId="224053644" sldId="259"/>
        </pc:sldMkLst>
        <pc:spChg chg="mod">
          <ac:chgData name="Alfred Wilson" userId="7dadb6c6-c2a3-44c8-a555-80e9fbafca29" providerId="ADAL" clId="{23C4F34F-51A5-1D4A-8BF6-60F64E457F43}" dt="2025-04-23T11:28:15.869" v="19307"/>
          <ac:spMkLst>
            <pc:docMk/>
            <pc:sldMk cId="224053644" sldId="259"/>
            <ac:spMk id="3" creationId="{DF56F7BC-98D4-BC70-2B62-EBAF38B69B13}"/>
          </ac:spMkLst>
        </pc:spChg>
        <pc:spChg chg="mod">
          <ac:chgData name="Alfred Wilson" userId="7dadb6c6-c2a3-44c8-a555-80e9fbafca29" providerId="ADAL" clId="{23C4F34F-51A5-1D4A-8BF6-60F64E457F43}" dt="2025-04-23T11:28:15.869" v="19307"/>
          <ac:spMkLst>
            <pc:docMk/>
            <pc:sldMk cId="224053644" sldId="259"/>
            <ac:spMk id="5" creationId="{5F6BA7E8-A8AF-8F55-4AE2-5E8A224BE6C0}"/>
          </ac:spMkLst>
        </pc:spChg>
        <pc:spChg chg="mod">
          <ac:chgData name="Alfred Wilson" userId="7dadb6c6-c2a3-44c8-a555-80e9fbafca29" providerId="ADAL" clId="{23C4F34F-51A5-1D4A-8BF6-60F64E457F43}" dt="2025-04-09T12:53:43.815" v="954"/>
          <ac:spMkLst>
            <pc:docMk/>
            <pc:sldMk cId="224053644" sldId="259"/>
            <ac:spMk id="9" creationId="{07961971-26C1-5658-AFD8-C55295563CDC}"/>
          </ac:spMkLst>
        </pc:spChg>
        <pc:spChg chg="mod">
          <ac:chgData name="Alfred Wilson" userId="7dadb6c6-c2a3-44c8-a555-80e9fbafca29" providerId="ADAL" clId="{23C4F34F-51A5-1D4A-8BF6-60F64E457F43}" dt="2025-04-09T12:53:43.815" v="954"/>
          <ac:spMkLst>
            <pc:docMk/>
            <pc:sldMk cId="224053644" sldId="259"/>
            <ac:spMk id="10" creationId="{7DCBC9A2-15AC-128B-82D3-E1E47DED5B0C}"/>
          </ac:spMkLst>
        </pc:spChg>
        <pc:spChg chg="mod">
          <ac:chgData name="Alfred Wilson" userId="7dadb6c6-c2a3-44c8-a555-80e9fbafca29" providerId="ADAL" clId="{23C4F34F-51A5-1D4A-8BF6-60F64E457F43}" dt="2025-04-09T12:53:43.815" v="954"/>
          <ac:spMkLst>
            <pc:docMk/>
            <pc:sldMk cId="224053644" sldId="259"/>
            <ac:spMk id="11" creationId="{296195C9-E1E1-7515-C1E1-5C4E71CD0E6A}"/>
          </ac:spMkLst>
        </pc:spChg>
        <pc:spChg chg="mod">
          <ac:chgData name="Alfred Wilson" userId="7dadb6c6-c2a3-44c8-a555-80e9fbafca29" providerId="ADAL" clId="{23C4F34F-51A5-1D4A-8BF6-60F64E457F43}" dt="2025-04-09T12:53:43.815" v="954"/>
          <ac:spMkLst>
            <pc:docMk/>
            <pc:sldMk cId="224053644" sldId="259"/>
            <ac:spMk id="12" creationId="{B736DCA0-D703-E18C-2974-C58725E56D2C}"/>
          </ac:spMkLst>
        </pc:spChg>
        <pc:spChg chg="add mod">
          <ac:chgData name="Alfred Wilson" userId="7dadb6c6-c2a3-44c8-a555-80e9fbafca29" providerId="ADAL" clId="{23C4F34F-51A5-1D4A-8BF6-60F64E457F43}" dt="2025-04-10T12:58:42.473" v="6962" actId="1036"/>
          <ac:spMkLst>
            <pc:docMk/>
            <pc:sldMk cId="224053644" sldId="259"/>
            <ac:spMk id="38" creationId="{9E85DEA5-59B9-B0D8-C3DE-5D0ACE9B734B}"/>
          </ac:spMkLst>
        </pc:spChg>
        <pc:spChg chg="add mod">
          <ac:chgData name="Alfred Wilson" userId="7dadb6c6-c2a3-44c8-a555-80e9fbafca29" providerId="ADAL" clId="{23C4F34F-51A5-1D4A-8BF6-60F64E457F43}" dt="2025-04-10T12:25:33.641" v="6466"/>
          <ac:spMkLst>
            <pc:docMk/>
            <pc:sldMk cId="224053644" sldId="259"/>
            <ac:spMk id="40" creationId="{F43ACB09-A368-19D6-C0E3-A2D06F99899D}"/>
          </ac:spMkLst>
        </pc:spChg>
        <pc:spChg chg="add mod">
          <ac:chgData name="Alfred Wilson" userId="7dadb6c6-c2a3-44c8-a555-80e9fbafca29" providerId="ADAL" clId="{23C4F34F-51A5-1D4A-8BF6-60F64E457F43}" dt="2025-04-10T12:58:46.380" v="6973" actId="1036"/>
          <ac:spMkLst>
            <pc:docMk/>
            <pc:sldMk cId="224053644" sldId="259"/>
            <ac:spMk id="41" creationId="{4F4FD45D-3E3B-121B-17F0-9E0088742440}"/>
          </ac:spMkLst>
        </pc:spChg>
        <pc:grpChg chg="add mod">
          <ac:chgData name="Alfred Wilson" userId="7dadb6c6-c2a3-44c8-a555-80e9fbafca29" providerId="ADAL" clId="{23C4F34F-51A5-1D4A-8BF6-60F64E457F43}" dt="2025-04-23T11:28:15.869" v="19307"/>
          <ac:grpSpMkLst>
            <pc:docMk/>
            <pc:sldMk cId="224053644" sldId="259"/>
            <ac:grpSpMk id="2" creationId="{ED94E6BA-9236-1BEC-EAA6-E29EE496DAC8}"/>
          </ac:grpSpMkLst>
        </pc:grpChg>
        <pc:grpChg chg="add mod">
          <ac:chgData name="Alfred Wilson" userId="7dadb6c6-c2a3-44c8-a555-80e9fbafca29" providerId="ADAL" clId="{23C4F34F-51A5-1D4A-8BF6-60F64E457F43}" dt="2025-04-09T12:53:43.815" v="954"/>
          <ac:grpSpMkLst>
            <pc:docMk/>
            <pc:sldMk cId="224053644" sldId="259"/>
            <ac:grpSpMk id="4" creationId="{F6594C65-868F-241A-311E-6AA09C1CEC40}"/>
          </ac:grpSpMkLst>
        </pc:grpChg>
        <pc:graphicFrameChg chg="add mod modGraphic">
          <ac:chgData name="Alfred Wilson" userId="7dadb6c6-c2a3-44c8-a555-80e9fbafca29" providerId="ADAL" clId="{23C4F34F-51A5-1D4A-8BF6-60F64E457F43}" dt="2025-04-10T12:58:46.380" v="6973" actId="1036"/>
          <ac:graphicFrameMkLst>
            <pc:docMk/>
            <pc:sldMk cId="224053644" sldId="259"/>
            <ac:graphicFrameMk id="36" creationId="{89948637-E908-0D64-9451-28F9807AB118}"/>
          </ac:graphicFrameMkLst>
        </pc:graphicFrameChg>
        <pc:picChg chg="add mod">
          <ac:chgData name="Alfred Wilson" userId="7dadb6c6-c2a3-44c8-a555-80e9fbafca29" providerId="ADAL" clId="{23C4F34F-51A5-1D4A-8BF6-60F64E457F43}" dt="2025-04-09T14:08:08.889" v="1764" actId="1035"/>
          <ac:picMkLst>
            <pc:docMk/>
            <pc:sldMk cId="224053644" sldId="259"/>
            <ac:picMk id="31" creationId="{DD611403-3C08-32C6-B823-ED36322F5C04}"/>
          </ac:picMkLst>
        </pc:picChg>
        <pc:picChg chg="add mod">
          <ac:chgData name="Alfred Wilson" userId="7dadb6c6-c2a3-44c8-a555-80e9fbafca29" providerId="ADAL" clId="{23C4F34F-51A5-1D4A-8BF6-60F64E457F43}" dt="2025-04-21T08:59:54.594" v="18360" actId="1035"/>
          <ac:picMkLst>
            <pc:docMk/>
            <pc:sldMk cId="224053644" sldId="259"/>
            <ac:picMk id="37" creationId="{D4B46164-57DA-7944-6403-EF6CE4B32BEE}"/>
          </ac:picMkLst>
        </pc:picChg>
        <pc:cxnChg chg="mod">
          <ac:chgData name="Alfred Wilson" userId="7dadb6c6-c2a3-44c8-a555-80e9fbafca29" providerId="ADAL" clId="{23C4F34F-51A5-1D4A-8BF6-60F64E457F43}" dt="2025-04-09T12:53:43.815" v="954"/>
          <ac:cxnSpMkLst>
            <pc:docMk/>
            <pc:sldMk cId="224053644" sldId="259"/>
            <ac:cxnSpMk id="6" creationId="{EBA05A96-75A8-334E-23FC-3C541B2DC9F1}"/>
          </ac:cxnSpMkLst>
        </pc:cxnChg>
        <pc:cxnChg chg="mod">
          <ac:chgData name="Alfred Wilson" userId="7dadb6c6-c2a3-44c8-a555-80e9fbafca29" providerId="ADAL" clId="{23C4F34F-51A5-1D4A-8BF6-60F64E457F43}" dt="2025-04-09T12:53:43.815" v="954"/>
          <ac:cxnSpMkLst>
            <pc:docMk/>
            <pc:sldMk cId="224053644" sldId="259"/>
            <ac:cxnSpMk id="7" creationId="{8FA7B39F-D863-CC5E-5917-721456AE6E33}"/>
          </ac:cxnSpMkLst>
        </pc:cxnChg>
        <pc:cxnChg chg="mod">
          <ac:chgData name="Alfred Wilson" userId="7dadb6c6-c2a3-44c8-a555-80e9fbafca29" providerId="ADAL" clId="{23C4F34F-51A5-1D4A-8BF6-60F64E457F43}" dt="2025-04-09T12:53:43.815" v="954"/>
          <ac:cxnSpMkLst>
            <pc:docMk/>
            <pc:sldMk cId="224053644" sldId="259"/>
            <ac:cxnSpMk id="8" creationId="{3BF38D46-F848-C7CC-0315-C9E72D2463CC}"/>
          </ac:cxnSpMkLst>
        </pc:cxnChg>
      </pc:sldChg>
      <pc:sldChg chg="addSp delSp modSp add mod">
        <pc:chgData name="Alfred Wilson" userId="7dadb6c6-c2a3-44c8-a555-80e9fbafca29" providerId="ADAL" clId="{23C4F34F-51A5-1D4A-8BF6-60F64E457F43}" dt="2025-04-15T14:49:00.140" v="13626" actId="1038"/>
        <pc:sldMkLst>
          <pc:docMk/>
          <pc:sldMk cId="521036259" sldId="260"/>
        </pc:sldMkLst>
      </pc:sldChg>
      <pc:sldChg chg="addSp modSp add del mod">
        <pc:chgData name="Alfred Wilson" userId="7dadb6c6-c2a3-44c8-a555-80e9fbafca29" providerId="ADAL" clId="{23C4F34F-51A5-1D4A-8BF6-60F64E457F43}" dt="2025-04-09T13:13:36.739" v="1300" actId="2696"/>
        <pc:sldMkLst>
          <pc:docMk/>
          <pc:sldMk cId="1784477943" sldId="260"/>
        </pc:sldMkLst>
      </pc:sldChg>
      <pc:sldChg chg="add del">
        <pc:chgData name="Alfred Wilson" userId="7dadb6c6-c2a3-44c8-a555-80e9fbafca29" providerId="ADAL" clId="{23C4F34F-51A5-1D4A-8BF6-60F64E457F43}" dt="2025-04-09T13:14:49.451" v="1406" actId="2696"/>
        <pc:sldMkLst>
          <pc:docMk/>
          <pc:sldMk cId="4025594634" sldId="260"/>
        </pc:sldMkLst>
      </pc:sldChg>
      <pc:sldChg chg="add del">
        <pc:chgData name="Alfred Wilson" userId="7dadb6c6-c2a3-44c8-a555-80e9fbafca29" providerId="ADAL" clId="{23C4F34F-51A5-1D4A-8BF6-60F64E457F43}" dt="2025-04-09T13:14:20.101" v="1397" actId="2696"/>
        <pc:sldMkLst>
          <pc:docMk/>
          <pc:sldMk cId="1403617503" sldId="261"/>
        </pc:sldMkLst>
      </pc:sldChg>
      <pc:sldChg chg="addSp delSp modSp add mod ord">
        <pc:chgData name="Alfred Wilson" userId="7dadb6c6-c2a3-44c8-a555-80e9fbafca29" providerId="ADAL" clId="{23C4F34F-51A5-1D4A-8BF6-60F64E457F43}" dt="2025-04-23T11:28:13.869" v="19305"/>
        <pc:sldMkLst>
          <pc:docMk/>
          <pc:sldMk cId="1432188054" sldId="261"/>
        </pc:sldMkLst>
        <pc:spChg chg="add mod">
          <ac:chgData name="Alfred Wilson" userId="7dadb6c6-c2a3-44c8-a555-80e9fbafca29" providerId="ADAL" clId="{23C4F34F-51A5-1D4A-8BF6-60F64E457F43}" dt="2025-04-09T14:01:32.092" v="1692" actId="1037"/>
          <ac:spMkLst>
            <pc:docMk/>
            <pc:sldMk cId="1432188054" sldId="261"/>
            <ac:spMk id="3" creationId="{CE675711-40D8-7924-97BC-3D02D88F1DC6}"/>
          </ac:spMkLst>
        </pc:spChg>
        <pc:spChg chg="mod">
          <ac:chgData name="Alfred Wilson" userId="7dadb6c6-c2a3-44c8-a555-80e9fbafca29" providerId="ADAL" clId="{23C4F34F-51A5-1D4A-8BF6-60F64E457F43}" dt="2025-04-23T11:28:13.869" v="19305"/>
          <ac:spMkLst>
            <pc:docMk/>
            <pc:sldMk cId="1432188054" sldId="261"/>
            <ac:spMk id="4" creationId="{CB3E8C48-2B15-126A-8BE3-5B06498669F0}"/>
          </ac:spMkLst>
        </pc:spChg>
        <pc:spChg chg="mod">
          <ac:chgData name="Alfred Wilson" userId="7dadb6c6-c2a3-44c8-a555-80e9fbafca29" providerId="ADAL" clId="{23C4F34F-51A5-1D4A-8BF6-60F64E457F43}" dt="2025-04-23T11:28:13.869" v="19305"/>
          <ac:spMkLst>
            <pc:docMk/>
            <pc:sldMk cId="1432188054" sldId="261"/>
            <ac:spMk id="5" creationId="{3C7C0DB7-48CA-D21F-391B-27DD7C8A57D2}"/>
          </ac:spMkLst>
        </pc:spChg>
        <pc:spChg chg="add mod">
          <ac:chgData name="Alfred Wilson" userId="7dadb6c6-c2a3-44c8-a555-80e9fbafca29" providerId="ADAL" clId="{23C4F34F-51A5-1D4A-8BF6-60F64E457F43}" dt="2025-04-10T12:25:30.048" v="6464"/>
          <ac:spMkLst>
            <pc:docMk/>
            <pc:sldMk cId="1432188054" sldId="261"/>
            <ac:spMk id="10" creationId="{567F83F5-2CDA-633A-232E-8C55480D5AC9}"/>
          </ac:spMkLst>
        </pc:spChg>
        <pc:grpChg chg="add mod">
          <ac:chgData name="Alfred Wilson" userId="7dadb6c6-c2a3-44c8-a555-80e9fbafca29" providerId="ADAL" clId="{23C4F34F-51A5-1D4A-8BF6-60F64E457F43}" dt="2025-04-23T11:28:13.869" v="19305"/>
          <ac:grpSpMkLst>
            <pc:docMk/>
            <pc:sldMk cId="1432188054" sldId="261"/>
            <ac:grpSpMk id="2" creationId="{D2342786-DB06-BC57-E512-ABC00A332C23}"/>
          </ac:grpSpMkLst>
        </pc:grpChg>
        <pc:picChg chg="add mod">
          <ac:chgData name="Alfred Wilson" userId="7dadb6c6-c2a3-44c8-a555-80e9fbafca29" providerId="ADAL" clId="{23C4F34F-51A5-1D4A-8BF6-60F64E457F43}" dt="2025-04-09T14:08:05.051" v="1754" actId="1035"/>
          <ac:picMkLst>
            <pc:docMk/>
            <pc:sldMk cId="1432188054" sldId="261"/>
            <ac:picMk id="6" creationId="{7D465D39-153C-B18D-AA47-FB45AF664DA5}"/>
          </ac:picMkLst>
        </pc:picChg>
        <pc:picChg chg="add mod modCrop">
          <ac:chgData name="Alfred Wilson" userId="7dadb6c6-c2a3-44c8-a555-80e9fbafca29" providerId="ADAL" clId="{23C4F34F-51A5-1D4A-8BF6-60F64E457F43}" dt="2025-04-09T14:02:52.677" v="1724" actId="1037"/>
          <ac:picMkLst>
            <pc:docMk/>
            <pc:sldMk cId="1432188054" sldId="261"/>
            <ac:picMk id="7" creationId="{B462FCA6-4C59-F37F-3C43-4B100643B3C0}"/>
          </ac:picMkLst>
        </pc:picChg>
        <pc:picChg chg="add mod">
          <ac:chgData name="Alfred Wilson" userId="7dadb6c6-c2a3-44c8-a555-80e9fbafca29" providerId="ADAL" clId="{23C4F34F-51A5-1D4A-8BF6-60F64E457F43}" dt="2025-04-09T14:00:16.681" v="1608" actId="167"/>
          <ac:picMkLst>
            <pc:docMk/>
            <pc:sldMk cId="1432188054" sldId="261"/>
            <ac:picMk id="8" creationId="{B95CB9AE-CB7E-EF0F-ABAB-DED565FCCD19}"/>
          </ac:picMkLst>
        </pc:picChg>
      </pc:sldChg>
      <pc:sldChg chg="add del">
        <pc:chgData name="Alfred Wilson" userId="7dadb6c6-c2a3-44c8-a555-80e9fbafca29" providerId="ADAL" clId="{23C4F34F-51A5-1D4A-8BF6-60F64E457F43}" dt="2025-04-09T13:14:49.451" v="1406" actId="2696"/>
        <pc:sldMkLst>
          <pc:docMk/>
          <pc:sldMk cId="1540747787" sldId="261"/>
        </pc:sldMkLst>
      </pc:sldChg>
      <pc:sldChg chg="add del">
        <pc:chgData name="Alfred Wilson" userId="7dadb6c6-c2a3-44c8-a555-80e9fbafca29" providerId="ADAL" clId="{23C4F34F-51A5-1D4A-8BF6-60F64E457F43}" dt="2025-04-09T13:14:49.451" v="1406" actId="2696"/>
        <pc:sldMkLst>
          <pc:docMk/>
          <pc:sldMk cId="490897503" sldId="262"/>
        </pc:sldMkLst>
      </pc:sldChg>
      <pc:sldChg chg="add del">
        <pc:chgData name="Alfred Wilson" userId="7dadb6c6-c2a3-44c8-a555-80e9fbafca29" providerId="ADAL" clId="{23C4F34F-51A5-1D4A-8BF6-60F64E457F43}" dt="2025-04-09T13:19:41.871" v="1571" actId="2696"/>
        <pc:sldMkLst>
          <pc:docMk/>
          <pc:sldMk cId="2141221912" sldId="262"/>
        </pc:sldMkLst>
      </pc:sldChg>
      <pc:sldChg chg="add del">
        <pc:chgData name="Alfred Wilson" userId="7dadb6c6-c2a3-44c8-a555-80e9fbafca29" providerId="ADAL" clId="{23C4F34F-51A5-1D4A-8BF6-60F64E457F43}" dt="2025-04-09T13:14:20.101" v="1397" actId="2696"/>
        <pc:sldMkLst>
          <pc:docMk/>
          <pc:sldMk cId="3891194201" sldId="262"/>
        </pc:sldMkLst>
      </pc:sldChg>
      <pc:sldChg chg="addSp delSp modSp add mod ord">
        <pc:chgData name="Alfred Wilson" userId="7dadb6c6-c2a3-44c8-a555-80e9fbafca29" providerId="ADAL" clId="{23C4F34F-51A5-1D4A-8BF6-60F64E457F43}" dt="2025-04-24T08:31:05.814" v="20164"/>
        <pc:sldMkLst>
          <pc:docMk/>
          <pc:sldMk cId="383127080" sldId="263"/>
        </pc:sldMkLst>
        <pc:spChg chg="mod">
          <ac:chgData name="Alfred Wilson" userId="7dadb6c6-c2a3-44c8-a555-80e9fbafca29" providerId="ADAL" clId="{23C4F34F-51A5-1D4A-8BF6-60F64E457F43}" dt="2025-04-23T11:28:23.322" v="19313"/>
          <ac:spMkLst>
            <pc:docMk/>
            <pc:sldMk cId="383127080" sldId="263"/>
            <ac:spMk id="3" creationId="{D1793D91-11DF-1266-64DC-55EB2A9BB7B6}"/>
          </ac:spMkLst>
        </pc:spChg>
        <pc:spChg chg="mod">
          <ac:chgData name="Alfred Wilson" userId="7dadb6c6-c2a3-44c8-a555-80e9fbafca29" providerId="ADAL" clId="{23C4F34F-51A5-1D4A-8BF6-60F64E457F43}" dt="2025-04-23T11:28:23.322" v="19313"/>
          <ac:spMkLst>
            <pc:docMk/>
            <pc:sldMk cId="383127080" sldId="263"/>
            <ac:spMk id="4" creationId="{18D172AA-938B-7E7B-0091-DD36020D50CA}"/>
          </ac:spMkLst>
        </pc:spChg>
        <pc:spChg chg="add mod">
          <ac:chgData name="Alfred Wilson" userId="7dadb6c6-c2a3-44c8-a555-80e9fbafca29" providerId="ADAL" clId="{23C4F34F-51A5-1D4A-8BF6-60F64E457F43}" dt="2025-04-24T08:31:05.814" v="20164"/>
          <ac:spMkLst>
            <pc:docMk/>
            <pc:sldMk cId="383127080" sldId="263"/>
            <ac:spMk id="5" creationId="{F25C8999-D9C6-292E-9CE1-3BD084E4BB98}"/>
          </ac:spMkLst>
        </pc:spChg>
        <pc:spChg chg="add mod">
          <ac:chgData name="Alfred Wilson" userId="7dadb6c6-c2a3-44c8-a555-80e9fbafca29" providerId="ADAL" clId="{23C4F34F-51A5-1D4A-8BF6-60F64E457F43}" dt="2025-04-21T09:00:15.025" v="18363"/>
          <ac:spMkLst>
            <pc:docMk/>
            <pc:sldMk cId="383127080" sldId="263"/>
            <ac:spMk id="11" creationId="{79C291AA-3C7D-D0A1-61E4-73F181E70342}"/>
          </ac:spMkLst>
        </pc:spChg>
        <pc:spChg chg="add mod">
          <ac:chgData name="Alfred Wilson" userId="7dadb6c6-c2a3-44c8-a555-80e9fbafca29" providerId="ADAL" clId="{23C4F34F-51A5-1D4A-8BF6-60F64E457F43}" dt="2025-04-21T09:00:15.025" v="18363"/>
          <ac:spMkLst>
            <pc:docMk/>
            <pc:sldMk cId="383127080" sldId="263"/>
            <ac:spMk id="12" creationId="{D264AB07-D6B7-8BD9-FDA0-3818968C9E9D}"/>
          </ac:spMkLst>
        </pc:spChg>
        <pc:grpChg chg="add mod">
          <ac:chgData name="Alfred Wilson" userId="7dadb6c6-c2a3-44c8-a555-80e9fbafca29" providerId="ADAL" clId="{23C4F34F-51A5-1D4A-8BF6-60F64E457F43}" dt="2025-04-23T11:28:23.322" v="19313"/>
          <ac:grpSpMkLst>
            <pc:docMk/>
            <pc:sldMk cId="383127080" sldId="263"/>
            <ac:grpSpMk id="2" creationId="{73D46763-9EAF-44F0-D878-FC4CCDA97F5A}"/>
          </ac:grpSpMkLst>
        </pc:grpChg>
        <pc:graphicFrameChg chg="add mod modGraphic">
          <ac:chgData name="Alfred Wilson" userId="7dadb6c6-c2a3-44c8-a555-80e9fbafca29" providerId="ADAL" clId="{23C4F34F-51A5-1D4A-8BF6-60F64E457F43}" dt="2025-04-21T09:02:11.196" v="18439" actId="20577"/>
          <ac:graphicFrameMkLst>
            <pc:docMk/>
            <pc:sldMk cId="383127080" sldId="263"/>
            <ac:graphicFrameMk id="10" creationId="{062D9FC7-005A-3148-9950-E5CC14832EC2}"/>
          </ac:graphicFrameMkLst>
        </pc:graphicFrameChg>
        <pc:picChg chg="add mod modCrop">
          <ac:chgData name="Alfred Wilson" userId="7dadb6c6-c2a3-44c8-a555-80e9fbafca29" providerId="ADAL" clId="{23C4F34F-51A5-1D4A-8BF6-60F64E457F43}" dt="2025-04-21T08:59:13.135" v="18342" actId="1037"/>
          <ac:picMkLst>
            <pc:docMk/>
            <pc:sldMk cId="383127080" sldId="263"/>
            <ac:picMk id="6" creationId="{A2FD15D0-4F09-1F71-91D2-E217B8CC73D8}"/>
          </ac:picMkLst>
        </pc:picChg>
        <pc:picChg chg="add mod">
          <ac:chgData name="Alfred Wilson" userId="7dadb6c6-c2a3-44c8-a555-80e9fbafca29" providerId="ADAL" clId="{23C4F34F-51A5-1D4A-8BF6-60F64E457F43}" dt="2025-04-21T09:00:01.512" v="18361"/>
          <ac:picMkLst>
            <pc:docMk/>
            <pc:sldMk cId="383127080" sldId="263"/>
            <ac:picMk id="9" creationId="{16B9EA54-4854-3495-E145-E332911B13FE}"/>
          </ac:picMkLst>
        </pc:picChg>
      </pc:sldChg>
      <pc:sldChg chg="add del">
        <pc:chgData name="Alfred Wilson" userId="7dadb6c6-c2a3-44c8-a555-80e9fbafca29" providerId="ADAL" clId="{23C4F34F-51A5-1D4A-8BF6-60F64E457F43}" dt="2025-04-09T13:14:20.101" v="1397" actId="2696"/>
        <pc:sldMkLst>
          <pc:docMk/>
          <pc:sldMk cId="587777129" sldId="263"/>
        </pc:sldMkLst>
      </pc:sldChg>
      <pc:sldChg chg="addSp delSp modSp new mod ord">
        <pc:chgData name="Alfred Wilson" userId="7dadb6c6-c2a3-44c8-a555-80e9fbafca29" providerId="ADAL" clId="{23C4F34F-51A5-1D4A-8BF6-60F64E457F43}" dt="2025-04-23T11:28:06.593" v="19303" actId="12788"/>
        <pc:sldMkLst>
          <pc:docMk/>
          <pc:sldMk cId="3271949245" sldId="264"/>
        </pc:sldMkLst>
        <pc:spChg chg="mod">
          <ac:chgData name="Alfred Wilson" userId="7dadb6c6-c2a3-44c8-a555-80e9fbafca29" providerId="ADAL" clId="{23C4F34F-51A5-1D4A-8BF6-60F64E457F43}" dt="2025-04-09T14:57:58.367" v="1929"/>
          <ac:spMkLst>
            <pc:docMk/>
            <pc:sldMk cId="3271949245" sldId="264"/>
            <ac:spMk id="5" creationId="{86BCC797-2568-46AD-A269-6A83F95D418A}"/>
          </ac:spMkLst>
        </pc:spChg>
        <pc:spChg chg="mod">
          <ac:chgData name="Alfred Wilson" userId="7dadb6c6-c2a3-44c8-a555-80e9fbafca29" providerId="ADAL" clId="{23C4F34F-51A5-1D4A-8BF6-60F64E457F43}" dt="2025-04-23T11:28:06.593" v="19303" actId="12788"/>
          <ac:spMkLst>
            <pc:docMk/>
            <pc:sldMk cId="3271949245" sldId="264"/>
            <ac:spMk id="9" creationId="{A09A3ACD-B5A9-09C7-F088-AD51BD737519}"/>
          </ac:spMkLst>
        </pc:spChg>
        <pc:spChg chg="add mod">
          <ac:chgData name="Alfred Wilson" userId="7dadb6c6-c2a3-44c8-a555-80e9fbafca29" providerId="ADAL" clId="{23C4F34F-51A5-1D4A-8BF6-60F64E457F43}" dt="2025-04-14T16:00:14.077" v="9795" actId="20577"/>
          <ac:spMkLst>
            <pc:docMk/>
            <pc:sldMk cId="3271949245" sldId="264"/>
            <ac:spMk id="16" creationId="{CF79707F-7B1F-26DB-E409-E9E5A8EAEFE4}"/>
          </ac:spMkLst>
        </pc:spChg>
        <pc:spChg chg="add mod">
          <ac:chgData name="Alfred Wilson" userId="7dadb6c6-c2a3-44c8-a555-80e9fbafca29" providerId="ADAL" clId="{23C4F34F-51A5-1D4A-8BF6-60F64E457F43}" dt="2025-04-10T07:22:28.136" v="3139" actId="20577"/>
          <ac:spMkLst>
            <pc:docMk/>
            <pc:sldMk cId="3271949245" sldId="264"/>
            <ac:spMk id="18" creationId="{3F4EFF51-0D33-292E-9571-B6DF3B3C9535}"/>
          </ac:spMkLst>
        </pc:spChg>
        <pc:spChg chg="add mod">
          <ac:chgData name="Alfred Wilson" userId="7dadb6c6-c2a3-44c8-a555-80e9fbafca29" providerId="ADAL" clId="{23C4F34F-51A5-1D4A-8BF6-60F64E457F43}" dt="2025-04-10T12:24:59.242" v="6432" actId="1035"/>
          <ac:spMkLst>
            <pc:docMk/>
            <pc:sldMk cId="3271949245" sldId="264"/>
            <ac:spMk id="20" creationId="{2B5368A4-CBAE-6F34-BE03-F4E2C9F88E32}"/>
          </ac:spMkLst>
        </pc:spChg>
        <pc:spChg chg="add mod">
          <ac:chgData name="Alfred Wilson" userId="7dadb6c6-c2a3-44c8-a555-80e9fbafca29" providerId="ADAL" clId="{23C4F34F-51A5-1D4A-8BF6-60F64E457F43}" dt="2025-04-11T14:08:15.720" v="9333" actId="1035"/>
          <ac:spMkLst>
            <pc:docMk/>
            <pc:sldMk cId="3271949245" sldId="264"/>
            <ac:spMk id="21" creationId="{9F83AB8E-B534-2F8C-A9E8-8A6A6D7A7B74}"/>
          </ac:spMkLst>
        </pc:spChg>
        <pc:grpChg chg="add mod">
          <ac:chgData name="Alfred Wilson" userId="7dadb6c6-c2a3-44c8-a555-80e9fbafca29" providerId="ADAL" clId="{23C4F34F-51A5-1D4A-8BF6-60F64E457F43}" dt="2025-04-09T14:57:58.367" v="1929"/>
          <ac:grpSpMkLst>
            <pc:docMk/>
            <pc:sldMk cId="3271949245" sldId="264"/>
            <ac:grpSpMk id="4" creationId="{0C7152A5-8B4F-DA24-0A4E-7DF06D01071B}"/>
          </ac:grpSpMkLst>
        </pc:grpChg>
        <pc:picChg chg="add mod">
          <ac:chgData name="Alfred Wilson" userId="7dadb6c6-c2a3-44c8-a555-80e9fbafca29" providerId="ADAL" clId="{23C4F34F-51A5-1D4A-8BF6-60F64E457F43}" dt="2025-04-10T12:24:59.242" v="6432" actId="1035"/>
          <ac:picMkLst>
            <pc:docMk/>
            <pc:sldMk cId="3271949245" sldId="264"/>
            <ac:picMk id="19" creationId="{276A179C-1440-864E-79D4-46E3D2BF1D1F}"/>
          </ac:picMkLst>
        </pc:picChg>
      </pc:sldChg>
      <pc:sldChg chg="addSp delSp modSp add del mod ord">
        <pc:chgData name="Alfred Wilson" userId="7dadb6c6-c2a3-44c8-a555-80e9fbafca29" providerId="ADAL" clId="{23C4F34F-51A5-1D4A-8BF6-60F64E457F43}" dt="2025-04-24T08:30:58" v="20162" actId="2696"/>
        <pc:sldMkLst>
          <pc:docMk/>
          <pc:sldMk cId="176569297" sldId="265"/>
        </pc:sldMkLst>
      </pc:sldChg>
      <pc:sldChg chg="addSp delSp modSp add mod ord">
        <pc:chgData name="Alfred Wilson" userId="7dadb6c6-c2a3-44c8-a555-80e9fbafca29" providerId="ADAL" clId="{23C4F34F-51A5-1D4A-8BF6-60F64E457F43}" dt="2025-04-17T15:08:18.789" v="15426" actId="255"/>
        <pc:sldMkLst>
          <pc:docMk/>
          <pc:sldMk cId="1692884213" sldId="266"/>
        </pc:sldMkLst>
      </pc:sldChg>
      <pc:sldChg chg="addSp delSp modSp add mod">
        <pc:chgData name="Alfred Wilson" userId="7dadb6c6-c2a3-44c8-a555-80e9fbafca29" providerId="ADAL" clId="{23C4F34F-51A5-1D4A-8BF6-60F64E457F43}" dt="2025-04-11T09:22:16.009" v="7628"/>
        <pc:sldMkLst>
          <pc:docMk/>
          <pc:sldMk cId="278684067" sldId="267"/>
        </pc:sldMkLst>
      </pc:sldChg>
      <pc:sldChg chg="addSp delSp modSp add del mod">
        <pc:chgData name="Alfred Wilson" userId="7dadb6c6-c2a3-44c8-a555-80e9fbafca29" providerId="ADAL" clId="{23C4F34F-51A5-1D4A-8BF6-60F64E457F43}" dt="2025-04-17T10:18:54.625" v="14660" actId="2696"/>
        <pc:sldMkLst>
          <pc:docMk/>
          <pc:sldMk cId="1490477076" sldId="268"/>
        </pc:sldMkLst>
      </pc:sldChg>
      <pc:sldChg chg="add del">
        <pc:chgData name="Alfred Wilson" userId="7dadb6c6-c2a3-44c8-a555-80e9fbafca29" providerId="ADAL" clId="{23C4F34F-51A5-1D4A-8BF6-60F64E457F43}" dt="2025-04-09T16:04:08.752" v="2439" actId="2696"/>
        <pc:sldMkLst>
          <pc:docMk/>
          <pc:sldMk cId="2037713403" sldId="268"/>
        </pc:sldMkLst>
      </pc:sldChg>
      <pc:sldChg chg="addSp delSp modSp add del mod">
        <pc:chgData name="Alfred Wilson" userId="7dadb6c6-c2a3-44c8-a555-80e9fbafca29" providerId="ADAL" clId="{23C4F34F-51A5-1D4A-8BF6-60F64E457F43}" dt="2025-04-10T12:11:54.517" v="5881" actId="2696"/>
        <pc:sldMkLst>
          <pc:docMk/>
          <pc:sldMk cId="2017095015" sldId="269"/>
        </pc:sldMkLst>
      </pc:sldChg>
      <pc:sldChg chg="addSp delSp modSp add del mod">
        <pc:chgData name="Alfred Wilson" userId="7dadb6c6-c2a3-44c8-a555-80e9fbafca29" providerId="ADAL" clId="{23C4F34F-51A5-1D4A-8BF6-60F64E457F43}" dt="2025-04-10T12:11:54.517" v="5881" actId="2696"/>
        <pc:sldMkLst>
          <pc:docMk/>
          <pc:sldMk cId="2098761388" sldId="270"/>
        </pc:sldMkLst>
      </pc:sldChg>
      <pc:sldChg chg="addSp delSp modSp add mod ord modNotesTx">
        <pc:chgData name="Alfred Wilson" userId="7dadb6c6-c2a3-44c8-a555-80e9fbafca29" providerId="ADAL" clId="{23C4F34F-51A5-1D4A-8BF6-60F64E457F43}" dt="2025-04-17T15:10:33.463" v="15446" actId="1038"/>
        <pc:sldMkLst>
          <pc:docMk/>
          <pc:sldMk cId="3397628514" sldId="271"/>
        </pc:sldMkLst>
      </pc:sldChg>
      <pc:sldChg chg="addSp delSp modSp add mod">
        <pc:chgData name="Alfred Wilson" userId="7dadb6c6-c2a3-44c8-a555-80e9fbafca29" providerId="ADAL" clId="{23C4F34F-51A5-1D4A-8BF6-60F64E457F43}" dt="2025-04-17T15:10:38.487" v="15448"/>
        <pc:sldMkLst>
          <pc:docMk/>
          <pc:sldMk cId="826663960" sldId="272"/>
        </pc:sldMkLst>
      </pc:sldChg>
      <pc:sldChg chg="addSp delSp modSp add mod">
        <pc:chgData name="Alfred Wilson" userId="7dadb6c6-c2a3-44c8-a555-80e9fbafca29" providerId="ADAL" clId="{23C4F34F-51A5-1D4A-8BF6-60F64E457F43}" dt="2025-04-23T12:17:14.878" v="20161" actId="114"/>
        <pc:sldMkLst>
          <pc:docMk/>
          <pc:sldMk cId="1886512625" sldId="273"/>
        </pc:sldMkLst>
      </pc:sldChg>
      <pc:sldChg chg="addSp delSp modSp add mod">
        <pc:chgData name="Alfred Wilson" userId="7dadb6c6-c2a3-44c8-a555-80e9fbafca29" providerId="ADAL" clId="{23C4F34F-51A5-1D4A-8BF6-60F64E457F43}" dt="2025-04-27T18:31:55.556" v="20766" actId="1038"/>
        <pc:sldMkLst>
          <pc:docMk/>
          <pc:sldMk cId="214364871" sldId="274"/>
        </pc:sldMkLst>
        <pc:spChg chg="mod">
          <ac:chgData name="Alfred Wilson" userId="7dadb6c6-c2a3-44c8-a555-80e9fbafca29" providerId="ADAL" clId="{23C4F34F-51A5-1D4A-8BF6-60F64E457F43}" dt="2025-04-23T11:28:27.908" v="19316"/>
          <ac:spMkLst>
            <pc:docMk/>
            <pc:sldMk cId="214364871" sldId="274"/>
            <ac:spMk id="15" creationId="{5D458BBB-ED2D-AF04-2A7B-744D34883664}"/>
          </ac:spMkLst>
        </pc:spChg>
        <pc:spChg chg="mod">
          <ac:chgData name="Alfred Wilson" userId="7dadb6c6-c2a3-44c8-a555-80e9fbafca29" providerId="ADAL" clId="{23C4F34F-51A5-1D4A-8BF6-60F64E457F43}" dt="2025-04-23T11:28:27.908" v="19316"/>
          <ac:spMkLst>
            <pc:docMk/>
            <pc:sldMk cId="214364871" sldId="274"/>
            <ac:spMk id="16" creationId="{7C454711-B143-8B1D-2552-6C8C5D4710C4}"/>
          </ac:spMkLst>
        </pc:spChg>
        <pc:spChg chg="del mod">
          <ac:chgData name="Alfred Wilson" userId="7dadb6c6-c2a3-44c8-a555-80e9fbafca29" providerId="ADAL" clId="{23C4F34F-51A5-1D4A-8BF6-60F64E457F43}" dt="2025-04-27T18:30:41.356" v="20736" actId="478"/>
          <ac:spMkLst>
            <pc:docMk/>
            <pc:sldMk cId="214364871" sldId="274"/>
            <ac:spMk id="20" creationId="{3DB533DB-4B52-C9FC-D745-DE6ABD8E041F}"/>
          </ac:spMkLst>
        </pc:spChg>
        <pc:grpChg chg="add mod">
          <ac:chgData name="Alfred Wilson" userId="7dadb6c6-c2a3-44c8-a555-80e9fbafca29" providerId="ADAL" clId="{23C4F34F-51A5-1D4A-8BF6-60F64E457F43}" dt="2025-04-23T11:28:27.908" v="19316"/>
          <ac:grpSpMkLst>
            <pc:docMk/>
            <pc:sldMk cId="214364871" sldId="274"/>
            <ac:grpSpMk id="14" creationId="{5061738F-FD84-5931-B14F-3870A390EECA}"/>
          </ac:grpSpMkLst>
        </pc:grpChg>
        <pc:grpChg chg="del mod">
          <ac:chgData name="Alfred Wilson" userId="7dadb6c6-c2a3-44c8-a555-80e9fbafca29" providerId="ADAL" clId="{23C4F34F-51A5-1D4A-8BF6-60F64E457F43}" dt="2025-04-27T18:30:38.957" v="20735" actId="478"/>
          <ac:grpSpMkLst>
            <pc:docMk/>
            <pc:sldMk cId="214364871" sldId="274"/>
            <ac:grpSpMk id="59" creationId="{4EF02C56-D267-DE5C-3185-9DDBA65C1730}"/>
          </ac:grpSpMkLst>
        </pc:grpChg>
        <pc:picChg chg="add mod">
          <ac:chgData name="Alfred Wilson" userId="7dadb6c6-c2a3-44c8-a555-80e9fbafca29" providerId="ADAL" clId="{23C4F34F-51A5-1D4A-8BF6-60F64E457F43}" dt="2025-04-27T18:31:55.556" v="20766" actId="1038"/>
          <ac:picMkLst>
            <pc:docMk/>
            <pc:sldMk cId="214364871" sldId="274"/>
            <ac:picMk id="17" creationId="{C04BF6AC-A7F3-966C-BA98-349DDEB0A3CE}"/>
          </ac:picMkLst>
        </pc:picChg>
      </pc:sldChg>
      <pc:sldChg chg="addSp delSp modSp new del mod">
        <pc:chgData name="Alfred Wilson" userId="7dadb6c6-c2a3-44c8-a555-80e9fbafca29" providerId="ADAL" clId="{23C4F34F-51A5-1D4A-8BF6-60F64E457F43}" dt="2025-04-10T11:28:19.493" v="5411" actId="680"/>
        <pc:sldMkLst>
          <pc:docMk/>
          <pc:sldMk cId="3092994472" sldId="274"/>
        </pc:sldMkLst>
      </pc:sldChg>
      <pc:sldChg chg="addSp delSp modSp add del mod modNotesTx">
        <pc:chgData name="Alfred Wilson" userId="7dadb6c6-c2a3-44c8-a555-80e9fbafca29" providerId="ADAL" clId="{23C4F34F-51A5-1D4A-8BF6-60F64E457F43}" dt="2025-04-17T10:20:00.581" v="14700" actId="2696"/>
        <pc:sldMkLst>
          <pc:docMk/>
          <pc:sldMk cId="1695749601" sldId="275"/>
        </pc:sldMkLst>
      </pc:sldChg>
      <pc:sldChg chg="addSp delSp modSp add mod">
        <pc:chgData name="Alfred Wilson" userId="7dadb6c6-c2a3-44c8-a555-80e9fbafca29" providerId="ADAL" clId="{23C4F34F-51A5-1D4A-8BF6-60F64E457F43}" dt="2025-04-17T15:20:59.273" v="15575" actId="478"/>
        <pc:sldMkLst>
          <pc:docMk/>
          <pc:sldMk cId="3051735767" sldId="276"/>
        </pc:sldMkLst>
      </pc:sldChg>
      <pc:sldChg chg="addSp delSp modSp add mod">
        <pc:chgData name="Alfred Wilson" userId="7dadb6c6-c2a3-44c8-a555-80e9fbafca29" providerId="ADAL" clId="{23C4F34F-51A5-1D4A-8BF6-60F64E457F43}" dt="2025-04-22T20:30:30.977" v="18585" actId="20577"/>
        <pc:sldMkLst>
          <pc:docMk/>
          <pc:sldMk cId="1209547717" sldId="277"/>
        </pc:sldMkLst>
      </pc:sldChg>
      <pc:sldChg chg="addSp delSp modSp add del mod ord">
        <pc:chgData name="Alfred Wilson" userId="7dadb6c6-c2a3-44c8-a555-80e9fbafca29" providerId="ADAL" clId="{23C4F34F-51A5-1D4A-8BF6-60F64E457F43}" dt="2025-04-21T08:01:25.914" v="18109" actId="2696"/>
        <pc:sldMkLst>
          <pc:docMk/>
          <pc:sldMk cId="2926257043" sldId="278"/>
        </pc:sldMkLst>
      </pc:sldChg>
      <pc:sldChg chg="addSp delSp modSp add mod ord">
        <pc:chgData name="Alfred Wilson" userId="7dadb6c6-c2a3-44c8-a555-80e9fbafca29" providerId="ADAL" clId="{23C4F34F-51A5-1D4A-8BF6-60F64E457F43}" dt="2025-04-17T15:16:32.654" v="15454" actId="478"/>
        <pc:sldMkLst>
          <pc:docMk/>
          <pc:sldMk cId="3056657194" sldId="279"/>
        </pc:sldMkLst>
      </pc:sldChg>
      <pc:sldChg chg="addSp delSp modSp add mod">
        <pc:chgData name="Alfred Wilson" userId="7dadb6c6-c2a3-44c8-a555-80e9fbafca29" providerId="ADAL" clId="{23C4F34F-51A5-1D4A-8BF6-60F64E457F43}" dt="2025-04-21T08:52:27.983" v="18158" actId="1038"/>
        <pc:sldMkLst>
          <pc:docMk/>
          <pc:sldMk cId="3492512620" sldId="280"/>
        </pc:sldMkLst>
      </pc:sldChg>
      <pc:sldChg chg="addSp delSp modSp add mod">
        <pc:chgData name="Alfred Wilson" userId="7dadb6c6-c2a3-44c8-a555-80e9fbafca29" providerId="ADAL" clId="{23C4F34F-51A5-1D4A-8BF6-60F64E457F43}" dt="2025-04-16T07:58:48.755" v="14146" actId="14861"/>
        <pc:sldMkLst>
          <pc:docMk/>
          <pc:sldMk cId="3373818708" sldId="281"/>
        </pc:sldMkLst>
      </pc:sldChg>
      <pc:sldChg chg="addSp delSp modSp add del mod">
        <pc:chgData name="Alfred Wilson" userId="7dadb6c6-c2a3-44c8-a555-80e9fbafca29" providerId="ADAL" clId="{23C4F34F-51A5-1D4A-8BF6-60F64E457F43}" dt="2025-04-15T15:44:30.461" v="13899" actId="2696"/>
        <pc:sldMkLst>
          <pc:docMk/>
          <pc:sldMk cId="4277824545" sldId="282"/>
        </pc:sldMkLst>
      </pc:sldChg>
      <pc:sldChg chg="add del">
        <pc:chgData name="Alfred Wilson" userId="7dadb6c6-c2a3-44c8-a555-80e9fbafca29" providerId="ADAL" clId="{23C4F34F-51A5-1D4A-8BF6-60F64E457F43}" dt="2025-04-17T15:57:10.330" v="16597" actId="2696"/>
        <pc:sldMkLst>
          <pc:docMk/>
          <pc:sldMk cId="518137970" sldId="283"/>
        </pc:sldMkLst>
      </pc:sldChg>
      <pc:sldChg chg="add del">
        <pc:chgData name="Alfred Wilson" userId="7dadb6c6-c2a3-44c8-a555-80e9fbafca29" providerId="ADAL" clId="{23C4F34F-51A5-1D4A-8BF6-60F64E457F43}" dt="2025-04-15T12:32:45.286" v="10898" actId="2696"/>
        <pc:sldMkLst>
          <pc:docMk/>
          <pc:sldMk cId="81947205" sldId="284"/>
        </pc:sldMkLst>
      </pc:sldChg>
      <pc:sldChg chg="addSp delSp modSp add mod">
        <pc:chgData name="Alfred Wilson" userId="7dadb6c6-c2a3-44c8-a555-80e9fbafca29" providerId="ADAL" clId="{23C4F34F-51A5-1D4A-8BF6-60F64E457F43}" dt="2025-04-23T12:16:19.367" v="20155" actId="20577"/>
        <pc:sldMkLst>
          <pc:docMk/>
          <pc:sldMk cId="1975850806" sldId="285"/>
        </pc:sldMkLst>
      </pc:sldChg>
      <pc:sldChg chg="addSp delSp modSp add mod ord">
        <pc:chgData name="Alfred Wilson" userId="7dadb6c6-c2a3-44c8-a555-80e9fbafca29" providerId="ADAL" clId="{23C4F34F-51A5-1D4A-8BF6-60F64E457F43}" dt="2025-04-15T14:32:26.260" v="12673" actId="1035"/>
        <pc:sldMkLst>
          <pc:docMk/>
          <pc:sldMk cId="3514985797" sldId="286"/>
        </pc:sldMkLst>
      </pc:sldChg>
      <pc:sldChg chg="addSp delSp modSp add mod">
        <pc:chgData name="Alfred Wilson" userId="7dadb6c6-c2a3-44c8-a555-80e9fbafca29" providerId="ADAL" clId="{23C4F34F-51A5-1D4A-8BF6-60F64E457F43}" dt="2025-04-16T07:58:15.757" v="14142" actId="14861"/>
        <pc:sldMkLst>
          <pc:docMk/>
          <pc:sldMk cId="1796682371" sldId="287"/>
        </pc:sldMkLst>
      </pc:sldChg>
      <pc:sldChg chg="addSp modSp add mod">
        <pc:chgData name="Alfred Wilson" userId="7dadb6c6-c2a3-44c8-a555-80e9fbafca29" providerId="ADAL" clId="{23C4F34F-51A5-1D4A-8BF6-60F64E457F43}" dt="2025-04-16T07:58:39.636" v="14144" actId="14861"/>
        <pc:sldMkLst>
          <pc:docMk/>
          <pc:sldMk cId="2250662730" sldId="288"/>
        </pc:sldMkLst>
      </pc:sldChg>
      <pc:sldChg chg="add del">
        <pc:chgData name="Alfred Wilson" userId="7dadb6c6-c2a3-44c8-a555-80e9fbafca29" providerId="ADAL" clId="{23C4F34F-51A5-1D4A-8BF6-60F64E457F43}" dt="2025-04-15T14:50:37.358" v="13629" actId="2696"/>
        <pc:sldMkLst>
          <pc:docMk/>
          <pc:sldMk cId="1804744468" sldId="289"/>
        </pc:sldMkLst>
      </pc:sldChg>
      <pc:sldChg chg="delSp modSp add mod">
        <pc:chgData name="Alfred Wilson" userId="7dadb6c6-c2a3-44c8-a555-80e9fbafca29" providerId="ADAL" clId="{23C4F34F-51A5-1D4A-8BF6-60F64E457F43}" dt="2025-04-16T07:59:09.508" v="14149" actId="14861"/>
        <pc:sldMkLst>
          <pc:docMk/>
          <pc:sldMk cId="2901841369" sldId="289"/>
        </pc:sldMkLst>
      </pc:sldChg>
      <pc:sldChg chg="addSp delSp modSp add mod">
        <pc:chgData name="Alfred Wilson" userId="7dadb6c6-c2a3-44c8-a555-80e9fbafca29" providerId="ADAL" clId="{23C4F34F-51A5-1D4A-8BF6-60F64E457F43}" dt="2025-04-17T10:19:40.870" v="14693" actId="14100"/>
        <pc:sldMkLst>
          <pc:docMk/>
          <pc:sldMk cId="279712623" sldId="290"/>
        </pc:sldMkLst>
      </pc:sldChg>
      <pc:sldChg chg="addSp delSp modSp add mod">
        <pc:chgData name="Alfred Wilson" userId="7dadb6c6-c2a3-44c8-a555-80e9fbafca29" providerId="ADAL" clId="{23C4F34F-51A5-1D4A-8BF6-60F64E457F43}" dt="2025-04-17T10:19:48.637" v="14695"/>
        <pc:sldMkLst>
          <pc:docMk/>
          <pc:sldMk cId="4248844775" sldId="291"/>
        </pc:sldMkLst>
      </pc:sldChg>
      <pc:sldChg chg="addSp delSp modSp add mod">
        <pc:chgData name="Alfred Wilson" userId="7dadb6c6-c2a3-44c8-a555-80e9fbafca29" providerId="ADAL" clId="{23C4F34F-51A5-1D4A-8BF6-60F64E457F43}" dt="2025-04-17T10:19:52.052" v="14697"/>
        <pc:sldMkLst>
          <pc:docMk/>
          <pc:sldMk cId="1175453805" sldId="292"/>
        </pc:sldMkLst>
      </pc:sldChg>
      <pc:sldChg chg="addSp delSp modSp add mod">
        <pc:chgData name="Alfred Wilson" userId="7dadb6c6-c2a3-44c8-a555-80e9fbafca29" providerId="ADAL" clId="{23C4F34F-51A5-1D4A-8BF6-60F64E457F43}" dt="2025-04-18T17:53:40.977" v="16599" actId="207"/>
        <pc:sldMkLst>
          <pc:docMk/>
          <pc:sldMk cId="395323309" sldId="293"/>
        </pc:sldMkLst>
      </pc:sldChg>
      <pc:sldChg chg="addSp delSp modSp add mod">
        <pc:chgData name="Alfred Wilson" userId="7dadb6c6-c2a3-44c8-a555-80e9fbafca29" providerId="ADAL" clId="{23C4F34F-51A5-1D4A-8BF6-60F64E457F43}" dt="2025-04-17T15:08:36.983" v="15428"/>
        <pc:sldMkLst>
          <pc:docMk/>
          <pc:sldMk cId="1132633933" sldId="294"/>
        </pc:sldMkLst>
      </pc:sldChg>
      <pc:sldChg chg="add del">
        <pc:chgData name="Alfred Wilson" userId="7dadb6c6-c2a3-44c8-a555-80e9fbafca29" providerId="ADAL" clId="{23C4F34F-51A5-1D4A-8BF6-60F64E457F43}" dt="2025-04-17T10:17:01.085" v="14587" actId="2696"/>
        <pc:sldMkLst>
          <pc:docMk/>
          <pc:sldMk cId="3970581750" sldId="294"/>
        </pc:sldMkLst>
      </pc:sldChg>
      <pc:sldChg chg="addSp delSp modSp add mod">
        <pc:chgData name="Alfred Wilson" userId="7dadb6c6-c2a3-44c8-a555-80e9fbafca29" providerId="ADAL" clId="{23C4F34F-51A5-1D4A-8BF6-60F64E457F43}" dt="2025-04-17T15:08:40.563" v="15430"/>
        <pc:sldMkLst>
          <pc:docMk/>
          <pc:sldMk cId="2776192337" sldId="295"/>
        </pc:sldMkLst>
      </pc:sldChg>
      <pc:sldChg chg="modSp add mod">
        <pc:chgData name="Alfred Wilson" userId="7dadb6c6-c2a3-44c8-a555-80e9fbafca29" providerId="ADAL" clId="{23C4F34F-51A5-1D4A-8BF6-60F64E457F43}" dt="2025-04-17T15:22:42.621" v="15577" actId="20577"/>
        <pc:sldMkLst>
          <pc:docMk/>
          <pc:sldMk cId="3871842731" sldId="296"/>
        </pc:sldMkLst>
      </pc:sldChg>
      <pc:sldChg chg="addSp delSp modSp add mod">
        <pc:chgData name="Alfred Wilson" userId="7dadb6c6-c2a3-44c8-a555-80e9fbafca29" providerId="ADAL" clId="{23C4F34F-51A5-1D4A-8BF6-60F64E457F43}" dt="2025-04-23T11:28:30.881" v="19318"/>
        <pc:sldMkLst>
          <pc:docMk/>
          <pc:sldMk cId="2268207636" sldId="297"/>
        </pc:sldMkLst>
        <pc:spChg chg="mod">
          <ac:chgData name="Alfred Wilson" userId="7dadb6c6-c2a3-44c8-a555-80e9fbafca29" providerId="ADAL" clId="{23C4F34F-51A5-1D4A-8BF6-60F64E457F43}" dt="2025-04-23T11:28:30.881" v="19318"/>
          <ac:spMkLst>
            <pc:docMk/>
            <pc:sldMk cId="2268207636" sldId="297"/>
            <ac:spMk id="13" creationId="{0BB07FE7-335D-AD07-0E8F-88C99C99FCD8}"/>
          </ac:spMkLst>
        </pc:spChg>
        <pc:spChg chg="mod">
          <ac:chgData name="Alfred Wilson" userId="7dadb6c6-c2a3-44c8-a555-80e9fbafca29" providerId="ADAL" clId="{23C4F34F-51A5-1D4A-8BF6-60F64E457F43}" dt="2025-04-23T11:28:30.881" v="19318"/>
          <ac:spMkLst>
            <pc:docMk/>
            <pc:sldMk cId="2268207636" sldId="297"/>
            <ac:spMk id="14" creationId="{AE8DD350-7176-4837-0D6C-BEB06AD59CC5}"/>
          </ac:spMkLst>
        </pc:spChg>
        <pc:spChg chg="mod">
          <ac:chgData name="Alfred Wilson" userId="7dadb6c6-c2a3-44c8-a555-80e9fbafca29" providerId="ADAL" clId="{23C4F34F-51A5-1D4A-8BF6-60F64E457F43}" dt="2025-04-23T11:20:42.569" v="19191" actId="1035"/>
          <ac:spMkLst>
            <pc:docMk/>
            <pc:sldMk cId="2268207636" sldId="297"/>
            <ac:spMk id="21" creationId="{D5FF7420-43CA-911B-70AF-2A2B3B105F48}"/>
          </ac:spMkLst>
        </pc:spChg>
        <pc:spChg chg="mod">
          <ac:chgData name="Alfred Wilson" userId="7dadb6c6-c2a3-44c8-a555-80e9fbafca29" providerId="ADAL" clId="{23C4F34F-51A5-1D4A-8BF6-60F64E457F43}" dt="2025-04-23T11:20:38.845" v="19167" actId="1035"/>
          <ac:spMkLst>
            <pc:docMk/>
            <pc:sldMk cId="2268207636" sldId="297"/>
            <ac:spMk id="25" creationId="{831ACA27-C63E-622C-178E-BB312E46C2E9}"/>
          </ac:spMkLst>
        </pc:spChg>
        <pc:spChg chg="mod">
          <ac:chgData name="Alfred Wilson" userId="7dadb6c6-c2a3-44c8-a555-80e9fbafca29" providerId="ADAL" clId="{23C4F34F-51A5-1D4A-8BF6-60F64E457F43}" dt="2025-04-23T11:20:38.845" v="19167" actId="1035"/>
          <ac:spMkLst>
            <pc:docMk/>
            <pc:sldMk cId="2268207636" sldId="297"/>
            <ac:spMk id="26" creationId="{E2644AC8-CD7F-A877-A602-7AE07D60FC75}"/>
          </ac:spMkLst>
        </pc:spChg>
        <pc:grpChg chg="add mod">
          <ac:chgData name="Alfred Wilson" userId="7dadb6c6-c2a3-44c8-a555-80e9fbafca29" providerId="ADAL" clId="{23C4F34F-51A5-1D4A-8BF6-60F64E457F43}" dt="2025-04-23T11:28:30.881" v="19318"/>
          <ac:grpSpMkLst>
            <pc:docMk/>
            <pc:sldMk cId="2268207636" sldId="297"/>
            <ac:grpSpMk id="3" creationId="{45D776A6-7B99-CD59-1F17-0D03FDDDAE00}"/>
          </ac:grpSpMkLst>
        </pc:grpChg>
        <pc:picChg chg="add mod">
          <ac:chgData name="Alfred Wilson" userId="7dadb6c6-c2a3-44c8-a555-80e9fbafca29" providerId="ADAL" clId="{23C4F34F-51A5-1D4A-8BF6-60F64E457F43}" dt="2025-04-23T11:20:38.845" v="19167" actId="1035"/>
          <ac:picMkLst>
            <pc:docMk/>
            <pc:sldMk cId="2268207636" sldId="297"/>
            <ac:picMk id="2" creationId="{C95E2E99-9E8C-004E-C076-E48D17C24312}"/>
          </ac:picMkLst>
        </pc:picChg>
      </pc:sldChg>
      <pc:sldChg chg="addSp delSp modSp add mod">
        <pc:chgData name="Alfred Wilson" userId="7dadb6c6-c2a3-44c8-a555-80e9fbafca29" providerId="ADAL" clId="{23C4F34F-51A5-1D4A-8BF6-60F64E457F43}" dt="2025-04-23T11:28:32.810" v="19320"/>
        <pc:sldMkLst>
          <pc:docMk/>
          <pc:sldMk cId="3615596784" sldId="298"/>
        </pc:sldMkLst>
        <pc:spChg chg="add mod">
          <ac:chgData name="Alfred Wilson" userId="7dadb6c6-c2a3-44c8-a555-80e9fbafca29" providerId="ADAL" clId="{23C4F34F-51A5-1D4A-8BF6-60F64E457F43}" dt="2025-04-23T11:22:15.094" v="19284" actId="1038"/>
          <ac:spMkLst>
            <pc:docMk/>
            <pc:sldMk cId="3615596784" sldId="298"/>
            <ac:spMk id="18" creationId="{6C9638BF-CFA8-5905-62C8-1B9CE2E285DA}"/>
          </ac:spMkLst>
        </pc:spChg>
        <pc:spChg chg="add mod">
          <ac:chgData name="Alfred Wilson" userId="7dadb6c6-c2a3-44c8-a555-80e9fbafca29" providerId="ADAL" clId="{23C4F34F-51A5-1D4A-8BF6-60F64E457F43}" dt="2025-04-23T11:22:06.552" v="19263" actId="1038"/>
          <ac:spMkLst>
            <pc:docMk/>
            <pc:sldMk cId="3615596784" sldId="298"/>
            <ac:spMk id="19" creationId="{F46DD3DF-E24A-6D53-EEA0-F4255508DA2A}"/>
          </ac:spMkLst>
        </pc:spChg>
        <pc:spChg chg="mod">
          <ac:chgData name="Alfred Wilson" userId="7dadb6c6-c2a3-44c8-a555-80e9fbafca29" providerId="ADAL" clId="{23C4F34F-51A5-1D4A-8BF6-60F64E457F43}" dt="2025-04-23T11:28:32.810" v="19320"/>
          <ac:spMkLst>
            <pc:docMk/>
            <pc:sldMk cId="3615596784" sldId="298"/>
            <ac:spMk id="22" creationId="{407A9D09-A174-EF3C-0749-D336B60176DD}"/>
          </ac:spMkLst>
        </pc:spChg>
        <pc:spChg chg="mod">
          <ac:chgData name="Alfred Wilson" userId="7dadb6c6-c2a3-44c8-a555-80e9fbafca29" providerId="ADAL" clId="{23C4F34F-51A5-1D4A-8BF6-60F64E457F43}" dt="2025-04-23T11:28:32.810" v="19320"/>
          <ac:spMkLst>
            <pc:docMk/>
            <pc:sldMk cId="3615596784" sldId="298"/>
            <ac:spMk id="23" creationId="{DA35271F-AF0B-2E5E-CD36-5333B06F1051}"/>
          </ac:spMkLst>
        </pc:spChg>
        <pc:grpChg chg="add mod">
          <ac:chgData name="Alfred Wilson" userId="7dadb6c6-c2a3-44c8-a555-80e9fbafca29" providerId="ADAL" clId="{23C4F34F-51A5-1D4A-8BF6-60F64E457F43}" dt="2025-04-23T11:28:32.810" v="19320"/>
          <ac:grpSpMkLst>
            <pc:docMk/>
            <pc:sldMk cId="3615596784" sldId="298"/>
            <ac:grpSpMk id="20" creationId="{24972FE4-1EB8-0B55-1A46-47B5CD63E594}"/>
          </ac:grpSpMkLst>
        </pc:grpChg>
        <pc:picChg chg="add mod modCrop">
          <ac:chgData name="Alfred Wilson" userId="7dadb6c6-c2a3-44c8-a555-80e9fbafca29" providerId="ADAL" clId="{23C4F34F-51A5-1D4A-8BF6-60F64E457F43}" dt="2025-04-23T11:19:52.233" v="19019" actId="14100"/>
          <ac:picMkLst>
            <pc:docMk/>
            <pc:sldMk cId="3615596784" sldId="298"/>
            <ac:picMk id="14" creationId="{39881E30-C575-86A6-615A-70F2738EDE79}"/>
          </ac:picMkLst>
        </pc:picChg>
        <pc:picChg chg="add mod modCrop">
          <ac:chgData name="Alfred Wilson" userId="7dadb6c6-c2a3-44c8-a555-80e9fbafca29" providerId="ADAL" clId="{23C4F34F-51A5-1D4A-8BF6-60F64E457F43}" dt="2025-04-23T11:21:20.264" v="19236" actId="1038"/>
          <ac:picMkLst>
            <pc:docMk/>
            <pc:sldMk cId="3615596784" sldId="298"/>
            <ac:picMk id="16" creationId="{273CBD38-5220-81EA-0E92-DE362952F76D}"/>
          </ac:picMkLst>
        </pc:picChg>
        <pc:picChg chg="add mod modCrop">
          <ac:chgData name="Alfred Wilson" userId="7dadb6c6-c2a3-44c8-a555-80e9fbafca29" providerId="ADAL" clId="{23C4F34F-51A5-1D4A-8BF6-60F64E457F43}" dt="2025-04-23T11:21:49.684" v="19239" actId="732"/>
          <ac:picMkLst>
            <pc:docMk/>
            <pc:sldMk cId="3615596784" sldId="298"/>
            <ac:picMk id="17" creationId="{55560A16-9BE9-09DE-78EE-5DC0998B3FC7}"/>
          </ac:picMkLst>
        </pc:picChg>
      </pc:sldChg>
      <pc:sldChg chg="addSp delSp modSp add mod">
        <pc:chgData name="Alfred Wilson" userId="7dadb6c6-c2a3-44c8-a555-80e9fbafca29" providerId="ADAL" clId="{23C4F34F-51A5-1D4A-8BF6-60F64E457F43}" dt="2025-04-24T08:40:58.205" v="20400" actId="1035"/>
        <pc:sldMkLst>
          <pc:docMk/>
          <pc:sldMk cId="2463042961" sldId="299"/>
        </pc:sldMkLst>
      </pc:sldChg>
      <pc:sldChg chg="addSp delSp modSp add mod">
        <pc:chgData name="Alfred Wilson" userId="7dadb6c6-c2a3-44c8-a555-80e9fbafca29" providerId="ADAL" clId="{23C4F34F-51A5-1D4A-8BF6-60F64E457F43}" dt="2025-04-24T09:01:16.171" v="20498" actId="14100"/>
        <pc:sldMkLst>
          <pc:docMk/>
          <pc:sldMk cId="3459097672" sldId="300"/>
        </pc:sldMkLst>
        <pc:spChg chg="add mod">
          <ac:chgData name="Alfred Wilson" userId="7dadb6c6-c2a3-44c8-a555-80e9fbafca29" providerId="ADAL" clId="{23C4F34F-51A5-1D4A-8BF6-60F64E457F43}" dt="2025-04-24T08:58:45.752" v="20443" actId="1037"/>
          <ac:spMkLst>
            <pc:docMk/>
            <pc:sldMk cId="3459097672" sldId="300"/>
            <ac:spMk id="18" creationId="{79FAF7A6-710F-B2C9-9136-94ED4B989296}"/>
          </ac:spMkLst>
        </pc:spChg>
        <pc:picChg chg="add mod">
          <ac:chgData name="Alfred Wilson" userId="7dadb6c6-c2a3-44c8-a555-80e9fbafca29" providerId="ADAL" clId="{23C4F34F-51A5-1D4A-8BF6-60F64E457F43}" dt="2025-04-24T08:58:42.532" v="20425" actId="14100"/>
          <ac:picMkLst>
            <pc:docMk/>
            <pc:sldMk cId="3459097672" sldId="300"/>
            <ac:picMk id="17" creationId="{EF482333-851E-3A0F-2E5A-6CD463D147B1}"/>
          </ac:picMkLst>
        </pc:picChg>
        <pc:picChg chg="add mod">
          <ac:chgData name="Alfred Wilson" userId="7dadb6c6-c2a3-44c8-a555-80e9fbafca29" providerId="ADAL" clId="{23C4F34F-51A5-1D4A-8BF6-60F64E457F43}" dt="2025-04-24T09:01:16.171" v="20498" actId="14100"/>
          <ac:picMkLst>
            <pc:docMk/>
            <pc:sldMk cId="3459097672" sldId="300"/>
            <ac:picMk id="21" creationId="{2FD66336-7CD9-2822-5376-C4FDA772798C}"/>
          </ac:picMkLst>
        </pc:picChg>
      </pc:sldChg>
      <pc:sldChg chg="addSp delSp modSp add mod">
        <pc:chgData name="Alfred Wilson" userId="7dadb6c6-c2a3-44c8-a555-80e9fbafca29" providerId="ADAL" clId="{23C4F34F-51A5-1D4A-8BF6-60F64E457F43}" dt="2025-04-24T09:02:23.123" v="20617" actId="12788"/>
        <pc:sldMkLst>
          <pc:docMk/>
          <pc:sldMk cId="3450740585" sldId="301"/>
        </pc:sldMkLst>
        <pc:grpChg chg="add mod">
          <ac:chgData name="Alfred Wilson" userId="7dadb6c6-c2a3-44c8-a555-80e9fbafca29" providerId="ADAL" clId="{23C4F34F-51A5-1D4A-8BF6-60F64E457F43}" dt="2025-04-24T09:02:23.123" v="20617" actId="12788"/>
          <ac:grpSpMkLst>
            <pc:docMk/>
            <pc:sldMk cId="3450740585" sldId="301"/>
            <ac:grpSpMk id="11" creationId="{9B4BBFA3-49E8-887B-E85A-2A151E53F65B}"/>
          </ac:grpSpMkLst>
        </pc:grpChg>
        <pc:picChg chg="add mod">
          <ac:chgData name="Alfred Wilson" userId="7dadb6c6-c2a3-44c8-a555-80e9fbafca29" providerId="ADAL" clId="{23C4F34F-51A5-1D4A-8BF6-60F64E457F43}" dt="2025-04-24T09:02:06.232" v="20504" actId="14100"/>
          <ac:picMkLst>
            <pc:docMk/>
            <pc:sldMk cId="3450740585" sldId="301"/>
            <ac:picMk id="6" creationId="{7E1A1BAC-6598-6F6C-0403-2BEEA31E6503}"/>
          </ac:picMkLst>
        </pc:picChg>
        <pc:picChg chg="add mod">
          <ac:chgData name="Alfred Wilson" userId="7dadb6c6-c2a3-44c8-a555-80e9fbafca29" providerId="ADAL" clId="{23C4F34F-51A5-1D4A-8BF6-60F64E457F43}" dt="2025-04-24T09:02:12.940" v="20615" actId="1037"/>
          <ac:picMkLst>
            <pc:docMk/>
            <pc:sldMk cId="3450740585" sldId="301"/>
            <ac:picMk id="10" creationId="{1AB77B80-C5B7-3653-37F4-0CA5FE470FF5}"/>
          </ac:picMkLst>
        </pc:picChg>
      </pc:sldChg>
      <pc:sldChg chg="add">
        <pc:chgData name="Alfred Wilson" userId="7dadb6c6-c2a3-44c8-a555-80e9fbafca29" providerId="ADAL" clId="{23C4F34F-51A5-1D4A-8BF6-60F64E457F43}" dt="2025-04-24T08:42:43.291" v="20402"/>
        <pc:sldMkLst>
          <pc:docMk/>
          <pc:sldMk cId="3029732946" sldId="302"/>
        </pc:sldMkLst>
      </pc:sldChg>
      <pc:sldChg chg="addSp modSp add mod ord">
        <pc:chgData name="Alfred Wilson" userId="7dadb6c6-c2a3-44c8-a555-80e9fbafca29" providerId="ADAL" clId="{23C4F34F-51A5-1D4A-8BF6-60F64E457F43}" dt="2025-04-24T09:03:32.687" v="20731" actId="1035"/>
        <pc:sldMkLst>
          <pc:docMk/>
          <pc:sldMk cId="1260943952" sldId="303"/>
        </pc:sldMkLst>
        <pc:grpChg chg="add mod">
          <ac:chgData name="Alfred Wilson" userId="7dadb6c6-c2a3-44c8-a555-80e9fbafca29" providerId="ADAL" clId="{23C4F34F-51A5-1D4A-8BF6-60F64E457F43}" dt="2025-04-24T09:03:32.687" v="20731" actId="1035"/>
          <ac:grpSpMkLst>
            <pc:docMk/>
            <pc:sldMk cId="1260943952" sldId="303"/>
            <ac:grpSpMk id="9" creationId="{7F4B6389-B567-EC9B-ED1E-9ECEFC566960}"/>
          </ac:grpSpMkLst>
        </pc:grpChg>
        <pc:picChg chg="add mod">
          <ac:chgData name="Alfred Wilson" userId="7dadb6c6-c2a3-44c8-a555-80e9fbafca29" providerId="ADAL" clId="{23C4F34F-51A5-1D4A-8BF6-60F64E457F43}" dt="2025-04-24T09:03:19.177" v="20699" actId="14100"/>
          <ac:picMkLst>
            <pc:docMk/>
            <pc:sldMk cId="1260943952" sldId="303"/>
            <ac:picMk id="6" creationId="{AE602B8A-D13D-27D7-9229-2FFE0CFD9D1A}"/>
          </ac:picMkLst>
        </pc:picChg>
        <pc:picChg chg="add mod">
          <ac:chgData name="Alfred Wilson" userId="7dadb6c6-c2a3-44c8-a555-80e9fbafca29" providerId="ADAL" clId="{23C4F34F-51A5-1D4A-8BF6-60F64E457F43}" dt="2025-04-24T09:03:23.190" v="20704" actId="1037"/>
          <ac:picMkLst>
            <pc:docMk/>
            <pc:sldMk cId="1260943952" sldId="303"/>
            <ac:picMk id="8" creationId="{51C0AAE4-39AE-E3F5-DE99-730C58DA51BF}"/>
          </ac:picMkLst>
        </pc:picChg>
      </pc:sldChg>
      <pc:sldChg chg="add del">
        <pc:chgData name="Alfred Wilson" userId="7dadb6c6-c2a3-44c8-a555-80e9fbafca29" providerId="ADAL" clId="{23C4F34F-51A5-1D4A-8BF6-60F64E457F43}" dt="2025-04-27T18:30:44.716" v="20737" actId="2696"/>
        <pc:sldMkLst>
          <pc:docMk/>
          <pc:sldMk cId="952697065" sldId="304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07:35:59.5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264 278 24575,'3'-16'0,"-2"8"0,2-7 0,-3 12 0,1-1 0,0 0 0,0 0 0,-1-1 0,0 0 0,0 1 0,0 0 0,0 2 0,-2 0 0,-1 1 0,-1 3 0,-1 2 0,-3 2 0,-2 3 0,-3 3 0,-3 0 0,0 0 0,1-1 0,4-2 0,3-3 0,3-1 0,1-3 0,2-2 0,1-3 0,3-4 0,0 0 0,2 1 0,-2 0 0,1 1 0,-1 0 0,1 2 0,-1 0 0,1 2 0,-1 1 0,-2 2 0,0 1 0,-2 0 0,-1 1 0,0-1 0,0 2 0,0-2 0,2 1 0,2-4 0,1-2 0,2-3 0,1-3 0,0 0 0,1-1 0,0 1 0,-1-1 0,0 1 0,-1 2 0,-1 1 0,0 2 0,0 0 0,-2 0 0,0 0 0,-1 0 0,0 0 0,0 0 0,0 0 0,0 0 0,-1 0 0,0 1 0,-2 0 0,-2 1 0,0 1 0,0 0 0,-2 0 0,1 0 0,-2 1 0,-1 1 0,-1 1 0,1 2 0,-1 2 0,1-1 0,2-1 0,0 0 0,2-1 0,-1 0 0,1-1 0,1-1 0,1 0 0,0-1 0,0 1 0,0-1 0,0-1 0,0 1 0,0-1 0,0 1 0,1 0 0,0 1 0,-1-1 0,1 1 0,-1 0 0,2 0 0,0 1 0,1 0 0,0 0 0,0 1 0,0 0 0,2 0 0,0-1 0,2 0 0,1 0 0,1-1 0,0 1 0,0-1 0,0-1 0,-1 1 0,-1 0 0,1-1 0,-1 1 0,0-1 0,0-1 0,0 1 0,0-1 0,0 0 0,0 0 0,0 0 0,0 0 0,0 0 0,-1 0 0,1 1 0,-1 0 0,0 0 0,-3 0 0,-6 0 0,-1-1 0,-5 0 0,3 0 0,1 0 0,1-1 0,1-1 0,0 0 0,-1 0 0,-3-1 0,-2 1 0,-3 1 0,0 0 0,1 1 0,1 0 0,6 0 0,3 0 0,4 0 0,8 0 0,-2 1 0,7 0 0,-2 2 0,1 1 0,2 1 0,-1-1 0,0 1 0,-2-1 0,-2 0 0,-2 0 0,-2 0 0,0-2 0,0-1 0,-1 0 0,0-1 0,-1-1 0,-1-1 0,-1-2 0,-1-1 0,0-1 0,0 0 0,0 0 0,0 0 0,0 1 0,-1 0 0,0-1 0,1 1 0,-1-1 0,1 1 0,0 0 0,0 0 0,0 2 0,1 0 0,0 1 0,2 1 0,0 1 0,1 0 0,0 0 0,-1-1 0,-1 0 0,-2-2 0,1-3 0,-1 0 0,0-1 0,-2 0 0,-2 0 0,0 1 0,-1 1 0,1 0 0,0 2 0,0 0 0,-1 1 0,1 1 0,-1 0 0,-1 1 0,1 0 0,0 0 0,1 0 0,-2 0 0,0 0 0,-2 0 0,-2 0 0,0 0 0,0 0 0,1 0 0,1 0 0,2 0 0,0 0 0,3 2 0,3 2 0,1 1 0,2 2 0,1 1 0,1 1 0,1 0 0,1 0 0,-2-1 0,0-1 0,-1-1 0,-2 1 0,0-1 0,-1 1 0,0-1 0,1-1 0,-1 0 0,1 0 0,0-1 0,-1 0 0,0-1 0,1 0 0,-1-3 0,1-3 0,-1-4 0,-1-5 0,0-6 0,-1 0 0,0-3 0,0 2 0,0 2 0,1 2 0,0 2 0,0 4 0,0 1 0,0-1 0,0 1 0,0-2 0,0 1 0,0 2 0,0 2 0,0 6 0,0 4 0,0 6 0,0 3 0,0 2 0,0 0 0,0 1 0,0-2 0,0-1 0,0-3 0,0-1 0,0-2 0,0-2 0,0-2 0,0 0 0,0 1 0,-1-2 0,0 0 0,0-2 0,-2-2 0,1-2 0,1-2 0,-1-3 0,1-1 0,-1-3 0,0 2 0,0-1 0,1 1 0,0 0 0,1 2 0,0 0 0,0 1 0,0 0 0,0 0 0,0 1 0,0 0 0,0 1 0,0 0 0,-1 1 0,-1 0 0,-1 1 0,0 1 0,1 0 0,0 0 0,0 0 0,0 0 0,0-1 0,2 0 0,-1 1 0,0-1 0,1 0 0,0 1 0,0-1 0,0-1 0,0 0 0,0 0 0,1 1 0,0 0 0,2 3 0,0-1 0,0 0 0,0 0 0,0 0 0,0 1 0,0 0 0,0 0 0,0 0 0,0 0 0,0 0 0,0 0 0,0 0 0,0 0 0,0 0 0,0 0 0,0 0 0,-1-1 0,0 0 0,1 0 0,-1 1 0,1 0 0,0 0 0,0 0 0,0 0 0,0 0 0,1 0 0,-1 0 0,-1-1 0,0 1 0,0-2 0,1 1 0,0 0 0,0 0 0,1 1 0,-1 0 0,1 0 0,0 0 0,0 0 0,0 0 0,0 0 0,0 0 0,0 0 0,0 0 0,0 0 0,1 0 0,-1 0 0,0 0 0,1 0 0,-1 1 0,-1-1 0,1 1 0,0 0 0,0 0 0,0 0 0,-2 0 0,-9-2 0,2-1 0,-6-1 0,4 0 0,0 0 0,0 2 0,1 0 0,1 1 0,0 0 0,0 0 0,1 0 0,0 0 0,0 0 0,0 0 0,1 0 0,0 0 0,0 0 0,0 0 0,0 0 0,0 0 0,0 0 0,0 0 0,0-1 0,1 1 0,0-1 0,0 0 0,-1 1 0,0 0 0,0 0 0,0 0 0,0 0 0,0-1 0,0 0 0,0-1 0,1 1 0,0-1 0,1 0 0,1 0 0,0-1 0,-1-1 0,0 0 0,1 1 0,1 1 0,2 1 0,0 0 0,1 1 0,0 0 0,-1 0 0,1 0 0,-1 0 0,1 0 0,0 0 0,0 0 0,-1 0 0,0 0 0,0 0 0,1 0 0,-1 0 0,0 0 0,-1 0 0,1 0 0,0 0 0,0 0 0,0 1 0,-1 0 0,0 0 0,0 1 0,0 0 0,0-1 0,1 1 0,0-1 0,0 0 0,-1 0 0,1-1 0,1 1 0,-1 1 0,1-1 0,-2 0 0,1 0 0,1-1 0,-2 0 0,0 1 0,0 0 0,1 0 0,0-1 0,-1 0 0,1 1 0,-2 1 0,1-1 0,0 1 0,0 0 0,0 0 0,0 1 0,-1 0 0,-1 0 0,0 0 0,-1 0 0,-1 0 0,-2 0 0,-2 0 0,0 1 0,0 0 0,-1 0 0,1 0 0,0 1 0,0-2 0,0 0 0,0 0 0,1 1 0,0-1 0,1 0 0,1 0 0,0-1 0,0 1 0,1-1 0,0 1 0,1-1 0,-1 1 0,0-1 0,1 0 0,-2 1 0,1-1 0,-1 1 0,1-1 0,1 0 0,0 1 0,0 0 0,1 0 0,0 0 0,0 1 0,0 0 0,1-1 0,0-1 0,1 0 0,1-1 0,0 0 0,1-1 0,0 1 0,0-1 0,-1 0 0,2 0 0,-1-2 0,0 0 0,0-2 0,0-1 0,-1 0 0,0 1 0,1 0 0,-1 1 0,1-1 0,-1 1 0,1 1 0,0-1 0,0-1 0,0 2 0,0-1 0,1 1 0,-2 2 0,1-1 0,-1 1 0,-1 1 0,0 1 0,-1 1 0,-1 1 0,0 0 0,0 0 0,0 1 0,0 1 0,0 1 0,0-1 0,0 1 0,0 0 0,-1 0 0,0 1 0,0-2 0,-1-1 0,0 0 0,1-1 0,1 0 0,3-1 0,3-2 0,4 0 0,4-1 0,0 0 0,0 0 0,-1 0 0,-1 0 0,-1 0 0,-2 0 0,-3 0 0,-1-2 0,-1 0 0,-2-1 0,0-1 0,-2 0 0,0-1 0,-1 0 0,-3-1 0,-3-1 0,-1 1 0,-2-1 0,2 1 0,-1 1 0,0 1 0,1 0 0,1 1 0,0 0 0,1 2 0,0 0 0,1 0 0,1 0 0,-1 0 0,1 0 0,0-1 0,0 1 0,0 0 0,-1 0 0,0 0 0,-1-1 0,1 1 0,-1 0 0,0 1 0,0 0 0,-2-1 0,1 0 0,-2-1 0,1-1 0,0 0 0,1-2 0,0 0 0,1 0 0,1 0 0,0 1 0,2 0 0,0-1 0,2 1 0,1 0 0,0 0 0,0 0 0,-1 0 0,0 0 0,1 0 0,-1-1 0,0 2 0,0 0 0,0 2 0,1 0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F422F-1910-0B47-9135-9D36758CF058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001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15E40-251D-2E4A-85C9-6CC245A4BB22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25579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01" dirty="0"/>
              <a:t>Image Source: </a:t>
            </a:r>
            <a:r>
              <a:rPr lang="en-US" dirty="0"/>
              <a:t>https://</a:t>
            </a:r>
            <a:r>
              <a:rPr lang="en-US" dirty="0" err="1"/>
              <a:t>carboncredits.com</a:t>
            </a:r>
            <a:r>
              <a:rPr lang="en-US" dirty="0"/>
              <a:t>/over-420m-forest-fund-from-japanese-investors-kicks-off-in-north-america/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E40-251D-2E4A-85C9-6CC245A4BB22}" type="slidenum">
              <a:rPr lang="en-001" smtClean="0"/>
              <a:t>1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465669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15E40-251D-2E4A-85C9-6CC245A4BB22}" type="slidenum">
              <a:rPr lang="en-001" smtClean="0"/>
              <a:t>2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86417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06E99-83BB-0A4B-9EA8-A69ACF32E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202BBF-B131-2F40-ABB2-77BE3596A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8C33D-48BF-3554-8B45-2B7F503E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53F0-F506-A948-8AD0-C6CDB4504553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C586-839B-BCFE-152F-D02AC4B7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9D822-C636-194F-1A22-91637B160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9B422-4E74-F840-AC33-4B703CB4831F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9148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FC559-E33A-6C0F-57A6-492B9BD7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0A208-DCE0-ED8A-908A-5B075CC62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C8CF2-105B-3B2B-02E0-EC46CA002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53F0-F506-A948-8AD0-C6CDB4504553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7DB24-2E0B-3899-C6D3-47743DD5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0FAA2-A625-F6BF-5FF1-F4A39DC70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9B422-4E74-F840-AC33-4B703CB4831F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33872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E8032C-3CA6-9DC1-A719-60B35B1FD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E09B0-C816-7974-94C0-D66E7C7F7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E61FD-6C65-359F-1BAF-B38BC73AD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53F0-F506-A948-8AD0-C6CDB4504553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6DE5B-D2BA-FA9B-4C0C-69BE7D9BA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BAD52-0E0F-91DA-6D05-0A00F95B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9B422-4E74-F840-AC33-4B703CB4831F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84906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CE81-F064-C50A-99F8-15702C443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EF673-ECF7-B376-0732-42E75AC83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4B2DE-65D6-56CC-5D8A-BBBE6E88B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53F0-F506-A948-8AD0-C6CDB4504553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95818-232C-2C03-16E8-1AA726671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79413-0BAC-EFD2-D686-B9E7AF5B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9B422-4E74-F840-AC33-4B703CB4831F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262015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7295-0405-B112-E295-47CA2EF7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4452-3F22-A71B-3BAF-74F74B175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9AE1E-3A01-BBB9-CA75-00DEBE33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53F0-F506-A948-8AD0-C6CDB4504553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14D33-747B-47A9-7010-916591E4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D0B2E-34D8-18EB-7F37-4BA9AD36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9B422-4E74-F840-AC33-4B703CB4831F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79173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5CAD3-429D-8A64-2192-3180F4B77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36554-4001-65AA-40B8-C44AA02CC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C3BD45-FF6C-B0D0-E910-706A102EA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14C65-414C-455E-D100-4B850B03B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53F0-F506-A948-8AD0-C6CDB4504553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C4A0D-9B9E-9E70-3EEA-651EC339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39445-DD3B-D4C0-68A9-562895851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9B422-4E74-F840-AC33-4B703CB4831F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79474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6DD0-771F-13A7-FDAE-82D7F72D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BCD13-D0E6-394E-F148-785995B80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BCE7B-CD2D-C79A-9EBB-335EA274C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5834D-47FB-3D68-706F-97739D539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63CB3A-D764-470C-11D0-5C06685808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2009F7-D2DD-C9F4-9EF8-95C32D62F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53F0-F506-A948-8AD0-C6CDB4504553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16337-E8BC-28AD-9A2D-7A7107E49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C57B5-F800-F891-1339-952C03524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9B422-4E74-F840-AC33-4B703CB4831F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54800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B56B4-1DE1-1C44-4117-76ED93CD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1BAA5C-E3A5-C734-82DD-62848A23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53F0-F506-A948-8AD0-C6CDB4504553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A0B1E-FF8A-1C6C-7737-3A15AA84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9DCE-04D2-19F8-9AF4-51615315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9B422-4E74-F840-AC33-4B703CB4831F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7963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73EF2B-18BC-0185-FB69-2D228178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53F0-F506-A948-8AD0-C6CDB4504553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76FA3-F7F5-3C5F-29B3-103201943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ED6C2-DCAD-7A4C-2229-0E5C48F1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9B422-4E74-F840-AC33-4B703CB4831F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710813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9F846-04E2-69EE-A3E2-2B5AACC0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41FB2-C66B-7970-8D79-637BA6616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7B1BC-6201-B3E3-2515-24BB6A8FE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5B2C3-9E13-787C-4E79-84D6C597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53F0-F506-A948-8AD0-C6CDB4504553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068B-3607-2AB2-FFFA-62736DBB1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1ADFB-552B-D0B6-144E-7DC37B94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9B422-4E74-F840-AC33-4B703CB4831F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00079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88676-6703-DAA4-A8BD-F89F2B93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30D638-FCBA-F8ED-B524-6B539EC64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00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44579-0C0A-406F-F511-4AFC79BF2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575E6-6CD1-1C1E-F24A-F6014005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E53F0-F506-A948-8AD0-C6CDB4504553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DB8E5-3099-A9DC-B5B4-CC2EA6F90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0A945-FA8D-2CA3-6FAA-ED42460E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9B422-4E74-F840-AC33-4B703CB4831F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06314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8DA4C-4B6E-F537-998F-1BD0AE72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07A14-BD63-8273-ED53-264FD28DE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95F30-3383-1B9F-D9B3-CB87D021E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3E53F0-F506-A948-8AD0-C6CDB4504553}" type="datetimeFigureOut">
              <a:rPr lang="en-001" smtClean="0"/>
              <a:t>28/04/2025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4A0EE-E2D1-541F-EF3A-08D70E4D3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A664C-1A7F-6B01-1441-031C13704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E9B422-4E74-F840-AC33-4B703CB4831F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93069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001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ver $420M North American Forest Fund from Japanese Investors Kicks Off">
            <a:extLst>
              <a:ext uri="{FF2B5EF4-FFF2-40B4-BE49-F238E27FC236}">
                <a16:creationId xmlns:a16="http://schemas.microsoft.com/office/drawing/2014/main" id="{75224915-9D63-8BC5-4583-CB8FB4760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F6A5BA-8E9E-A6A0-77FD-CDB76E3150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1">
                  <a:alpha val="0"/>
                </a:schemeClr>
              </a:gs>
              <a:gs pos="34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85555-0C18-47DD-08EF-A89D0DA195DD}"/>
              </a:ext>
            </a:extLst>
          </p:cNvPr>
          <p:cNvSpPr txBox="1"/>
          <p:nvPr/>
        </p:nvSpPr>
        <p:spPr>
          <a:xfrm>
            <a:off x="4312976" y="658040"/>
            <a:ext cx="7715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4000" b="1" dirty="0">
                <a:solidFill>
                  <a:srgbClr val="C00000"/>
                </a:solidFill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North American forest dieback simulated in response to warm Mid-Holocene summers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F74370-FD3D-EC31-D288-F4DD78FC6E63}"/>
              </a:ext>
            </a:extLst>
          </p:cNvPr>
          <p:cNvSpPr txBox="1"/>
          <p:nvPr/>
        </p:nvSpPr>
        <p:spPr>
          <a:xfrm>
            <a:off x="5000707" y="2892481"/>
            <a:ext cx="6339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22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Alfred Wilson</a:t>
            </a:r>
            <a:r>
              <a:rPr lang="en-001" sz="2200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, Peter Hopcroft, Anya Crocker, Richard Stockey, Charles Williams and </a:t>
            </a:r>
          </a:p>
          <a:p>
            <a:pPr algn="ctr"/>
            <a:r>
              <a:rPr lang="en-001" sz="2200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Paul Wilson</a:t>
            </a:r>
            <a:endParaRPr lang="en-001" sz="2200" baseline="30000" dirty="0">
              <a:latin typeface="Helvetica" pitchFamily="2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FAAD04-B098-A727-968B-FAB24A2A484C}"/>
              </a:ext>
            </a:extLst>
          </p:cNvPr>
          <p:cNvSpPr txBox="1"/>
          <p:nvPr/>
        </p:nvSpPr>
        <p:spPr>
          <a:xfrm>
            <a:off x="5000707" y="4450763"/>
            <a:ext cx="6339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28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Additional Slides</a:t>
            </a:r>
            <a:endParaRPr lang="en-001" sz="2800" b="1" baseline="30000" dirty="0">
              <a:latin typeface="Helvetica" pitchFamily="2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6BEADC8-EB3B-B74F-801A-AAB1918F5C70}"/>
              </a:ext>
            </a:extLst>
          </p:cNvPr>
          <p:cNvGrpSpPr/>
          <p:nvPr/>
        </p:nvGrpSpPr>
        <p:grpSpPr>
          <a:xfrm>
            <a:off x="4536786" y="5762023"/>
            <a:ext cx="6426399" cy="678194"/>
            <a:chOff x="4339636" y="5665079"/>
            <a:chExt cx="6426399" cy="678194"/>
          </a:xfrm>
        </p:grpSpPr>
        <p:pic>
          <p:nvPicPr>
            <p:cNvPr id="22" name="Picture 21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CBB27EE8-38D1-FBCD-E7E6-9FA94C283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7015" b="38238"/>
            <a:stretch/>
          </p:blipFill>
          <p:spPr>
            <a:xfrm>
              <a:off x="4339636" y="5665079"/>
              <a:ext cx="2740502" cy="67819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BC5EEF4-290A-796E-1C01-2BB17F78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25641" y="5734935"/>
              <a:ext cx="3640394" cy="53848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19F2C19-E9B1-F660-592A-BC9200C44F60}"/>
              </a:ext>
            </a:extLst>
          </p:cNvPr>
          <p:cNvSpPr txBox="1"/>
          <p:nvPr/>
        </p:nvSpPr>
        <p:spPr>
          <a:xfrm>
            <a:off x="4289571" y="109594"/>
            <a:ext cx="3143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1400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CL4.11: Palaeoclimate Modelling</a:t>
            </a:r>
            <a:endParaRPr lang="en-001" sz="1400" baseline="30000" dirty="0">
              <a:latin typeface="Helvetica" pitchFamily="2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1A5950-12A2-2D85-8DF2-915A11028A19}"/>
              </a:ext>
            </a:extLst>
          </p:cNvPr>
          <p:cNvSpPr txBox="1"/>
          <p:nvPr/>
        </p:nvSpPr>
        <p:spPr>
          <a:xfrm>
            <a:off x="10886250" y="109594"/>
            <a:ext cx="1147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001" sz="1400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02/05/25</a:t>
            </a:r>
            <a:endParaRPr lang="en-001" sz="1400" baseline="30000" dirty="0">
              <a:latin typeface="Helvetica" pitchFamily="2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2A95284-4808-18C7-EA6A-A3C3D259E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957" y="5532120"/>
            <a:ext cx="814314" cy="113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884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E39CF-34DA-6B7F-A193-A0AF518A3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159BEF-FEB6-1CCD-7EB2-35455ACC58F9}"/>
              </a:ext>
            </a:extLst>
          </p:cNvPr>
          <p:cNvGrpSpPr/>
          <p:nvPr/>
        </p:nvGrpSpPr>
        <p:grpSpPr>
          <a:xfrm>
            <a:off x="0" y="6174000"/>
            <a:ext cx="12192000" cy="684000"/>
            <a:chOff x="0" y="6174000"/>
            <a:chExt cx="12192000" cy="68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9BEEF2-0373-2016-D6CC-A2B4A8158A31}"/>
                </a:ext>
              </a:extLst>
            </p:cNvPr>
            <p:cNvSpPr/>
            <p:nvPr/>
          </p:nvSpPr>
          <p:spPr>
            <a:xfrm>
              <a:off x="0" y="6174000"/>
              <a:ext cx="12192000" cy="6840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F239E2-A3AB-DEC4-F898-A224D19DC055}"/>
                </a:ext>
              </a:extLst>
            </p:cNvPr>
            <p:cNvSpPr txBox="1"/>
            <p:nvPr/>
          </p:nvSpPr>
          <p:spPr>
            <a:xfrm>
              <a:off x="682979" y="6284719"/>
              <a:ext cx="10826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ln w="0">
                    <a:noFill/>
                  </a:ln>
                  <a:solidFill>
                    <a:schemeClr val="bg1"/>
                  </a:solidFill>
                  <a:latin typeface="Helvetica" pitchFamily="2" charset="0"/>
                </a:rPr>
                <a:t>Additional Slides: Surface Temperature anomalies responsible for surface pressure changes</a:t>
              </a:r>
            </a:p>
          </p:txBody>
        </p:sp>
      </p:grpSp>
      <p:pic>
        <p:nvPicPr>
          <p:cNvPr id="7" name="Picture 6" descr="A map of the surface pressure&#10;&#10;AI-generated content may be incorrect.">
            <a:extLst>
              <a:ext uri="{FF2B5EF4-FFF2-40B4-BE49-F238E27FC236}">
                <a16:creationId xmlns:a16="http://schemas.microsoft.com/office/drawing/2014/main" id="{A5004831-C55F-0F03-AE6F-E85159FFE6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948"/>
          <a:stretch/>
        </p:blipFill>
        <p:spPr>
          <a:xfrm>
            <a:off x="6126693" y="267365"/>
            <a:ext cx="5940000" cy="2315301"/>
          </a:xfrm>
          <a:prstGeom prst="rect">
            <a:avLst/>
          </a:prstGeom>
        </p:spPr>
      </p:pic>
      <p:pic>
        <p:nvPicPr>
          <p:cNvPr id="8" name="Picture 7" descr="A map of the earth&#10;&#10;AI-generated content may be incorrect.">
            <a:extLst>
              <a:ext uri="{FF2B5EF4-FFF2-40B4-BE49-F238E27FC236}">
                <a16:creationId xmlns:a16="http://schemas.microsoft.com/office/drawing/2014/main" id="{F8F8A3F7-F53B-691B-2B0A-0DC44DBD4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768" y="2843686"/>
            <a:ext cx="5940000" cy="316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61C4F4-BED9-B02A-DEFF-1FC5BCB867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7191"/>
          <a:stretch/>
        </p:blipFill>
        <p:spPr>
          <a:xfrm>
            <a:off x="24671" y="267365"/>
            <a:ext cx="5940000" cy="2315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F733CF-4A6D-4294-43CF-055D777E4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1" y="2838440"/>
            <a:ext cx="5940000" cy="317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3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3D11E-98B5-D6AD-BA82-20567BB32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A7F0B3-02BF-6AFB-A085-78A6F4978CFD}"/>
                  </a:ext>
                </a:extLst>
              </p14:cNvPr>
              <p14:cNvContentPartPr/>
              <p14:nvPr/>
            </p14:nvContentPartPr>
            <p14:xfrm>
              <a:off x="1580677" y="3838718"/>
              <a:ext cx="121277" cy="113697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A7F0B3-02BF-6AFB-A085-78A6F4978C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1680" y="3829723"/>
                <a:ext cx="138911" cy="131327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5061738F-FD84-5931-B14F-3870A390EECA}"/>
              </a:ext>
            </a:extLst>
          </p:cNvPr>
          <p:cNvGrpSpPr/>
          <p:nvPr/>
        </p:nvGrpSpPr>
        <p:grpSpPr>
          <a:xfrm>
            <a:off x="-564444" y="6174000"/>
            <a:ext cx="13320888" cy="684000"/>
            <a:chOff x="-564444" y="6174000"/>
            <a:chExt cx="13320888" cy="684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458BBB-ED2D-AF04-2A7B-744D34883664}"/>
                </a:ext>
              </a:extLst>
            </p:cNvPr>
            <p:cNvSpPr/>
            <p:nvPr/>
          </p:nvSpPr>
          <p:spPr>
            <a:xfrm>
              <a:off x="0" y="6174000"/>
              <a:ext cx="12192000" cy="6840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>
                <a:solidFill>
                  <a:schemeClr val="accent6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454711-B143-8B1D-2552-6C8C5D4710C4}"/>
                </a:ext>
              </a:extLst>
            </p:cNvPr>
            <p:cNvSpPr txBox="1"/>
            <p:nvPr/>
          </p:nvSpPr>
          <p:spPr>
            <a:xfrm>
              <a:off x="-564444" y="6284719"/>
              <a:ext cx="133208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ln w="0">
                    <a:noFill/>
                  </a:ln>
                  <a:solidFill>
                    <a:schemeClr val="bg1"/>
                  </a:solidFill>
                  <a:latin typeface="Helvetica" pitchFamily="2" charset="0"/>
                </a:rPr>
                <a:t>Additional Slides: Vegetation anomalies vs Dawson et al., (2024) reconstructions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04BF6AC-A7F3-966C-BA98-349DDEB0A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45" y="129391"/>
            <a:ext cx="11604977" cy="604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4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AC532-11A0-F1A8-AEC5-72730B999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5E2E99-9E8C-004E-C076-E48D17C24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00" y="455490"/>
            <a:ext cx="10663200" cy="504775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5FF7420-43CA-911B-70AF-2A2B3B105F48}"/>
              </a:ext>
            </a:extLst>
          </p:cNvPr>
          <p:cNvSpPr/>
          <p:nvPr/>
        </p:nvSpPr>
        <p:spPr>
          <a:xfrm>
            <a:off x="801247" y="479275"/>
            <a:ext cx="2635250" cy="19755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01" sz="2400" dirty="0">
                <a:solidFill>
                  <a:schemeClr val="tx1"/>
                </a:solidFill>
              </a:rPr>
              <a:t>N/A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1ACA27-C63E-622C-178E-BB312E46C2E9}"/>
              </a:ext>
            </a:extLst>
          </p:cNvPr>
          <p:cNvSpPr txBox="1"/>
          <p:nvPr/>
        </p:nvSpPr>
        <p:spPr>
          <a:xfrm>
            <a:off x="8095129" y="4637974"/>
            <a:ext cx="3645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001" sz="3600" b="1" dirty="0">
                <a:solidFill>
                  <a:srgbClr val="C00000"/>
                </a:solidFill>
                <a:latin typeface="Helvetica" pitchFamily="2" charset="0"/>
              </a:rPr>
              <a:t>SSP1</a:t>
            </a:r>
          </a:p>
          <a:p>
            <a:pPr algn="r"/>
            <a:r>
              <a:rPr lang="en-001" sz="2000" dirty="0">
                <a:latin typeface="Helvetica" pitchFamily="2" charset="0"/>
              </a:rPr>
              <a:t>2.6 W m</a:t>
            </a:r>
            <a:r>
              <a:rPr lang="en-001" sz="2000" baseline="30000" dirty="0">
                <a:latin typeface="Helvetica" pitchFamily="2" charset="0"/>
              </a:rPr>
              <a:t>-2</a:t>
            </a:r>
            <a:r>
              <a:rPr lang="en-001" sz="2000" dirty="0">
                <a:latin typeface="Helvetica" pitchFamily="2" charset="0"/>
              </a:rPr>
              <a:t> forcing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644AC8-CD7F-A877-A602-7AE07D60FC75}"/>
              </a:ext>
            </a:extLst>
          </p:cNvPr>
          <p:cNvSpPr txBox="1"/>
          <p:nvPr/>
        </p:nvSpPr>
        <p:spPr>
          <a:xfrm>
            <a:off x="451616" y="4979058"/>
            <a:ext cx="4026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dirty="0">
                <a:latin typeface="Helvetica" pitchFamily="2" charset="0"/>
              </a:rPr>
              <a:t>JJA 2090-2100 mean minus PI</a:t>
            </a:r>
          </a:p>
          <a:p>
            <a:r>
              <a:rPr lang="en-001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(Data downloaded from the ESGF)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D776A6-7B99-CD59-1F17-0D03FDDDAE00}"/>
              </a:ext>
            </a:extLst>
          </p:cNvPr>
          <p:cNvGrpSpPr/>
          <p:nvPr/>
        </p:nvGrpSpPr>
        <p:grpSpPr>
          <a:xfrm>
            <a:off x="0" y="6174000"/>
            <a:ext cx="12192000" cy="684000"/>
            <a:chOff x="0" y="6174000"/>
            <a:chExt cx="12192000" cy="684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B07FE7-335D-AD07-0E8F-88C99C99FCD8}"/>
                </a:ext>
              </a:extLst>
            </p:cNvPr>
            <p:cNvSpPr/>
            <p:nvPr/>
          </p:nvSpPr>
          <p:spPr>
            <a:xfrm>
              <a:off x="0" y="6174000"/>
              <a:ext cx="12192000" cy="6840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>
                <a:solidFill>
                  <a:schemeClr val="accent6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8DD350-7176-4837-0D6C-BEB06AD59CC5}"/>
                </a:ext>
              </a:extLst>
            </p:cNvPr>
            <p:cNvSpPr txBox="1"/>
            <p:nvPr/>
          </p:nvSpPr>
          <p:spPr>
            <a:xfrm>
              <a:off x="2365023" y="6284719"/>
              <a:ext cx="7461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ln w="0">
                    <a:noFill/>
                  </a:ln>
                  <a:solidFill>
                    <a:schemeClr val="bg1"/>
                  </a:solidFill>
                  <a:latin typeface="Helvetica" pitchFamily="2" charset="0"/>
                </a:rPr>
                <a:t>Additional Slides: SSP1 precipitation anomalies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207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DB172-EFEB-7F3D-1C3F-6A8A7979C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ap of the world&#10;&#10;AI-generated content may be incorrect.">
            <a:extLst>
              <a:ext uri="{FF2B5EF4-FFF2-40B4-BE49-F238E27FC236}">
                <a16:creationId xmlns:a16="http://schemas.microsoft.com/office/drawing/2014/main" id="{39881E30-C575-86A6-615A-70F2738ED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866"/>
          <a:stretch/>
        </p:blipFill>
        <p:spPr>
          <a:xfrm>
            <a:off x="514096" y="133350"/>
            <a:ext cx="6504375" cy="4959858"/>
          </a:xfrm>
          <a:prstGeom prst="rect">
            <a:avLst/>
          </a:prstGeom>
        </p:spPr>
      </p:pic>
      <p:pic>
        <p:nvPicPr>
          <p:cNvPr id="16" name="Picture 15" descr="A comparison of the weather map&#10;&#10;AI-generated content may be incorrect.">
            <a:extLst>
              <a:ext uri="{FF2B5EF4-FFF2-40B4-BE49-F238E27FC236}">
                <a16:creationId xmlns:a16="http://schemas.microsoft.com/office/drawing/2014/main" id="{273CBD38-5220-81EA-0E92-DE362952F7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224"/>
          <a:stretch/>
        </p:blipFill>
        <p:spPr>
          <a:xfrm>
            <a:off x="8505952" y="133350"/>
            <a:ext cx="3206382" cy="4959858"/>
          </a:xfrm>
          <a:prstGeom prst="rect">
            <a:avLst/>
          </a:prstGeom>
        </p:spPr>
      </p:pic>
      <p:pic>
        <p:nvPicPr>
          <p:cNvPr id="17" name="Picture 16" descr="A map of the world&#10;&#10;AI-generated content may be incorrect.">
            <a:extLst>
              <a:ext uri="{FF2B5EF4-FFF2-40B4-BE49-F238E27FC236}">
                <a16:creationId xmlns:a16="http://schemas.microsoft.com/office/drawing/2014/main" id="{55560A16-9BE9-09DE-78EE-5DC0998B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53" t="83297" r="18337"/>
          <a:stretch/>
        </p:blipFill>
        <p:spPr>
          <a:xfrm>
            <a:off x="3766283" y="5093208"/>
            <a:ext cx="4042693" cy="9783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9638BF-CFA8-5905-62C8-1B9CE2E285DA}"/>
              </a:ext>
            </a:extLst>
          </p:cNvPr>
          <p:cNvSpPr txBox="1"/>
          <p:nvPr/>
        </p:nvSpPr>
        <p:spPr>
          <a:xfrm>
            <a:off x="9427464" y="5246441"/>
            <a:ext cx="2220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001" sz="2800" b="1" dirty="0">
                <a:latin typeface="Helvetica" pitchFamily="2" charset="0"/>
              </a:rPr>
              <a:t>UKESM1.1</a:t>
            </a:r>
            <a:endParaRPr lang="en-001" sz="1600" dirty="0"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6DD3DF-E24A-6D53-EEA0-F4255508DA2A}"/>
              </a:ext>
            </a:extLst>
          </p:cNvPr>
          <p:cNvSpPr txBox="1"/>
          <p:nvPr/>
        </p:nvSpPr>
        <p:spPr>
          <a:xfrm>
            <a:off x="596517" y="5246441"/>
            <a:ext cx="275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2800" b="1" dirty="0">
                <a:latin typeface="Helvetica" pitchFamily="2" charset="0"/>
              </a:rPr>
              <a:t>UKESM1.0</a:t>
            </a:r>
            <a:endParaRPr lang="en-001" sz="1600" dirty="0">
              <a:latin typeface="Helvetica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972FE4-1EB8-0B55-1A46-47B5CD63E594}"/>
              </a:ext>
            </a:extLst>
          </p:cNvPr>
          <p:cNvGrpSpPr/>
          <p:nvPr/>
        </p:nvGrpSpPr>
        <p:grpSpPr>
          <a:xfrm>
            <a:off x="0" y="6174000"/>
            <a:ext cx="12192000" cy="684000"/>
            <a:chOff x="0" y="6174000"/>
            <a:chExt cx="12192000" cy="684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7A9D09-A174-EF3C-0749-D336B60176DD}"/>
                </a:ext>
              </a:extLst>
            </p:cNvPr>
            <p:cNvSpPr/>
            <p:nvPr/>
          </p:nvSpPr>
          <p:spPr>
            <a:xfrm>
              <a:off x="0" y="6174000"/>
              <a:ext cx="12192000" cy="6840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>
                <a:solidFill>
                  <a:schemeClr val="accent6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35271F-AF0B-2E5E-CD36-5333B06F1051}"/>
                </a:ext>
              </a:extLst>
            </p:cNvPr>
            <p:cNvSpPr txBox="1"/>
            <p:nvPr/>
          </p:nvSpPr>
          <p:spPr>
            <a:xfrm>
              <a:off x="909669" y="6284719"/>
              <a:ext cx="103726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ln w="0">
                    <a:noFill/>
                  </a:ln>
                  <a:solidFill>
                    <a:schemeClr val="bg1"/>
                  </a:solidFill>
                  <a:latin typeface="Helvetica" pitchFamily="2" charset="0"/>
                </a:rPr>
                <a:t>Additional Slides: Available precipitation projections for UKESM1.0 and UKESM1.1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596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C7152A5-8B4F-DA24-0A4E-7DF06D01071B}"/>
              </a:ext>
            </a:extLst>
          </p:cNvPr>
          <p:cNvGrpSpPr/>
          <p:nvPr/>
        </p:nvGrpSpPr>
        <p:grpSpPr>
          <a:xfrm>
            <a:off x="0" y="6174000"/>
            <a:ext cx="12192000" cy="684000"/>
            <a:chOff x="0" y="6174000"/>
            <a:chExt cx="12192000" cy="684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BCC797-2568-46AD-A269-6A83F95D418A}"/>
                </a:ext>
              </a:extLst>
            </p:cNvPr>
            <p:cNvSpPr/>
            <p:nvPr/>
          </p:nvSpPr>
          <p:spPr>
            <a:xfrm>
              <a:off x="0" y="6174000"/>
              <a:ext cx="12192000" cy="6840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>
                <a:solidFill>
                  <a:schemeClr val="accent6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9A3ACD-B5A9-09C7-F088-AD51BD737519}"/>
                </a:ext>
              </a:extLst>
            </p:cNvPr>
            <p:cNvSpPr txBox="1"/>
            <p:nvPr/>
          </p:nvSpPr>
          <p:spPr>
            <a:xfrm>
              <a:off x="2986645" y="6284719"/>
              <a:ext cx="62187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ln w="0">
                    <a:noFill/>
                  </a:ln>
                  <a:solidFill>
                    <a:schemeClr val="bg1"/>
                  </a:solidFill>
                  <a:latin typeface="Helvetica" pitchFamily="2" charset="0"/>
                </a:rPr>
                <a:t>Additional Slides: Mid-Holocene background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F79707F-7B1F-26DB-E409-E9E5A8EAEFE4}"/>
              </a:ext>
            </a:extLst>
          </p:cNvPr>
          <p:cNvSpPr txBox="1"/>
          <p:nvPr/>
        </p:nvSpPr>
        <p:spPr>
          <a:xfrm>
            <a:off x="538923" y="1134171"/>
            <a:ext cx="538010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2000" dirty="0">
                <a:latin typeface="Helvetica" pitchFamily="2" charset="0"/>
              </a:rPr>
              <a:t>Characterised by:</a:t>
            </a:r>
          </a:p>
          <a:p>
            <a:endParaRPr lang="en-001" sz="14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001" sz="2000" dirty="0">
                <a:latin typeface="Helvetica" pitchFamily="2" charset="0"/>
              </a:rPr>
              <a:t>Increased obliquity and a precession minimum</a:t>
            </a:r>
          </a:p>
          <a:p>
            <a:endParaRPr lang="en-001" sz="14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001" sz="2000" dirty="0">
                <a:latin typeface="Helvetica" pitchFamily="2" charset="0"/>
              </a:rPr>
              <a:t>Higher insolation during the boreal summer</a:t>
            </a:r>
          </a:p>
          <a:p>
            <a:endParaRPr lang="en-001" sz="14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001" sz="2000" dirty="0">
                <a:latin typeface="Helvetica" pitchFamily="2" charset="0"/>
              </a:rPr>
              <a:t>Increased seasonality in </a:t>
            </a:r>
            <a:r>
              <a:rPr lang="en-US" sz="2000" dirty="0">
                <a:latin typeface="Helvetica" pitchFamily="2" charset="0"/>
              </a:rPr>
              <a:t>the</a:t>
            </a:r>
            <a:r>
              <a:rPr lang="en-001" sz="2000" dirty="0">
                <a:latin typeface="Helvetica" pitchFamily="2" charset="0"/>
              </a:rPr>
              <a:t> Northern Hemisphere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EFF51-0D33-292E-9571-B6DF3B3C9535}"/>
              </a:ext>
            </a:extLst>
          </p:cNvPr>
          <p:cNvSpPr txBox="1"/>
          <p:nvPr/>
        </p:nvSpPr>
        <p:spPr>
          <a:xfrm>
            <a:off x="538923" y="4244748"/>
            <a:ext cx="5380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Major impact on Northern Hemisphere monsoons and vegetation (e.g., Green Sahara)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6A179C-1440-864E-79D4-46E3D2BF1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913045"/>
            <a:ext cx="5919788" cy="42608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5368A4-CBAE-6F34-BE03-F4E2C9F88E32}"/>
              </a:ext>
            </a:extLst>
          </p:cNvPr>
          <p:cNvSpPr txBox="1"/>
          <p:nvPr/>
        </p:nvSpPr>
        <p:spPr>
          <a:xfrm>
            <a:off x="7000790" y="5173853"/>
            <a:ext cx="3925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Adapted from Otto-Bliesner et al., (2017)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83AB8E-B534-2F8C-A9E8-8A6A6D7A7B74}"/>
              </a:ext>
            </a:extLst>
          </p:cNvPr>
          <p:cNvSpPr txBox="1"/>
          <p:nvPr/>
        </p:nvSpPr>
        <p:spPr>
          <a:xfrm>
            <a:off x="538924" y="311682"/>
            <a:ext cx="479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2800" b="1" dirty="0">
                <a:latin typeface="Helvetica" pitchFamily="2" charset="0"/>
              </a:rPr>
              <a:t>Mid-Holocene: 10 to 4 ka</a:t>
            </a:r>
          </a:p>
        </p:txBody>
      </p:sp>
    </p:spTree>
    <p:extLst>
      <p:ext uri="{BB962C8B-B14F-4D97-AF65-F5344CB8AC3E}">
        <p14:creationId xmlns:p14="http://schemas.microsoft.com/office/powerpoint/2010/main" val="3271949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3ABF5-5F81-65CB-2B3F-82F290389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north and south america&#10;&#10;AI-generated content may be incorrect.">
            <a:extLst>
              <a:ext uri="{FF2B5EF4-FFF2-40B4-BE49-F238E27FC236}">
                <a16:creationId xmlns:a16="http://schemas.microsoft.com/office/drawing/2014/main" id="{B95CB9AE-CB7E-EF0F-ABAB-DED565FC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1" y="317500"/>
            <a:ext cx="6423851" cy="5620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75711-40D8-7924-97BC-3D02D88F1DC6}"/>
              </a:ext>
            </a:extLst>
          </p:cNvPr>
          <p:cNvSpPr txBox="1"/>
          <p:nvPr/>
        </p:nvSpPr>
        <p:spPr>
          <a:xfrm>
            <a:off x="8177208" y="377733"/>
            <a:ext cx="2681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2400" dirty="0">
                <a:latin typeface="Helvetica" pitchFamily="2" charset="0"/>
              </a:rPr>
              <a:t>PMIP4 Ensemble</a:t>
            </a:r>
          </a:p>
        </p:txBody>
      </p:sp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7D465D39-153C-B18D-AA47-FB45AF664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31" y="174620"/>
            <a:ext cx="6423851" cy="5620870"/>
          </a:xfrm>
          <a:prstGeom prst="rect">
            <a:avLst/>
          </a:prstGeom>
        </p:spPr>
      </p:pic>
      <p:pic>
        <p:nvPicPr>
          <p:cNvPr id="7" name="Picture 6" descr="A map of the north and south america&#10;&#10;AI-generated content may be incorrect.">
            <a:extLst>
              <a:ext uri="{FF2B5EF4-FFF2-40B4-BE49-F238E27FC236}">
                <a16:creationId xmlns:a16="http://schemas.microsoft.com/office/drawing/2014/main" id="{B462FCA6-4C59-F37F-3C43-4B100643B3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6697"/>
          <a:stretch/>
        </p:blipFill>
        <p:spPr>
          <a:xfrm>
            <a:off x="6786565" y="839398"/>
            <a:ext cx="5039844" cy="3232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7F83F5-2CDA-633A-232E-8C55480D5AC9}"/>
              </a:ext>
            </a:extLst>
          </p:cNvPr>
          <p:cNvSpPr txBox="1"/>
          <p:nvPr/>
        </p:nvSpPr>
        <p:spPr>
          <a:xfrm>
            <a:off x="239635" y="5656048"/>
            <a:ext cx="2298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Wilson et al., (in prep)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342786-DB06-BC57-E512-ABC00A332C23}"/>
              </a:ext>
            </a:extLst>
          </p:cNvPr>
          <p:cNvGrpSpPr/>
          <p:nvPr/>
        </p:nvGrpSpPr>
        <p:grpSpPr>
          <a:xfrm>
            <a:off x="0" y="6174000"/>
            <a:ext cx="12192000" cy="684000"/>
            <a:chOff x="0" y="6174000"/>
            <a:chExt cx="12192000" cy="684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3E8C48-2B15-126A-8BE3-5B06498669F0}"/>
                </a:ext>
              </a:extLst>
            </p:cNvPr>
            <p:cNvSpPr/>
            <p:nvPr/>
          </p:nvSpPr>
          <p:spPr>
            <a:xfrm>
              <a:off x="0" y="6174000"/>
              <a:ext cx="12192000" cy="6840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>
                <a:solidFill>
                  <a:schemeClr val="accent6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7C0DB7-48CA-D21F-391B-27DD7C8A57D2}"/>
                </a:ext>
              </a:extLst>
            </p:cNvPr>
            <p:cNvSpPr txBox="1"/>
            <p:nvPr/>
          </p:nvSpPr>
          <p:spPr>
            <a:xfrm>
              <a:off x="2072245" y="6284719"/>
              <a:ext cx="80475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ln w="0">
                    <a:noFill/>
                  </a:ln>
                  <a:solidFill>
                    <a:schemeClr val="bg1"/>
                  </a:solidFill>
                  <a:latin typeface="Helvetica" pitchFamily="2" charset="0"/>
                </a:rPr>
                <a:t>Additional Slides: UKESM1.1 ANN pr anomaly vs PMIP4 ensemble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2188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map of the north and south america&#10;&#10;AI-generated content may be incorrect.">
            <a:extLst>
              <a:ext uri="{FF2B5EF4-FFF2-40B4-BE49-F238E27FC236}">
                <a16:creationId xmlns:a16="http://schemas.microsoft.com/office/drawing/2014/main" id="{DD611403-3C08-32C6-B823-ED36322F5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34" y="174620"/>
            <a:ext cx="6423851" cy="56208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6594C65-868F-241A-311E-6AA09C1CEC40}"/>
              </a:ext>
            </a:extLst>
          </p:cNvPr>
          <p:cNvGrpSpPr/>
          <p:nvPr/>
        </p:nvGrpSpPr>
        <p:grpSpPr>
          <a:xfrm>
            <a:off x="362712" y="6257875"/>
            <a:ext cx="11466576" cy="467181"/>
            <a:chOff x="362712" y="6257875"/>
            <a:chExt cx="11466576" cy="46718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BA05A96-75A8-334E-23FC-3C541B2DC9F1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6257875"/>
              <a:ext cx="0" cy="46718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FA7B39F-D863-CC5E-5917-721456AE6E3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6257875"/>
              <a:ext cx="0" cy="46718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BF38D46-F848-C7CC-0315-C9E72D2463CC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6257875"/>
              <a:ext cx="0" cy="46718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961971-26C1-5658-AFD8-C55295563CDC}"/>
                </a:ext>
              </a:extLst>
            </p:cNvPr>
            <p:cNvSpPr txBox="1"/>
            <p:nvPr/>
          </p:nvSpPr>
          <p:spPr>
            <a:xfrm>
              <a:off x="362712" y="6284719"/>
              <a:ext cx="2322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solidFill>
                    <a:schemeClr val="bg1"/>
                  </a:solidFill>
                  <a:latin typeface="Helvetica" pitchFamily="2" charset="0"/>
                </a:rPr>
                <a:t>Introduction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CBC9A2-15AC-128B-82D3-E1E47DED5B0C}"/>
                </a:ext>
              </a:extLst>
            </p:cNvPr>
            <p:cNvSpPr txBox="1"/>
            <p:nvPr/>
          </p:nvSpPr>
          <p:spPr>
            <a:xfrm>
              <a:off x="3410712" y="6294638"/>
              <a:ext cx="2322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solidFill>
                    <a:schemeClr val="bg1"/>
                  </a:solidFill>
                  <a:latin typeface="Helvetica" pitchFamily="2" charset="0"/>
                </a:rPr>
                <a:t>Simulations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6195C9-E1E1-7515-C1E1-5C4E71CD0E6A}"/>
                </a:ext>
              </a:extLst>
            </p:cNvPr>
            <p:cNvSpPr txBox="1"/>
            <p:nvPr/>
          </p:nvSpPr>
          <p:spPr>
            <a:xfrm>
              <a:off x="6458712" y="6299698"/>
              <a:ext cx="2322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solidFill>
                    <a:schemeClr val="bg1"/>
                  </a:solidFill>
                  <a:latin typeface="Helvetica" pitchFamily="2" charset="0"/>
                </a:rPr>
                <a:t>Results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36DCA0-D703-E18C-2974-C58725E56D2C}"/>
                </a:ext>
              </a:extLst>
            </p:cNvPr>
            <p:cNvSpPr txBox="1"/>
            <p:nvPr/>
          </p:nvSpPr>
          <p:spPr>
            <a:xfrm>
              <a:off x="9506712" y="6294638"/>
              <a:ext cx="2322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solidFill>
                    <a:schemeClr val="bg1"/>
                  </a:solidFill>
                  <a:latin typeface="Helvetica" pitchFamily="2" charset="0"/>
                </a:rPr>
                <a:t>Conclusions</a:t>
              </a:r>
            </a:p>
          </p:txBody>
        </p:sp>
      </p:grp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89948637-E908-0D64-9451-28F9807AB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387091"/>
              </p:ext>
            </p:extLst>
          </p:nvPr>
        </p:nvGraphicFramePr>
        <p:xfrm>
          <a:off x="7134298" y="3176262"/>
          <a:ext cx="4538590" cy="2367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262">
                  <a:extLst>
                    <a:ext uri="{9D8B030D-6E8A-4147-A177-3AD203B41FA5}">
                      <a16:colId xmlns:a16="http://schemas.microsoft.com/office/drawing/2014/main" val="43303444"/>
                    </a:ext>
                  </a:extLst>
                </a:gridCol>
                <a:gridCol w="1943592">
                  <a:extLst>
                    <a:ext uri="{9D8B030D-6E8A-4147-A177-3AD203B41FA5}">
                      <a16:colId xmlns:a16="http://schemas.microsoft.com/office/drawing/2014/main" val="1544196981"/>
                    </a:ext>
                  </a:extLst>
                </a:gridCol>
                <a:gridCol w="1710736">
                  <a:extLst>
                    <a:ext uri="{9D8B030D-6E8A-4147-A177-3AD203B41FA5}">
                      <a16:colId xmlns:a16="http://schemas.microsoft.com/office/drawing/2014/main" val="1872529664"/>
                    </a:ext>
                  </a:extLst>
                </a:gridCol>
              </a:tblGrid>
              <a:tr h="383413">
                <a:tc>
                  <a:txBody>
                    <a:bodyPr/>
                    <a:lstStyle/>
                    <a:p>
                      <a:endParaRPr lang="en-00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UKESM1.1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PMIP4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716812"/>
                  </a:ext>
                </a:extLst>
              </a:tr>
              <a:tr h="383413">
                <a:tc>
                  <a:txBody>
                    <a:bodyPr/>
                    <a:lstStyle/>
                    <a:p>
                      <a:pPr algn="ctr"/>
                      <a:r>
                        <a:rPr lang="en-001" b="1" dirty="0">
                          <a:solidFill>
                            <a:schemeClr val="tx1"/>
                          </a:solidFill>
                        </a:rPr>
                        <a:t>ALA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0.276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0.303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769441"/>
                  </a:ext>
                </a:extLst>
              </a:tr>
              <a:tr h="383413">
                <a:tc>
                  <a:txBody>
                    <a:bodyPr/>
                    <a:lstStyle/>
                    <a:p>
                      <a:pPr algn="ctr"/>
                      <a:r>
                        <a:rPr lang="en-001" b="1" dirty="0">
                          <a:solidFill>
                            <a:schemeClr val="tx1"/>
                          </a:solidFill>
                        </a:rPr>
                        <a:t>WNA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0.139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0.150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693420"/>
                  </a:ext>
                </a:extLst>
              </a:tr>
              <a:tr h="450793">
                <a:tc>
                  <a:txBody>
                    <a:bodyPr/>
                    <a:lstStyle/>
                    <a:p>
                      <a:pPr algn="ctr"/>
                      <a:r>
                        <a:rPr lang="en-001" b="1" dirty="0">
                          <a:solidFill>
                            <a:schemeClr val="tx1"/>
                          </a:solidFill>
                        </a:rPr>
                        <a:t>CNA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0.681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0.607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414367"/>
                  </a:ext>
                </a:extLst>
              </a:tr>
              <a:tr h="383413">
                <a:tc>
                  <a:txBody>
                    <a:bodyPr/>
                    <a:lstStyle/>
                    <a:p>
                      <a:pPr algn="ctr"/>
                      <a:r>
                        <a:rPr lang="en-001" b="1" dirty="0">
                          <a:solidFill>
                            <a:schemeClr val="tx1"/>
                          </a:solidFill>
                        </a:rPr>
                        <a:t>ENA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0.297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0.107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24238"/>
                  </a:ext>
                </a:extLst>
              </a:tr>
              <a:tr h="383413">
                <a:tc>
                  <a:txBody>
                    <a:bodyPr/>
                    <a:lstStyle/>
                    <a:p>
                      <a:pPr algn="ctr"/>
                      <a:r>
                        <a:rPr lang="en-001" b="1" dirty="0">
                          <a:solidFill>
                            <a:schemeClr val="tx1"/>
                          </a:solidFill>
                        </a:rPr>
                        <a:t>NAM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0.169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0.126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76377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D4B46164-57DA-7944-6403-EF6CE4B32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317" y="223752"/>
            <a:ext cx="4238552" cy="224922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E85DEA5-59B9-B0D8-C3DE-5D0ACE9B734B}"/>
              </a:ext>
            </a:extLst>
          </p:cNvPr>
          <p:cNvSpPr txBox="1"/>
          <p:nvPr/>
        </p:nvSpPr>
        <p:spPr>
          <a:xfrm>
            <a:off x="8242305" y="2586899"/>
            <a:ext cx="232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2400" dirty="0">
                <a:latin typeface="Helvetica" pitchFamily="2" charset="0"/>
              </a:rPr>
              <a:t>Gwet’s AC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3ACB09-A368-19D6-C0E3-A2D06F99899D}"/>
              </a:ext>
            </a:extLst>
          </p:cNvPr>
          <p:cNvSpPr txBox="1"/>
          <p:nvPr/>
        </p:nvSpPr>
        <p:spPr>
          <a:xfrm>
            <a:off x="239635" y="5656048"/>
            <a:ext cx="2298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Wilson et al., (in prep)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4FD45D-3E3B-121B-17F0-9E0088742440}"/>
              </a:ext>
            </a:extLst>
          </p:cNvPr>
          <p:cNvSpPr txBox="1"/>
          <p:nvPr/>
        </p:nvSpPr>
        <p:spPr>
          <a:xfrm>
            <a:off x="6946279" y="5613682"/>
            <a:ext cx="4914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1600" dirty="0">
                <a:latin typeface="Helvetica" pitchFamily="2" charset="0"/>
              </a:rPr>
              <a:t>1 = Perfect agreement, -1 = Perfect disagreement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94E6BA-9236-1BEC-EAA6-E29EE496DAC8}"/>
              </a:ext>
            </a:extLst>
          </p:cNvPr>
          <p:cNvGrpSpPr/>
          <p:nvPr/>
        </p:nvGrpSpPr>
        <p:grpSpPr>
          <a:xfrm>
            <a:off x="0" y="6174000"/>
            <a:ext cx="12192000" cy="684000"/>
            <a:chOff x="0" y="6174000"/>
            <a:chExt cx="12192000" cy="68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F56F7BC-98D4-BC70-2B62-EBAF38B69B13}"/>
                </a:ext>
              </a:extLst>
            </p:cNvPr>
            <p:cNvSpPr/>
            <p:nvPr/>
          </p:nvSpPr>
          <p:spPr>
            <a:xfrm>
              <a:off x="0" y="6174000"/>
              <a:ext cx="12192000" cy="6840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>
                <a:solidFill>
                  <a:schemeClr val="accent6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6BA7E8-A8AF-8F55-4AE2-5E8A224BE6C0}"/>
                </a:ext>
              </a:extLst>
            </p:cNvPr>
            <p:cNvSpPr txBox="1"/>
            <p:nvPr/>
          </p:nvSpPr>
          <p:spPr>
            <a:xfrm>
              <a:off x="2004547" y="6284719"/>
              <a:ext cx="81829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ln w="0">
                    <a:noFill/>
                  </a:ln>
                  <a:solidFill>
                    <a:schemeClr val="bg1"/>
                  </a:solidFill>
                  <a:latin typeface="Helvetica" pitchFamily="2" charset="0"/>
                </a:rPr>
                <a:t>Additional Slides: Quantifying model-proxy agreement for precipitation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05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4723D-C422-FF71-8911-6D285A0E5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99C3C7-62C3-0524-25FE-297BA0BE1763}"/>
              </a:ext>
            </a:extLst>
          </p:cNvPr>
          <p:cNvGrpSpPr/>
          <p:nvPr/>
        </p:nvGrpSpPr>
        <p:grpSpPr>
          <a:xfrm>
            <a:off x="0" y="6174000"/>
            <a:ext cx="12192000" cy="684000"/>
            <a:chOff x="0" y="6174000"/>
            <a:chExt cx="12192000" cy="68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6F93BF4-230A-EBCD-428A-627841AC7E6E}"/>
                </a:ext>
              </a:extLst>
            </p:cNvPr>
            <p:cNvSpPr/>
            <p:nvPr/>
          </p:nvSpPr>
          <p:spPr>
            <a:xfrm>
              <a:off x="0" y="6174000"/>
              <a:ext cx="12192000" cy="6840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C17ADB-8D24-BDD7-AE31-BE9BECEF7688}"/>
                </a:ext>
              </a:extLst>
            </p:cNvPr>
            <p:cNvSpPr txBox="1"/>
            <p:nvPr/>
          </p:nvSpPr>
          <p:spPr>
            <a:xfrm>
              <a:off x="2247223" y="6284719"/>
              <a:ext cx="7697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ln w="0">
                    <a:noFill/>
                  </a:ln>
                  <a:solidFill>
                    <a:schemeClr val="bg1"/>
                  </a:solidFill>
                  <a:latin typeface="Helvetica" pitchFamily="2" charset="0"/>
                </a:rPr>
                <a:t>Additional Slides: Seasonal precipitation anomalies in UKESM1.1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F4B6389-B567-EC9B-ED1E-9ECEFC566960}"/>
              </a:ext>
            </a:extLst>
          </p:cNvPr>
          <p:cNvGrpSpPr/>
          <p:nvPr/>
        </p:nvGrpSpPr>
        <p:grpSpPr>
          <a:xfrm>
            <a:off x="390468" y="363523"/>
            <a:ext cx="11411064" cy="5399434"/>
            <a:chOff x="459232" y="419608"/>
            <a:chExt cx="11411064" cy="53994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602B8A-D13D-27D7-9229-2FFE0CFD9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9232" y="419608"/>
              <a:ext cx="5641200" cy="53994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C0AAE4-39AE-E3F5-DE99-730C58DA5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9096" y="419608"/>
              <a:ext cx="5641200" cy="5399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094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A map of the north and south america&#10;&#10;AI-generated content may be incorrect.">
            <a:extLst>
              <a:ext uri="{FF2B5EF4-FFF2-40B4-BE49-F238E27FC236}">
                <a16:creationId xmlns:a16="http://schemas.microsoft.com/office/drawing/2014/main" id="{9ED48270-5E9D-D7BD-E06C-11223AF87B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88"/>
          <a:stretch/>
        </p:blipFill>
        <p:spPr>
          <a:xfrm>
            <a:off x="214795" y="282389"/>
            <a:ext cx="6429600" cy="5463923"/>
          </a:xfrm>
          <a:prstGeom prst="rect">
            <a:avLst/>
          </a:prstGeom>
        </p:spPr>
      </p:pic>
      <p:pic>
        <p:nvPicPr>
          <p:cNvPr id="62" name="Picture 61" descr="A map of the north and south america&#10;&#10;AI-generated content may be incorrect.">
            <a:extLst>
              <a:ext uri="{FF2B5EF4-FFF2-40B4-BE49-F238E27FC236}">
                <a16:creationId xmlns:a16="http://schemas.microsoft.com/office/drawing/2014/main" id="{C3D46DAF-053E-7F40-65EC-4241C90D6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21" b="25247"/>
          <a:stretch/>
        </p:blipFill>
        <p:spPr>
          <a:xfrm>
            <a:off x="6790405" y="927846"/>
            <a:ext cx="5040000" cy="3127304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A186170-9E82-33A3-9DAA-472A1B1870FF}"/>
              </a:ext>
            </a:extLst>
          </p:cNvPr>
          <p:cNvSpPr txBox="1"/>
          <p:nvPr/>
        </p:nvSpPr>
        <p:spPr>
          <a:xfrm>
            <a:off x="8177208" y="377733"/>
            <a:ext cx="2681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2400" dirty="0">
                <a:latin typeface="Helvetica" pitchFamily="2" charset="0"/>
              </a:rPr>
              <a:t>PMIP4 Ensemble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6B720E-58F0-8980-19E4-492B72EBAB13}"/>
              </a:ext>
            </a:extLst>
          </p:cNvPr>
          <p:cNvGrpSpPr/>
          <p:nvPr/>
        </p:nvGrpSpPr>
        <p:grpSpPr>
          <a:xfrm>
            <a:off x="0" y="6174000"/>
            <a:ext cx="12192000" cy="684000"/>
            <a:chOff x="0" y="6174000"/>
            <a:chExt cx="12192000" cy="68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5E0861A-31D5-441A-CA75-F509CF070EE1}"/>
                </a:ext>
              </a:extLst>
            </p:cNvPr>
            <p:cNvSpPr/>
            <p:nvPr/>
          </p:nvSpPr>
          <p:spPr>
            <a:xfrm>
              <a:off x="0" y="6174000"/>
              <a:ext cx="12192000" cy="6840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BD6E21-D2C4-BADD-C2A3-50E8199BABED}"/>
                </a:ext>
              </a:extLst>
            </p:cNvPr>
            <p:cNvSpPr txBox="1"/>
            <p:nvPr/>
          </p:nvSpPr>
          <p:spPr>
            <a:xfrm>
              <a:off x="1998867" y="6284719"/>
              <a:ext cx="81942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ln w="0">
                    <a:noFill/>
                  </a:ln>
                  <a:solidFill>
                    <a:schemeClr val="bg1"/>
                  </a:solidFill>
                  <a:latin typeface="Helvetica" pitchFamily="2" charset="0"/>
                </a:rPr>
                <a:t>Additional Slides: ANN tas anomaly compared with PMIP4 ensemble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B09A0E-0529-C6B9-6375-6EA528E1FEBB}"/>
              </a:ext>
            </a:extLst>
          </p:cNvPr>
          <p:cNvSpPr txBox="1"/>
          <p:nvPr/>
        </p:nvSpPr>
        <p:spPr>
          <a:xfrm>
            <a:off x="239635" y="5656048"/>
            <a:ext cx="2298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Wilson et al., (in prep)</a:t>
            </a:r>
          </a:p>
        </p:txBody>
      </p:sp>
    </p:spTree>
    <p:extLst>
      <p:ext uri="{BB962C8B-B14F-4D97-AF65-F5344CB8AC3E}">
        <p14:creationId xmlns:p14="http://schemas.microsoft.com/office/powerpoint/2010/main" val="224240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4F702-1120-FB43-9E9C-0F50F07A2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A2FD15D0-4F09-1F71-91D2-E217B8CC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46"/>
          <a:stretch/>
        </p:blipFill>
        <p:spPr>
          <a:xfrm>
            <a:off x="214795" y="268941"/>
            <a:ext cx="6429600" cy="5478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B9EA54-4854-3495-E145-E332911B1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317" y="223752"/>
            <a:ext cx="4238552" cy="224922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2D9FC7-005A-3148-9950-E5CC14832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912637"/>
              </p:ext>
            </p:extLst>
          </p:nvPr>
        </p:nvGraphicFramePr>
        <p:xfrm>
          <a:off x="7134298" y="3176262"/>
          <a:ext cx="4538590" cy="2367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262">
                  <a:extLst>
                    <a:ext uri="{9D8B030D-6E8A-4147-A177-3AD203B41FA5}">
                      <a16:colId xmlns:a16="http://schemas.microsoft.com/office/drawing/2014/main" val="43303444"/>
                    </a:ext>
                  </a:extLst>
                </a:gridCol>
                <a:gridCol w="1943592">
                  <a:extLst>
                    <a:ext uri="{9D8B030D-6E8A-4147-A177-3AD203B41FA5}">
                      <a16:colId xmlns:a16="http://schemas.microsoft.com/office/drawing/2014/main" val="1544196981"/>
                    </a:ext>
                  </a:extLst>
                </a:gridCol>
                <a:gridCol w="1710736">
                  <a:extLst>
                    <a:ext uri="{9D8B030D-6E8A-4147-A177-3AD203B41FA5}">
                      <a16:colId xmlns:a16="http://schemas.microsoft.com/office/drawing/2014/main" val="1872529664"/>
                    </a:ext>
                  </a:extLst>
                </a:gridCol>
              </a:tblGrid>
              <a:tr h="383413">
                <a:tc>
                  <a:txBody>
                    <a:bodyPr/>
                    <a:lstStyle/>
                    <a:p>
                      <a:endParaRPr lang="en-00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UKESM1.1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PMIP4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716812"/>
                  </a:ext>
                </a:extLst>
              </a:tr>
              <a:tr h="383413">
                <a:tc>
                  <a:txBody>
                    <a:bodyPr/>
                    <a:lstStyle/>
                    <a:p>
                      <a:pPr algn="ctr"/>
                      <a:r>
                        <a:rPr lang="en-001" b="1" dirty="0">
                          <a:solidFill>
                            <a:schemeClr val="tx1"/>
                          </a:solidFill>
                        </a:rPr>
                        <a:t>ALA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0.183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0.255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769441"/>
                  </a:ext>
                </a:extLst>
              </a:tr>
              <a:tr h="383413">
                <a:tc>
                  <a:txBody>
                    <a:bodyPr/>
                    <a:lstStyle/>
                    <a:p>
                      <a:pPr algn="ctr"/>
                      <a:r>
                        <a:rPr lang="en-001" b="1" dirty="0">
                          <a:solidFill>
                            <a:schemeClr val="tx1"/>
                          </a:solidFill>
                        </a:rPr>
                        <a:t>WNA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0.412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0.075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693420"/>
                  </a:ext>
                </a:extLst>
              </a:tr>
              <a:tr h="450793">
                <a:tc>
                  <a:txBody>
                    <a:bodyPr/>
                    <a:lstStyle/>
                    <a:p>
                      <a:pPr algn="ctr"/>
                      <a:r>
                        <a:rPr lang="en-001" b="1" dirty="0">
                          <a:solidFill>
                            <a:schemeClr val="tx1"/>
                          </a:solidFill>
                        </a:rPr>
                        <a:t>CNA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0.088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414367"/>
                  </a:ext>
                </a:extLst>
              </a:tr>
              <a:tr h="383413">
                <a:tc>
                  <a:txBody>
                    <a:bodyPr/>
                    <a:lstStyle/>
                    <a:p>
                      <a:pPr algn="ctr"/>
                      <a:r>
                        <a:rPr lang="en-001" b="1" dirty="0">
                          <a:solidFill>
                            <a:schemeClr val="tx1"/>
                          </a:solidFill>
                        </a:rPr>
                        <a:t>ENA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-0.106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0.093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24238"/>
                  </a:ext>
                </a:extLst>
              </a:tr>
              <a:tr h="383413">
                <a:tc>
                  <a:txBody>
                    <a:bodyPr/>
                    <a:lstStyle/>
                    <a:p>
                      <a:pPr algn="ctr"/>
                      <a:r>
                        <a:rPr lang="en-001" b="1" dirty="0">
                          <a:solidFill>
                            <a:schemeClr val="tx1"/>
                          </a:solidFill>
                        </a:rPr>
                        <a:t>NAM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0.062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001" dirty="0">
                          <a:solidFill>
                            <a:schemeClr val="tx1"/>
                          </a:solidFill>
                        </a:rPr>
                        <a:t>0.076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7637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9C291AA-3C7D-D0A1-61E4-73F181E70342}"/>
              </a:ext>
            </a:extLst>
          </p:cNvPr>
          <p:cNvSpPr txBox="1"/>
          <p:nvPr/>
        </p:nvSpPr>
        <p:spPr>
          <a:xfrm>
            <a:off x="8242305" y="2586899"/>
            <a:ext cx="232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2400" dirty="0">
                <a:latin typeface="Helvetica" pitchFamily="2" charset="0"/>
              </a:rPr>
              <a:t>Gwet’s AC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4AB07-D6B7-8BD9-FDA0-3818968C9E9D}"/>
              </a:ext>
            </a:extLst>
          </p:cNvPr>
          <p:cNvSpPr txBox="1"/>
          <p:nvPr/>
        </p:nvSpPr>
        <p:spPr>
          <a:xfrm>
            <a:off x="6946279" y="5613682"/>
            <a:ext cx="4914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1600" dirty="0">
                <a:latin typeface="Helvetica" pitchFamily="2" charset="0"/>
              </a:rPr>
              <a:t>1 = Perfect agreement, -1 = Perfect disagreement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D46763-9EAF-44F0-D878-FC4CCDA97F5A}"/>
              </a:ext>
            </a:extLst>
          </p:cNvPr>
          <p:cNvGrpSpPr/>
          <p:nvPr/>
        </p:nvGrpSpPr>
        <p:grpSpPr>
          <a:xfrm>
            <a:off x="0" y="6174000"/>
            <a:ext cx="12192000" cy="684000"/>
            <a:chOff x="0" y="6174000"/>
            <a:chExt cx="12192000" cy="68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1793D91-11DF-1266-64DC-55EB2A9BB7B6}"/>
                </a:ext>
              </a:extLst>
            </p:cNvPr>
            <p:cNvSpPr/>
            <p:nvPr/>
          </p:nvSpPr>
          <p:spPr>
            <a:xfrm>
              <a:off x="0" y="6174000"/>
              <a:ext cx="12192000" cy="6840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D172AA-938B-7E7B-0091-DD36020D50CA}"/>
                </a:ext>
              </a:extLst>
            </p:cNvPr>
            <p:cNvSpPr txBox="1"/>
            <p:nvPr/>
          </p:nvSpPr>
          <p:spPr>
            <a:xfrm>
              <a:off x="1998867" y="6284719"/>
              <a:ext cx="81942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ln w="0">
                    <a:noFill/>
                  </a:ln>
                  <a:solidFill>
                    <a:schemeClr val="bg1"/>
                  </a:solidFill>
                  <a:latin typeface="Helvetica" pitchFamily="2" charset="0"/>
                </a:rPr>
                <a:t>Additional Slides: Quantifying model-proxy agreement for temperature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25C8999-D9C6-292E-9CE1-3BD084E4BB98}"/>
              </a:ext>
            </a:extLst>
          </p:cNvPr>
          <p:cNvSpPr txBox="1"/>
          <p:nvPr/>
        </p:nvSpPr>
        <p:spPr>
          <a:xfrm>
            <a:off x="239635" y="5656048"/>
            <a:ext cx="2298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Wilson et al., (in prep)</a:t>
            </a:r>
          </a:p>
        </p:txBody>
      </p:sp>
    </p:spTree>
    <p:extLst>
      <p:ext uri="{BB962C8B-B14F-4D97-AF65-F5344CB8AC3E}">
        <p14:creationId xmlns:p14="http://schemas.microsoft.com/office/powerpoint/2010/main" val="383127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F838-A70F-5A85-E4F1-94B5CBC0A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FD66336-7CD9-2822-5376-C4FDA7727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007" y="136596"/>
            <a:ext cx="5499183" cy="57978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8156E5A-EA91-CD2C-ACDC-DCBAAF1904F5}"/>
              </a:ext>
            </a:extLst>
          </p:cNvPr>
          <p:cNvGrpSpPr/>
          <p:nvPr/>
        </p:nvGrpSpPr>
        <p:grpSpPr>
          <a:xfrm>
            <a:off x="0" y="6174000"/>
            <a:ext cx="12192000" cy="684000"/>
            <a:chOff x="0" y="6174000"/>
            <a:chExt cx="12192000" cy="68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5FC5726-EF2E-6F77-A25F-97ADA23AE6A9}"/>
                </a:ext>
              </a:extLst>
            </p:cNvPr>
            <p:cNvSpPr/>
            <p:nvPr/>
          </p:nvSpPr>
          <p:spPr>
            <a:xfrm>
              <a:off x="0" y="6174000"/>
              <a:ext cx="12192000" cy="6840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48A6DB-148C-0797-87CF-9B231E8D537A}"/>
                </a:ext>
              </a:extLst>
            </p:cNvPr>
            <p:cNvSpPr txBox="1"/>
            <p:nvPr/>
          </p:nvSpPr>
          <p:spPr>
            <a:xfrm>
              <a:off x="2252867" y="6284719"/>
              <a:ext cx="76862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ln w="0">
                    <a:noFill/>
                  </a:ln>
                  <a:solidFill>
                    <a:schemeClr val="bg1"/>
                  </a:solidFill>
                  <a:latin typeface="Helvetica" pitchFamily="2" charset="0"/>
                </a:rPr>
                <a:t>Additional Slides: Annual temperature variation in the Great Plains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F482333-851E-3A0F-2E5A-6CD463D14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5" y="58657"/>
            <a:ext cx="6108192" cy="5565242"/>
          </a:xfrm>
          <a:prstGeom prst="rect">
            <a:avLst/>
          </a:prstGeom>
        </p:spPr>
      </p:pic>
      <p:sp>
        <p:nvSpPr>
          <p:cNvPr id="18" name="Arc 17">
            <a:extLst>
              <a:ext uri="{FF2B5EF4-FFF2-40B4-BE49-F238E27FC236}">
                <a16:creationId xmlns:a16="http://schemas.microsoft.com/office/drawing/2014/main" id="{79FAF7A6-710F-B2C9-9136-94ED4B989296}"/>
              </a:ext>
            </a:extLst>
          </p:cNvPr>
          <p:cNvSpPr/>
          <p:nvPr/>
        </p:nvSpPr>
        <p:spPr>
          <a:xfrm rot="3582597" flipH="1">
            <a:off x="3653723" y="-192848"/>
            <a:ext cx="2348889" cy="5621711"/>
          </a:xfrm>
          <a:prstGeom prst="arc">
            <a:avLst>
              <a:gd name="adj1" fmla="val 16678855"/>
              <a:gd name="adj2" fmla="val 704638"/>
            </a:avLst>
          </a:prstGeom>
          <a:noFill/>
          <a:ln w="38100">
            <a:solidFill>
              <a:srgbClr val="C00000"/>
            </a:solidFill>
            <a:headEnd type="triangl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00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97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CF0B0-71C1-8096-3714-CF35AC6A1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B7C8847-033A-BA48-7F49-FDED992C485D}"/>
              </a:ext>
            </a:extLst>
          </p:cNvPr>
          <p:cNvGrpSpPr/>
          <p:nvPr/>
        </p:nvGrpSpPr>
        <p:grpSpPr>
          <a:xfrm>
            <a:off x="0" y="6174000"/>
            <a:ext cx="12192000" cy="684000"/>
            <a:chOff x="0" y="6174000"/>
            <a:chExt cx="12192000" cy="68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3C301AD-55C9-E11B-63C2-9E9706507820}"/>
                </a:ext>
              </a:extLst>
            </p:cNvPr>
            <p:cNvSpPr/>
            <p:nvPr/>
          </p:nvSpPr>
          <p:spPr>
            <a:xfrm>
              <a:off x="0" y="6174000"/>
              <a:ext cx="12192000" cy="68400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7A3F65-DAE1-0015-7289-67DFC556C685}"/>
                </a:ext>
              </a:extLst>
            </p:cNvPr>
            <p:cNvSpPr txBox="1"/>
            <p:nvPr/>
          </p:nvSpPr>
          <p:spPr>
            <a:xfrm>
              <a:off x="1998867" y="6284719"/>
              <a:ext cx="81942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2000" dirty="0">
                  <a:ln w="0">
                    <a:noFill/>
                  </a:ln>
                  <a:solidFill>
                    <a:schemeClr val="bg1"/>
                  </a:solidFill>
                  <a:latin typeface="Helvetica" pitchFamily="2" charset="0"/>
                </a:rPr>
                <a:t>Additional Slides: Seasonal temperature anomalies in UKESM1.1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4BBFA3-49E8-887B-E85A-2A151E53F65B}"/>
              </a:ext>
            </a:extLst>
          </p:cNvPr>
          <p:cNvGrpSpPr/>
          <p:nvPr/>
        </p:nvGrpSpPr>
        <p:grpSpPr>
          <a:xfrm>
            <a:off x="397256" y="340868"/>
            <a:ext cx="11397488" cy="5363616"/>
            <a:chOff x="450088" y="340868"/>
            <a:chExt cx="11397488" cy="53636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1A1BAC-6598-6F6C-0403-2BEEA31E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088" y="340868"/>
              <a:ext cx="5645912" cy="536361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B77B80-C5B7-3653-37F4-0CA5FE470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1664" y="340868"/>
              <a:ext cx="5645912" cy="5363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740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24733</TotalTime>
  <Words>329</Words>
  <Application>Microsoft Macintosh PowerPoint</Application>
  <PresentationFormat>Widescreen</PresentationFormat>
  <Paragraphs>86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Alfred Wilson</dc:creator>
  <cp:lastModifiedBy>Alfred Wilson</cp:lastModifiedBy>
  <cp:revision>1</cp:revision>
  <dcterms:created xsi:type="dcterms:W3CDTF">2025-04-09T11:07:34Z</dcterms:created>
  <dcterms:modified xsi:type="dcterms:W3CDTF">2025-04-28T19:07:06Z</dcterms:modified>
</cp:coreProperties>
</file>