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6"/>
  </p:notesMasterIdLst>
  <p:sldIdLst>
    <p:sldId id="258" r:id="rId5"/>
  </p:sldIdLst>
  <p:sldSz cx="10688638" cy="7562850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3700" kern="1200">
        <a:solidFill>
          <a:schemeClr val="tx1"/>
        </a:solidFill>
        <a:latin typeface="Felix Titling" panose="04060505060202020A04" pitchFamily="82" charset="0"/>
        <a:ea typeface="ＭＳ Ｐゴシック" panose="020B0600070205080204" pitchFamily="34" charset="-128"/>
        <a:cs typeface="+mn-cs"/>
      </a:defRPr>
    </a:lvl1pPr>
    <a:lvl2pPr marL="455613" indent="-323850" algn="l" rtl="0" eaLnBrk="0" fontAlgn="base" hangingPunct="0">
      <a:spcBef>
        <a:spcPct val="0"/>
      </a:spcBef>
      <a:spcAft>
        <a:spcPct val="0"/>
      </a:spcAft>
      <a:defRPr sz="3700" kern="1200">
        <a:solidFill>
          <a:schemeClr val="tx1"/>
        </a:solidFill>
        <a:latin typeface="Felix Titling" panose="04060505060202020A04" pitchFamily="82" charset="0"/>
        <a:ea typeface="ＭＳ Ｐゴシック" panose="020B0600070205080204" pitchFamily="34" charset="-128"/>
        <a:cs typeface="+mn-cs"/>
      </a:defRPr>
    </a:lvl2pPr>
    <a:lvl3pPr marL="912813" indent="-647700" algn="l" rtl="0" eaLnBrk="0" fontAlgn="base" hangingPunct="0">
      <a:spcBef>
        <a:spcPct val="0"/>
      </a:spcBef>
      <a:spcAft>
        <a:spcPct val="0"/>
      </a:spcAft>
      <a:defRPr sz="3700" kern="1200">
        <a:solidFill>
          <a:schemeClr val="tx1"/>
        </a:solidFill>
        <a:latin typeface="Felix Titling" panose="04060505060202020A04" pitchFamily="82" charset="0"/>
        <a:ea typeface="ＭＳ Ｐゴシック" panose="020B0600070205080204" pitchFamily="34" charset="-128"/>
        <a:cs typeface="+mn-cs"/>
      </a:defRPr>
    </a:lvl3pPr>
    <a:lvl4pPr marL="1368425" indent="-971550" algn="l" rtl="0" eaLnBrk="0" fontAlgn="base" hangingPunct="0">
      <a:spcBef>
        <a:spcPct val="0"/>
      </a:spcBef>
      <a:spcAft>
        <a:spcPct val="0"/>
      </a:spcAft>
      <a:defRPr sz="3700" kern="1200">
        <a:solidFill>
          <a:schemeClr val="tx1"/>
        </a:solidFill>
        <a:latin typeface="Felix Titling" panose="04060505060202020A04" pitchFamily="82" charset="0"/>
        <a:ea typeface="ＭＳ Ｐゴシック" panose="020B0600070205080204" pitchFamily="34" charset="-128"/>
        <a:cs typeface="+mn-cs"/>
      </a:defRPr>
    </a:lvl4pPr>
    <a:lvl5pPr marL="1825625" indent="-1296988" algn="l" rtl="0" eaLnBrk="0" fontAlgn="base" hangingPunct="0">
      <a:spcBef>
        <a:spcPct val="0"/>
      </a:spcBef>
      <a:spcAft>
        <a:spcPct val="0"/>
      </a:spcAft>
      <a:defRPr sz="3700" kern="1200">
        <a:solidFill>
          <a:schemeClr val="tx1"/>
        </a:solidFill>
        <a:latin typeface="Felix Titling" panose="04060505060202020A04" pitchFamily="8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3700" kern="1200">
        <a:solidFill>
          <a:schemeClr val="tx1"/>
        </a:solidFill>
        <a:latin typeface="Felix Titling" panose="04060505060202020A04" pitchFamily="8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3700" kern="1200">
        <a:solidFill>
          <a:schemeClr val="tx1"/>
        </a:solidFill>
        <a:latin typeface="Felix Titling" panose="04060505060202020A04" pitchFamily="8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3700" kern="1200">
        <a:solidFill>
          <a:schemeClr val="tx1"/>
        </a:solidFill>
        <a:latin typeface="Felix Titling" panose="04060505060202020A04" pitchFamily="8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3700" kern="1200">
        <a:solidFill>
          <a:schemeClr val="tx1"/>
        </a:solidFill>
        <a:latin typeface="Felix Titling" panose="04060505060202020A04" pitchFamily="8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3" userDrawn="1">
          <p15:clr>
            <a:srgbClr val="A4A3A4"/>
          </p15:clr>
        </p15:guide>
        <p15:guide id="2" pos="3368" userDrawn="1">
          <p15:clr>
            <a:srgbClr val="A4A3A4"/>
          </p15:clr>
        </p15:guide>
        <p15:guide id="3" pos="3253" userDrawn="1">
          <p15:clr>
            <a:srgbClr val="A4A3A4"/>
          </p15:clr>
        </p15:guide>
        <p15:guide id="4" pos="6672" userDrawn="1">
          <p15:clr>
            <a:srgbClr val="A4A3A4"/>
          </p15:clr>
        </p15:guide>
        <p15:guide id="5" pos="88" userDrawn="1">
          <p15:clr>
            <a:srgbClr val="A4A3A4"/>
          </p15:clr>
        </p15:guide>
        <p15:guide id="6" pos="34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AF0431"/>
    <a:srgbClr val="241B35"/>
    <a:srgbClr val="34464D"/>
    <a:srgbClr val="212B2F"/>
    <a:srgbClr val="465F69"/>
    <a:srgbClr val="262726"/>
    <a:srgbClr val="6F706F"/>
    <a:srgbClr val="121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4CCBEB-3A84-4CCF-965C-95188083DDA2}" v="205" dt="2025-04-23T14:59:18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2780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2460" y="96"/>
      </p:cViewPr>
      <p:guideLst>
        <p:guide orient="horz" pos="2383"/>
        <p:guide pos="3368"/>
        <p:guide pos="3253"/>
        <p:guide pos="6672"/>
        <p:guide pos="88"/>
        <p:guide pos="34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Prior-Jones" userId="d44363b5-0ed6-4f38-90b1-ad452dc2be2d" providerId="ADAL" clId="{A14CCBEB-3A84-4CCF-965C-95188083DDA2}"/>
    <pc:docChg chg="undo custSel modSld">
      <pc:chgData name="Mike Prior-Jones" userId="d44363b5-0ed6-4f38-90b1-ad452dc2be2d" providerId="ADAL" clId="{A14CCBEB-3A84-4CCF-965C-95188083DDA2}" dt="2025-04-23T14:59:40.195" v="1361" actId="1076"/>
      <pc:docMkLst>
        <pc:docMk/>
      </pc:docMkLst>
      <pc:sldChg chg="addSp delSp modSp mod">
        <pc:chgData name="Mike Prior-Jones" userId="d44363b5-0ed6-4f38-90b1-ad452dc2be2d" providerId="ADAL" clId="{A14CCBEB-3A84-4CCF-965C-95188083DDA2}" dt="2025-04-23T14:59:40.195" v="1361" actId="1076"/>
        <pc:sldMkLst>
          <pc:docMk/>
          <pc:sldMk cId="0" sldId="258"/>
        </pc:sldMkLst>
        <pc:spChg chg="mod">
          <ac:chgData name="Mike Prior-Jones" userId="d44363b5-0ed6-4f38-90b1-ad452dc2be2d" providerId="ADAL" clId="{A14CCBEB-3A84-4CCF-965C-95188083DDA2}" dt="2025-04-22T13:15:37.774" v="433" actId="1035"/>
          <ac:spMkLst>
            <pc:docMk/>
            <pc:sldMk cId="0" sldId="258"/>
            <ac:spMk id="3" creationId="{C2163C76-CA34-0222-3D7E-5BD48AB25FC4}"/>
          </ac:spMkLst>
        </pc:spChg>
        <pc:spChg chg="mod">
          <ac:chgData name="Mike Prior-Jones" userId="d44363b5-0ed6-4f38-90b1-ad452dc2be2d" providerId="ADAL" clId="{A14CCBEB-3A84-4CCF-965C-95188083DDA2}" dt="2025-04-22T13:14:27.514" v="396" actId="14100"/>
          <ac:spMkLst>
            <pc:docMk/>
            <pc:sldMk cId="0" sldId="258"/>
            <ac:spMk id="10" creationId="{D25D5B97-1419-983B-7771-1F72E11FD3B3}"/>
          </ac:spMkLst>
        </pc:spChg>
        <pc:spChg chg="mod">
          <ac:chgData name="Mike Prior-Jones" userId="d44363b5-0ed6-4f38-90b1-ad452dc2be2d" providerId="ADAL" clId="{A14CCBEB-3A84-4CCF-965C-95188083DDA2}" dt="2025-04-22T13:14:33.730" v="397" actId="1076"/>
          <ac:spMkLst>
            <pc:docMk/>
            <pc:sldMk cId="0" sldId="258"/>
            <ac:spMk id="27" creationId="{B01F3C70-FCFE-E942-3FAF-11FE1249A2C7}"/>
          </ac:spMkLst>
        </pc:spChg>
        <pc:spChg chg="mod">
          <ac:chgData name="Mike Prior-Jones" userId="d44363b5-0ed6-4f38-90b1-ad452dc2be2d" providerId="ADAL" clId="{A14CCBEB-3A84-4CCF-965C-95188083DDA2}" dt="2025-04-22T13:14:40.987" v="399" actId="1076"/>
          <ac:spMkLst>
            <pc:docMk/>
            <pc:sldMk cId="0" sldId="258"/>
            <ac:spMk id="29" creationId="{B92949FA-DBA9-BDDE-125F-0296485C1869}"/>
          </ac:spMkLst>
        </pc:spChg>
        <pc:spChg chg="mod">
          <ac:chgData name="Mike Prior-Jones" userId="d44363b5-0ed6-4f38-90b1-ad452dc2be2d" providerId="ADAL" clId="{A14CCBEB-3A84-4CCF-965C-95188083DDA2}" dt="2025-04-22T13:17:38.476" v="686" actId="1035"/>
          <ac:spMkLst>
            <pc:docMk/>
            <pc:sldMk cId="0" sldId="258"/>
            <ac:spMk id="14336" creationId="{A0D31ED6-0FBF-5EEC-AC5E-69D9963F80DD}"/>
          </ac:spMkLst>
        </pc:spChg>
        <pc:spChg chg="mod">
          <ac:chgData name="Mike Prior-Jones" userId="d44363b5-0ed6-4f38-90b1-ad452dc2be2d" providerId="ADAL" clId="{A14CCBEB-3A84-4CCF-965C-95188083DDA2}" dt="2025-04-22T13:44:41.942" v="1234" actId="1036"/>
          <ac:spMkLst>
            <pc:docMk/>
            <pc:sldMk cId="0" sldId="258"/>
            <ac:spMk id="14338" creationId="{B94342D2-44FD-692A-5C17-881FCF298918}"/>
          </ac:spMkLst>
        </pc:spChg>
        <pc:spChg chg="mod">
          <ac:chgData name="Mike Prior-Jones" userId="d44363b5-0ed6-4f38-90b1-ad452dc2be2d" providerId="ADAL" clId="{A14CCBEB-3A84-4CCF-965C-95188083DDA2}" dt="2025-04-22T13:16:44.046" v="611" actId="1035"/>
          <ac:spMkLst>
            <pc:docMk/>
            <pc:sldMk cId="0" sldId="258"/>
            <ac:spMk id="14341" creationId="{82080B72-EB6A-9A3E-477C-A500A0224EDF}"/>
          </ac:spMkLst>
        </pc:spChg>
        <pc:spChg chg="mod">
          <ac:chgData name="Mike Prior-Jones" userId="d44363b5-0ed6-4f38-90b1-ad452dc2be2d" providerId="ADAL" clId="{A14CCBEB-3A84-4CCF-965C-95188083DDA2}" dt="2025-04-22T13:17:59.942" v="688" actId="255"/>
          <ac:spMkLst>
            <pc:docMk/>
            <pc:sldMk cId="0" sldId="258"/>
            <ac:spMk id="14342" creationId="{AA1A6183-CA93-B2B1-5012-11B56F80E032}"/>
          </ac:spMkLst>
        </pc:spChg>
        <pc:spChg chg="mod">
          <ac:chgData name="Mike Prior-Jones" userId="d44363b5-0ed6-4f38-90b1-ad452dc2be2d" providerId="ADAL" clId="{A14CCBEB-3A84-4CCF-965C-95188083DDA2}" dt="2025-04-22T13:16:23.457" v="521" actId="1036"/>
          <ac:spMkLst>
            <pc:docMk/>
            <pc:sldMk cId="0" sldId="258"/>
            <ac:spMk id="14345" creationId="{8C09DF2F-E6C9-8150-1F63-D983C6523015}"/>
          </ac:spMkLst>
        </pc:spChg>
        <pc:spChg chg="mod">
          <ac:chgData name="Mike Prior-Jones" userId="d44363b5-0ed6-4f38-90b1-ad452dc2be2d" providerId="ADAL" clId="{A14CCBEB-3A84-4CCF-965C-95188083DDA2}" dt="2025-04-22T13:45:38.983" v="1350" actId="20577"/>
          <ac:spMkLst>
            <pc:docMk/>
            <pc:sldMk cId="0" sldId="258"/>
            <ac:spMk id="14348" creationId="{EDC536B0-CD3D-92B9-C7FD-0AC223601B58}"/>
          </ac:spMkLst>
        </pc:spChg>
        <pc:spChg chg="mod">
          <ac:chgData name="Mike Prior-Jones" userId="d44363b5-0ed6-4f38-90b1-ad452dc2be2d" providerId="ADAL" clId="{A14CCBEB-3A84-4CCF-965C-95188083DDA2}" dt="2025-04-22T13:15:37.774" v="433" actId="1035"/>
          <ac:spMkLst>
            <pc:docMk/>
            <pc:sldMk cId="0" sldId="258"/>
            <ac:spMk id="14349" creationId="{92829728-6AA3-0BCB-7951-083D35CCF44B}"/>
          </ac:spMkLst>
        </pc:spChg>
        <pc:spChg chg="mod">
          <ac:chgData name="Mike Prior-Jones" userId="d44363b5-0ed6-4f38-90b1-ad452dc2be2d" providerId="ADAL" clId="{A14CCBEB-3A84-4CCF-965C-95188083DDA2}" dt="2025-04-22T10:39:24.518" v="2"/>
          <ac:spMkLst>
            <pc:docMk/>
            <pc:sldMk cId="0" sldId="258"/>
            <ac:spMk id="14350" creationId="{BD11B18E-6103-1677-5FE0-ECD0791CBB92}"/>
          </ac:spMkLst>
        </pc:spChg>
        <pc:spChg chg="mod">
          <ac:chgData name="Mike Prior-Jones" userId="d44363b5-0ed6-4f38-90b1-ad452dc2be2d" providerId="ADAL" clId="{A14CCBEB-3A84-4CCF-965C-95188083DDA2}" dt="2025-04-22T13:20:36.437" v="786" actId="57"/>
          <ac:spMkLst>
            <pc:docMk/>
            <pc:sldMk cId="0" sldId="258"/>
            <ac:spMk id="14354" creationId="{8089C5B3-BFF5-0CF6-C77F-10ED805B959A}"/>
          </ac:spMkLst>
        </pc:spChg>
        <pc:spChg chg="mod">
          <ac:chgData name="Mike Prior-Jones" userId="d44363b5-0ed6-4f38-90b1-ad452dc2be2d" providerId="ADAL" clId="{A14CCBEB-3A84-4CCF-965C-95188083DDA2}" dt="2025-04-22T13:23:34.494" v="1032" actId="57"/>
          <ac:spMkLst>
            <pc:docMk/>
            <pc:sldMk cId="0" sldId="258"/>
            <ac:spMk id="14355" creationId="{8130EBB7-81C5-9620-9F50-A1C0AAFD5513}"/>
          </ac:spMkLst>
        </pc:spChg>
        <pc:spChg chg="mod">
          <ac:chgData name="Mike Prior-Jones" userId="d44363b5-0ed6-4f38-90b1-ad452dc2be2d" providerId="ADAL" clId="{A14CCBEB-3A84-4CCF-965C-95188083DDA2}" dt="2025-04-22T13:44:00.514" v="1159" actId="20577"/>
          <ac:spMkLst>
            <pc:docMk/>
            <pc:sldMk cId="0" sldId="258"/>
            <ac:spMk id="14372" creationId="{BACEC3C2-E365-B6B5-98BE-7B6BD1DE1AE1}"/>
          </ac:spMkLst>
        </pc:spChg>
        <pc:spChg chg="mod">
          <ac:chgData name="Mike Prior-Jones" userId="d44363b5-0ed6-4f38-90b1-ad452dc2be2d" providerId="ADAL" clId="{A14CCBEB-3A84-4CCF-965C-95188083DDA2}" dt="2025-04-22T13:44:36.607" v="1221" actId="20577"/>
          <ac:spMkLst>
            <pc:docMk/>
            <pc:sldMk cId="0" sldId="258"/>
            <ac:spMk id="14373" creationId="{2471B8CC-CA86-F8E0-89F6-87FFECA53507}"/>
          </ac:spMkLst>
        </pc:spChg>
        <pc:spChg chg="mod">
          <ac:chgData name="Mike Prior-Jones" userId="d44363b5-0ed6-4f38-90b1-ad452dc2be2d" providerId="ADAL" clId="{A14CCBEB-3A84-4CCF-965C-95188083DDA2}" dt="2025-04-23T14:58:35.271" v="1351" actId="1076"/>
          <ac:spMkLst>
            <pc:docMk/>
            <pc:sldMk cId="0" sldId="258"/>
            <ac:spMk id="14374" creationId="{8CCF5BA3-7C64-6A43-52BF-7CF2855479AB}"/>
          </ac:spMkLst>
        </pc:spChg>
        <pc:spChg chg="mod">
          <ac:chgData name="Mike Prior-Jones" userId="d44363b5-0ed6-4f38-90b1-ad452dc2be2d" providerId="ADAL" clId="{A14CCBEB-3A84-4CCF-965C-95188083DDA2}" dt="2025-04-22T13:43:39.051" v="1107" actId="1036"/>
          <ac:spMkLst>
            <pc:docMk/>
            <pc:sldMk cId="0" sldId="258"/>
            <ac:spMk id="14375" creationId="{E3FF46AF-1870-72A7-8930-3524E43462C6}"/>
          </ac:spMkLst>
        </pc:spChg>
        <pc:spChg chg="mod">
          <ac:chgData name="Mike Prior-Jones" userId="d44363b5-0ed6-4f38-90b1-ad452dc2be2d" providerId="ADAL" clId="{A14CCBEB-3A84-4CCF-965C-95188083DDA2}" dt="2025-04-22T13:43:39.051" v="1107" actId="1036"/>
          <ac:spMkLst>
            <pc:docMk/>
            <pc:sldMk cId="0" sldId="258"/>
            <ac:spMk id="14377" creationId="{01637344-131A-E59B-A2B2-8A16E6D3A32F}"/>
          </ac:spMkLst>
        </pc:spChg>
        <pc:spChg chg="mod">
          <ac:chgData name="Mike Prior-Jones" userId="d44363b5-0ed6-4f38-90b1-ad452dc2be2d" providerId="ADAL" clId="{A14CCBEB-3A84-4CCF-965C-95188083DDA2}" dt="2025-04-22T13:43:42.466" v="1110" actId="1036"/>
          <ac:spMkLst>
            <pc:docMk/>
            <pc:sldMk cId="0" sldId="258"/>
            <ac:spMk id="14378" creationId="{3241CDC6-0BBB-0A38-A936-65A4A479DB26}"/>
          </ac:spMkLst>
        </pc:spChg>
        <pc:spChg chg="mod">
          <ac:chgData name="Mike Prior-Jones" userId="d44363b5-0ed6-4f38-90b1-ad452dc2be2d" providerId="ADAL" clId="{A14CCBEB-3A84-4CCF-965C-95188083DDA2}" dt="2025-04-22T13:14:52.611" v="402" actId="1076"/>
          <ac:spMkLst>
            <pc:docMk/>
            <pc:sldMk cId="0" sldId="258"/>
            <ac:spMk id="14383" creationId="{9BDB3D6E-3D19-E852-85F2-BE5BB52F851B}"/>
          </ac:spMkLst>
        </pc:spChg>
        <pc:grpChg chg="mod">
          <ac:chgData name="Mike Prior-Jones" userId="d44363b5-0ed6-4f38-90b1-ad452dc2be2d" providerId="ADAL" clId="{A14CCBEB-3A84-4CCF-965C-95188083DDA2}" dt="2025-04-22T13:15:37.774" v="433" actId="1035"/>
          <ac:grpSpMkLst>
            <pc:docMk/>
            <pc:sldMk cId="0" sldId="258"/>
            <ac:grpSpMk id="6" creationId="{2D1BDFE9-42BD-6201-391E-804B7E25FDD6}"/>
          </ac:grpSpMkLst>
        </pc:grpChg>
        <pc:picChg chg="add mod modCrop">
          <ac:chgData name="Mike Prior-Jones" userId="d44363b5-0ed6-4f38-90b1-ad452dc2be2d" providerId="ADAL" clId="{A14CCBEB-3A84-4CCF-965C-95188083DDA2}" dt="2025-04-23T14:59:40.195" v="1361" actId="1076"/>
          <ac:picMkLst>
            <pc:docMk/>
            <pc:sldMk cId="0" sldId="258"/>
            <ac:picMk id="5" creationId="{74CF67A9-E4D0-4494-0875-D1B56259C0F0}"/>
          </ac:picMkLst>
        </pc:picChg>
        <pc:picChg chg="mod">
          <ac:chgData name="Mike Prior-Jones" userId="d44363b5-0ed6-4f38-90b1-ad452dc2be2d" providerId="ADAL" clId="{A14CCBEB-3A84-4CCF-965C-95188083DDA2}" dt="2025-04-22T13:14:45.527" v="400" actId="1076"/>
          <ac:picMkLst>
            <pc:docMk/>
            <pc:sldMk cId="0" sldId="258"/>
            <ac:picMk id="11" creationId="{4E6040C3-7970-8B23-F9BE-9D7B8EF27B3E}"/>
          </ac:picMkLst>
        </pc:picChg>
        <pc:picChg chg="mod">
          <ac:chgData name="Mike Prior-Jones" userId="d44363b5-0ed6-4f38-90b1-ad452dc2be2d" providerId="ADAL" clId="{A14CCBEB-3A84-4CCF-965C-95188083DDA2}" dt="2025-04-22T13:15:16.292" v="410" actId="1076"/>
          <ac:picMkLst>
            <pc:docMk/>
            <pc:sldMk cId="0" sldId="258"/>
            <ac:picMk id="12" creationId="{52C91BD4-A831-4256-B5A6-92730A807AD5}"/>
          </ac:picMkLst>
        </pc:picChg>
        <pc:picChg chg="mod">
          <ac:chgData name="Mike Prior-Jones" userId="d44363b5-0ed6-4f38-90b1-ad452dc2be2d" providerId="ADAL" clId="{A14CCBEB-3A84-4CCF-965C-95188083DDA2}" dt="2025-04-22T13:15:19.635" v="411" actId="1076"/>
          <ac:picMkLst>
            <pc:docMk/>
            <pc:sldMk cId="0" sldId="258"/>
            <ac:picMk id="13" creationId="{A1FEB67C-05D1-EF2B-82BB-AFA0391E992C}"/>
          </ac:picMkLst>
        </pc:picChg>
        <pc:picChg chg="mod">
          <ac:chgData name="Mike Prior-Jones" userId="d44363b5-0ed6-4f38-90b1-ad452dc2be2d" providerId="ADAL" clId="{A14CCBEB-3A84-4CCF-965C-95188083DDA2}" dt="2025-04-22T13:15:08.568" v="407" actId="1076"/>
          <ac:picMkLst>
            <pc:docMk/>
            <pc:sldMk cId="0" sldId="258"/>
            <ac:picMk id="14" creationId="{8BE74F92-407E-C93C-B8A9-E6AD5AD150A5}"/>
          </ac:picMkLst>
        </pc:picChg>
        <pc:picChg chg="mod">
          <ac:chgData name="Mike Prior-Jones" userId="d44363b5-0ed6-4f38-90b1-ad452dc2be2d" providerId="ADAL" clId="{A14CCBEB-3A84-4CCF-965C-95188083DDA2}" dt="2025-04-22T13:15:20.457" v="412" actId="1076"/>
          <ac:picMkLst>
            <pc:docMk/>
            <pc:sldMk cId="0" sldId="258"/>
            <ac:picMk id="15" creationId="{FD71F62D-E5DE-9B16-E7DA-868F6A591E84}"/>
          </ac:picMkLst>
        </pc:picChg>
        <pc:picChg chg="mod">
          <ac:chgData name="Mike Prior-Jones" userId="d44363b5-0ed6-4f38-90b1-ad452dc2be2d" providerId="ADAL" clId="{A14CCBEB-3A84-4CCF-965C-95188083DDA2}" dt="2025-04-22T13:14:48.332" v="401" actId="1076"/>
          <ac:picMkLst>
            <pc:docMk/>
            <pc:sldMk cId="0" sldId="258"/>
            <ac:picMk id="26" creationId="{0FBEA707-39C0-C002-C76B-65C01E3A447F}"/>
          </ac:picMkLst>
        </pc:picChg>
        <pc:picChg chg="mod">
          <ac:chgData name="Mike Prior-Jones" userId="d44363b5-0ed6-4f38-90b1-ad452dc2be2d" providerId="ADAL" clId="{A14CCBEB-3A84-4CCF-965C-95188083DDA2}" dt="2025-04-22T13:43:39.051" v="1107" actId="1036"/>
          <ac:picMkLst>
            <pc:docMk/>
            <pc:sldMk cId="0" sldId="258"/>
            <ac:picMk id="14361" creationId="{FC297DFB-C8A6-E833-EB2B-10E62360807B}"/>
          </ac:picMkLst>
        </pc:picChg>
        <pc:picChg chg="mod">
          <ac:chgData name="Mike Prior-Jones" userId="d44363b5-0ed6-4f38-90b1-ad452dc2be2d" providerId="ADAL" clId="{A14CCBEB-3A84-4CCF-965C-95188083DDA2}" dt="2025-04-22T13:43:42.466" v="1110" actId="1036"/>
          <ac:picMkLst>
            <pc:docMk/>
            <pc:sldMk cId="0" sldId="258"/>
            <ac:picMk id="14365" creationId="{97345558-32F5-45AC-719E-39DB3C04591A}"/>
          </ac:picMkLst>
        </pc:picChg>
        <pc:picChg chg="mod">
          <ac:chgData name="Mike Prior-Jones" userId="d44363b5-0ed6-4f38-90b1-ad452dc2be2d" providerId="ADAL" clId="{A14CCBEB-3A84-4CCF-965C-95188083DDA2}" dt="2025-04-22T13:43:39.051" v="1107" actId="1036"/>
          <ac:picMkLst>
            <pc:docMk/>
            <pc:sldMk cId="0" sldId="258"/>
            <ac:picMk id="14367" creationId="{3BD5A17C-B55C-4D4D-906A-AB525D17A07C}"/>
          </ac:picMkLst>
        </pc:picChg>
        <pc:picChg chg="del mod">
          <ac:chgData name="Mike Prior-Jones" userId="d44363b5-0ed6-4f38-90b1-ad452dc2be2d" providerId="ADAL" clId="{A14CCBEB-3A84-4CCF-965C-95188083DDA2}" dt="2025-04-23T14:59:17.665" v="1352" actId="478"/>
          <ac:picMkLst>
            <pc:docMk/>
            <pc:sldMk cId="0" sldId="258"/>
            <ac:picMk id="14368" creationId="{7BAFC1D7-0D57-6D58-1A34-811EE5CC4A32}"/>
          </ac:picMkLst>
        </pc:picChg>
        <pc:picChg chg="mod">
          <ac:chgData name="Mike Prior-Jones" userId="d44363b5-0ed6-4f38-90b1-ad452dc2be2d" providerId="ADAL" clId="{A14CCBEB-3A84-4CCF-965C-95188083DDA2}" dt="2025-04-22T13:44:57.103" v="1274" actId="1036"/>
          <ac:picMkLst>
            <pc:docMk/>
            <pc:sldMk cId="0" sldId="258"/>
            <ac:picMk id="14370" creationId="{6EE1FF62-3615-0A35-4906-3EFF49B365A6}"/>
          </ac:picMkLst>
        </pc:picChg>
        <pc:picChg chg="mod">
          <ac:chgData name="Mike Prior-Jones" userId="d44363b5-0ed6-4f38-90b1-ad452dc2be2d" providerId="ADAL" clId="{A14CCBEB-3A84-4CCF-965C-95188083DDA2}" dt="2025-04-22T13:14:56.766" v="403" actId="1076"/>
          <ac:picMkLst>
            <pc:docMk/>
            <pc:sldMk cId="0" sldId="258"/>
            <ac:picMk id="14380" creationId="{2584E8E9-FFB2-F677-E3C8-85046434EA5B}"/>
          </ac:picMkLst>
        </pc:picChg>
        <pc:cxnChg chg="mod">
          <ac:chgData name="Mike Prior-Jones" userId="d44363b5-0ed6-4f38-90b1-ad452dc2be2d" providerId="ADAL" clId="{A14CCBEB-3A84-4CCF-965C-95188083DDA2}" dt="2025-04-22T13:16:01.818" v="501" actId="1036"/>
          <ac:cxnSpMkLst>
            <pc:docMk/>
            <pc:sldMk cId="0" sldId="258"/>
            <ac:cxnSpMk id="14343" creationId="{B7E62FAD-CDC4-37AA-988E-A2950E4C156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>
            <a:extLst>
              <a:ext uri="{FF2B5EF4-FFF2-40B4-BE49-F238E27FC236}">
                <a16:creationId xmlns:a16="http://schemas.microsoft.com/office/drawing/2014/main" id="{716DBE8C-A2CF-EFD0-2487-22BD21D673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Felix Titling" pitchFamily="82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>
            <a:extLst>
              <a:ext uri="{FF2B5EF4-FFF2-40B4-BE49-F238E27FC236}">
                <a16:creationId xmlns:a16="http://schemas.microsoft.com/office/drawing/2014/main" id="{EC30BFE7-705D-AC87-38D4-6A424EBB1DB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fld id="{56E90A76-1E18-4E0F-AF9C-7BA9F4057A3D}" type="datetimeFigureOut">
              <a:rPr lang="tr-TR" altLang="en-US"/>
              <a:pPr/>
              <a:t>22.04.2025</a:t>
            </a:fld>
            <a:endParaRPr lang="tr-TR" altLang="en-US"/>
          </a:p>
        </p:txBody>
      </p:sp>
      <p:sp>
        <p:nvSpPr>
          <p:cNvPr id="4" name="3 Slayt Görüntüsü Yer Tutucusu">
            <a:extLst>
              <a:ext uri="{FF2B5EF4-FFF2-40B4-BE49-F238E27FC236}">
                <a16:creationId xmlns:a16="http://schemas.microsoft.com/office/drawing/2014/main" id="{B70F216A-4186-5968-852A-93A4629911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4 Not Yer Tutucusu">
            <a:extLst>
              <a:ext uri="{FF2B5EF4-FFF2-40B4-BE49-F238E27FC236}">
                <a16:creationId xmlns:a16="http://schemas.microsoft.com/office/drawing/2014/main" id="{606F461E-76A8-364C-0D6D-24CE457F0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tr-TR" altLang="en-US"/>
              <a:t>Asıl metin stillerini düzenlemek için tıklatın</a:t>
            </a:r>
          </a:p>
          <a:p>
            <a:pPr lvl="1"/>
            <a:r>
              <a:rPr lang="tr-TR" altLang="en-US"/>
              <a:t>İkinci düzey</a:t>
            </a:r>
          </a:p>
          <a:p>
            <a:pPr lvl="2"/>
            <a:r>
              <a:rPr lang="tr-TR" altLang="en-US"/>
              <a:t>Üçüncü düzey</a:t>
            </a:r>
          </a:p>
          <a:p>
            <a:pPr lvl="3"/>
            <a:r>
              <a:rPr lang="tr-TR" altLang="en-US"/>
              <a:t>Dördüncü düzey</a:t>
            </a:r>
          </a:p>
          <a:p>
            <a:pPr lvl="4"/>
            <a:r>
              <a:rPr lang="tr-TR" altLang="en-US"/>
              <a:t>Beşinci düzey</a:t>
            </a:r>
          </a:p>
        </p:txBody>
      </p:sp>
      <p:sp>
        <p:nvSpPr>
          <p:cNvPr id="6" name="5 Altbilgi Yer Tutucusu">
            <a:extLst>
              <a:ext uri="{FF2B5EF4-FFF2-40B4-BE49-F238E27FC236}">
                <a16:creationId xmlns:a16="http://schemas.microsoft.com/office/drawing/2014/main" id="{81BDEF48-5515-6197-BA0D-7822656B79B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Felix Titling" pitchFamily="82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>
            <a:extLst>
              <a:ext uri="{FF2B5EF4-FFF2-40B4-BE49-F238E27FC236}">
                <a16:creationId xmlns:a16="http://schemas.microsoft.com/office/drawing/2014/main" id="{C0FB504E-5253-A463-8CB0-6EEBE4A779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fld id="{CA8D25CD-768F-4D6F-8E10-92A3FD6FDBAD}" type="slidenum">
              <a:rPr lang="tr-TR" altLang="en-US"/>
              <a:pPr/>
              <a:t>‹#›</a:t>
            </a:fld>
            <a:endParaRPr lang="tr-T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anose="020B0600070205080204" pitchFamily="34" charset="-128"/>
        <a:cs typeface="ＭＳ Ｐゴシック" panose="020B0600070205080204" pitchFamily="34" charset="-128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anose="020B0600070205080204" pitchFamily="34" charset="-128"/>
        <a:cs typeface="ＭＳ Ｐゴシック" panose="020B0600070205080204" pitchFamily="34" charset="-128"/>
      </a:defRPr>
    </a:lvl3pPr>
    <a:lvl4pPr marL="1368425" algn="l" defTabSz="91281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anose="020B0600070205080204" pitchFamily="34" charset="-128"/>
        <a:cs typeface="ＭＳ Ｐゴシック" panose="020B0600070205080204" pitchFamily="34" charset="-128"/>
      </a:defRPr>
    </a:lvl4pPr>
    <a:lvl5pPr marL="1825625" algn="l" defTabSz="91281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anose="020B0600070205080204" pitchFamily="34" charset="-128"/>
        <a:cs typeface="ＭＳ Ｐゴシック" panose="020B0600070205080204" pitchFamily="34" charset="-128"/>
      </a:defRPr>
    </a:lvl5pPr>
    <a:lvl6pPr marL="2283601" algn="l" defTabSz="91344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0320" algn="l" defTabSz="91344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7041" algn="l" defTabSz="91344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3761" algn="l" defTabSz="91344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CE2C60-C93B-D19A-413C-523CF646B883}"/>
              </a:ext>
            </a:extLst>
          </p:cNvPr>
          <p:cNvSpPr/>
          <p:nvPr userDrawn="1"/>
        </p:nvSpPr>
        <p:spPr>
          <a:xfrm>
            <a:off x="0" y="0"/>
            <a:ext cx="10715562" cy="608802"/>
          </a:xfrm>
          <a:prstGeom prst="rect">
            <a:avLst/>
          </a:prstGeom>
          <a:solidFill>
            <a:srgbClr val="241B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296" tIns="16147" rIns="32296" bIns="16147" anchor="ctr"/>
          <a:lstStyle/>
          <a:p>
            <a:pPr algn="ctr" eaLnBrk="1" hangingPunct="1">
              <a:defRPr/>
            </a:pPr>
            <a:endParaRPr lang="en-US" sz="5229"/>
          </a:p>
        </p:txBody>
      </p:sp>
      <p:pic>
        <p:nvPicPr>
          <p:cNvPr id="5" name="Picture 6" descr="CU logo.jpg">
            <a:extLst>
              <a:ext uri="{FF2B5EF4-FFF2-40B4-BE49-F238E27FC236}">
                <a16:creationId xmlns:a16="http://schemas.microsoft.com/office/drawing/2014/main" id="{3314FE9F-633A-F9F8-04B8-7958904D2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0" y="122435"/>
            <a:ext cx="731422" cy="37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2FBEF6-BBC6-3574-78E5-D2F8D77B3A87}"/>
              </a:ext>
            </a:extLst>
          </p:cNvPr>
          <p:cNvSpPr/>
          <p:nvPr userDrawn="1"/>
        </p:nvSpPr>
        <p:spPr>
          <a:xfrm>
            <a:off x="0" y="0"/>
            <a:ext cx="10715562" cy="860400"/>
          </a:xfrm>
          <a:prstGeom prst="rect">
            <a:avLst/>
          </a:prstGeom>
          <a:solidFill>
            <a:srgbClr val="1219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296" tIns="16147" rIns="32296" bIns="16147" anchor="ctr"/>
          <a:lstStyle/>
          <a:p>
            <a:pPr algn="ctr" eaLnBrk="1" hangingPunct="1">
              <a:defRPr/>
            </a:pPr>
            <a:endParaRPr lang="en-US" sz="5229"/>
          </a:p>
        </p:txBody>
      </p:sp>
      <p:pic>
        <p:nvPicPr>
          <p:cNvPr id="7" name="Picture 6" descr="CU logo.jpg">
            <a:extLst>
              <a:ext uri="{FF2B5EF4-FFF2-40B4-BE49-F238E27FC236}">
                <a16:creationId xmlns:a16="http://schemas.microsoft.com/office/drawing/2014/main" id="{EBE22231-BD38-2D29-ED62-AA177C49A0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00" y="172800"/>
            <a:ext cx="525600" cy="5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A6986F-CAC6-6149-3EB6-E639BAF22DB4}"/>
              </a:ext>
            </a:extLst>
          </p:cNvPr>
          <p:cNvSpPr/>
          <p:nvPr userDrawn="1"/>
        </p:nvSpPr>
        <p:spPr>
          <a:xfrm>
            <a:off x="0" y="7369650"/>
            <a:ext cx="10688638" cy="273600"/>
          </a:xfrm>
          <a:prstGeom prst="rect">
            <a:avLst/>
          </a:prstGeom>
          <a:solidFill>
            <a:srgbClr val="1219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296" tIns="16147" rIns="32296" bIns="16147" anchor="ctr"/>
          <a:lstStyle/>
          <a:p>
            <a:pPr algn="ctr" eaLnBrk="1" hangingPunct="1">
              <a:defRPr/>
            </a:pPr>
            <a:endParaRPr lang="en-US" sz="522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9" y="2349389"/>
            <a:ext cx="9085342" cy="1621111"/>
          </a:xfrm>
        </p:spPr>
        <p:txBody>
          <a:bodyPr/>
          <a:lstStyle/>
          <a:p>
            <a:r>
              <a:rPr lang="cy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7" y="4285616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6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2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09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45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1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18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54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90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y-GB"/>
              <a:t>Click to edit Master subtitle style</a:t>
            </a:r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FCBF85D-C3EC-C03E-EBD6-372C9516C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75224D3-B080-CD5A-78FB-FB5DDECD5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A369AB1-9409-804E-4EA9-EC2CE2A54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49B16-8732-49A5-9B6B-AEFB2237767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6507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y-GB"/>
              <a:t>Click to edit Master text styles</a:t>
            </a:r>
          </a:p>
          <a:p>
            <a:pPr lvl="1"/>
            <a:r>
              <a:rPr lang="cy-GB"/>
              <a:t>Second level</a:t>
            </a:r>
          </a:p>
          <a:p>
            <a:pPr lvl="2"/>
            <a:r>
              <a:rPr lang="cy-GB"/>
              <a:t>Third level</a:t>
            </a:r>
          </a:p>
          <a:p>
            <a:pPr lvl="3"/>
            <a:r>
              <a:rPr lang="cy-GB"/>
              <a:t>Fourth level</a:t>
            </a:r>
          </a:p>
          <a:p>
            <a:pPr lvl="4"/>
            <a:r>
              <a:rPr lang="cy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49D33-17CB-3F1A-D16A-2FF809693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A9387-5EAC-1140-25C6-0C666B9EC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622F6-86BC-64E4-0219-1AB2CE53A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45E25-F783-48C0-886F-194D7B78B1B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0018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4" y="302865"/>
            <a:ext cx="2404943" cy="6452932"/>
          </a:xfrm>
        </p:spPr>
        <p:txBody>
          <a:bodyPr vert="eaVert"/>
          <a:lstStyle/>
          <a:p>
            <a:r>
              <a:rPr lang="cy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3" y="302865"/>
            <a:ext cx="7036686" cy="6452932"/>
          </a:xfrm>
        </p:spPr>
        <p:txBody>
          <a:bodyPr vert="eaVert"/>
          <a:lstStyle/>
          <a:p>
            <a:pPr lvl="0"/>
            <a:r>
              <a:rPr lang="cy-GB"/>
              <a:t>Click to edit Master text styles</a:t>
            </a:r>
          </a:p>
          <a:p>
            <a:pPr lvl="1"/>
            <a:r>
              <a:rPr lang="cy-GB"/>
              <a:t>Second level</a:t>
            </a:r>
          </a:p>
          <a:p>
            <a:pPr lvl="2"/>
            <a:r>
              <a:rPr lang="cy-GB"/>
              <a:t>Third level</a:t>
            </a:r>
          </a:p>
          <a:p>
            <a:pPr lvl="3"/>
            <a:r>
              <a:rPr lang="cy-GB"/>
              <a:t>Fourth level</a:t>
            </a:r>
          </a:p>
          <a:p>
            <a:pPr lvl="4"/>
            <a:r>
              <a:rPr lang="cy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0CE86-9B34-D362-650A-5CC5B05F3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995BC-EC92-0F43-818C-226372A29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35142-14D7-F30B-5E77-A358940D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D6C21-3DF0-45D0-B6D5-F2C446AC07C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074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y-GB"/>
              <a:t>Click to edit Master text styles</a:t>
            </a:r>
          </a:p>
          <a:p>
            <a:pPr lvl="1"/>
            <a:r>
              <a:rPr lang="cy-GB"/>
              <a:t>Second level</a:t>
            </a:r>
          </a:p>
          <a:p>
            <a:pPr lvl="2"/>
            <a:r>
              <a:rPr lang="cy-GB"/>
              <a:t>Third level</a:t>
            </a:r>
          </a:p>
          <a:p>
            <a:pPr lvl="3"/>
            <a:r>
              <a:rPr lang="cy-GB"/>
              <a:t>Fourth level</a:t>
            </a:r>
          </a:p>
          <a:p>
            <a:pPr lvl="4"/>
            <a:r>
              <a:rPr lang="cy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71FB6-7DFA-EE79-F4CA-96601978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4B5CF-813E-86E4-D63B-E4CD06FB6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A9A9E-DEE5-7B01-2BDC-9E2F8EAF0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CF4914-8921-49FE-AE39-E6F046317BA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558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30" y="4859834"/>
            <a:ext cx="9085342" cy="1502066"/>
          </a:xfrm>
        </p:spPr>
        <p:txBody>
          <a:bodyPr anchor="t"/>
          <a:lstStyle>
            <a:lvl1pPr algn="l">
              <a:defRPr sz="6501" b="1" cap="all"/>
            </a:lvl1pPr>
          </a:lstStyle>
          <a:p>
            <a:r>
              <a:rPr lang="cy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30" y="3205462"/>
            <a:ext cx="9085342" cy="1654373"/>
          </a:xfrm>
        </p:spPr>
        <p:txBody>
          <a:bodyPr anchor="b"/>
          <a:lstStyle>
            <a:lvl1pPr marL="0" indent="0">
              <a:buNone/>
              <a:defRPr sz="3251">
                <a:solidFill>
                  <a:schemeClr val="tx1">
                    <a:tint val="75000"/>
                  </a:schemeClr>
                </a:solidFill>
              </a:defRPr>
            </a:lvl1pPr>
            <a:lvl2pPr marL="736350" indent="0">
              <a:buNone/>
              <a:defRPr sz="2827">
                <a:solidFill>
                  <a:schemeClr val="tx1">
                    <a:tint val="75000"/>
                  </a:schemeClr>
                </a:solidFill>
              </a:defRPr>
            </a:lvl2pPr>
            <a:lvl3pPr marL="1472700" indent="0">
              <a:buNone/>
              <a:defRPr sz="2544">
                <a:solidFill>
                  <a:schemeClr val="tx1">
                    <a:tint val="75000"/>
                  </a:schemeClr>
                </a:solidFill>
              </a:defRPr>
            </a:lvl3pPr>
            <a:lvl4pPr marL="2209050" indent="0">
              <a:buNone/>
              <a:defRPr sz="2261">
                <a:solidFill>
                  <a:schemeClr val="tx1">
                    <a:tint val="75000"/>
                  </a:schemeClr>
                </a:solidFill>
              </a:defRPr>
            </a:lvl4pPr>
            <a:lvl5pPr marL="2945402" indent="0">
              <a:buNone/>
              <a:defRPr sz="2261">
                <a:solidFill>
                  <a:schemeClr val="tx1">
                    <a:tint val="75000"/>
                  </a:schemeClr>
                </a:solidFill>
              </a:defRPr>
            </a:lvl5pPr>
            <a:lvl6pPr marL="3681752" indent="0">
              <a:buNone/>
              <a:defRPr sz="2261">
                <a:solidFill>
                  <a:schemeClr val="tx1">
                    <a:tint val="75000"/>
                  </a:schemeClr>
                </a:solidFill>
              </a:defRPr>
            </a:lvl6pPr>
            <a:lvl7pPr marL="4418103" indent="0">
              <a:buNone/>
              <a:defRPr sz="2261">
                <a:solidFill>
                  <a:schemeClr val="tx1">
                    <a:tint val="75000"/>
                  </a:schemeClr>
                </a:solidFill>
              </a:defRPr>
            </a:lvl7pPr>
            <a:lvl8pPr marL="5154452" indent="0">
              <a:buNone/>
              <a:defRPr sz="2261">
                <a:solidFill>
                  <a:schemeClr val="tx1">
                    <a:tint val="75000"/>
                  </a:schemeClr>
                </a:solidFill>
              </a:defRPr>
            </a:lvl8pPr>
            <a:lvl9pPr marL="5890803" indent="0">
              <a:buNone/>
              <a:defRPr sz="22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y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B15EC-99AC-6CFA-D83A-FD95D808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933E5-A14B-D764-E880-D10FC4CDB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D18D8-1BD8-A12F-2500-6EBA5306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9A2D7-7804-4757-81CC-FC5D5FD05F0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9201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4" y="1764669"/>
            <a:ext cx="4720815" cy="4991131"/>
          </a:xfrm>
        </p:spPr>
        <p:txBody>
          <a:bodyPr/>
          <a:lstStyle>
            <a:lvl1pPr>
              <a:defRPr sz="4523"/>
            </a:lvl1pPr>
            <a:lvl2pPr>
              <a:defRPr sz="3957"/>
            </a:lvl2pPr>
            <a:lvl3pPr>
              <a:defRPr sz="3251"/>
            </a:lvl3pPr>
            <a:lvl4pPr>
              <a:defRPr sz="2827"/>
            </a:lvl4pPr>
            <a:lvl5pPr>
              <a:defRPr sz="2827"/>
            </a:lvl5pPr>
            <a:lvl6pPr>
              <a:defRPr sz="2827"/>
            </a:lvl6pPr>
            <a:lvl7pPr>
              <a:defRPr sz="2827"/>
            </a:lvl7pPr>
            <a:lvl8pPr>
              <a:defRPr sz="2827"/>
            </a:lvl8pPr>
            <a:lvl9pPr>
              <a:defRPr sz="2827"/>
            </a:lvl9pPr>
          </a:lstStyle>
          <a:p>
            <a:pPr lvl="0"/>
            <a:r>
              <a:rPr lang="cy-GB"/>
              <a:t>Click to edit Master text styles</a:t>
            </a:r>
          </a:p>
          <a:p>
            <a:pPr lvl="1"/>
            <a:r>
              <a:rPr lang="cy-GB"/>
              <a:t>Second level</a:t>
            </a:r>
          </a:p>
          <a:p>
            <a:pPr lvl="2"/>
            <a:r>
              <a:rPr lang="cy-GB"/>
              <a:t>Third level</a:t>
            </a:r>
          </a:p>
          <a:p>
            <a:pPr lvl="3"/>
            <a:r>
              <a:rPr lang="cy-GB"/>
              <a:t>Fourth level</a:t>
            </a:r>
          </a:p>
          <a:p>
            <a:pPr lvl="4"/>
            <a:r>
              <a:rPr lang="cy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2" y="1764669"/>
            <a:ext cx="4720815" cy="4991131"/>
          </a:xfrm>
        </p:spPr>
        <p:txBody>
          <a:bodyPr/>
          <a:lstStyle>
            <a:lvl1pPr>
              <a:defRPr sz="4523"/>
            </a:lvl1pPr>
            <a:lvl2pPr>
              <a:defRPr sz="3957"/>
            </a:lvl2pPr>
            <a:lvl3pPr>
              <a:defRPr sz="3251"/>
            </a:lvl3pPr>
            <a:lvl4pPr>
              <a:defRPr sz="2827"/>
            </a:lvl4pPr>
            <a:lvl5pPr>
              <a:defRPr sz="2827"/>
            </a:lvl5pPr>
            <a:lvl6pPr>
              <a:defRPr sz="2827"/>
            </a:lvl6pPr>
            <a:lvl7pPr>
              <a:defRPr sz="2827"/>
            </a:lvl7pPr>
            <a:lvl8pPr>
              <a:defRPr sz="2827"/>
            </a:lvl8pPr>
            <a:lvl9pPr>
              <a:defRPr sz="2827"/>
            </a:lvl9pPr>
          </a:lstStyle>
          <a:p>
            <a:pPr lvl="0"/>
            <a:r>
              <a:rPr lang="cy-GB"/>
              <a:t>Click to edit Master text styles</a:t>
            </a:r>
          </a:p>
          <a:p>
            <a:pPr lvl="1"/>
            <a:r>
              <a:rPr lang="cy-GB"/>
              <a:t>Second level</a:t>
            </a:r>
          </a:p>
          <a:p>
            <a:pPr lvl="2"/>
            <a:r>
              <a:rPr lang="cy-GB"/>
              <a:t>Third level</a:t>
            </a:r>
          </a:p>
          <a:p>
            <a:pPr lvl="3"/>
            <a:r>
              <a:rPr lang="cy-GB"/>
              <a:t>Fourth level</a:t>
            </a:r>
          </a:p>
          <a:p>
            <a:pPr lvl="4"/>
            <a:r>
              <a:rPr lang="cy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B2A26B-3106-C7F5-8925-EED68020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C98123-C012-83B6-9C15-0DDA02FB3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3A9893-D2BB-4A8B-C035-BB702105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76E25-D679-435A-9AD0-9C1513039CC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045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y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3" y="1692889"/>
            <a:ext cx="4722671" cy="705516"/>
          </a:xfrm>
        </p:spPr>
        <p:txBody>
          <a:bodyPr anchor="b"/>
          <a:lstStyle>
            <a:lvl1pPr marL="0" indent="0">
              <a:buNone/>
              <a:defRPr sz="3957" b="1"/>
            </a:lvl1pPr>
            <a:lvl2pPr marL="736350" indent="0">
              <a:buNone/>
              <a:defRPr sz="3251" b="1"/>
            </a:lvl2pPr>
            <a:lvl3pPr marL="1472700" indent="0">
              <a:buNone/>
              <a:defRPr sz="2827" b="1"/>
            </a:lvl3pPr>
            <a:lvl4pPr marL="2209050" indent="0">
              <a:buNone/>
              <a:defRPr sz="2544" b="1"/>
            </a:lvl4pPr>
            <a:lvl5pPr marL="2945402" indent="0">
              <a:buNone/>
              <a:defRPr sz="2544" b="1"/>
            </a:lvl5pPr>
            <a:lvl6pPr marL="3681752" indent="0">
              <a:buNone/>
              <a:defRPr sz="2544" b="1"/>
            </a:lvl6pPr>
            <a:lvl7pPr marL="4418103" indent="0">
              <a:buNone/>
              <a:defRPr sz="2544" b="1"/>
            </a:lvl7pPr>
            <a:lvl8pPr marL="5154452" indent="0">
              <a:buNone/>
              <a:defRPr sz="2544" b="1"/>
            </a:lvl8pPr>
            <a:lvl9pPr marL="5890803" indent="0">
              <a:buNone/>
              <a:defRPr sz="2544" b="1"/>
            </a:lvl9pPr>
          </a:lstStyle>
          <a:p>
            <a:pPr lvl="0"/>
            <a:r>
              <a:rPr lang="cy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3" y="2398404"/>
            <a:ext cx="4722671" cy="4357393"/>
          </a:xfrm>
        </p:spPr>
        <p:txBody>
          <a:bodyPr/>
          <a:lstStyle>
            <a:lvl1pPr>
              <a:defRPr sz="3957"/>
            </a:lvl1pPr>
            <a:lvl2pPr>
              <a:defRPr sz="3251"/>
            </a:lvl2pPr>
            <a:lvl3pPr>
              <a:defRPr sz="2827"/>
            </a:lvl3pPr>
            <a:lvl4pPr>
              <a:defRPr sz="2544"/>
            </a:lvl4pPr>
            <a:lvl5pPr>
              <a:defRPr sz="2544"/>
            </a:lvl5pPr>
            <a:lvl6pPr>
              <a:defRPr sz="2544"/>
            </a:lvl6pPr>
            <a:lvl7pPr>
              <a:defRPr sz="2544"/>
            </a:lvl7pPr>
            <a:lvl8pPr>
              <a:defRPr sz="2544"/>
            </a:lvl8pPr>
            <a:lvl9pPr>
              <a:defRPr sz="2544"/>
            </a:lvl9pPr>
          </a:lstStyle>
          <a:p>
            <a:pPr lvl="0"/>
            <a:r>
              <a:rPr lang="cy-GB"/>
              <a:t>Click to edit Master text styles</a:t>
            </a:r>
          </a:p>
          <a:p>
            <a:pPr lvl="1"/>
            <a:r>
              <a:rPr lang="cy-GB"/>
              <a:t>Second level</a:t>
            </a:r>
          </a:p>
          <a:p>
            <a:pPr lvl="2"/>
            <a:r>
              <a:rPr lang="cy-GB"/>
              <a:t>Third level</a:t>
            </a:r>
          </a:p>
          <a:p>
            <a:pPr lvl="3"/>
            <a:r>
              <a:rPr lang="cy-GB"/>
              <a:t>Fourth level</a:t>
            </a:r>
          </a:p>
          <a:p>
            <a:pPr lvl="4"/>
            <a:r>
              <a:rPr lang="cy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5" y="1692889"/>
            <a:ext cx="4724527" cy="705516"/>
          </a:xfrm>
        </p:spPr>
        <p:txBody>
          <a:bodyPr anchor="b"/>
          <a:lstStyle>
            <a:lvl1pPr marL="0" indent="0">
              <a:buNone/>
              <a:defRPr sz="3957" b="1"/>
            </a:lvl1pPr>
            <a:lvl2pPr marL="736350" indent="0">
              <a:buNone/>
              <a:defRPr sz="3251" b="1"/>
            </a:lvl2pPr>
            <a:lvl3pPr marL="1472700" indent="0">
              <a:buNone/>
              <a:defRPr sz="2827" b="1"/>
            </a:lvl3pPr>
            <a:lvl4pPr marL="2209050" indent="0">
              <a:buNone/>
              <a:defRPr sz="2544" b="1"/>
            </a:lvl4pPr>
            <a:lvl5pPr marL="2945402" indent="0">
              <a:buNone/>
              <a:defRPr sz="2544" b="1"/>
            </a:lvl5pPr>
            <a:lvl6pPr marL="3681752" indent="0">
              <a:buNone/>
              <a:defRPr sz="2544" b="1"/>
            </a:lvl6pPr>
            <a:lvl7pPr marL="4418103" indent="0">
              <a:buNone/>
              <a:defRPr sz="2544" b="1"/>
            </a:lvl7pPr>
            <a:lvl8pPr marL="5154452" indent="0">
              <a:buNone/>
              <a:defRPr sz="2544" b="1"/>
            </a:lvl8pPr>
            <a:lvl9pPr marL="5890803" indent="0">
              <a:buNone/>
              <a:defRPr sz="2544" b="1"/>
            </a:lvl9pPr>
          </a:lstStyle>
          <a:p>
            <a:pPr lvl="0"/>
            <a:r>
              <a:rPr lang="cy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5" y="2398404"/>
            <a:ext cx="4724527" cy="4357393"/>
          </a:xfrm>
        </p:spPr>
        <p:txBody>
          <a:bodyPr/>
          <a:lstStyle>
            <a:lvl1pPr>
              <a:defRPr sz="3957"/>
            </a:lvl1pPr>
            <a:lvl2pPr>
              <a:defRPr sz="3251"/>
            </a:lvl2pPr>
            <a:lvl3pPr>
              <a:defRPr sz="2827"/>
            </a:lvl3pPr>
            <a:lvl4pPr>
              <a:defRPr sz="2544"/>
            </a:lvl4pPr>
            <a:lvl5pPr>
              <a:defRPr sz="2544"/>
            </a:lvl5pPr>
            <a:lvl6pPr>
              <a:defRPr sz="2544"/>
            </a:lvl6pPr>
            <a:lvl7pPr>
              <a:defRPr sz="2544"/>
            </a:lvl7pPr>
            <a:lvl8pPr>
              <a:defRPr sz="2544"/>
            </a:lvl8pPr>
            <a:lvl9pPr>
              <a:defRPr sz="2544"/>
            </a:lvl9pPr>
          </a:lstStyle>
          <a:p>
            <a:pPr lvl="0"/>
            <a:r>
              <a:rPr lang="cy-GB"/>
              <a:t>Click to edit Master text styles</a:t>
            </a:r>
          </a:p>
          <a:p>
            <a:pPr lvl="1"/>
            <a:r>
              <a:rPr lang="cy-GB"/>
              <a:t>Second level</a:t>
            </a:r>
          </a:p>
          <a:p>
            <a:pPr lvl="2"/>
            <a:r>
              <a:rPr lang="cy-GB"/>
              <a:t>Third level</a:t>
            </a:r>
          </a:p>
          <a:p>
            <a:pPr lvl="3"/>
            <a:r>
              <a:rPr lang="cy-GB"/>
              <a:t>Fourth level</a:t>
            </a:r>
          </a:p>
          <a:p>
            <a:pPr lvl="4"/>
            <a:r>
              <a:rPr lang="cy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CA26C0B-A061-7DD6-3B7A-EE1315F94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812296-C896-6D44-561B-8F23491CF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3B380B-263A-BC2B-3271-29FCAAFC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7AA00-B804-4228-80B7-37019E6D32C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7914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7AF7D26-E82B-B065-A7B2-71ACBD9F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14D1907-4348-ADB9-2178-77687A3C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43581C-F5E1-7DB1-AD5A-11A225F3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823BE-C7D3-4A2A-AE1C-10537046218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085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127668C-CEDE-3C8A-9039-CDBEAF50F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009CD4-7A7B-079A-6C99-9F98119D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A343AE5-2F55-9A1F-CDCF-6B2C1337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9317F-BFEB-4EDB-B051-7301154BEE9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615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4"/>
            <a:ext cx="3516489" cy="1281483"/>
          </a:xfrm>
        </p:spPr>
        <p:txBody>
          <a:bodyPr anchor="b"/>
          <a:lstStyle>
            <a:lvl1pPr algn="l">
              <a:defRPr sz="3251" b="1"/>
            </a:lvl1pPr>
          </a:lstStyle>
          <a:p>
            <a:r>
              <a:rPr lang="cy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7"/>
            <a:ext cx="5975247" cy="6454683"/>
          </a:xfrm>
        </p:spPr>
        <p:txBody>
          <a:bodyPr/>
          <a:lstStyle>
            <a:lvl1pPr>
              <a:defRPr sz="5229"/>
            </a:lvl1pPr>
            <a:lvl2pPr>
              <a:defRPr sz="4523"/>
            </a:lvl2pPr>
            <a:lvl3pPr>
              <a:defRPr sz="3957"/>
            </a:lvl3pPr>
            <a:lvl4pPr>
              <a:defRPr sz="3251"/>
            </a:lvl4pPr>
            <a:lvl5pPr>
              <a:defRPr sz="3251"/>
            </a:lvl5pPr>
            <a:lvl6pPr>
              <a:defRPr sz="3251"/>
            </a:lvl6pPr>
            <a:lvl7pPr>
              <a:defRPr sz="3251"/>
            </a:lvl7pPr>
            <a:lvl8pPr>
              <a:defRPr sz="3251"/>
            </a:lvl8pPr>
            <a:lvl9pPr>
              <a:defRPr sz="3251"/>
            </a:lvl9pPr>
          </a:lstStyle>
          <a:p>
            <a:pPr lvl="0"/>
            <a:r>
              <a:rPr lang="cy-GB"/>
              <a:t>Click to edit Master text styles</a:t>
            </a:r>
          </a:p>
          <a:p>
            <a:pPr lvl="1"/>
            <a:r>
              <a:rPr lang="cy-GB"/>
              <a:t>Second level</a:t>
            </a:r>
          </a:p>
          <a:p>
            <a:pPr lvl="2"/>
            <a:r>
              <a:rPr lang="cy-GB"/>
              <a:t>Third level</a:t>
            </a:r>
          </a:p>
          <a:p>
            <a:pPr lvl="3"/>
            <a:r>
              <a:rPr lang="cy-GB"/>
              <a:t>Fourth level</a:t>
            </a:r>
          </a:p>
          <a:p>
            <a:pPr lvl="4"/>
            <a:r>
              <a:rPr lang="cy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600"/>
            <a:ext cx="3516489" cy="5173200"/>
          </a:xfrm>
        </p:spPr>
        <p:txBody>
          <a:bodyPr/>
          <a:lstStyle>
            <a:lvl1pPr marL="0" indent="0">
              <a:buNone/>
              <a:defRPr sz="2261"/>
            </a:lvl1pPr>
            <a:lvl2pPr marL="736350" indent="0">
              <a:buNone/>
              <a:defRPr sz="1979"/>
            </a:lvl2pPr>
            <a:lvl3pPr marL="1472700" indent="0">
              <a:buNone/>
              <a:defRPr sz="1555"/>
            </a:lvl3pPr>
            <a:lvl4pPr marL="2209050" indent="0">
              <a:buNone/>
              <a:defRPr sz="1413"/>
            </a:lvl4pPr>
            <a:lvl5pPr marL="2945402" indent="0">
              <a:buNone/>
              <a:defRPr sz="1413"/>
            </a:lvl5pPr>
            <a:lvl6pPr marL="3681752" indent="0">
              <a:buNone/>
              <a:defRPr sz="1413"/>
            </a:lvl6pPr>
            <a:lvl7pPr marL="4418103" indent="0">
              <a:buNone/>
              <a:defRPr sz="1413"/>
            </a:lvl7pPr>
            <a:lvl8pPr marL="5154452" indent="0">
              <a:buNone/>
              <a:defRPr sz="1413"/>
            </a:lvl8pPr>
            <a:lvl9pPr marL="5890803" indent="0">
              <a:buNone/>
              <a:defRPr sz="1413"/>
            </a:lvl9pPr>
          </a:lstStyle>
          <a:p>
            <a:pPr lvl="0"/>
            <a:r>
              <a:rPr lang="cy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211BA9-B3EB-C390-9E35-59F6DC3DC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623B3B-83C7-1BEE-6686-523FF8DA4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81C0D2-2598-162C-F8DE-9FEE4504D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6F85A-596E-47F2-A26D-2C38DCECFCA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3258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6"/>
            <a:ext cx="6413183" cy="624986"/>
          </a:xfrm>
        </p:spPr>
        <p:txBody>
          <a:bodyPr anchor="b"/>
          <a:lstStyle>
            <a:lvl1pPr algn="l">
              <a:defRPr sz="3251" b="1"/>
            </a:lvl1pPr>
          </a:lstStyle>
          <a:p>
            <a:r>
              <a:rPr lang="cy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 rtlCol="0">
            <a:normAutofit/>
          </a:bodyPr>
          <a:lstStyle>
            <a:lvl1pPr marL="0" indent="0">
              <a:buNone/>
              <a:defRPr sz="5229"/>
            </a:lvl1pPr>
            <a:lvl2pPr marL="736350" indent="0">
              <a:buNone/>
              <a:defRPr sz="4523"/>
            </a:lvl2pPr>
            <a:lvl3pPr marL="1472700" indent="0">
              <a:buNone/>
              <a:defRPr sz="3957"/>
            </a:lvl3pPr>
            <a:lvl4pPr marL="2209050" indent="0">
              <a:buNone/>
              <a:defRPr sz="3251"/>
            </a:lvl4pPr>
            <a:lvl5pPr marL="2945402" indent="0">
              <a:buNone/>
              <a:defRPr sz="3251"/>
            </a:lvl5pPr>
            <a:lvl6pPr marL="3681752" indent="0">
              <a:buNone/>
              <a:defRPr sz="3251"/>
            </a:lvl6pPr>
            <a:lvl7pPr marL="4418103" indent="0">
              <a:buNone/>
              <a:defRPr sz="3251"/>
            </a:lvl7pPr>
            <a:lvl8pPr marL="5154452" indent="0">
              <a:buNone/>
              <a:defRPr sz="3251"/>
            </a:lvl8pPr>
            <a:lvl9pPr marL="5890803" indent="0">
              <a:buNone/>
              <a:defRPr sz="3251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2261"/>
            </a:lvl1pPr>
            <a:lvl2pPr marL="736350" indent="0">
              <a:buNone/>
              <a:defRPr sz="1979"/>
            </a:lvl2pPr>
            <a:lvl3pPr marL="1472700" indent="0">
              <a:buNone/>
              <a:defRPr sz="1555"/>
            </a:lvl3pPr>
            <a:lvl4pPr marL="2209050" indent="0">
              <a:buNone/>
              <a:defRPr sz="1413"/>
            </a:lvl4pPr>
            <a:lvl5pPr marL="2945402" indent="0">
              <a:buNone/>
              <a:defRPr sz="1413"/>
            </a:lvl5pPr>
            <a:lvl6pPr marL="3681752" indent="0">
              <a:buNone/>
              <a:defRPr sz="1413"/>
            </a:lvl6pPr>
            <a:lvl7pPr marL="4418103" indent="0">
              <a:buNone/>
              <a:defRPr sz="1413"/>
            </a:lvl7pPr>
            <a:lvl8pPr marL="5154452" indent="0">
              <a:buNone/>
              <a:defRPr sz="1413"/>
            </a:lvl8pPr>
            <a:lvl9pPr marL="5890803" indent="0">
              <a:buNone/>
              <a:defRPr sz="1413"/>
            </a:lvl9pPr>
          </a:lstStyle>
          <a:p>
            <a:pPr lvl="0"/>
            <a:r>
              <a:rPr lang="cy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D78EF6-A836-C435-2812-346CDF3E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D7658D-59FC-16AD-35E7-16106E512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EFD3D7-0929-D50C-5BF4-7F204F47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2BA7D-0158-4A18-AD55-6BFD8B3AEE4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4473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B06B7F5-07CF-8978-5D26-138574F412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3983" y="303278"/>
            <a:ext cx="9620672" cy="126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03" tIns="52102" rIns="104203" bIns="521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y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59FF9BB-74BA-C0FA-007F-81B336F99C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33983" y="1764628"/>
            <a:ext cx="9620672" cy="49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03" tIns="52102" rIns="104203" bIns="521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y-GB" altLang="en-US"/>
              <a:t>Click to edit Master text styles</a:t>
            </a:r>
          </a:p>
          <a:p>
            <a:pPr lvl="1"/>
            <a:r>
              <a:rPr lang="cy-GB" altLang="en-US"/>
              <a:t>Second level</a:t>
            </a:r>
          </a:p>
          <a:p>
            <a:pPr lvl="2"/>
            <a:r>
              <a:rPr lang="cy-GB" altLang="en-US"/>
              <a:t>Third level</a:t>
            </a:r>
          </a:p>
          <a:p>
            <a:pPr lvl="3"/>
            <a:r>
              <a:rPr lang="cy-GB" altLang="en-US"/>
              <a:t>Fourth level</a:t>
            </a:r>
          </a:p>
          <a:p>
            <a:pPr lvl="4"/>
            <a:r>
              <a:rPr lang="cy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6449F-6122-0143-AAE4-5C6AAC19D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983" y="7009087"/>
            <a:ext cx="2494913" cy="403247"/>
          </a:xfrm>
          <a:prstGeom prst="rect">
            <a:avLst/>
          </a:prstGeom>
        </p:spPr>
        <p:txBody>
          <a:bodyPr vert="horz" lIns="104203" tIns="52102" rIns="104203" bIns="52102" rtlCol="0" anchor="ctr"/>
          <a:lstStyle>
            <a:lvl1pPr algn="l" eaLnBrk="1" hangingPunct="1">
              <a:defRPr sz="1979">
                <a:solidFill>
                  <a:schemeClr val="tx1">
                    <a:tint val="75000"/>
                  </a:schemeClr>
                </a:solidFill>
                <a:latin typeface="Felix Titling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19370-C027-4F20-A23E-308110D70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2625" y="7009087"/>
            <a:ext cx="3383389" cy="403247"/>
          </a:xfrm>
          <a:prstGeom prst="rect">
            <a:avLst/>
          </a:prstGeom>
        </p:spPr>
        <p:txBody>
          <a:bodyPr vert="horz" lIns="104203" tIns="52102" rIns="104203" bIns="52102" rtlCol="0" anchor="ctr"/>
          <a:lstStyle>
            <a:lvl1pPr algn="ctr" eaLnBrk="1" hangingPunct="1">
              <a:defRPr sz="1979">
                <a:solidFill>
                  <a:schemeClr val="tx1">
                    <a:tint val="75000"/>
                  </a:schemeClr>
                </a:solidFill>
                <a:latin typeface="Felix Titling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C2531-A4D0-02C1-0B1F-75FC55920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59742" y="7009087"/>
            <a:ext cx="2494913" cy="403247"/>
          </a:xfrm>
          <a:prstGeom prst="rect">
            <a:avLst/>
          </a:prstGeom>
        </p:spPr>
        <p:txBody>
          <a:bodyPr vert="horz" wrap="square" lIns="104203" tIns="52102" rIns="104203" bIns="5210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979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fld id="{801972F7-216A-4452-94ED-53F16E7633FB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735905" rtl="0" eaLnBrk="0" fontAlgn="base" hangingPunct="0">
        <a:spcBef>
          <a:spcPct val="0"/>
        </a:spcBef>
        <a:spcAft>
          <a:spcPct val="0"/>
        </a:spcAft>
        <a:defRPr sz="7067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735905" rtl="0" eaLnBrk="0" fontAlgn="base" hangingPunct="0">
        <a:spcBef>
          <a:spcPct val="0"/>
        </a:spcBef>
        <a:spcAft>
          <a:spcPct val="0"/>
        </a:spcAft>
        <a:defRPr sz="70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735905" rtl="0" eaLnBrk="0" fontAlgn="base" hangingPunct="0">
        <a:spcBef>
          <a:spcPct val="0"/>
        </a:spcBef>
        <a:spcAft>
          <a:spcPct val="0"/>
        </a:spcAft>
        <a:defRPr sz="70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735905" rtl="0" eaLnBrk="0" fontAlgn="base" hangingPunct="0">
        <a:spcBef>
          <a:spcPct val="0"/>
        </a:spcBef>
        <a:spcAft>
          <a:spcPct val="0"/>
        </a:spcAft>
        <a:defRPr sz="70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735905" rtl="0" eaLnBrk="0" fontAlgn="base" hangingPunct="0">
        <a:spcBef>
          <a:spcPct val="0"/>
        </a:spcBef>
        <a:spcAft>
          <a:spcPct val="0"/>
        </a:spcAft>
        <a:defRPr sz="70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161475" algn="ctr" defTabSz="736172" rtl="0" fontAlgn="base">
        <a:spcBef>
          <a:spcPct val="0"/>
        </a:spcBef>
        <a:spcAft>
          <a:spcPct val="0"/>
        </a:spcAft>
        <a:defRPr sz="70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322952" algn="ctr" defTabSz="736172" rtl="0" fontAlgn="base">
        <a:spcBef>
          <a:spcPct val="0"/>
        </a:spcBef>
        <a:spcAft>
          <a:spcPct val="0"/>
        </a:spcAft>
        <a:defRPr sz="70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484427" algn="ctr" defTabSz="736172" rtl="0" fontAlgn="base">
        <a:spcBef>
          <a:spcPct val="0"/>
        </a:spcBef>
        <a:spcAft>
          <a:spcPct val="0"/>
        </a:spcAft>
        <a:defRPr sz="70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645902" algn="ctr" defTabSz="736172" rtl="0" fontAlgn="base">
        <a:spcBef>
          <a:spcPct val="0"/>
        </a:spcBef>
        <a:spcAft>
          <a:spcPct val="0"/>
        </a:spcAft>
        <a:defRPr sz="70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549686" indent="-549686" algn="l" defTabSz="73590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229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195847" indent="-457697" algn="l" defTabSz="73590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523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839763" indent="-365710" algn="l" defTabSz="73590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957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575669" indent="-365710" algn="l" defTabSz="73590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51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3311574" indent="-365710" algn="l" defTabSz="73590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51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4049926" indent="-368176" algn="l" defTabSz="736350" rtl="0" eaLnBrk="1" latinLnBrk="0" hangingPunct="1">
        <a:spcBef>
          <a:spcPct val="20000"/>
        </a:spcBef>
        <a:buFont typeface="Arial"/>
        <a:buChar char="•"/>
        <a:defRPr sz="3251" kern="1200">
          <a:solidFill>
            <a:schemeClr val="tx1"/>
          </a:solidFill>
          <a:latin typeface="+mn-lt"/>
          <a:ea typeface="+mn-ea"/>
          <a:cs typeface="+mn-cs"/>
        </a:defRPr>
      </a:lvl6pPr>
      <a:lvl7pPr marL="4786276" indent="-368176" algn="l" defTabSz="736350" rtl="0" eaLnBrk="1" latinLnBrk="0" hangingPunct="1">
        <a:spcBef>
          <a:spcPct val="20000"/>
        </a:spcBef>
        <a:buFont typeface="Arial"/>
        <a:buChar char="•"/>
        <a:defRPr sz="3251" kern="1200">
          <a:solidFill>
            <a:schemeClr val="tx1"/>
          </a:solidFill>
          <a:latin typeface="+mn-lt"/>
          <a:ea typeface="+mn-ea"/>
          <a:cs typeface="+mn-cs"/>
        </a:defRPr>
      </a:lvl7pPr>
      <a:lvl8pPr marL="5522629" indent="-368176" algn="l" defTabSz="736350" rtl="0" eaLnBrk="1" latinLnBrk="0" hangingPunct="1">
        <a:spcBef>
          <a:spcPct val="20000"/>
        </a:spcBef>
        <a:buFont typeface="Arial"/>
        <a:buChar char="•"/>
        <a:defRPr sz="3251" kern="1200">
          <a:solidFill>
            <a:schemeClr val="tx1"/>
          </a:solidFill>
          <a:latin typeface="+mn-lt"/>
          <a:ea typeface="+mn-ea"/>
          <a:cs typeface="+mn-cs"/>
        </a:defRPr>
      </a:lvl8pPr>
      <a:lvl9pPr marL="6258979" indent="-368176" algn="l" defTabSz="736350" rtl="0" eaLnBrk="1" latinLnBrk="0" hangingPunct="1">
        <a:spcBef>
          <a:spcPct val="20000"/>
        </a:spcBef>
        <a:buFont typeface="Arial"/>
        <a:buChar char="•"/>
        <a:defRPr sz="32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6350" rtl="0" eaLnBrk="1" latinLnBrk="0" hangingPunct="1">
        <a:defRPr sz="2827" kern="1200">
          <a:solidFill>
            <a:schemeClr val="tx1"/>
          </a:solidFill>
          <a:latin typeface="+mn-lt"/>
          <a:ea typeface="+mn-ea"/>
          <a:cs typeface="+mn-cs"/>
        </a:defRPr>
      </a:lvl1pPr>
      <a:lvl2pPr marL="736350" algn="l" defTabSz="736350" rtl="0" eaLnBrk="1" latinLnBrk="0" hangingPunct="1">
        <a:defRPr sz="2827" kern="1200">
          <a:solidFill>
            <a:schemeClr val="tx1"/>
          </a:solidFill>
          <a:latin typeface="+mn-lt"/>
          <a:ea typeface="+mn-ea"/>
          <a:cs typeface="+mn-cs"/>
        </a:defRPr>
      </a:lvl2pPr>
      <a:lvl3pPr marL="1472700" algn="l" defTabSz="736350" rtl="0" eaLnBrk="1" latinLnBrk="0" hangingPunct="1">
        <a:defRPr sz="2827" kern="1200">
          <a:solidFill>
            <a:schemeClr val="tx1"/>
          </a:solidFill>
          <a:latin typeface="+mn-lt"/>
          <a:ea typeface="+mn-ea"/>
          <a:cs typeface="+mn-cs"/>
        </a:defRPr>
      </a:lvl3pPr>
      <a:lvl4pPr marL="2209050" algn="l" defTabSz="736350" rtl="0" eaLnBrk="1" latinLnBrk="0" hangingPunct="1">
        <a:defRPr sz="2827" kern="1200">
          <a:solidFill>
            <a:schemeClr val="tx1"/>
          </a:solidFill>
          <a:latin typeface="+mn-lt"/>
          <a:ea typeface="+mn-ea"/>
          <a:cs typeface="+mn-cs"/>
        </a:defRPr>
      </a:lvl4pPr>
      <a:lvl5pPr marL="2945402" algn="l" defTabSz="736350" rtl="0" eaLnBrk="1" latinLnBrk="0" hangingPunct="1">
        <a:defRPr sz="2827" kern="1200">
          <a:solidFill>
            <a:schemeClr val="tx1"/>
          </a:solidFill>
          <a:latin typeface="+mn-lt"/>
          <a:ea typeface="+mn-ea"/>
          <a:cs typeface="+mn-cs"/>
        </a:defRPr>
      </a:lvl5pPr>
      <a:lvl6pPr marL="3681752" algn="l" defTabSz="736350" rtl="0" eaLnBrk="1" latinLnBrk="0" hangingPunct="1">
        <a:defRPr sz="2827" kern="1200">
          <a:solidFill>
            <a:schemeClr val="tx1"/>
          </a:solidFill>
          <a:latin typeface="+mn-lt"/>
          <a:ea typeface="+mn-ea"/>
          <a:cs typeface="+mn-cs"/>
        </a:defRPr>
      </a:lvl6pPr>
      <a:lvl7pPr marL="4418103" algn="l" defTabSz="736350" rtl="0" eaLnBrk="1" latinLnBrk="0" hangingPunct="1">
        <a:defRPr sz="2827" kern="1200">
          <a:solidFill>
            <a:schemeClr val="tx1"/>
          </a:solidFill>
          <a:latin typeface="+mn-lt"/>
          <a:ea typeface="+mn-ea"/>
          <a:cs typeface="+mn-cs"/>
        </a:defRPr>
      </a:lvl7pPr>
      <a:lvl8pPr marL="5154452" algn="l" defTabSz="736350" rtl="0" eaLnBrk="1" latinLnBrk="0" hangingPunct="1">
        <a:defRPr sz="2827" kern="1200">
          <a:solidFill>
            <a:schemeClr val="tx1"/>
          </a:solidFill>
          <a:latin typeface="+mn-lt"/>
          <a:ea typeface="+mn-ea"/>
          <a:cs typeface="+mn-cs"/>
        </a:defRPr>
      </a:lvl8pPr>
      <a:lvl9pPr marL="5890803" algn="l" defTabSz="736350" rtl="0" eaLnBrk="1" latinLnBrk="0" hangingPunct="1">
        <a:defRPr sz="28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5" Type="http://schemas.openxmlformats.org/officeDocument/2006/relationships/image" Target="../media/image15.jp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5" name="15 Metin kutusu">
            <a:extLst>
              <a:ext uri="{FF2B5EF4-FFF2-40B4-BE49-F238E27FC236}">
                <a16:creationId xmlns:a16="http://schemas.microsoft.com/office/drawing/2014/main" id="{8130EBB7-81C5-9620-9F50-A1C0AAFD5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0" y="1179899"/>
            <a:ext cx="14386134" cy="40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701" rIns="0" bIns="18701">
            <a:spAutoFit/>
          </a:bodyPr>
          <a:lstStyle>
            <a:lvl1pPr defTabSz="2476500"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1pPr>
            <a:lvl2pPr marL="742950" indent="-285750" defTabSz="2476500"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2pPr>
            <a:lvl3pPr marL="1143000" indent="-228600" defTabSz="2476500"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3pPr>
            <a:lvl4pPr marL="1600200" indent="-228600" defTabSz="2476500"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4pPr>
            <a:lvl5pPr marL="2057400" indent="-228600" defTabSz="2476500"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5pPr>
            <a:lvl6pPr marL="2514600" indent="-228600" defTabSz="24765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6pPr>
            <a:lvl7pPr marL="2971800" indent="-228600" defTabSz="24765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7pPr>
            <a:lvl8pPr marL="3429000" indent="-228600" defTabSz="24765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8pPr>
            <a:lvl9pPr marL="3886200" indent="-228600" defTabSz="24765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65000"/>
              </a:spcBef>
            </a:pPr>
            <a:r>
              <a:rPr lang="en-US" altLang="en-US" sz="800" baseline="30000" dirty="0">
                <a:latin typeface="Franklin Gothic Book" panose="020B0503020102020204" pitchFamily="34" charset="0"/>
              </a:rPr>
              <a:t>1</a:t>
            </a:r>
            <a:r>
              <a:rPr lang="tr-TR" altLang="en-US" sz="800" dirty="0">
                <a:latin typeface="Franklin Gothic Book" panose="020B0503020102020204" pitchFamily="34" charset="0"/>
              </a:rPr>
              <a:t>School of</a:t>
            </a:r>
            <a:r>
              <a:rPr lang="en-US" altLang="en-US" sz="800" dirty="0">
                <a:latin typeface="Franklin Gothic Book" panose="020B0503020102020204" pitchFamily="34" charset="0"/>
              </a:rPr>
              <a:t> Earth &amp; Environmental Sciences,</a:t>
            </a:r>
            <a:r>
              <a:rPr lang="tr-TR" altLang="en-US" sz="800" dirty="0">
                <a:latin typeface="Franklin Gothic Book" panose="020B0503020102020204" pitchFamily="34" charset="0"/>
              </a:rPr>
              <a:t> Cardiff Universit</a:t>
            </a:r>
            <a:r>
              <a:rPr lang="en-US" altLang="en-US" sz="800" dirty="0">
                <a:latin typeface="Franklin Gothic Book" panose="020B0503020102020204" pitchFamily="34" charset="0"/>
              </a:rPr>
              <a:t>y; </a:t>
            </a:r>
            <a:r>
              <a:rPr lang="en-US" altLang="en-US" sz="800" baseline="30000" dirty="0">
                <a:latin typeface="Franklin Gothic Book" panose="020B0503020102020204" pitchFamily="34" charset="0"/>
              </a:rPr>
              <a:t>2</a:t>
            </a:r>
            <a:r>
              <a:rPr lang="en-US" altLang="en-US" sz="800" dirty="0">
                <a:latin typeface="Franklin Gothic Book" panose="020B0503020102020204" pitchFamily="34" charset="0"/>
              </a:rPr>
              <a:t>School of Geographical Sciences, University of Bristol; </a:t>
            </a:r>
            <a:r>
              <a:rPr lang="en-US" altLang="en-US" sz="800" baseline="30000" dirty="0">
                <a:latin typeface="Franklin Gothic Book" panose="020B0503020102020204" pitchFamily="34" charset="0"/>
              </a:rPr>
              <a:t>3</a:t>
            </a:r>
            <a:r>
              <a:rPr lang="en-US" altLang="en-US" sz="800" dirty="0">
                <a:latin typeface="Franklin Gothic Book" panose="020B0503020102020204" pitchFamily="34" charset="0"/>
              </a:rPr>
              <a:t>Department of Geography and Environmental Management, University of Waterloo; </a:t>
            </a:r>
            <a:r>
              <a:rPr lang="en-US" altLang="en-US" sz="800" baseline="30000" dirty="0">
                <a:latin typeface="Franklin Gothic Book" panose="020B0503020102020204" pitchFamily="34" charset="0"/>
              </a:rPr>
              <a:t>4</a:t>
            </a:r>
            <a:r>
              <a:rPr lang="en-US" altLang="en-US" sz="800" dirty="0">
                <a:latin typeface="Franklin Gothic Book" panose="020B0503020102020204" pitchFamily="34" charset="0"/>
              </a:rPr>
              <a:t>School of Engineering, Cardiff University;</a:t>
            </a:r>
          </a:p>
          <a:p>
            <a:pPr>
              <a:spcBef>
                <a:spcPts val="0"/>
              </a:spcBef>
            </a:pPr>
            <a:r>
              <a:rPr lang="en-US" altLang="en-US" sz="800" dirty="0">
                <a:latin typeface="Franklin Gothic Book" panose="020B0503020102020204" pitchFamily="34" charset="0"/>
              </a:rPr>
              <a:t> </a:t>
            </a:r>
            <a:r>
              <a:rPr lang="en-US" altLang="en-US" sz="800" baseline="30000" dirty="0">
                <a:latin typeface="Franklin Gothic Book" panose="020B0503020102020204" pitchFamily="34" charset="0"/>
              </a:rPr>
              <a:t>5 </a:t>
            </a:r>
            <a:r>
              <a:rPr lang="en-US" altLang="en-US" sz="800" dirty="0">
                <a:latin typeface="Franklin Gothic Book" panose="020B0503020102020204" pitchFamily="34" charset="0"/>
              </a:rPr>
              <a:t>formerly of Faculty of Engineering, University of Waterloo; </a:t>
            </a:r>
            <a:r>
              <a:rPr lang="en-US" altLang="en-US" sz="800" baseline="30000" dirty="0">
                <a:latin typeface="Franklin Gothic Book" panose="020B0503020102020204" pitchFamily="34" charset="0"/>
              </a:rPr>
              <a:t>6</a:t>
            </a:r>
            <a:r>
              <a:rPr lang="en-US" altLang="en-US" sz="800" dirty="0">
                <a:latin typeface="Franklin Gothic Book" panose="020B0503020102020204" pitchFamily="34" charset="0"/>
              </a:rPr>
              <a:t>Dept. of Geography, Environment &amp; Geomatics, University of Ottawa, </a:t>
            </a:r>
            <a:r>
              <a:rPr lang="en-US" altLang="en-US" sz="800" baseline="30000" dirty="0">
                <a:latin typeface="Franklin Gothic Book" panose="020B0503020102020204" pitchFamily="34" charset="0"/>
              </a:rPr>
              <a:t>7</a:t>
            </a:r>
            <a:r>
              <a:rPr lang="en-US" altLang="en-US" sz="800" dirty="0">
                <a:latin typeface="Franklin Gothic Book" panose="020B0503020102020204" pitchFamily="34" charset="0"/>
              </a:rPr>
              <a:t>Nils Bohr Institute, Copenhagen University; </a:t>
            </a:r>
            <a:r>
              <a:rPr lang="en-US" altLang="en-US" sz="800" baseline="30000" dirty="0">
                <a:latin typeface="Franklin Gothic Book" panose="020B0503020102020204" pitchFamily="34" charset="0"/>
              </a:rPr>
              <a:t>8</a:t>
            </a:r>
            <a:r>
              <a:rPr lang="en-US" altLang="en-US" sz="800" dirty="0">
                <a:latin typeface="Franklin Gothic Book" panose="020B0503020102020204" pitchFamily="34" charset="0"/>
              </a:rPr>
              <a:t>Faculty of Environment, Earth &amp; Resources, University of Manitoba;</a:t>
            </a:r>
          </a:p>
          <a:p>
            <a:pPr>
              <a:spcBef>
                <a:spcPts val="0"/>
              </a:spcBef>
            </a:pPr>
            <a:r>
              <a:rPr lang="en-US" altLang="en-US" sz="800" dirty="0">
                <a:latin typeface="Franklin Gothic Book" panose="020B0503020102020204" pitchFamily="34" charset="0"/>
              </a:rPr>
              <a:t> </a:t>
            </a:r>
            <a:r>
              <a:rPr lang="en-US" altLang="en-US" sz="800" baseline="30000" dirty="0">
                <a:latin typeface="Franklin Gothic Book" panose="020B0503020102020204" pitchFamily="34" charset="0"/>
              </a:rPr>
              <a:t>9</a:t>
            </a:r>
            <a:r>
              <a:rPr lang="en-US" altLang="en-US" sz="800" dirty="0">
                <a:latin typeface="Franklin Gothic Book" panose="020B0503020102020204" pitchFamily="34" charset="0"/>
              </a:rPr>
              <a:t>PDR Design, Cardiff; </a:t>
            </a:r>
            <a:r>
              <a:rPr lang="en-US" altLang="en-US" sz="800" baseline="30000" dirty="0">
                <a:latin typeface="Franklin Gothic Book" panose="020B0503020102020204" pitchFamily="34" charset="0"/>
              </a:rPr>
              <a:t>10</a:t>
            </a:r>
            <a:r>
              <a:rPr lang="en-US" altLang="en-US" sz="800" dirty="0">
                <a:latin typeface="Franklin Gothic Book" panose="020B0503020102020204" pitchFamily="34" charset="0"/>
              </a:rPr>
              <a:t>School of Geography and Planning, University of Sheffield.</a:t>
            </a:r>
            <a:endParaRPr lang="tr-TR" altLang="en-US" sz="800" dirty="0">
              <a:latin typeface="Franklin Gothic Book" panose="020B0503020102020204" pitchFamily="34" charset="0"/>
            </a:endParaRPr>
          </a:p>
        </p:txBody>
      </p:sp>
      <p:sp>
        <p:nvSpPr>
          <p:cNvPr id="14341" name="21 Metin kutusu">
            <a:extLst>
              <a:ext uri="{FF2B5EF4-FFF2-40B4-BE49-F238E27FC236}">
                <a16:creationId xmlns:a16="http://schemas.microsoft.com/office/drawing/2014/main" id="{82080B72-EB6A-9A3E-477C-A500A0224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31" y="1871542"/>
            <a:ext cx="4998799" cy="96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8701" rIns="0" bIns="18701">
            <a:spAutoFit/>
          </a:bodyPr>
          <a:lstStyle>
            <a:lvl1pPr marL="171450" indent="-17145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b="1" dirty="0">
                <a:latin typeface="Franklin Gothic Book" panose="020B0503020102020204" pitchFamily="34" charset="0"/>
              </a:rPr>
              <a:t>We aim to provide new insights into our changing environment through new technology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b="1" dirty="0">
                <a:latin typeface="Franklin Gothic Book" panose="020B0503020102020204" pitchFamily="34" charset="0"/>
              </a:rPr>
              <a:t>Low-cost, low-power electronics and convenient wireless and satellite communications allow us to retrieve data live from remote locations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b="1" dirty="0">
                <a:latin typeface="Franklin Gothic Book" panose="020B0503020102020204" pitchFamily="34" charset="0"/>
              </a:rPr>
              <a:t>Reduces risk, publication lag, and carbon footprint as fewer field visits are required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b="1" dirty="0">
                <a:latin typeface="Franklin Gothic Book" panose="020B0503020102020204" pitchFamily="34" charset="0"/>
              </a:rPr>
              <a:t>This instrumentation will be released as open-source hardware to make it easy for others to use, understand, and modify</a:t>
            </a:r>
          </a:p>
        </p:txBody>
      </p:sp>
      <p:sp>
        <p:nvSpPr>
          <p:cNvPr id="14342" name="AutoShape 3234">
            <a:extLst>
              <a:ext uri="{FF2B5EF4-FFF2-40B4-BE49-F238E27FC236}">
                <a16:creationId xmlns:a16="http://schemas.microsoft.com/office/drawing/2014/main" id="{AA1A6183-CA93-B2B1-5012-11B56F80E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91" y="1565092"/>
            <a:ext cx="2472477" cy="30737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prstShdw prst="shdw17" dist="17961" dir="2700000">
              <a:srgbClr val="00005C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8701" rIns="0" bIns="18701" anchor="ctr"/>
          <a:lstStyle>
            <a:lvl1pPr marL="179388" indent="-179388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980" b="1" dirty="0">
                <a:solidFill>
                  <a:srgbClr val="B62137"/>
                </a:solidFill>
                <a:latin typeface="Franklin Gothic Medium" panose="020B0603020102020204" pitchFamily="34" charset="0"/>
              </a:rPr>
              <a:t>Overall aims</a:t>
            </a:r>
            <a:endParaRPr lang="tr-TR" altLang="en-US" sz="1980" b="1" dirty="0">
              <a:solidFill>
                <a:srgbClr val="B62137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14343" name="Straight Connector 3">
            <a:extLst>
              <a:ext uri="{FF2B5EF4-FFF2-40B4-BE49-F238E27FC236}">
                <a16:creationId xmlns:a16="http://schemas.microsoft.com/office/drawing/2014/main" id="{B7E62FAD-CDC4-37AA-988E-A2950E4C15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86948" y="1535712"/>
            <a:ext cx="0" cy="4909523"/>
          </a:xfrm>
          <a:prstGeom prst="line">
            <a:avLst/>
          </a:prstGeom>
          <a:noFill/>
          <a:ln w="19050">
            <a:solidFill>
              <a:srgbClr val="AF04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5" name="AutoShape 3234">
            <a:extLst>
              <a:ext uri="{FF2B5EF4-FFF2-40B4-BE49-F238E27FC236}">
                <a16:creationId xmlns:a16="http://schemas.microsoft.com/office/drawing/2014/main" id="{8C09DF2F-E6C9-8150-1F63-D983C6523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91" y="2816713"/>
            <a:ext cx="2472477" cy="30737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prstShdw prst="shdw17" dist="17961" dir="2700000">
              <a:srgbClr val="00005C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8701" rIns="0" bIns="18701" anchor="ctr"/>
          <a:lstStyle>
            <a:lvl1pPr marL="179388" indent="-179388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979" b="1" dirty="0">
                <a:solidFill>
                  <a:srgbClr val="B62137"/>
                </a:solidFill>
                <a:latin typeface="Franklin Gothic Medium" panose="020B0603020102020204" pitchFamily="34" charset="0"/>
              </a:rPr>
              <a:t>Cryoegg: subglacial hydrology</a:t>
            </a:r>
            <a:endParaRPr lang="tr-TR" altLang="en-US" sz="1979" b="1" dirty="0">
              <a:solidFill>
                <a:srgbClr val="B62137"/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1BDFE9-42BD-6201-391E-804B7E25FDD6}"/>
              </a:ext>
            </a:extLst>
          </p:cNvPr>
          <p:cNvGrpSpPr/>
          <p:nvPr/>
        </p:nvGrpSpPr>
        <p:grpSpPr>
          <a:xfrm>
            <a:off x="5643842" y="5365675"/>
            <a:ext cx="4977517" cy="1295295"/>
            <a:chOff x="5570927" y="4771986"/>
            <a:chExt cx="4839502" cy="389850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163C76-CA34-0222-3D7E-5BD48AB25FC4}"/>
                </a:ext>
              </a:extLst>
            </p:cNvPr>
            <p:cNvSpPr/>
            <p:nvPr/>
          </p:nvSpPr>
          <p:spPr>
            <a:xfrm>
              <a:off x="5570927" y="4771986"/>
              <a:ext cx="4839502" cy="3529225"/>
            </a:xfrm>
            <a:prstGeom prst="rect">
              <a:avLst/>
            </a:prstGeom>
            <a:solidFill>
              <a:srgbClr val="AF04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5229"/>
            </a:p>
          </p:txBody>
        </p:sp>
        <p:sp>
          <p:nvSpPr>
            <p:cNvPr id="14348" name="21 Metin kutusu">
              <a:extLst>
                <a:ext uri="{FF2B5EF4-FFF2-40B4-BE49-F238E27FC236}">
                  <a16:creationId xmlns:a16="http://schemas.microsoft.com/office/drawing/2014/main" id="{EDC536B0-CD3D-92B9-C7FD-0AC223601B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8749" y="5586589"/>
              <a:ext cx="4550075" cy="3083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8701" rIns="0" bIns="18701">
              <a:spAutoFit/>
            </a:bodyPr>
            <a:lstStyle>
              <a:lvl1pPr>
                <a:tabLst>
                  <a:tab pos="25844500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25844500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25844500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25844500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25844500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5844500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5844500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5844500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5844500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9pPr>
            </a:lstStyle>
            <a:p>
              <a:pPr marL="171450" indent="-171450" algn="just" eaLnBrk="1" hangingPunct="1">
                <a:buFont typeface="Arial" panose="020B0604020202020204" pitchFamily="34" charset="0"/>
                <a:buChar char="•"/>
              </a:pPr>
              <a:r>
                <a:rPr lang="en-US" altLang="en-US" sz="10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Measurement campaigns in </a:t>
              </a:r>
              <a:r>
                <a:rPr lang="en-US" altLang="en-US" sz="100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Greenland in August 2025 and summer 2026</a:t>
              </a:r>
            </a:p>
            <a:p>
              <a:pPr marL="171450" indent="-171450" algn="just" eaLnBrk="1" hangingPunct="1">
                <a:buFont typeface="Arial" panose="020B0604020202020204" pitchFamily="34" charset="0"/>
                <a:buChar char="•"/>
              </a:pPr>
              <a:r>
                <a:rPr lang="en-US" altLang="en-US" sz="10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New instrument for measuring snow conditions (patent pending)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en-US" sz="10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New low-cost instrument for small, shallow boreholes in snow and ice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en-US" sz="10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Refine and improve existing designs and release as open source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en-US" sz="10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Move towards larger-scale manufacturing and spin-out company</a:t>
              </a:r>
            </a:p>
            <a:p>
              <a:pPr algn="just" eaLnBrk="1" hangingPunct="1"/>
              <a:r>
                <a:rPr lang="tr-TR" altLang="en-US" sz="1413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 </a:t>
              </a:r>
            </a:p>
          </p:txBody>
        </p:sp>
        <p:sp>
          <p:nvSpPr>
            <p:cNvPr id="14349" name="AutoShape 3234">
              <a:extLst>
                <a:ext uri="{FF2B5EF4-FFF2-40B4-BE49-F238E27FC236}">
                  <a16:creationId xmlns:a16="http://schemas.microsoft.com/office/drawing/2014/main" id="{92829728-6AA3-0BCB-7951-083D35CCF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9837" y="4859488"/>
              <a:ext cx="2470234" cy="60757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prstShdw prst="shdw17" dist="17961" dir="2700000">
                <a:srgbClr val="00005C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8701" rIns="0" bIns="18701" anchor="ctr"/>
            <a:lstStyle>
              <a:lvl1pPr marL="179388" indent="-179388">
                <a:tabLst>
                  <a:tab pos="179388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179388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179388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179388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179388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9388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9388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9388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9388" algn="l"/>
                </a:tabLst>
                <a:defRPr sz="3700">
                  <a:solidFill>
                    <a:schemeClr val="tx1"/>
                  </a:solidFill>
                  <a:latin typeface="Felix Titling" panose="04060505060202020A04" pitchFamily="8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FFFFFF"/>
                  </a:solidFill>
                  <a:latin typeface="Franklin Gothic Medium" panose="020B0603020102020204" pitchFamily="34" charset="0"/>
                </a:rPr>
                <a:t>Future plan</a:t>
              </a:r>
              <a:r>
                <a:rPr lang="tr-TR" altLang="en-US" sz="1800" b="1" dirty="0">
                  <a:solidFill>
                    <a:srgbClr val="FFFFFF"/>
                  </a:solidFill>
                  <a:latin typeface="Franklin Gothic Medium" panose="020B0603020102020204" pitchFamily="34" charset="0"/>
                </a:rPr>
                <a:t>s</a:t>
              </a:r>
            </a:p>
          </p:txBody>
        </p:sp>
      </p:grpSp>
      <p:sp>
        <p:nvSpPr>
          <p:cNvPr id="14350" name="Rectangle 125">
            <a:extLst>
              <a:ext uri="{FF2B5EF4-FFF2-40B4-BE49-F238E27FC236}">
                <a16:creationId xmlns:a16="http://schemas.microsoft.com/office/drawing/2014/main" id="{BD11B18E-6103-1677-5FE0-ECD0791CB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9" y="32274"/>
            <a:ext cx="10087346" cy="7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5" tIns="48906" rIns="99765" bIns="48906">
            <a:spAutoFit/>
          </a:bodyPr>
          <a:lstStyle>
            <a:lvl1pPr defTabSz="715963"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06"/>
              </a:spcBef>
            </a:pPr>
            <a:r>
              <a:rPr lang="tr-TR" altLang="en-US" sz="18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School of </a:t>
            </a:r>
            <a:r>
              <a:rPr lang="en-US" altLang="en-US" sz="18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Earth &amp; Environmental Sciences — </a:t>
            </a:r>
            <a:r>
              <a:rPr lang="en-GB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Ysgol </a:t>
            </a:r>
            <a:r>
              <a:rPr lang="en-GB" sz="18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Gwyddorau'r</a:t>
            </a:r>
            <a:r>
              <a:rPr lang="en-GB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Ddaear</a:t>
            </a:r>
            <a:r>
              <a:rPr lang="en-GB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a'r</a:t>
            </a:r>
            <a:r>
              <a:rPr lang="en-GB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Amgylchedd</a:t>
            </a:r>
            <a:r>
              <a:rPr lang="tr-TR" altLang="en-US" sz="1979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  <a:p>
            <a:pPr>
              <a:spcBef>
                <a:spcPts val="601"/>
              </a:spcBef>
            </a:pPr>
            <a:r>
              <a:rPr lang="en-GB" altLang="en-US" sz="1979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Cryoegg</a:t>
            </a:r>
            <a:r>
              <a:rPr lang="en-GB" altLang="en-US" sz="1979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, </a:t>
            </a:r>
            <a:r>
              <a:rPr lang="en-GB" altLang="en-US" sz="1979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Cryowurst</a:t>
            </a:r>
            <a:r>
              <a:rPr lang="en-GB" altLang="en-US" sz="1979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and </a:t>
            </a:r>
            <a:r>
              <a:rPr lang="en-GB" altLang="en-US" sz="1979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Hydrobean</a:t>
            </a:r>
            <a:r>
              <a:rPr lang="en-GB" altLang="en-US" sz="1979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wireless instruments for glaciology and hydrology</a:t>
            </a:r>
            <a:endParaRPr lang="en-US" altLang="en-US" sz="1979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1F8A581-23A7-FF15-1F83-5C4B82600214}"/>
              </a:ext>
            </a:extLst>
          </p:cNvPr>
          <p:cNvCxnSpPr>
            <a:cxnSpLocks/>
          </p:cNvCxnSpPr>
          <p:nvPr/>
        </p:nvCxnSpPr>
        <p:spPr>
          <a:xfrm flipV="1">
            <a:off x="913157" y="424700"/>
            <a:ext cx="9570188" cy="9181"/>
          </a:xfrm>
          <a:prstGeom prst="line">
            <a:avLst/>
          </a:prstGeom>
          <a:ln w="19050" cap="flat" cmpd="sng">
            <a:solidFill>
              <a:srgbClr val="B6213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54" name="Rectangle 113">
            <a:extLst>
              <a:ext uri="{FF2B5EF4-FFF2-40B4-BE49-F238E27FC236}">
                <a16:creationId xmlns:a16="http://schemas.microsoft.com/office/drawing/2014/main" id="{8089C5B3-BFF5-0CF6-C77F-10ED805B9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93" y="830793"/>
            <a:ext cx="10483345" cy="40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8906" rIns="0" bIns="48906">
            <a:spAutoFit/>
          </a:bodyPr>
          <a:lstStyle>
            <a:lvl1pPr defTabSz="715963"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1pPr>
            <a:lvl2pPr marL="742950" indent="-285750" defTabSz="715963"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2pPr>
            <a:lvl3pPr marL="1143000" indent="-228600" defTabSz="715963"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3pPr>
            <a:lvl4pPr marL="1600200" indent="-228600" defTabSz="715963"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4pPr>
            <a:lvl5pPr marL="2057400" indent="-228600" defTabSz="715963"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65000"/>
              </a:spcBef>
            </a:pPr>
            <a:r>
              <a:rPr lang="en-US" altLang="en-US" sz="1000" b="1" dirty="0">
                <a:latin typeface="Franklin Gothic Medium" panose="020B0603020102020204" pitchFamily="34" charset="0"/>
              </a:rPr>
              <a:t>Mike Prior-Jones</a:t>
            </a:r>
            <a:r>
              <a:rPr lang="en-US" altLang="en-US" sz="1000" b="1" baseline="30000" dirty="0">
                <a:latin typeface="Franklin Gothic Medium" panose="020B0603020102020204" pitchFamily="34" charset="0"/>
              </a:rPr>
              <a:t>1</a:t>
            </a:r>
            <a:r>
              <a:rPr lang="en-US" altLang="en-US" sz="1000" b="1" dirty="0">
                <a:latin typeface="Franklin Gothic Medium" panose="020B0603020102020204" pitchFamily="34" charset="0"/>
              </a:rPr>
              <a:t>, Jonathan Hawkins</a:t>
            </a:r>
            <a:r>
              <a:rPr lang="en-US" altLang="en-US" sz="1000" b="1" baseline="30000" dirty="0">
                <a:latin typeface="Franklin Gothic Medium" panose="020B0603020102020204" pitchFamily="34" charset="0"/>
              </a:rPr>
              <a:t>1</a:t>
            </a:r>
            <a:r>
              <a:rPr lang="en-US" altLang="en-US" sz="1000" b="1" dirty="0">
                <a:latin typeface="Franklin Gothic Medium" panose="020B0603020102020204" pitchFamily="34" charset="0"/>
              </a:rPr>
              <a:t>, Lisa Craw</a:t>
            </a:r>
            <a:r>
              <a:rPr lang="en-US" altLang="en-US" sz="1000" b="1" baseline="30000" dirty="0">
                <a:latin typeface="Franklin Gothic Medium" panose="020B0603020102020204" pitchFamily="34" charset="0"/>
              </a:rPr>
              <a:t>1</a:t>
            </a:r>
            <a:r>
              <a:rPr lang="en-US" altLang="en-US" sz="1000" b="1" dirty="0">
                <a:latin typeface="Franklin Gothic Medium" panose="020B0603020102020204" pitchFamily="34" charset="0"/>
              </a:rPr>
              <a:t>, Liz Bagshaw</a:t>
            </a:r>
            <a:r>
              <a:rPr lang="en-US" altLang="en-US" sz="1000" b="1" baseline="30000" dirty="0">
                <a:latin typeface="Franklin Gothic Medium" panose="020B0603020102020204" pitchFamily="34" charset="0"/>
              </a:rPr>
              <a:t>2</a:t>
            </a:r>
            <a:r>
              <a:rPr lang="en-US" altLang="en-US" sz="1000" b="1" dirty="0">
                <a:latin typeface="Franklin Gothic Medium" panose="020B0603020102020204" pitchFamily="34" charset="0"/>
              </a:rPr>
              <a:t>, Christine Dow</a:t>
            </a:r>
            <a:r>
              <a:rPr lang="en-US" altLang="en-US" sz="1000" b="1" baseline="30000" dirty="0">
                <a:latin typeface="Franklin Gothic Medium" panose="020B0603020102020204" pitchFamily="34" charset="0"/>
              </a:rPr>
              <a:t>3</a:t>
            </a:r>
            <a:r>
              <a:rPr lang="en-US" altLang="en-US" sz="1000" b="1" dirty="0">
                <a:latin typeface="Franklin Gothic Medium" panose="020B0603020102020204" pitchFamily="34" charset="0"/>
              </a:rPr>
              <a:t>, Allan Mason-Jones</a:t>
            </a:r>
            <a:r>
              <a:rPr lang="en-US" altLang="en-US" sz="1000" b="1" baseline="30000" dirty="0">
                <a:latin typeface="Franklin Gothic Medium" panose="020B0603020102020204" pitchFamily="34" charset="0"/>
              </a:rPr>
              <a:t>4</a:t>
            </a:r>
            <a:r>
              <a:rPr lang="en-US" altLang="en-US" sz="1000" b="1" dirty="0">
                <a:latin typeface="Franklin Gothic Medium" panose="020B0603020102020204" pitchFamily="34" charset="0"/>
              </a:rPr>
              <a:t>, Hashem Alnader</a:t>
            </a:r>
            <a:r>
              <a:rPr lang="en-US" altLang="en-US" sz="1000" b="1" baseline="30000" dirty="0">
                <a:latin typeface="Franklin Gothic Medium" panose="020B0603020102020204" pitchFamily="34" charset="0"/>
              </a:rPr>
              <a:t>5</a:t>
            </a:r>
            <a:r>
              <a:rPr lang="en-US" altLang="en-US" sz="1000" b="1" dirty="0">
                <a:latin typeface="Franklin Gothic Medium" panose="020B0603020102020204" pitchFamily="34" charset="0"/>
              </a:rPr>
              <a:t>, Elle von Benzon</a:t>
            </a:r>
            <a:r>
              <a:rPr lang="en-US" altLang="en-US" sz="1000" b="1" baseline="30000" dirty="0">
                <a:latin typeface="Franklin Gothic Medium" panose="020B0603020102020204" pitchFamily="34" charset="0"/>
              </a:rPr>
              <a:t>1</a:t>
            </a:r>
            <a:r>
              <a:rPr lang="en-US" altLang="en-US" sz="1000" b="1" dirty="0">
                <a:latin typeface="Franklin Gothic Medium" panose="020B0603020102020204" pitchFamily="34" charset="0"/>
              </a:rPr>
              <a:t>, Luke Copland</a:t>
            </a:r>
            <a:r>
              <a:rPr lang="en-US" altLang="en-US" sz="1000" b="1" baseline="30000" dirty="0">
                <a:latin typeface="Franklin Gothic Medium" panose="020B0603020102020204" pitchFamily="34" charset="0"/>
              </a:rPr>
              <a:t>6</a:t>
            </a:r>
            <a:r>
              <a:rPr lang="en-US" altLang="en-US" sz="1000" b="1" dirty="0">
                <a:latin typeface="Franklin Gothic Medium" panose="020B0603020102020204" pitchFamily="34" charset="0"/>
              </a:rPr>
              <a:t>, Dorthe Dahl-Jensen</a:t>
            </a:r>
            <a:r>
              <a:rPr lang="en-US" altLang="en-US" sz="1000" b="1" baseline="30000" dirty="0">
                <a:latin typeface="Franklin Gothic Medium" panose="020B0603020102020204" pitchFamily="34" charset="0"/>
              </a:rPr>
              <a:t>7,8</a:t>
            </a:r>
            <a:r>
              <a:rPr lang="en-US" altLang="en-US" sz="1000" b="1" dirty="0">
                <a:latin typeface="Franklin Gothic Medium" panose="020B0603020102020204" pitchFamily="34" charset="0"/>
              </a:rPr>
              <a:t>, Josh James</a:t>
            </a:r>
            <a:r>
              <a:rPr lang="en-US" altLang="en-US" sz="1000" b="1" baseline="30000" dirty="0">
                <a:latin typeface="Franklin Gothic Medium" panose="020B0603020102020204" pitchFamily="34" charset="0"/>
              </a:rPr>
              <a:t>9</a:t>
            </a:r>
            <a:r>
              <a:rPr lang="en-US" altLang="en-US" sz="1000" b="1" dirty="0">
                <a:latin typeface="Franklin Gothic Medium" panose="020B0603020102020204" pitchFamily="34" charset="0"/>
              </a:rPr>
              <a:t>, Stephen Livingstone</a:t>
            </a:r>
            <a:r>
              <a:rPr lang="en-US" altLang="en-US" sz="1000" b="1" baseline="30000" dirty="0">
                <a:latin typeface="Franklin Gothic Medium" panose="020B0603020102020204" pitchFamily="34" charset="0"/>
              </a:rPr>
              <a:t>10</a:t>
            </a:r>
            <a:r>
              <a:rPr lang="en-US" altLang="en-US" sz="1000" b="1" dirty="0">
                <a:latin typeface="Franklin Gothic Medium" panose="020B0603020102020204" pitchFamily="34" charset="0"/>
              </a:rPr>
              <a:t>, Brittany Main</a:t>
            </a:r>
            <a:r>
              <a:rPr lang="en-US" altLang="en-US" sz="1000" b="1" baseline="30000" dirty="0">
                <a:latin typeface="Franklin Gothic Medium" panose="020B0603020102020204" pitchFamily="34" charset="0"/>
              </a:rPr>
              <a:t>3</a:t>
            </a:r>
            <a:r>
              <a:rPr lang="en-US" altLang="en-US" sz="1000" b="1" dirty="0">
                <a:latin typeface="Franklin Gothic Medium" panose="020B0603020102020204" pitchFamily="34" charset="0"/>
              </a:rPr>
              <a:t>, Sarah Mann</a:t>
            </a:r>
            <a:r>
              <a:rPr lang="en-US" altLang="en-US" sz="1000" b="1" baseline="30000" dirty="0">
                <a:latin typeface="Franklin Gothic Medium" panose="020B0603020102020204" pitchFamily="34" charset="0"/>
              </a:rPr>
              <a:t>1</a:t>
            </a:r>
            <a:r>
              <a:rPr lang="en-US" altLang="en-US" sz="1000" b="1" dirty="0">
                <a:latin typeface="Franklin Gothic Medium" panose="020B0603020102020204" pitchFamily="34" charset="0"/>
              </a:rPr>
              <a:t>, Matt Peacey</a:t>
            </a:r>
            <a:r>
              <a:rPr lang="en-US" altLang="en-US" sz="1000" b="1" baseline="30000" dirty="0">
                <a:latin typeface="Franklin Gothic Medium" panose="020B0603020102020204" pitchFamily="34" charset="0"/>
              </a:rPr>
              <a:t>2</a:t>
            </a:r>
            <a:r>
              <a:rPr lang="en-US" altLang="en-US" sz="1000" b="1" dirty="0">
                <a:latin typeface="Franklin Gothic Medium" panose="020B0603020102020204" pitchFamily="34" charset="0"/>
              </a:rPr>
              <a:t>, Roo Perkins</a:t>
            </a:r>
            <a:r>
              <a:rPr lang="en-US" altLang="en-US" sz="1000" b="1" baseline="30000" dirty="0">
                <a:latin typeface="Franklin Gothic Medium" panose="020B0603020102020204" pitchFamily="34" charset="0"/>
              </a:rPr>
              <a:t>1</a:t>
            </a:r>
            <a:r>
              <a:rPr lang="en-US" altLang="en-US" sz="1000" b="1" dirty="0">
                <a:latin typeface="Franklin Gothic Medium" panose="020B0603020102020204" pitchFamily="34" charset="0"/>
              </a:rPr>
              <a:t>, and Sophia Rahn</a:t>
            </a:r>
            <a:r>
              <a:rPr lang="en-US" altLang="en-US" sz="1000" b="1" baseline="30000" dirty="0">
                <a:latin typeface="Franklin Gothic Medium" panose="020B0603020102020204" pitchFamily="34" charset="0"/>
              </a:rPr>
              <a:t>5</a:t>
            </a:r>
            <a:r>
              <a:rPr lang="en-US" altLang="en-US" sz="1000" b="1" dirty="0">
                <a:latin typeface="Franklin Gothic Medium" panose="020B0603020102020204" pitchFamily="34" charset="0"/>
              </a:rPr>
              <a:t> </a:t>
            </a:r>
            <a:endParaRPr lang="tr-TR" altLang="en-US" sz="1000" b="1" dirty="0">
              <a:latin typeface="Franklin Gothic Medium" panose="020B06030201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5D5B97-1419-983B-7771-1F72E11FD3B3}"/>
              </a:ext>
            </a:extLst>
          </p:cNvPr>
          <p:cNvSpPr/>
          <p:nvPr/>
        </p:nvSpPr>
        <p:spPr bwMode="auto">
          <a:xfrm>
            <a:off x="79361" y="6632194"/>
            <a:ext cx="10541998" cy="71410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82" tIns="37241" rIns="74482" bIns="37241"/>
          <a:lstStyle/>
          <a:p>
            <a:pPr eaLnBrk="1" hangingPunct="1">
              <a:defRPr/>
            </a:pPr>
            <a:endParaRPr lang="en-GB" sz="800" dirty="0">
              <a:latin typeface="Franklin Gothic Book" panose="020B0503020102020204" pitchFamily="34" charset="0"/>
            </a:endParaRP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E6040C3-7970-8B23-F9BE-9D7B8EF27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337" y="6667403"/>
            <a:ext cx="1536977" cy="384846"/>
          </a:xfrm>
          <a:prstGeom prst="rect">
            <a:avLst/>
          </a:prstGeom>
        </p:spPr>
      </p:pic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52C91BD4-A831-4256-B5A6-92730A807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33" t="37840" r="14778" b="37436"/>
          <a:stretch/>
        </p:blipFill>
        <p:spPr>
          <a:xfrm>
            <a:off x="6990139" y="6653785"/>
            <a:ext cx="1032847" cy="3627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FEB67C-05D1-EF2B-82BB-AFA0391E9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169" y="6710951"/>
            <a:ext cx="989152" cy="58659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BE74F92-407E-C93C-B8A9-E6AD5AD15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0925" y="7022159"/>
            <a:ext cx="1581038" cy="291700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FD71F62D-E5DE-9B16-E7DA-868F6A591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764" y="6689866"/>
            <a:ext cx="989152" cy="56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FBEA707-39C0-C002-C76B-65C01E3A44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4033" y="6724562"/>
            <a:ext cx="1177967" cy="3473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01F3C70-FCFE-E942-3FAF-11FE1249A2C7}"/>
              </a:ext>
            </a:extLst>
          </p:cNvPr>
          <p:cNvSpPr txBox="1"/>
          <p:nvPr/>
        </p:nvSpPr>
        <p:spPr>
          <a:xfrm>
            <a:off x="1291609" y="7033422"/>
            <a:ext cx="1578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ranklin Gothic Book" panose="020B0503020102020204" pitchFamily="34" charset="0"/>
              </a:rPr>
              <a:t>Future Leaders Fellowship [Prior-Jones: MR/V022237/1 ]</a:t>
            </a:r>
            <a:endParaRPr lang="en-GB" sz="800" dirty="0">
              <a:latin typeface="Franklin Gothic Book" panose="020B05030201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2949FA-DBA9-BDDE-125F-0296485C1869}"/>
              </a:ext>
            </a:extLst>
          </p:cNvPr>
          <p:cNvSpPr txBox="1"/>
          <p:nvPr/>
        </p:nvSpPr>
        <p:spPr>
          <a:xfrm>
            <a:off x="2796233" y="7022159"/>
            <a:ext cx="2087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ranklin Gothic Book" panose="020B0503020102020204" pitchFamily="34" charset="0"/>
              </a:rPr>
              <a:t>New Investigator Grant</a:t>
            </a:r>
          </a:p>
          <a:p>
            <a:r>
              <a:rPr lang="en-US" sz="800" dirty="0">
                <a:latin typeface="Franklin Gothic Book" panose="020B0503020102020204" pitchFamily="34" charset="0"/>
              </a:rPr>
              <a:t>[Bagshaw: EP/R03530X/1]</a:t>
            </a:r>
            <a:endParaRPr lang="en-GB" sz="800" dirty="0">
              <a:latin typeface="Franklin Gothic Book" panose="020B0503020102020204" pitchFamily="34" charset="0"/>
            </a:endParaRPr>
          </a:p>
        </p:txBody>
      </p:sp>
      <p:sp>
        <p:nvSpPr>
          <p:cNvPr id="14336" name="AutoShape 3234">
            <a:extLst>
              <a:ext uri="{FF2B5EF4-FFF2-40B4-BE49-F238E27FC236}">
                <a16:creationId xmlns:a16="http://schemas.microsoft.com/office/drawing/2014/main" id="{A0D31ED6-0FBF-5EEC-AC5E-69D9963F8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226" y="1584164"/>
            <a:ext cx="2472477" cy="30737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prstShdw prst="shdw17" dist="17961" dir="2700000">
              <a:srgbClr val="00005C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8701" rIns="0" bIns="18701" anchor="ctr"/>
          <a:lstStyle>
            <a:lvl1pPr marL="179388" indent="-179388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979" b="1" dirty="0" err="1">
                <a:solidFill>
                  <a:srgbClr val="B62137"/>
                </a:solidFill>
                <a:latin typeface="Franklin Gothic Medium" panose="020B0603020102020204" pitchFamily="34" charset="0"/>
              </a:rPr>
              <a:t>Cryowurst</a:t>
            </a:r>
            <a:r>
              <a:rPr lang="en-US" altLang="en-US" sz="1979" b="1" dirty="0">
                <a:solidFill>
                  <a:srgbClr val="B62137"/>
                </a:solidFill>
                <a:latin typeface="Franklin Gothic Medium" panose="020B0603020102020204" pitchFamily="34" charset="0"/>
              </a:rPr>
              <a:t>: ice dynamics</a:t>
            </a:r>
            <a:endParaRPr lang="tr-TR" altLang="en-US" sz="1979" b="1" dirty="0">
              <a:solidFill>
                <a:srgbClr val="B62137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4338" name="AutoShape 3234">
            <a:extLst>
              <a:ext uri="{FF2B5EF4-FFF2-40B4-BE49-F238E27FC236}">
                <a16:creationId xmlns:a16="http://schemas.microsoft.com/office/drawing/2014/main" id="{B94342D2-44FD-692A-5C17-881FCF298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227" y="3182920"/>
            <a:ext cx="2472477" cy="30737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prstShdw prst="shdw17" dist="17961" dir="2700000">
              <a:srgbClr val="00005C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8701" rIns="0" bIns="18701" anchor="ctr"/>
          <a:lstStyle>
            <a:lvl1pPr marL="179388" indent="-179388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979" b="1" dirty="0" err="1">
                <a:solidFill>
                  <a:srgbClr val="B62137"/>
                </a:solidFill>
                <a:latin typeface="Franklin Gothic Medium" panose="020B0603020102020204" pitchFamily="34" charset="0"/>
              </a:rPr>
              <a:t>Hydrobean</a:t>
            </a:r>
            <a:r>
              <a:rPr lang="en-US" altLang="en-US" sz="1979" b="1" dirty="0">
                <a:solidFill>
                  <a:srgbClr val="B62137"/>
                </a:solidFill>
                <a:latin typeface="Franklin Gothic Medium" panose="020B0603020102020204" pitchFamily="34" charset="0"/>
              </a:rPr>
              <a:t>: river pollution</a:t>
            </a:r>
            <a:endParaRPr lang="tr-TR" altLang="en-US" sz="1979" b="1" dirty="0">
              <a:solidFill>
                <a:srgbClr val="B62137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4353" name="Picture 14352">
            <a:extLst>
              <a:ext uri="{FF2B5EF4-FFF2-40B4-BE49-F238E27FC236}">
                <a16:creationId xmlns:a16="http://schemas.microsoft.com/office/drawing/2014/main" id="{D9CE7F5E-6A6C-8858-CF5E-12EC674722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2972" y="3729859"/>
            <a:ext cx="1606993" cy="1205245"/>
          </a:xfrm>
          <a:prstGeom prst="rect">
            <a:avLst/>
          </a:prstGeom>
        </p:spPr>
      </p:pic>
      <p:pic>
        <p:nvPicPr>
          <p:cNvPr id="14361" name="Picture 14360">
            <a:extLst>
              <a:ext uri="{FF2B5EF4-FFF2-40B4-BE49-F238E27FC236}">
                <a16:creationId xmlns:a16="http://schemas.microsoft.com/office/drawing/2014/main" id="{FC297DFB-C8A6-E833-EB2B-10E6236080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7689" y="4344421"/>
            <a:ext cx="1621140" cy="1215855"/>
          </a:xfrm>
          <a:prstGeom prst="rect">
            <a:avLst/>
          </a:prstGeom>
        </p:spPr>
      </p:pic>
      <p:pic>
        <p:nvPicPr>
          <p:cNvPr id="14365" name="Picture 14364" descr="A person lying on snow next to a person in a sled&#10;&#10;Description automatically generated">
            <a:extLst>
              <a:ext uri="{FF2B5EF4-FFF2-40B4-BE49-F238E27FC236}">
                <a16:creationId xmlns:a16="http://schemas.microsoft.com/office/drawing/2014/main" id="{97345558-32F5-45AC-719E-39DB3C0459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8826" y="5006904"/>
            <a:ext cx="1621140" cy="1215856"/>
          </a:xfrm>
          <a:prstGeom prst="rect">
            <a:avLst/>
          </a:prstGeom>
        </p:spPr>
      </p:pic>
      <p:pic>
        <p:nvPicPr>
          <p:cNvPr id="14367" name="Picture 14366" descr="A person and person standing next to a metal pole&#10;&#10;Description automatically generated">
            <a:extLst>
              <a:ext uri="{FF2B5EF4-FFF2-40B4-BE49-F238E27FC236}">
                <a16:creationId xmlns:a16="http://schemas.microsoft.com/office/drawing/2014/main" id="{3BD5A17C-B55C-4D4D-906A-AB525D17A0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794" y="4344421"/>
            <a:ext cx="1517087" cy="1862886"/>
          </a:xfrm>
          <a:prstGeom prst="rect">
            <a:avLst/>
          </a:prstGeom>
        </p:spPr>
      </p:pic>
      <p:pic>
        <p:nvPicPr>
          <p:cNvPr id="14370" name="Picture 14369">
            <a:extLst>
              <a:ext uri="{FF2B5EF4-FFF2-40B4-BE49-F238E27FC236}">
                <a16:creationId xmlns:a16="http://schemas.microsoft.com/office/drawing/2014/main" id="{6EE1FF62-3615-0A35-4906-3EFF49B365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47372" y="1664473"/>
            <a:ext cx="2067296" cy="1550472"/>
          </a:xfrm>
          <a:prstGeom prst="rect">
            <a:avLst/>
          </a:prstGeom>
        </p:spPr>
      </p:pic>
      <p:sp>
        <p:nvSpPr>
          <p:cNvPr id="14372" name="21 Metin kutusu">
            <a:extLst>
              <a:ext uri="{FF2B5EF4-FFF2-40B4-BE49-F238E27FC236}">
                <a16:creationId xmlns:a16="http://schemas.microsoft.com/office/drawing/2014/main" id="{BACEC3C2-E365-B6B5-98BE-7B6BD1DE1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31" y="3170974"/>
            <a:ext cx="4758731" cy="111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701" rIns="0" bIns="18701">
            <a:spAutoFit/>
          </a:bodyPr>
          <a:lstStyle>
            <a:lvl1pPr marL="171450" indent="-17145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Cryoegg is deployed in the water channels underneath glaciers and ice sheets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Data provides insight into ice sheet motion – will help predict sea level rise</a:t>
            </a:r>
            <a:endParaRPr lang="tr-TR" altLang="en-US" sz="1000" dirty="0">
              <a:latin typeface="Franklin Gothic Book" panose="020B05030201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Measures temperature, water pressure and electrical conductivity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Tested in Greenland and Switzerland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Proven to work through 2.5km of ice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Provides hourly data for &gt;1 year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Successful deployment in moulins for ~9 months</a:t>
            </a:r>
          </a:p>
        </p:txBody>
      </p:sp>
      <p:sp>
        <p:nvSpPr>
          <p:cNvPr id="14373" name="21 Metin kutusu">
            <a:extLst>
              <a:ext uri="{FF2B5EF4-FFF2-40B4-BE49-F238E27FC236}">
                <a16:creationId xmlns:a16="http://schemas.microsoft.com/office/drawing/2014/main" id="{2471B8CC-CA86-F8E0-89F6-87FFECA53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4227" y="1909651"/>
            <a:ext cx="2940617" cy="126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8701" rIns="0" bIns="18701">
            <a:spAutoFit/>
          </a:bodyPr>
          <a:lstStyle>
            <a:lvl1pPr marL="171450" indent="-17145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 err="1">
                <a:latin typeface="Franklin Gothic Book" panose="020B0503020102020204" pitchFamily="34" charset="0"/>
              </a:rPr>
              <a:t>Cryowurst</a:t>
            </a:r>
            <a:r>
              <a:rPr lang="en-US" altLang="en-US" sz="1000" dirty="0">
                <a:latin typeface="Franklin Gothic Book" panose="020B0503020102020204" pitchFamily="34" charset="0"/>
              </a:rPr>
              <a:t> measures conditions in glacier boreholes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Aims to forecast glacier surges which can destroy infrastructure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Measures temperature, borehole tilt, water pressure and electrical conductivity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Provides insight into glacier motion in real time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Tested on </a:t>
            </a:r>
            <a:r>
              <a:rPr lang="en-US" altLang="en-US" sz="1000" dirty="0" err="1">
                <a:latin typeface="Franklin Gothic Book" panose="020B0503020102020204" pitchFamily="34" charset="0"/>
              </a:rPr>
              <a:t>Donjek</a:t>
            </a:r>
            <a:r>
              <a:rPr lang="en-US" altLang="en-US" sz="1000" dirty="0">
                <a:latin typeface="Franklin Gothic Book" panose="020B0503020102020204" pitchFamily="34" charset="0"/>
              </a:rPr>
              <a:t> Glacier in Yukon, Canada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Provides hourly data for 10 years</a:t>
            </a:r>
          </a:p>
        </p:txBody>
      </p:sp>
      <p:sp>
        <p:nvSpPr>
          <p:cNvPr id="14374" name="21 Metin kutusu">
            <a:extLst>
              <a:ext uri="{FF2B5EF4-FFF2-40B4-BE49-F238E27FC236}">
                <a16:creationId xmlns:a16="http://schemas.microsoft.com/office/drawing/2014/main" id="{8CCF5BA3-7C64-6A43-52BF-7CF285547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4226" y="3519057"/>
            <a:ext cx="3083967" cy="17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8701" rIns="0" bIns="18701">
            <a:spAutoFit/>
          </a:bodyPr>
          <a:lstStyle>
            <a:lvl1pPr marL="171450" indent="-17145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844500" algn="l"/>
              </a:tabLst>
              <a:defRPr sz="3700">
                <a:solidFill>
                  <a:schemeClr val="tx1"/>
                </a:solidFill>
                <a:latin typeface="Felix Titling" panose="04060505060202020A04" pitchFamily="8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 err="1">
                <a:latin typeface="Franklin Gothic Book" panose="020B0503020102020204" pitchFamily="34" charset="0"/>
              </a:rPr>
              <a:t>Hydrobean</a:t>
            </a:r>
            <a:r>
              <a:rPr lang="en-US" altLang="en-US" sz="1000" dirty="0">
                <a:latin typeface="Franklin Gothic Book" panose="020B0503020102020204" pitchFamily="34" charset="0"/>
              </a:rPr>
              <a:t> is a low-cost river monitoring system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Intended for citizen science groups – easy to use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Measures temperature, pressure, and electrical conductivity (EC)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Both temperature and EC can signal pollution – polluted water may be warm, or contain a lot of dissolved chemicals (high EC)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Runs for months on 4 x AA batteries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Live data delivered via mobile phone or satellite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Designed in partnership with PDR Design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Franklin Gothic Book" panose="020B0503020102020204" pitchFamily="34" charset="0"/>
              </a:rPr>
              <a:t>Tested in rivers in Wales and south-west England</a:t>
            </a:r>
          </a:p>
        </p:txBody>
      </p:sp>
      <p:sp>
        <p:nvSpPr>
          <p:cNvPr id="14375" name="TextBox 14374">
            <a:extLst>
              <a:ext uri="{FF2B5EF4-FFF2-40B4-BE49-F238E27FC236}">
                <a16:creationId xmlns:a16="http://schemas.microsoft.com/office/drawing/2014/main" id="{E3FF46AF-1870-72A7-8930-3524E43462C6}"/>
              </a:ext>
            </a:extLst>
          </p:cNvPr>
          <p:cNvSpPr txBox="1"/>
          <p:nvPr/>
        </p:nvSpPr>
        <p:spPr>
          <a:xfrm>
            <a:off x="-39893" y="6224050"/>
            <a:ext cx="1940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Franklin Gothic Book" panose="020B0503020102020204" pitchFamily="34" charset="0"/>
              </a:rPr>
              <a:t>Testing Cryoegg in the East Greenland Ice Core Project borehole</a:t>
            </a:r>
            <a:endParaRPr lang="en-GB" sz="800" dirty="0">
              <a:latin typeface="Franklin Gothic Book" panose="020B0503020102020204" pitchFamily="34" charset="0"/>
            </a:endParaRPr>
          </a:p>
        </p:txBody>
      </p:sp>
      <p:sp>
        <p:nvSpPr>
          <p:cNvPr id="14377" name="TextBox 14376">
            <a:extLst>
              <a:ext uri="{FF2B5EF4-FFF2-40B4-BE49-F238E27FC236}">
                <a16:creationId xmlns:a16="http://schemas.microsoft.com/office/drawing/2014/main" id="{01637344-131A-E59B-A2B2-8A16E6D3A32F}"/>
              </a:ext>
            </a:extLst>
          </p:cNvPr>
          <p:cNvSpPr txBox="1"/>
          <p:nvPr/>
        </p:nvSpPr>
        <p:spPr>
          <a:xfrm>
            <a:off x="1741659" y="5578862"/>
            <a:ext cx="1665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Franklin Gothic Book" panose="020B0503020102020204" pitchFamily="34" charset="0"/>
              </a:rPr>
              <a:t>Large receiving antenna for use in deep ice: the antenna is 2m long and partly buried in the snow. We can receive the Cryoegg signal from 2km down!</a:t>
            </a:r>
            <a:endParaRPr lang="en-GB" sz="800" dirty="0">
              <a:latin typeface="Franklin Gothic Book" panose="020B0503020102020204" pitchFamily="34" charset="0"/>
            </a:endParaRPr>
          </a:p>
        </p:txBody>
      </p:sp>
      <p:sp>
        <p:nvSpPr>
          <p:cNvPr id="14378" name="TextBox 14377">
            <a:extLst>
              <a:ext uri="{FF2B5EF4-FFF2-40B4-BE49-F238E27FC236}">
                <a16:creationId xmlns:a16="http://schemas.microsoft.com/office/drawing/2014/main" id="{3241CDC6-0BBB-0A38-A936-65A4A479DB26}"/>
              </a:ext>
            </a:extLst>
          </p:cNvPr>
          <p:cNvSpPr txBox="1"/>
          <p:nvPr/>
        </p:nvSpPr>
        <p:spPr>
          <a:xfrm>
            <a:off x="3439999" y="6229593"/>
            <a:ext cx="1940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Franklin Gothic Book" panose="020B0503020102020204" pitchFamily="34" charset="0"/>
              </a:rPr>
              <a:t>Portable receiving station for use on smaller glaciers </a:t>
            </a:r>
            <a:endParaRPr lang="en-GB" sz="800" dirty="0">
              <a:latin typeface="Franklin Gothic Book" panose="020B0503020102020204" pitchFamily="34" charset="0"/>
            </a:endParaRPr>
          </a:p>
        </p:txBody>
      </p:sp>
      <p:pic>
        <p:nvPicPr>
          <p:cNvPr id="14380" name="Graphic 14379">
            <a:extLst>
              <a:ext uri="{FF2B5EF4-FFF2-40B4-BE49-F238E27FC236}">
                <a16:creationId xmlns:a16="http://schemas.microsoft.com/office/drawing/2014/main" id="{2584E8E9-FFB2-F677-E3C8-85046434EA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38116" y="6714769"/>
            <a:ext cx="1859639" cy="349988"/>
          </a:xfrm>
          <a:prstGeom prst="rect">
            <a:avLst/>
          </a:prstGeom>
        </p:spPr>
      </p:pic>
      <p:sp>
        <p:nvSpPr>
          <p:cNvPr id="14383" name="TextBox 14382">
            <a:extLst>
              <a:ext uri="{FF2B5EF4-FFF2-40B4-BE49-F238E27FC236}">
                <a16:creationId xmlns:a16="http://schemas.microsoft.com/office/drawing/2014/main" id="{9BDB3D6E-3D19-E852-85F2-BE5BB52F851B}"/>
              </a:ext>
            </a:extLst>
          </p:cNvPr>
          <p:cNvSpPr txBox="1"/>
          <p:nvPr/>
        </p:nvSpPr>
        <p:spPr>
          <a:xfrm>
            <a:off x="4469182" y="7039825"/>
            <a:ext cx="258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ranklin Gothic Book" panose="020B0503020102020204" pitchFamily="34" charset="0"/>
              </a:rPr>
              <a:t>Research Wales Innovation Fund:</a:t>
            </a:r>
          </a:p>
          <a:p>
            <a:r>
              <a:rPr lang="en-US" sz="800" dirty="0">
                <a:latin typeface="Franklin Gothic Book" panose="020B0503020102020204" pitchFamily="34" charset="0"/>
              </a:rPr>
              <a:t>Innovation for All grant [Bagshaw / Prior-Jones] </a:t>
            </a:r>
            <a:endParaRPr lang="en-GB" sz="800" dirty="0">
              <a:latin typeface="Franklin Gothic Book" panose="020B0503020102020204" pitchFamily="34" charset="0"/>
            </a:endParaRPr>
          </a:p>
        </p:txBody>
      </p:sp>
      <p:sp>
        <p:nvSpPr>
          <p:cNvPr id="14384" name="TextBox 14383">
            <a:extLst>
              <a:ext uri="{FF2B5EF4-FFF2-40B4-BE49-F238E27FC236}">
                <a16:creationId xmlns:a16="http://schemas.microsoft.com/office/drawing/2014/main" id="{67D63688-F03A-BA6D-2180-9599E0639EE4}"/>
              </a:ext>
            </a:extLst>
          </p:cNvPr>
          <p:cNvSpPr txBox="1"/>
          <p:nvPr/>
        </p:nvSpPr>
        <p:spPr>
          <a:xfrm>
            <a:off x="74191" y="6752371"/>
            <a:ext cx="1177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Franklin Gothic Book" panose="020B0503020102020204" pitchFamily="34" charset="0"/>
              </a:rPr>
              <a:t>We thank the following for their support:</a:t>
            </a:r>
            <a:endParaRPr lang="en-GB" sz="800" dirty="0"/>
          </a:p>
        </p:txBody>
      </p:sp>
      <p:pic>
        <p:nvPicPr>
          <p:cNvPr id="5" name="Picture 4" descr="A river with a pole in it&#10;&#10;AI-generated content may be incorrect.">
            <a:extLst>
              <a:ext uri="{FF2B5EF4-FFF2-40B4-BE49-F238E27FC236}">
                <a16:creationId xmlns:a16="http://schemas.microsoft.com/office/drawing/2014/main" id="{74CF67A9-E4D0-4494-0875-D1B56259C0F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37543"/>
          <a:stretch/>
        </p:blipFill>
        <p:spPr>
          <a:xfrm>
            <a:off x="8554063" y="3535225"/>
            <a:ext cx="2067296" cy="17215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8a70e9-7058-42c8-b7fc-a049e39e1998">
      <Terms xmlns="http://schemas.microsoft.com/office/infopath/2007/PartnerControls"/>
    </lcf76f155ced4ddcb4097134ff3c332f>
    <TaxCatchAll xmlns="6d402828-ba5d-443e-b519-51de835211e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DC963359F68C4BB256EAC092641ABA" ma:contentTypeVersion="18" ma:contentTypeDescription="Create a new document." ma:contentTypeScope="" ma:versionID="23a833cffeb67dbdc8b22c1171685a99">
  <xsd:schema xmlns:xsd="http://www.w3.org/2001/XMLSchema" xmlns:xs="http://www.w3.org/2001/XMLSchema" xmlns:p="http://schemas.microsoft.com/office/2006/metadata/properties" xmlns:ns2="358a70e9-7058-42c8-b7fc-a049e39e1998" xmlns:ns3="6d402828-ba5d-443e-b519-51de835211e4" targetNamespace="http://schemas.microsoft.com/office/2006/metadata/properties" ma:root="true" ma:fieldsID="d80a773cf8958190aa52979eb263478d" ns2:_="" ns3:_="">
    <xsd:import namespace="358a70e9-7058-42c8-b7fc-a049e39e1998"/>
    <xsd:import namespace="6d402828-ba5d-443e-b519-51de835211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a70e9-7058-42c8-b7fc-a049e39e19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354608c-5633-40c1-be57-7b60b5f02a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402828-ba5d-443e-b519-51de835211e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0d222a4-6e31-4809-8cc5-27f9f0f843d0}" ma:internalName="TaxCatchAll" ma:showField="CatchAllData" ma:web="6d402828-ba5d-443e-b519-51de835211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C86988-C6B5-4B6E-9902-CEE86718E1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67C23C-BCD0-4509-AC01-152B2EB52865}">
  <ds:schemaRefs>
    <ds:schemaRef ds:uri="http://schemas.microsoft.com/office/2006/metadata/properties"/>
    <ds:schemaRef ds:uri="http://schemas.microsoft.com/office/infopath/2007/PartnerControls"/>
    <ds:schemaRef ds:uri="358a70e9-7058-42c8-b7fc-a049e39e1998"/>
    <ds:schemaRef ds:uri="6d402828-ba5d-443e-b519-51de835211e4"/>
  </ds:schemaRefs>
</ds:datastoreItem>
</file>

<file path=customXml/itemProps3.xml><?xml version="1.0" encoding="utf-8"?>
<ds:datastoreItem xmlns:ds="http://schemas.openxmlformats.org/officeDocument/2006/customXml" ds:itemID="{AD542535-6104-4AA9-977B-0E3D020D04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8a70e9-7058-42c8-b7fc-a049e39e1998"/>
    <ds:schemaRef ds:uri="6d402828-ba5d-443e-b519-51de835211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bdb74b30-9568-4856-bdbf-06759778fcbc}" enabled="0" method="" siteId="{bdb74b30-9568-4856-bdbf-06759778fcb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1567</TotalTime>
  <Words>594</Words>
  <Application>Microsoft Office PowerPoint</Application>
  <PresentationFormat>Custom</PresentationFormat>
  <Paragraphs>51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Felix Titling</vt:lpstr>
      <vt:lpstr>Franklin Gothic Book</vt:lpstr>
      <vt:lpstr>Franklin Gothic Medium</vt:lpstr>
      <vt:lpstr>Office Theme</vt:lpstr>
      <vt:lpstr>PowerPoint Presentation</vt:lpstr>
    </vt:vector>
  </TitlesOfParts>
  <Company>CISP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wdlgr</dc:creator>
  <cp:lastModifiedBy>Mike Prior-Jones</cp:lastModifiedBy>
  <cp:revision>216</cp:revision>
  <dcterms:created xsi:type="dcterms:W3CDTF">2006-04-12T13:17:55Z</dcterms:created>
  <dcterms:modified xsi:type="dcterms:W3CDTF">2025-04-23T14:59:46Z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0x01010062DC963359F68C4BB256EAC092641ABA</vt:lpwstr>
  </property>
  <property fmtid="{D5CDD505-2E9C-101B-9397-08002B2CF9AE}" pid="3" name="MediaServiceImageTags">
    <vt:lpwstr/>
  </property>
</Properties>
</file>