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324" r:id="rId4"/>
    <p:sldId id="306" r:id="rId5"/>
    <p:sldId id="319" r:id="rId6"/>
    <p:sldId id="296" r:id="rId7"/>
    <p:sldId id="316" r:id="rId8"/>
    <p:sldId id="317" r:id="rId9"/>
    <p:sldId id="318" r:id="rId10"/>
    <p:sldId id="325" r:id="rId11"/>
    <p:sldId id="295" r:id="rId12"/>
    <p:sldId id="320" r:id="rId13"/>
    <p:sldId id="321" r:id="rId14"/>
    <p:sldId id="322" r:id="rId15"/>
    <p:sldId id="323" r:id="rId16"/>
    <p:sldId id="307" r:id="rId17"/>
    <p:sldId id="26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8B17"/>
    <a:srgbClr val="EC8D08"/>
    <a:srgbClr val="9C4B25"/>
    <a:srgbClr val="FFBF4C"/>
    <a:srgbClr val="D9D9D9"/>
    <a:srgbClr val="DE6E60"/>
    <a:srgbClr val="FFECCC"/>
    <a:srgbClr val="F9F9F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D2F06-F882-453E-AE20-97EAAE53F6A3}" v="17" dt="2025-04-27T15:41:33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7419" autoAdjust="0"/>
  </p:normalViewPr>
  <p:slideViewPr>
    <p:cSldViewPr snapToGrid="0" showGuides="1">
      <p:cViewPr>
        <p:scale>
          <a:sx n="75" d="100"/>
          <a:sy n="75" d="100"/>
        </p:scale>
        <p:origin x="176" y="-5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509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cimento, Thiago Victor" userId="S::thiago.nascimento@eawag.ch::14479dd9-3320-49c4-8f2a-3c7568046cca" providerId="AD" clId="Web-{176F7460-640F-3959-10A3-2C1F2C04DE07}"/>
    <pc:docChg chg="addSld modSld">
      <pc:chgData name="Nascimento, Thiago Victor" userId="S::thiago.nascimento@eawag.ch::14479dd9-3320-49c4-8f2a-3c7568046cca" providerId="AD" clId="Web-{176F7460-640F-3959-10A3-2C1F2C04DE07}" dt="2024-11-06T08:38:21.885" v="354" actId="20577"/>
      <pc:docMkLst>
        <pc:docMk/>
      </pc:docMkLst>
      <pc:sldChg chg="modSp">
        <pc:chgData name="Nascimento, Thiago Victor" userId="S::thiago.nascimento@eawag.ch::14479dd9-3320-49c4-8f2a-3c7568046cca" providerId="AD" clId="Web-{176F7460-640F-3959-10A3-2C1F2C04DE07}" dt="2024-11-06T07:56:26.452" v="188" actId="20577"/>
        <pc:sldMkLst>
          <pc:docMk/>
          <pc:sldMk cId="726221084" sldId="256"/>
        </pc:sldMkLst>
        <pc:spChg chg="mod">
          <ac:chgData name="Nascimento, Thiago Victor" userId="S::thiago.nascimento@eawag.ch::14479dd9-3320-49c4-8f2a-3c7568046cca" providerId="AD" clId="Web-{176F7460-640F-3959-10A3-2C1F2C04DE07}" dt="2024-11-06T07:56:26.452" v="188" actId="20577"/>
          <ac:spMkLst>
            <pc:docMk/>
            <pc:sldMk cId="726221084" sldId="256"/>
            <ac:spMk id="2" creationId="{0F899126-A185-8166-0B1D-71DD4ACEBC73}"/>
          </ac:spMkLst>
        </pc:spChg>
      </pc:sldChg>
      <pc:sldChg chg="addSp modSp">
        <pc:chgData name="Nascimento, Thiago Victor" userId="S::thiago.nascimento@eawag.ch::14479dd9-3320-49c4-8f2a-3c7568046cca" providerId="AD" clId="Web-{176F7460-640F-3959-10A3-2C1F2C04DE07}" dt="2024-11-06T08:08:04.039" v="327" actId="14100"/>
        <pc:sldMkLst>
          <pc:docMk/>
          <pc:sldMk cId="2800086088" sldId="257"/>
        </pc:sldMkLst>
        <pc:spChg chg="add mod">
          <ac:chgData name="Nascimento, Thiago Victor" userId="S::thiago.nascimento@eawag.ch::14479dd9-3320-49c4-8f2a-3c7568046cca" providerId="AD" clId="Web-{176F7460-640F-3959-10A3-2C1F2C04DE07}" dt="2024-11-06T08:08:04.039" v="327" actId="14100"/>
          <ac:spMkLst>
            <pc:docMk/>
            <pc:sldMk cId="2800086088" sldId="257"/>
            <ac:spMk id="2" creationId="{B07DCD65-14C3-6AAD-AEE2-A1FCA819AFB4}"/>
          </ac:spMkLst>
        </pc:spChg>
        <pc:picChg chg="mod">
          <ac:chgData name="Nascimento, Thiago Victor" userId="S::thiago.nascimento@eawag.ch::14479dd9-3320-49c4-8f2a-3c7568046cca" providerId="AD" clId="Web-{176F7460-640F-3959-10A3-2C1F2C04DE07}" dt="2024-11-06T08:02:23.129" v="217" actId="1076"/>
          <ac:picMkLst>
            <pc:docMk/>
            <pc:sldMk cId="2800086088" sldId="257"/>
            <ac:picMk id="3" creationId="{00000000-0000-0000-0000-000000000000}"/>
          </ac:picMkLst>
        </pc:picChg>
      </pc:sldChg>
      <pc:sldChg chg="modSp">
        <pc:chgData name="Nascimento, Thiago Victor" userId="S::thiago.nascimento@eawag.ch::14479dd9-3320-49c4-8f2a-3c7568046cca" providerId="AD" clId="Web-{176F7460-640F-3959-10A3-2C1F2C04DE07}" dt="2024-11-06T08:38:21.885" v="354" actId="20577"/>
        <pc:sldMkLst>
          <pc:docMk/>
          <pc:sldMk cId="4260209639" sldId="258"/>
        </pc:sldMkLst>
        <pc:spChg chg="mod">
          <ac:chgData name="Nascimento, Thiago Victor" userId="S::thiago.nascimento@eawag.ch::14479dd9-3320-49c4-8f2a-3c7568046cca" providerId="AD" clId="Web-{176F7460-640F-3959-10A3-2C1F2C04DE07}" dt="2024-11-06T08:38:21.885" v="354" actId="20577"/>
          <ac:spMkLst>
            <pc:docMk/>
            <pc:sldMk cId="4260209639" sldId="258"/>
            <ac:spMk id="16" creationId="{7613C99E-3723-375A-707A-643ED90691E7}"/>
          </ac:spMkLst>
        </pc:spChg>
        <pc:cxnChg chg="mod">
          <ac:chgData name="Nascimento, Thiago Victor" userId="S::thiago.nascimento@eawag.ch::14479dd9-3320-49c4-8f2a-3c7568046cca" providerId="AD" clId="Web-{176F7460-640F-3959-10A3-2C1F2C04DE07}" dt="2024-11-06T07:57:36.469" v="190" actId="14100"/>
          <ac:cxnSpMkLst>
            <pc:docMk/>
            <pc:sldMk cId="4260209639" sldId="258"/>
            <ac:cxnSpMk id="13" creationId="{2F112EA1-6AE7-58C0-B3B1-3463D56B6269}"/>
          </ac:cxnSpMkLst>
        </pc:cxnChg>
        <pc:cxnChg chg="mod">
          <ac:chgData name="Nascimento, Thiago Victor" userId="S::thiago.nascimento@eawag.ch::14479dd9-3320-49c4-8f2a-3c7568046cca" providerId="AD" clId="Web-{176F7460-640F-3959-10A3-2C1F2C04DE07}" dt="2024-11-06T07:57:46.141" v="192" actId="1076"/>
          <ac:cxnSpMkLst>
            <pc:docMk/>
            <pc:sldMk cId="4260209639" sldId="258"/>
            <ac:cxnSpMk id="14" creationId="{6A68F69F-12B6-5642-35F9-348565C00519}"/>
          </ac:cxnSpMkLst>
        </pc:cxnChg>
      </pc:sldChg>
      <pc:sldChg chg="addSp modSp">
        <pc:chgData name="Nascimento, Thiago Victor" userId="S::thiago.nascimento@eawag.ch::14479dd9-3320-49c4-8f2a-3c7568046cca" providerId="AD" clId="Web-{176F7460-640F-3959-10A3-2C1F2C04DE07}" dt="2024-11-06T08:34:42.225" v="345" actId="14100"/>
        <pc:sldMkLst>
          <pc:docMk/>
          <pc:sldMk cId="1547291048" sldId="259"/>
        </pc:sldMkLst>
        <pc:spChg chg="add mod">
          <ac:chgData name="Nascimento, Thiago Victor" userId="S::thiago.nascimento@eawag.ch::14479dd9-3320-49c4-8f2a-3c7568046cca" providerId="AD" clId="Web-{176F7460-640F-3959-10A3-2C1F2C04DE07}" dt="2024-11-06T08:33:08.474" v="332" actId="14100"/>
          <ac:spMkLst>
            <pc:docMk/>
            <pc:sldMk cId="1547291048" sldId="259"/>
            <ac:spMk id="4" creationId="{3EEAE6CB-7888-7230-5448-1E522932B8AF}"/>
          </ac:spMkLst>
        </pc:spChg>
        <pc:spChg chg="add mod">
          <ac:chgData name="Nascimento, Thiago Victor" userId="S::thiago.nascimento@eawag.ch::14479dd9-3320-49c4-8f2a-3c7568046cca" providerId="AD" clId="Web-{176F7460-640F-3959-10A3-2C1F2C04DE07}" dt="2024-11-06T08:33:12.646" v="334" actId="1076"/>
          <ac:spMkLst>
            <pc:docMk/>
            <pc:sldMk cId="1547291048" sldId="259"/>
            <ac:spMk id="5" creationId="{7636C9D8-DA94-1C4D-4E50-4FA6A8EEECF7}"/>
          </ac:spMkLst>
        </pc:spChg>
        <pc:spChg chg="add mod">
          <ac:chgData name="Nascimento, Thiago Victor" userId="S::thiago.nascimento@eawag.ch::14479dd9-3320-49c4-8f2a-3c7568046cca" providerId="AD" clId="Web-{176F7460-640F-3959-10A3-2C1F2C04DE07}" dt="2024-11-06T08:33:15.599" v="336" actId="1076"/>
          <ac:spMkLst>
            <pc:docMk/>
            <pc:sldMk cId="1547291048" sldId="259"/>
            <ac:spMk id="6" creationId="{81FE8E16-30DC-562C-AB18-EDC1E88FBFBA}"/>
          </ac:spMkLst>
        </pc:spChg>
        <pc:spChg chg="add mod">
          <ac:chgData name="Nascimento, Thiago Victor" userId="S::thiago.nascimento@eawag.ch::14479dd9-3320-49c4-8f2a-3c7568046cca" providerId="AD" clId="Web-{176F7460-640F-3959-10A3-2C1F2C04DE07}" dt="2024-11-06T08:33:19.990" v="338" actId="1076"/>
          <ac:spMkLst>
            <pc:docMk/>
            <pc:sldMk cId="1547291048" sldId="259"/>
            <ac:spMk id="7" creationId="{9793583E-1654-471E-B8EE-6C348B29E5FC}"/>
          </ac:spMkLst>
        </pc:spChg>
        <pc:spChg chg="mod">
          <ac:chgData name="Nascimento, Thiago Victor" userId="S::thiago.nascimento@eawag.ch::14479dd9-3320-49c4-8f2a-3c7568046cca" providerId="AD" clId="Web-{176F7460-640F-3959-10A3-2C1F2C04DE07}" dt="2024-11-06T08:34:42.225" v="345" actId="14100"/>
          <ac:spMkLst>
            <pc:docMk/>
            <pc:sldMk cId="1547291048" sldId="259"/>
            <ac:spMk id="83" creationId="{BA9AC550-5039-690F-7093-52CA9DFAA749}"/>
          </ac:spMkLst>
        </pc:spChg>
        <pc:spChg chg="mod">
          <ac:chgData name="Nascimento, Thiago Victor" userId="S::thiago.nascimento@eawag.ch::14479dd9-3320-49c4-8f2a-3c7568046cca" providerId="AD" clId="Web-{176F7460-640F-3959-10A3-2C1F2C04DE07}" dt="2024-11-06T08:34:08.522" v="342" actId="20577"/>
          <ac:spMkLst>
            <pc:docMk/>
            <pc:sldMk cId="1547291048" sldId="259"/>
            <ac:spMk id="85" creationId="{62A3EF3E-7912-6A08-A3AB-948180519363}"/>
          </ac:spMkLst>
        </pc:spChg>
        <pc:picChg chg="mod">
          <ac:chgData name="Nascimento, Thiago Victor" userId="S::thiago.nascimento@eawag.ch::14479dd9-3320-49c4-8f2a-3c7568046cca" providerId="AD" clId="Web-{176F7460-640F-3959-10A3-2C1F2C04DE07}" dt="2024-11-06T08:34:24.522" v="343" actId="14100"/>
          <ac:picMkLst>
            <pc:docMk/>
            <pc:sldMk cId="1547291048" sldId="259"/>
            <ac:picMk id="82" creationId="{993F4778-555A-A716-6ED8-751C667D68A6}"/>
          </ac:picMkLst>
        </pc:picChg>
      </pc:sldChg>
      <pc:sldChg chg="delSp modSp">
        <pc:chgData name="Nascimento, Thiago Victor" userId="S::thiago.nascimento@eawag.ch::14479dd9-3320-49c4-8f2a-3c7568046cca" providerId="AD" clId="Web-{176F7460-640F-3959-10A3-2C1F2C04DE07}" dt="2024-11-06T07:51:20.214" v="45"/>
        <pc:sldMkLst>
          <pc:docMk/>
          <pc:sldMk cId="2520450248" sldId="265"/>
        </pc:sldMkLst>
        <pc:spChg chg="del">
          <ac:chgData name="Nascimento, Thiago Victor" userId="S::thiago.nascimento@eawag.ch::14479dd9-3320-49c4-8f2a-3c7568046cca" providerId="AD" clId="Web-{176F7460-640F-3959-10A3-2C1F2C04DE07}" dt="2024-11-06T07:51:20.214" v="45"/>
          <ac:spMkLst>
            <pc:docMk/>
            <pc:sldMk cId="2520450248" sldId="265"/>
            <ac:spMk id="11" creationId="{B2C2AA5C-090F-EAF3-11ED-E5E9FF1E5E1C}"/>
          </ac:spMkLst>
        </pc:spChg>
        <pc:picChg chg="mod">
          <ac:chgData name="Nascimento, Thiago Victor" userId="S::thiago.nascimento@eawag.ch::14479dd9-3320-49c4-8f2a-3c7568046cca" providerId="AD" clId="Web-{176F7460-640F-3959-10A3-2C1F2C04DE07}" dt="2024-11-06T07:51:14.386" v="44" actId="14100"/>
          <ac:picMkLst>
            <pc:docMk/>
            <pc:sldMk cId="2520450248" sldId="265"/>
            <ac:picMk id="6" creationId="{0E86997E-8038-A80E-5D40-83364E27ED18}"/>
          </ac:picMkLst>
        </pc:picChg>
      </pc:sldChg>
      <pc:sldChg chg="addSp modSp">
        <pc:chgData name="Nascimento, Thiago Victor" userId="S::thiago.nascimento@eawag.ch::14479dd9-3320-49c4-8f2a-3c7568046cca" providerId="AD" clId="Web-{176F7460-640F-3959-10A3-2C1F2C04DE07}" dt="2024-11-06T07:54:19.216" v="73" actId="20577"/>
        <pc:sldMkLst>
          <pc:docMk/>
          <pc:sldMk cId="2730525082" sldId="267"/>
        </pc:sldMkLst>
        <pc:spChg chg="add mod">
          <ac:chgData name="Nascimento, Thiago Victor" userId="S::thiago.nascimento@eawag.ch::14479dd9-3320-49c4-8f2a-3c7568046cca" providerId="AD" clId="Web-{176F7460-640F-3959-10A3-2C1F2C04DE07}" dt="2024-11-06T07:54:19.216" v="73" actId="20577"/>
          <ac:spMkLst>
            <pc:docMk/>
            <pc:sldMk cId="2730525082" sldId="267"/>
            <ac:spMk id="6" creationId="{1B00517B-0A76-CD30-E5AA-E5925FD521FC}"/>
          </ac:spMkLst>
        </pc:spChg>
        <pc:picChg chg="mod">
          <ac:chgData name="Nascimento, Thiago Victor" userId="S::thiago.nascimento@eawag.ch::14479dd9-3320-49c4-8f2a-3c7568046cca" providerId="AD" clId="Web-{176F7460-640F-3959-10A3-2C1F2C04DE07}" dt="2024-11-06T07:51:32.636" v="47" actId="1076"/>
          <ac:picMkLst>
            <pc:docMk/>
            <pc:sldMk cId="2730525082" sldId="267"/>
            <ac:picMk id="2" creationId="{FECAF4C9-2BB0-273F-7434-EBC302FCDF17}"/>
          </ac:picMkLst>
        </pc:picChg>
      </pc:sldChg>
      <pc:sldChg chg="modSp addAnim delAnim">
        <pc:chgData name="Nascimento, Thiago Victor" userId="S::thiago.nascimento@eawag.ch::14479dd9-3320-49c4-8f2a-3c7568046cca" providerId="AD" clId="Web-{176F7460-640F-3959-10A3-2C1F2C04DE07}" dt="2024-11-06T08:04:09.193" v="221"/>
        <pc:sldMkLst>
          <pc:docMk/>
          <pc:sldMk cId="265126560" sldId="268"/>
        </pc:sldMkLst>
        <pc:spChg chg="mod">
          <ac:chgData name="Nascimento, Thiago Victor" userId="S::thiago.nascimento@eawag.ch::14479dd9-3320-49c4-8f2a-3c7568046cca" providerId="AD" clId="Web-{176F7460-640F-3959-10A3-2C1F2C04DE07}" dt="2024-11-06T07:51:38.870" v="48" actId="14100"/>
          <ac:spMkLst>
            <pc:docMk/>
            <pc:sldMk cId="265126560" sldId="268"/>
            <ac:spMk id="4" creationId="{D603CD3E-5EC7-DAE9-20BA-118AA57FD681}"/>
          </ac:spMkLst>
        </pc:spChg>
        <pc:picChg chg="mod">
          <ac:chgData name="Nascimento, Thiago Victor" userId="S::thiago.nascimento@eawag.ch::14479dd9-3320-49c4-8f2a-3c7568046cca" providerId="AD" clId="Web-{176F7460-640F-3959-10A3-2C1F2C04DE07}" dt="2024-11-06T08:03:27.301" v="218"/>
          <ac:picMkLst>
            <pc:docMk/>
            <pc:sldMk cId="265126560" sldId="268"/>
            <ac:picMk id="6" creationId="{00000000-0000-0000-0000-000000000000}"/>
          </ac:picMkLst>
        </pc:picChg>
        <pc:picChg chg="mod">
          <ac:chgData name="Nascimento, Thiago Victor" userId="S::thiago.nascimento@eawag.ch::14479dd9-3320-49c4-8f2a-3c7568046cca" providerId="AD" clId="Web-{176F7460-640F-3959-10A3-2C1F2C04DE07}" dt="2024-11-06T08:03:50.114" v="219"/>
          <ac:picMkLst>
            <pc:docMk/>
            <pc:sldMk cId="265126560" sldId="268"/>
            <ac:picMk id="7" creationId="{E5ED4C16-58EA-6C5B-7E0B-DEA89238A03C}"/>
          </ac:picMkLst>
        </pc:picChg>
      </pc:sldChg>
      <pc:sldChg chg="modSp addAnim delAnim">
        <pc:chgData name="Nascimento, Thiago Victor" userId="S::thiago.nascimento@eawag.ch::14479dd9-3320-49c4-8f2a-3c7568046cca" providerId="AD" clId="Web-{176F7460-640F-3959-10A3-2C1F2C04DE07}" dt="2024-11-06T08:37:23.712" v="352"/>
        <pc:sldMkLst>
          <pc:docMk/>
          <pc:sldMk cId="2451836230" sldId="283"/>
        </pc:sldMkLst>
        <pc:spChg chg="mod">
          <ac:chgData name="Nascimento, Thiago Victor" userId="S::thiago.nascimento@eawag.ch::14479dd9-3320-49c4-8f2a-3c7568046cca" providerId="AD" clId="Web-{176F7460-640F-3959-10A3-2C1F2C04DE07}" dt="2024-11-06T08:37:23.712" v="352"/>
          <ac:spMkLst>
            <pc:docMk/>
            <pc:sldMk cId="2451836230" sldId="283"/>
            <ac:spMk id="26" creationId="{71BF9413-D576-7AD7-9C9C-988EA0B0B86D}"/>
          </ac:spMkLst>
        </pc:spChg>
      </pc:sldChg>
      <pc:sldChg chg="addSp modSp">
        <pc:chgData name="Nascimento, Thiago Victor" userId="S::thiago.nascimento@eawag.ch::14479dd9-3320-49c4-8f2a-3c7568046cca" providerId="AD" clId="Web-{176F7460-640F-3959-10A3-2C1F2C04DE07}" dt="2024-11-06T08:05:03.256" v="224" actId="14100"/>
        <pc:sldMkLst>
          <pc:docMk/>
          <pc:sldMk cId="2048363398" sldId="286"/>
        </pc:sldMkLst>
        <pc:spChg chg="add mod">
          <ac:chgData name="Nascimento, Thiago Victor" userId="S::thiago.nascimento@eawag.ch::14479dd9-3320-49c4-8f2a-3c7568046cca" providerId="AD" clId="Web-{176F7460-640F-3959-10A3-2C1F2C04DE07}" dt="2024-11-06T08:05:03.256" v="224" actId="14100"/>
          <ac:spMkLst>
            <pc:docMk/>
            <pc:sldMk cId="2048363398" sldId="286"/>
            <ac:spMk id="3" creationId="{C294B73B-2E73-BDC9-7D6B-D4C7EE4E103E}"/>
          </ac:spMkLst>
        </pc:spChg>
      </pc:sldChg>
      <pc:sldChg chg="modSp">
        <pc:chgData name="Nascimento, Thiago Victor" userId="S::thiago.nascimento@eawag.ch::14479dd9-3320-49c4-8f2a-3c7568046cca" providerId="AD" clId="Web-{176F7460-640F-3959-10A3-2C1F2C04DE07}" dt="2024-11-06T07:55:49.686" v="183" actId="20577"/>
        <pc:sldMkLst>
          <pc:docMk/>
          <pc:sldMk cId="2272419754" sldId="289"/>
        </pc:sldMkLst>
        <pc:spChg chg="mod">
          <ac:chgData name="Nascimento, Thiago Victor" userId="S::thiago.nascimento@eawag.ch::14479dd9-3320-49c4-8f2a-3c7568046cca" providerId="AD" clId="Web-{176F7460-640F-3959-10A3-2C1F2C04DE07}" dt="2024-11-06T07:55:49.686" v="183" actId="20577"/>
          <ac:spMkLst>
            <pc:docMk/>
            <pc:sldMk cId="2272419754" sldId="289"/>
            <ac:spMk id="23" creationId="{2B3D8F17-2A18-DD1B-BF47-08A647C25F87}"/>
          </ac:spMkLst>
        </pc:spChg>
      </pc:sldChg>
      <pc:sldChg chg="modSp add replId">
        <pc:chgData name="Nascimento, Thiago Victor" userId="S::thiago.nascimento@eawag.ch::14479dd9-3320-49c4-8f2a-3c7568046cca" providerId="AD" clId="Web-{176F7460-640F-3959-10A3-2C1F2C04DE07}" dt="2024-11-06T08:07:32.164" v="323" actId="20577"/>
        <pc:sldMkLst>
          <pc:docMk/>
          <pc:sldMk cId="4172277159" sldId="290"/>
        </pc:sldMkLst>
        <pc:spChg chg="mod">
          <ac:chgData name="Nascimento, Thiago Victor" userId="S::thiago.nascimento@eawag.ch::14479dd9-3320-49c4-8f2a-3c7568046cca" providerId="AD" clId="Web-{176F7460-640F-3959-10A3-2C1F2C04DE07}" dt="2024-11-06T08:05:20.068" v="229" actId="20577"/>
          <ac:spMkLst>
            <pc:docMk/>
            <pc:sldMk cId="4172277159" sldId="290"/>
            <ac:spMk id="2" creationId="{5A93348B-F4BD-140E-EE00-48821C61E8AD}"/>
          </ac:spMkLst>
        </pc:spChg>
        <pc:spChg chg="mod">
          <ac:chgData name="Nascimento, Thiago Victor" userId="S::thiago.nascimento@eawag.ch::14479dd9-3320-49c4-8f2a-3c7568046cca" providerId="AD" clId="Web-{176F7460-640F-3959-10A3-2C1F2C04DE07}" dt="2024-11-06T08:07:32.164" v="323" actId="20577"/>
          <ac:spMkLst>
            <pc:docMk/>
            <pc:sldMk cId="4172277159" sldId="290"/>
            <ac:spMk id="23" creationId="{2B3D8F17-2A18-DD1B-BF47-08A647C25F87}"/>
          </ac:spMkLst>
        </pc:spChg>
      </pc:sldChg>
    </pc:docChg>
  </pc:docChgLst>
  <pc:docChgLst>
    <pc:chgData name="Nascimento, Thiago Victor" userId="S::thiago.nascimento@eawag.ch::14479dd9-3320-49c4-8f2a-3c7568046cca" providerId="AD" clId="Web-{24D81D4A-5562-9E09-3C68-B32291B561E9}"/>
    <pc:docChg chg="modSld">
      <pc:chgData name="Nascimento, Thiago Victor" userId="S::thiago.nascimento@eawag.ch::14479dd9-3320-49c4-8f2a-3c7568046cca" providerId="AD" clId="Web-{24D81D4A-5562-9E09-3C68-B32291B561E9}" dt="2024-10-06T12:26:19.177" v="7"/>
      <pc:docMkLst>
        <pc:docMk/>
      </pc:docMkLst>
      <pc:sldChg chg="addSp delSp modSp">
        <pc:chgData name="Nascimento, Thiago Victor" userId="S::thiago.nascimento@eawag.ch::14479dd9-3320-49c4-8f2a-3c7568046cca" providerId="AD" clId="Web-{24D81D4A-5562-9E09-3C68-B32291B561E9}" dt="2024-10-06T12:26:19.177" v="7"/>
        <pc:sldMkLst>
          <pc:docMk/>
          <pc:sldMk cId="3489246341" sldId="278"/>
        </pc:sldMkLst>
        <pc:spChg chg="add del mod">
          <ac:chgData name="Nascimento, Thiago Victor" userId="S::thiago.nascimento@eawag.ch::14479dd9-3320-49c4-8f2a-3c7568046cca" providerId="AD" clId="Web-{24D81D4A-5562-9E09-3C68-B32291B561E9}" dt="2024-10-06T12:26:19.177" v="7"/>
          <ac:spMkLst>
            <pc:docMk/>
            <pc:sldMk cId="3489246341" sldId="278"/>
            <ac:spMk id="2" creationId="{7FD3CF47-3BCF-112F-F71A-F4B067659201}"/>
          </ac:spMkLst>
        </pc:spChg>
      </pc:sldChg>
    </pc:docChg>
  </pc:docChgLst>
  <pc:docChgLst>
    <pc:chgData name="Nascimento, Thiago Victor" userId="S::thiago.nascimento@eawag.ch::14479dd9-3320-49c4-8f2a-3c7568046cca" providerId="AD" clId="Web-{F33BD2D9-E551-976A-5139-1D9FE6A099CF}"/>
    <pc:docChg chg="addSld delSld modSld sldOrd">
      <pc:chgData name="Nascimento, Thiago Victor" userId="S::thiago.nascimento@eawag.ch::14479dd9-3320-49c4-8f2a-3c7568046cca" providerId="AD" clId="Web-{F33BD2D9-E551-976A-5139-1D9FE6A099CF}" dt="2025-04-03T07:16:50.410" v="94"/>
      <pc:docMkLst>
        <pc:docMk/>
      </pc:docMkLst>
      <pc:sldChg chg="modSp">
        <pc:chgData name="Nascimento, Thiago Victor" userId="S::thiago.nascimento@eawag.ch::14479dd9-3320-49c4-8f2a-3c7568046cca" providerId="AD" clId="Web-{F33BD2D9-E551-976A-5139-1D9FE6A099CF}" dt="2025-04-03T07:16:30.737" v="92" actId="20577"/>
        <pc:sldMkLst>
          <pc:docMk/>
          <pc:sldMk cId="726221084" sldId="256"/>
        </pc:sldMkLst>
        <pc:spChg chg="mod">
          <ac:chgData name="Nascimento, Thiago Victor" userId="S::thiago.nascimento@eawag.ch::14479dd9-3320-49c4-8f2a-3c7568046cca" providerId="AD" clId="Web-{F33BD2D9-E551-976A-5139-1D9FE6A099CF}" dt="2025-04-03T07:16:30.737" v="92" actId="20577"/>
          <ac:spMkLst>
            <pc:docMk/>
            <pc:sldMk cId="726221084" sldId="256"/>
            <ac:spMk id="3" creationId="{008BA09E-B699-8975-F2B6-4EAAEF3FBFB4}"/>
          </ac:spMkLst>
        </pc:spChg>
      </pc:sldChg>
      <pc:sldChg chg="del">
        <pc:chgData name="Nascimento, Thiago Victor" userId="S::thiago.nascimento@eawag.ch::14479dd9-3320-49c4-8f2a-3c7568046cca" providerId="AD" clId="Web-{F33BD2D9-E551-976A-5139-1D9FE6A099CF}" dt="2025-04-03T07:07:01.571" v="19"/>
        <pc:sldMkLst>
          <pc:docMk/>
          <pc:sldMk cId="2800086088" sldId="257"/>
        </pc:sldMkLst>
      </pc:sldChg>
      <pc:sldChg chg="ord">
        <pc:chgData name="Nascimento, Thiago Victor" userId="S::thiago.nascimento@eawag.ch::14479dd9-3320-49c4-8f2a-3c7568046cca" providerId="AD" clId="Web-{F33BD2D9-E551-976A-5139-1D9FE6A099CF}" dt="2025-04-03T07:16:50.410" v="94"/>
        <pc:sldMkLst>
          <pc:docMk/>
          <pc:sldMk cId="2451836230" sldId="283"/>
        </pc:sldMkLst>
      </pc:sldChg>
      <pc:sldChg chg="delSp modSp">
        <pc:chgData name="Nascimento, Thiago Victor" userId="S::thiago.nascimento@eawag.ch::14479dd9-3320-49c4-8f2a-3c7568046cca" providerId="AD" clId="Web-{F33BD2D9-E551-976A-5139-1D9FE6A099CF}" dt="2025-04-03T07:06:18.633" v="13" actId="20577"/>
        <pc:sldMkLst>
          <pc:docMk/>
          <pc:sldMk cId="551125844" sldId="291"/>
        </pc:sldMkLst>
        <pc:spChg chg="del mod">
          <ac:chgData name="Nascimento, Thiago Victor" userId="S::thiago.nascimento@eawag.ch::14479dd9-3320-49c4-8f2a-3c7568046cca" providerId="AD" clId="Web-{F33BD2D9-E551-976A-5139-1D9FE6A099CF}" dt="2025-04-03T07:06:09.304" v="7"/>
          <ac:spMkLst>
            <pc:docMk/>
            <pc:sldMk cId="551125844" sldId="291"/>
            <ac:spMk id="4" creationId="{A1B3D297-830F-D101-E797-9AFFF2B0FCDE}"/>
          </ac:spMkLst>
        </pc:spChg>
        <pc:spChg chg="mod">
          <ac:chgData name="Nascimento, Thiago Victor" userId="S::thiago.nascimento@eawag.ch::14479dd9-3320-49c4-8f2a-3c7568046cca" providerId="AD" clId="Web-{F33BD2D9-E551-976A-5139-1D9FE6A099CF}" dt="2025-04-03T07:06:18.633" v="13" actId="20577"/>
          <ac:spMkLst>
            <pc:docMk/>
            <pc:sldMk cId="551125844" sldId="291"/>
            <ac:spMk id="5" creationId="{F480CB08-19FC-E9FB-9231-A510E66C84A4}"/>
          </ac:spMkLst>
        </pc:spChg>
      </pc:sldChg>
      <pc:sldChg chg="del">
        <pc:chgData name="Nascimento, Thiago Victor" userId="S::thiago.nascimento@eawag.ch::14479dd9-3320-49c4-8f2a-3c7568046cca" providerId="AD" clId="Web-{F33BD2D9-E551-976A-5139-1D9FE6A099CF}" dt="2025-04-03T07:06:58.540" v="17"/>
        <pc:sldMkLst>
          <pc:docMk/>
          <pc:sldMk cId="2880855219" sldId="292"/>
        </pc:sldMkLst>
      </pc:sldChg>
      <pc:sldChg chg="del">
        <pc:chgData name="Nascimento, Thiago Victor" userId="S::thiago.nascimento@eawag.ch::14479dd9-3320-49c4-8f2a-3c7568046cca" providerId="AD" clId="Web-{F33BD2D9-E551-976A-5139-1D9FE6A099CF}" dt="2025-04-03T07:06:58.524" v="15"/>
        <pc:sldMkLst>
          <pc:docMk/>
          <pc:sldMk cId="1421601191" sldId="293"/>
        </pc:sldMkLst>
      </pc:sldChg>
      <pc:sldChg chg="addSp delSp modSp new addAnim delAnim">
        <pc:chgData name="Nascimento, Thiago Victor" userId="S::thiago.nascimento@eawag.ch::14479dd9-3320-49c4-8f2a-3c7568046cca" providerId="AD" clId="Web-{F33BD2D9-E551-976A-5139-1D9FE6A099CF}" dt="2025-04-03T07:14:11.329" v="65"/>
        <pc:sldMkLst>
          <pc:docMk/>
          <pc:sldMk cId="3922173261" sldId="295"/>
        </pc:sldMkLst>
        <pc:spChg chg="mod">
          <ac:chgData name="Nascimento, Thiago Victor" userId="S::thiago.nascimento@eawag.ch::14479dd9-3320-49c4-8f2a-3c7568046cca" providerId="AD" clId="Web-{F33BD2D9-E551-976A-5139-1D9FE6A099CF}" dt="2025-04-03T07:11:18.372" v="29" actId="20577"/>
          <ac:spMkLst>
            <pc:docMk/>
            <pc:sldMk cId="3922173261" sldId="295"/>
            <ac:spMk id="2" creationId="{A95B7A49-6269-7A29-5367-E74EFECB95E1}"/>
          </ac:spMkLst>
        </pc:spChg>
        <pc:spChg chg="del">
          <ac:chgData name="Nascimento, Thiago Victor" userId="S::thiago.nascimento@eawag.ch::14479dd9-3320-49c4-8f2a-3c7568046cca" providerId="AD" clId="Web-{F33BD2D9-E551-976A-5139-1D9FE6A099CF}" dt="2025-04-03T07:12:20.842" v="36"/>
          <ac:spMkLst>
            <pc:docMk/>
            <pc:sldMk cId="3922173261" sldId="295"/>
            <ac:spMk id="3" creationId="{FF940CDB-F2BC-334D-9CE0-24184115E661}"/>
          </ac:spMkLst>
        </pc:spChg>
        <pc:spChg chg="add mod">
          <ac:chgData name="Nascimento, Thiago Victor" userId="S::thiago.nascimento@eawag.ch::14479dd9-3320-49c4-8f2a-3c7568046cca" providerId="AD" clId="Web-{F33BD2D9-E551-976A-5139-1D9FE6A099CF}" dt="2025-04-03T07:14:03.391" v="63" actId="14100"/>
          <ac:spMkLst>
            <pc:docMk/>
            <pc:sldMk cId="3922173261" sldId="295"/>
            <ac:spMk id="6" creationId="{68A35D8A-DE5E-D708-B432-4F83B6695E1E}"/>
          </ac:spMkLst>
        </pc:spChg>
        <pc:picChg chg="add mod ord">
          <ac:chgData name="Nascimento, Thiago Victor" userId="S::thiago.nascimento@eawag.ch::14479dd9-3320-49c4-8f2a-3c7568046cca" providerId="AD" clId="Web-{F33BD2D9-E551-976A-5139-1D9FE6A099CF}" dt="2025-04-03T07:14:11.329" v="65"/>
          <ac:picMkLst>
            <pc:docMk/>
            <pc:sldMk cId="3922173261" sldId="295"/>
            <ac:picMk id="4" creationId="{2565424E-9FFC-5439-4633-4B7C58B92C1E}"/>
          </ac:picMkLst>
        </pc:picChg>
        <pc:picChg chg="add del">
          <ac:chgData name="Nascimento, Thiago Victor" userId="S::thiago.nascimento@eawag.ch::14479dd9-3320-49c4-8f2a-3c7568046cca" providerId="AD" clId="Web-{F33BD2D9-E551-976A-5139-1D9FE6A099CF}" dt="2025-04-03T07:11:45.404" v="34"/>
          <ac:picMkLst>
            <pc:docMk/>
            <pc:sldMk cId="3922173261" sldId="295"/>
            <ac:picMk id="8" creationId="{5CE4DA85-BE7D-4FE8-D2C4-13375305C17C}"/>
          </ac:picMkLst>
        </pc:picChg>
        <pc:picChg chg="add mod">
          <ac:chgData name="Nascimento, Thiago Victor" userId="S::thiago.nascimento@eawag.ch::14479dd9-3320-49c4-8f2a-3c7568046cca" providerId="AD" clId="Web-{F33BD2D9-E551-976A-5139-1D9FE6A099CF}" dt="2025-04-03T07:12:33.639" v="40" actId="14100"/>
          <ac:picMkLst>
            <pc:docMk/>
            <pc:sldMk cId="3922173261" sldId="295"/>
            <ac:picMk id="9" creationId="{883BD3B4-FD61-A38D-21FD-EAFAE592793D}"/>
          </ac:picMkLst>
        </pc:picChg>
      </pc:sldChg>
      <pc:sldChg chg="del">
        <pc:chgData name="Nascimento, Thiago Victor" userId="S::thiago.nascimento@eawag.ch::14479dd9-3320-49c4-8f2a-3c7568046cca" providerId="AD" clId="Web-{F33BD2D9-E551-976A-5139-1D9FE6A099CF}" dt="2025-04-03T07:06:58.540" v="18"/>
        <pc:sldMkLst>
          <pc:docMk/>
          <pc:sldMk cId="3984102514" sldId="295"/>
        </pc:sldMkLst>
      </pc:sldChg>
      <pc:sldChg chg="del">
        <pc:chgData name="Nascimento, Thiago Victor" userId="S::thiago.nascimento@eawag.ch::14479dd9-3320-49c4-8f2a-3c7568046cca" providerId="AD" clId="Web-{F33BD2D9-E551-976A-5139-1D9FE6A099CF}" dt="2025-04-03T07:06:58.524" v="14"/>
        <pc:sldMkLst>
          <pc:docMk/>
          <pc:sldMk cId="795246374" sldId="298"/>
        </pc:sldMkLst>
      </pc:sldChg>
      <pc:sldChg chg="del">
        <pc:chgData name="Nascimento, Thiago Victor" userId="S::thiago.nascimento@eawag.ch::14479dd9-3320-49c4-8f2a-3c7568046cca" providerId="AD" clId="Web-{F33BD2D9-E551-976A-5139-1D9FE6A099CF}" dt="2025-04-03T07:06:58.540" v="16"/>
        <pc:sldMkLst>
          <pc:docMk/>
          <pc:sldMk cId="2255884932" sldId="299"/>
        </pc:sldMkLst>
      </pc:sldChg>
    </pc:docChg>
  </pc:docChgLst>
  <pc:docChgLst>
    <pc:chgData name="Nascimento, Thiago Victor" userId="S::thiago.nascimento@eawag.ch::14479dd9-3320-49c4-8f2a-3c7568046cca" providerId="AD" clId="Web-{5981DE2D-8886-E44E-6CBE-BA53ABFF9EAA}"/>
    <pc:docChg chg="addSld delSld modSld sldOrd">
      <pc:chgData name="Nascimento, Thiago Victor" userId="S::thiago.nascimento@eawag.ch::14479dd9-3320-49c4-8f2a-3c7568046cca" providerId="AD" clId="Web-{5981DE2D-8886-E44E-6CBE-BA53ABFF9EAA}" dt="2024-11-05T10:29:54.298" v="1877" actId="14100"/>
      <pc:docMkLst>
        <pc:docMk/>
      </pc:docMkLst>
      <pc:sldChg chg="addSp delSp modSp">
        <pc:chgData name="Nascimento, Thiago Victor" userId="S::thiago.nascimento@eawag.ch::14479dd9-3320-49c4-8f2a-3c7568046cca" providerId="AD" clId="Web-{5981DE2D-8886-E44E-6CBE-BA53ABFF9EAA}" dt="2024-11-05T09:27:03.664" v="924" actId="20577"/>
        <pc:sldMkLst>
          <pc:docMk/>
          <pc:sldMk cId="726221084" sldId="256"/>
        </pc:sldMkLst>
        <pc:spChg chg="mod">
          <ac:chgData name="Nascimento, Thiago Victor" userId="S::thiago.nascimento@eawag.ch::14479dd9-3320-49c4-8f2a-3c7568046cca" providerId="AD" clId="Web-{5981DE2D-8886-E44E-6CBE-BA53ABFF9EAA}" dt="2024-11-05T09:27:03.664" v="924" actId="20577"/>
          <ac:spMkLst>
            <pc:docMk/>
            <pc:sldMk cId="726221084" sldId="256"/>
            <ac:spMk id="2" creationId="{0F899126-A185-8166-0B1D-71DD4ACEBC73}"/>
          </ac:spMkLst>
        </pc:spChg>
        <pc:spChg chg="mod">
          <ac:chgData name="Nascimento, Thiago Victor" userId="S::thiago.nascimento@eawag.ch::14479dd9-3320-49c4-8f2a-3c7568046cca" providerId="AD" clId="Web-{5981DE2D-8886-E44E-6CBE-BA53ABFF9EAA}" dt="2024-11-05T09:25:41.101" v="911"/>
          <ac:spMkLst>
            <pc:docMk/>
            <pc:sldMk cId="726221084" sldId="256"/>
            <ac:spMk id="3" creationId="{008BA09E-B699-8975-F2B6-4EAAEF3FBFB4}"/>
          </ac:spMkLst>
        </pc:spChg>
        <pc:picChg chg="add del mod ord">
          <ac:chgData name="Nascimento, Thiago Victor" userId="S::thiago.nascimento@eawag.ch::14479dd9-3320-49c4-8f2a-3c7568046cca" providerId="AD" clId="Web-{5981DE2D-8886-E44E-6CBE-BA53ABFF9EAA}" dt="2024-11-05T09:26:03.554" v="917"/>
          <ac:picMkLst>
            <pc:docMk/>
            <pc:sldMk cId="726221084" sldId="256"/>
            <ac:picMk id="4" creationId="{EF059FBF-5EE1-DD91-BD27-2FB1E4F003F5}"/>
          </ac:picMkLst>
        </pc:picChg>
        <pc:picChg chg="add del mod">
          <ac:chgData name="Nascimento, Thiago Victor" userId="S::thiago.nascimento@eawag.ch::14479dd9-3320-49c4-8f2a-3c7568046cca" providerId="AD" clId="Web-{5981DE2D-8886-E44E-6CBE-BA53ABFF9EAA}" dt="2024-11-05T09:26:53.336" v="921"/>
          <ac:picMkLst>
            <pc:docMk/>
            <pc:sldMk cId="726221084" sldId="256"/>
            <ac:picMk id="6" creationId="{1D0137F2-8EEA-7A70-8DA1-2B3BA0CF8229}"/>
          </ac:picMkLst>
        </pc:picChg>
      </pc:sldChg>
      <pc:sldChg chg="addSp delSp modSp">
        <pc:chgData name="Nascimento, Thiago Victor" userId="S::thiago.nascimento@eawag.ch::14479dd9-3320-49c4-8f2a-3c7568046cca" providerId="AD" clId="Web-{5981DE2D-8886-E44E-6CBE-BA53ABFF9EAA}" dt="2024-11-05T10:22:40.588" v="1813" actId="14100"/>
        <pc:sldMkLst>
          <pc:docMk/>
          <pc:sldMk cId="4260209639" sldId="258"/>
        </pc:sldMkLst>
        <pc:spChg chg="mod">
          <ac:chgData name="Nascimento, Thiago Victor" userId="S::thiago.nascimento@eawag.ch::14479dd9-3320-49c4-8f2a-3c7568046cca" providerId="AD" clId="Web-{5981DE2D-8886-E44E-6CBE-BA53ABFF9EAA}" dt="2024-11-05T08:13:35.284" v="17" actId="20577"/>
          <ac:spMkLst>
            <pc:docMk/>
            <pc:sldMk cId="4260209639" sldId="258"/>
            <ac:spMk id="2" creationId="{5A93348B-F4BD-140E-EE00-48821C61E8A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4:50.457" v="609"/>
          <ac:spMkLst>
            <pc:docMk/>
            <pc:sldMk cId="4260209639" sldId="258"/>
            <ac:spMk id="3" creationId="{0A2E28EA-A036-4231-ACD7-7670A7E38A56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10:17:25.099" v="1665" actId="20577"/>
          <ac:spMkLst>
            <pc:docMk/>
            <pc:sldMk cId="4260209639" sldId="258"/>
            <ac:spMk id="6" creationId="{21980228-0E98-A7B3-134F-366DB6932670}"/>
          </ac:spMkLst>
        </pc:spChg>
        <pc:spChg chg="del mod">
          <ac:chgData name="Nascimento, Thiago Victor" userId="S::thiago.nascimento@eawag.ch::14479dd9-3320-49c4-8f2a-3c7568046cca" providerId="AD" clId="Web-{5981DE2D-8886-E44E-6CBE-BA53ABFF9EAA}" dt="2024-11-05T08:14:03.816" v="23"/>
          <ac:spMkLst>
            <pc:docMk/>
            <pc:sldMk cId="4260209639" sldId="258"/>
            <ac:spMk id="7" creationId="{9772BF55-E142-92E7-2331-265039171C2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41.582" v="43"/>
          <ac:spMkLst>
            <pc:docMk/>
            <pc:sldMk cId="4260209639" sldId="258"/>
            <ac:spMk id="8" creationId="{02E1DABD-75B6-3B37-95D1-D8A2727C6B0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50.520" v="50"/>
          <ac:spMkLst>
            <pc:docMk/>
            <pc:sldMk cId="4260209639" sldId="258"/>
            <ac:spMk id="10" creationId="{4EFCE644-78FE-035C-29CD-FB863051A112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9:18:46.735" v="836"/>
          <ac:spMkLst>
            <pc:docMk/>
            <pc:sldMk cId="4260209639" sldId="258"/>
            <ac:spMk id="11" creationId="{9278AB33-5B34-8912-EBD7-7038F72C0CD1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10:20:50.305" v="1789" actId="20577"/>
          <ac:spMkLst>
            <pc:docMk/>
            <pc:sldMk cId="4260209639" sldId="258"/>
            <ac:spMk id="12" creationId="{4B1F7817-843F-E819-19AC-2B256017AC7F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44.738" v="45"/>
          <ac:spMkLst>
            <pc:docMk/>
            <pc:sldMk cId="4260209639" sldId="258"/>
            <ac:spMk id="12" creationId="{8F92961F-7474-B41D-AD05-7803E0CE1D5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47.098" v="47"/>
          <ac:spMkLst>
            <pc:docMk/>
            <pc:sldMk cId="4260209639" sldId="258"/>
            <ac:spMk id="14" creationId="{3ED8A965-AD1C-5BB1-7270-2B748BB98E28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4:50.457" v="608"/>
          <ac:spMkLst>
            <pc:docMk/>
            <pc:sldMk cId="4260209639" sldId="258"/>
            <ac:spMk id="15" creationId="{0572BC1E-DFBA-4059-6BAD-6E6B5188A7E8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10:20:55.368" v="1790" actId="1076"/>
          <ac:spMkLst>
            <pc:docMk/>
            <pc:sldMk cId="4260209639" sldId="258"/>
            <ac:spMk id="16" creationId="{7613C99E-3723-375A-707A-643ED90691E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29.722" v="36"/>
          <ac:spMkLst>
            <pc:docMk/>
            <pc:sldMk cId="4260209639" sldId="258"/>
            <ac:spMk id="16" creationId="{7BE5DBE8-24A0-B672-4812-0EC7F65BA65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52.863" v="53"/>
          <ac:spMkLst>
            <pc:docMk/>
            <pc:sldMk cId="4260209639" sldId="258"/>
            <ac:spMk id="17" creationId="{2ACBD1A4-605D-7DD6-D834-88DE80615C95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18" creationId="{59770825-5AD5-EE3E-3715-9256BAAEB48A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9:39:39.472" v="1183"/>
          <ac:spMkLst>
            <pc:docMk/>
            <pc:sldMk cId="4260209639" sldId="258"/>
            <ac:spMk id="18" creationId="{FEB80D31-8B5C-95A8-135C-1F8CE092C343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19" creationId="{4B0B77EF-11B6-0AA8-6111-FA328FBAA8E9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10:20:18.867" v="1773" actId="1076"/>
          <ac:spMkLst>
            <pc:docMk/>
            <pc:sldMk cId="4260209639" sldId="258"/>
            <ac:spMk id="19" creationId="{B561808D-AE58-54D3-D7C3-02C5F70D796E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0" creationId="{E7072FD3-EB9A-ED89-E94C-DF3079A5BA2E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1" creationId="{6FEE0159-FDA5-A854-6898-421C1D7661F8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2" creationId="{6D76503F-AA63-A697-5EEE-FFEE1DBC4A28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9:41:08.724" v="1203" actId="1076"/>
          <ac:spMkLst>
            <pc:docMk/>
            <pc:sldMk cId="4260209639" sldId="258"/>
            <ac:spMk id="22" creationId="{9BB31017-914A-25C2-9355-AF11DACDAFF3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3" creationId="{AAA58B22-1554-4B0F-FB6A-9CB7BAD69E0C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10:19:26.945" v="1722" actId="1076"/>
          <ac:spMkLst>
            <pc:docMk/>
            <pc:sldMk cId="4260209639" sldId="258"/>
            <ac:spMk id="23" creationId="{FEFA5BD3-B8A3-C506-A632-7BE9D1A97220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4" creationId="{B3F41088-8CFE-28CF-5FA7-FB6DF2363738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10:22:06.463" v="1806" actId="1076"/>
          <ac:spMkLst>
            <pc:docMk/>
            <pc:sldMk cId="4260209639" sldId="258"/>
            <ac:spMk id="25" creationId="{63EB88BA-9492-0622-D9AC-E5D40C92945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27.941" v="34"/>
          <ac:spMkLst>
            <pc:docMk/>
            <pc:sldMk cId="4260209639" sldId="258"/>
            <ac:spMk id="25" creationId="{6F466716-47E4-B8F7-21C3-AF237A254121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6" creationId="{B3F60CE9-AB99-F4E0-B91D-0FE51FA27EE9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7" creationId="{4BA1F40C-5F93-4175-D988-96E62FCEEAF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35.222" v="38"/>
          <ac:spMkLst>
            <pc:docMk/>
            <pc:sldMk cId="4260209639" sldId="258"/>
            <ac:spMk id="28" creationId="{7C7ABAD7-688D-05FE-FDBA-0267638610DB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8.128" v="21"/>
          <ac:spMkLst>
            <pc:docMk/>
            <pc:sldMk cId="4260209639" sldId="258"/>
            <ac:spMk id="29" creationId="{ABE58976-A481-6515-7B81-77EF8F987F1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54.613" v="55"/>
          <ac:spMkLst>
            <pc:docMk/>
            <pc:sldMk cId="4260209639" sldId="258"/>
            <ac:spMk id="30" creationId="{0A2E28EA-A036-4231-ACD7-7670A7E38A5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39.504" v="41"/>
          <ac:spMkLst>
            <pc:docMk/>
            <pc:sldMk cId="4260209639" sldId="258"/>
            <ac:spMk id="33" creationId="{02E1DABD-75B6-3B37-95D1-D8A2727C6B0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32.160" v="37"/>
          <ac:spMkLst>
            <pc:docMk/>
            <pc:sldMk cId="4260209639" sldId="258"/>
            <ac:spMk id="35" creationId="{4EFCE644-78FE-035C-29CD-FB863051A112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43.676" v="44"/>
          <ac:spMkLst>
            <pc:docMk/>
            <pc:sldMk cId="4260209639" sldId="258"/>
            <ac:spMk id="37" creationId="{8F92961F-7474-B41D-AD05-7803E0CE1D5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46.441" v="46"/>
          <ac:spMkLst>
            <pc:docMk/>
            <pc:sldMk cId="4260209639" sldId="258"/>
            <ac:spMk id="39" creationId="{3ED8A965-AD1C-5BB1-7270-2B748BB98E28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4:50.457" v="607"/>
          <ac:spMkLst>
            <pc:docMk/>
            <pc:sldMk cId="4260209639" sldId="258"/>
            <ac:spMk id="40" creationId="{0572BC1E-DFBA-4059-6BAD-6E6B5188A7E8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08.472" v="25"/>
          <ac:spMkLst>
            <pc:docMk/>
            <pc:sldMk cId="4260209639" sldId="258"/>
            <ac:spMk id="41" creationId="{7BE5DBE8-24A0-B672-4812-0EC7F65BA65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51.238" v="51"/>
          <ac:spMkLst>
            <pc:docMk/>
            <pc:sldMk cId="4260209639" sldId="258"/>
            <ac:spMk id="42" creationId="{2ACBD1A4-605D-7DD6-D834-88DE80615C95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43" creationId="{59770825-5AD5-EE3E-3715-9256BAAEB48A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14:25.722" v="32" actId="20577"/>
          <ac:spMkLst>
            <pc:docMk/>
            <pc:sldMk cId="4260209639" sldId="258"/>
            <ac:spMk id="44" creationId="{4B0B77EF-11B6-0AA8-6111-FA328FBAA8E9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45" creationId="{E7072FD3-EB9A-ED89-E94C-DF3079A5BA2E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46" creationId="{6FEE0159-FDA5-A854-6898-421C1D7661F8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47" creationId="{6D76503F-AA63-A697-5EEE-FFEE1DBC4A28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48" creationId="{AAA58B22-1554-4B0F-FB6A-9CB7BAD69E0C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49" creationId="{B3F41088-8CFE-28CF-5FA7-FB6DF2363738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10.847" v="26"/>
          <ac:spMkLst>
            <pc:docMk/>
            <pc:sldMk cId="4260209639" sldId="258"/>
            <ac:spMk id="50" creationId="{6F466716-47E4-B8F7-21C3-AF237A254121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51" creationId="{B3F60CE9-AB99-F4E0-B91D-0FE51FA27EE9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52" creationId="{4BA1F40C-5F93-4175-D988-96E62FCEEAF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4:28.769" v="35"/>
          <ac:spMkLst>
            <pc:docMk/>
            <pc:sldMk cId="4260209639" sldId="258"/>
            <ac:spMk id="53" creationId="{7C7ABAD7-688D-05FE-FDBA-0267638610DB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3:59.550" v="22"/>
          <ac:spMkLst>
            <pc:docMk/>
            <pc:sldMk cId="4260209639" sldId="258"/>
            <ac:spMk id="54" creationId="{ABE58976-A481-6515-7B81-77EF8F987F1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4:50.457" v="606"/>
          <ac:spMkLst>
            <pc:docMk/>
            <pc:sldMk cId="4260209639" sldId="258"/>
            <ac:spMk id="55" creationId="{0A2E28EA-A036-4231-ACD7-7670A7E38A5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3:42.753" v="595"/>
          <ac:spMkLst>
            <pc:docMk/>
            <pc:sldMk cId="4260209639" sldId="258"/>
            <ac:spMk id="58" creationId="{02E1DABD-75B6-3B37-95D1-D8A2727C6B0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4:50.457" v="603"/>
          <ac:spMkLst>
            <pc:docMk/>
            <pc:sldMk cId="4260209639" sldId="258"/>
            <ac:spMk id="60" creationId="{4EFCE644-78FE-035C-29CD-FB863051A112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9:03:40.363" v="593"/>
          <ac:spMkLst>
            <pc:docMk/>
            <pc:sldMk cId="4260209639" sldId="258"/>
            <ac:spMk id="62" creationId="{8F92961F-7474-B41D-AD05-7803E0CE1D51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5:17.379" v="57"/>
          <ac:spMkLst>
            <pc:docMk/>
            <pc:sldMk cId="4260209639" sldId="258"/>
            <ac:spMk id="64" creationId="{3ED8A965-AD1C-5BB1-7270-2B748BB98E28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6:10.693" v="71"/>
          <ac:spMkLst>
            <pc:docMk/>
            <pc:sldMk cId="4260209639" sldId="258"/>
            <ac:spMk id="65" creationId="{0572BC1E-DFBA-4059-6BAD-6E6B5188A7E8}"/>
          </ac:spMkLst>
        </pc:spChg>
        <pc:spChg chg="add del mod ord">
          <ac:chgData name="Nascimento, Thiago Victor" userId="S::thiago.nascimento@eawag.ch::14479dd9-3320-49c4-8f2a-3c7568046cca" providerId="AD" clId="Web-{5981DE2D-8886-E44E-6CBE-BA53ABFF9EAA}" dt="2024-11-05T09:04:50.457" v="610"/>
          <ac:spMkLst>
            <pc:docMk/>
            <pc:sldMk cId="4260209639" sldId="258"/>
            <ac:spMk id="66" creationId="{7BE5DBE8-24A0-B672-4812-0EC7F65BA65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9:04:50.457" v="600"/>
          <ac:spMkLst>
            <pc:docMk/>
            <pc:sldMk cId="4260209639" sldId="258"/>
            <ac:spMk id="67" creationId="{2ACBD1A4-605D-7DD6-D834-88DE80615C95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68" creationId="{59770825-5AD5-EE3E-3715-9256BAAEB48A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69" creationId="{4B0B77EF-11B6-0AA8-6111-FA328FBAA8E9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0" creationId="{E7072FD3-EB9A-ED89-E94C-DF3079A5BA2E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1" creationId="{6FEE0159-FDA5-A854-6898-421C1D7661F8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2" creationId="{6D76503F-AA63-A697-5EEE-FFEE1DBC4A28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3" creationId="{AAA58B22-1554-4B0F-FB6A-9CB7BAD69E0C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4" creationId="{B3F41088-8CFE-28CF-5FA7-FB6DF2363738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15:38.739" v="60" actId="20577"/>
          <ac:spMkLst>
            <pc:docMk/>
            <pc:sldMk cId="4260209639" sldId="258"/>
            <ac:spMk id="75" creationId="{6F466716-47E4-B8F7-21C3-AF237A254121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6" creationId="{B3F60CE9-AB99-F4E0-B91D-0FE51FA27EE9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7" creationId="{4BA1F40C-5F93-4175-D988-96E62FCEEAF1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16:06.099" v="70" actId="20577"/>
          <ac:spMkLst>
            <pc:docMk/>
            <pc:sldMk cId="4260209639" sldId="258"/>
            <ac:spMk id="78" creationId="{7C7ABAD7-688D-05FE-FDBA-0267638610DB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14:56.832" v="56"/>
          <ac:spMkLst>
            <pc:docMk/>
            <pc:sldMk cId="4260209639" sldId="258"/>
            <ac:spMk id="79" creationId="{ABE58976-A481-6515-7B81-77EF8F987F17}"/>
          </ac:spMkLst>
        </pc:spChg>
        <pc:grpChg chg="add del">
          <ac:chgData name="Nascimento, Thiago Victor" userId="S::thiago.nascimento@eawag.ch::14479dd9-3320-49c4-8f2a-3c7568046cca" providerId="AD" clId="Web-{5981DE2D-8886-E44E-6CBE-BA53ABFF9EAA}" dt="2024-11-05T08:14:37.504" v="40"/>
          <ac:grpSpMkLst>
            <pc:docMk/>
            <pc:sldMk cId="4260209639" sldId="258"/>
            <ac:grpSpMk id="4" creationId="{EC39CB53-45F8-FFF5-4DAF-98936DA0D453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53.691" v="54"/>
          <ac:grpSpMkLst>
            <pc:docMk/>
            <pc:sldMk cId="4260209639" sldId="258"/>
            <ac:grpSpMk id="9" creationId="{ED256A52-8C33-48E1-09EA-7D599091B40A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26.972" v="33"/>
          <ac:grpSpMkLst>
            <pc:docMk/>
            <pc:sldMk cId="4260209639" sldId="258"/>
            <ac:grpSpMk id="11" creationId="{4CB48154-2769-1C2B-1A30-A56DA86CD9AD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48.941" v="49"/>
          <ac:grpSpMkLst>
            <pc:docMk/>
            <pc:sldMk cId="4260209639" sldId="258"/>
            <ac:grpSpMk id="13" creationId="{09735C63-44A8-EA3A-C962-AD88F4C9A14F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36.769" v="39"/>
          <ac:grpSpMkLst>
            <pc:docMk/>
            <pc:sldMk cId="4260209639" sldId="258"/>
            <ac:grpSpMk id="31" creationId="{EC39CB53-45F8-FFF5-4DAF-98936DA0D453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52.020" v="52"/>
          <ac:grpSpMkLst>
            <pc:docMk/>
            <pc:sldMk cId="4260209639" sldId="258"/>
            <ac:grpSpMk id="34" creationId="{ED256A52-8C33-48E1-09EA-7D599091B40A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25.191" v="31"/>
          <ac:grpSpMkLst>
            <pc:docMk/>
            <pc:sldMk cId="4260209639" sldId="258"/>
            <ac:grpSpMk id="36" creationId="{4CB48154-2769-1C2B-1A30-A56DA86CD9AD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8:14:48.019" v="48"/>
          <ac:grpSpMkLst>
            <pc:docMk/>
            <pc:sldMk cId="4260209639" sldId="258"/>
            <ac:grpSpMk id="38" creationId="{09735C63-44A8-EA3A-C962-AD88F4C9A14F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9:04:50.457" v="605"/>
          <ac:grpSpMkLst>
            <pc:docMk/>
            <pc:sldMk cId="4260209639" sldId="258"/>
            <ac:grpSpMk id="56" creationId="{EC39CB53-45F8-FFF5-4DAF-98936DA0D453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9:04:50.457" v="604"/>
          <ac:grpSpMkLst>
            <pc:docMk/>
            <pc:sldMk cId="4260209639" sldId="258"/>
            <ac:grpSpMk id="59" creationId="{ED256A52-8C33-48E1-09EA-7D599091B40A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9:04:50.457" v="602"/>
          <ac:grpSpMkLst>
            <pc:docMk/>
            <pc:sldMk cId="4260209639" sldId="258"/>
            <ac:grpSpMk id="61" creationId="{4CB48154-2769-1C2B-1A30-A56DA86CD9AD}"/>
          </ac:grpSpMkLst>
        </pc:grpChg>
        <pc:grpChg chg="add del">
          <ac:chgData name="Nascimento, Thiago Victor" userId="S::thiago.nascimento@eawag.ch::14479dd9-3320-49c4-8f2a-3c7568046cca" providerId="AD" clId="Web-{5981DE2D-8886-E44E-6CBE-BA53ABFF9EAA}" dt="2024-11-05T09:04:50.457" v="601"/>
          <ac:grpSpMkLst>
            <pc:docMk/>
            <pc:sldMk cId="4260209639" sldId="258"/>
            <ac:grpSpMk id="63" creationId="{09735C63-44A8-EA3A-C962-AD88F4C9A14F}"/>
          </ac:grpSpMkLst>
        </pc:grpChg>
        <pc:graphicFrameChg chg="add del mod modGraphic">
          <ac:chgData name="Nascimento, Thiago Victor" userId="S::thiago.nascimento@eawag.ch::14479dd9-3320-49c4-8f2a-3c7568046cca" providerId="AD" clId="Web-{5981DE2D-8886-E44E-6CBE-BA53ABFF9EAA}" dt="2024-11-05T09:13:25.121" v="732"/>
          <ac:graphicFrameMkLst>
            <pc:docMk/>
            <pc:sldMk cId="4260209639" sldId="258"/>
            <ac:graphicFrameMk id="9" creationId="{D10E807E-2CA1-F6C8-369B-1C39808A8CB4}"/>
          </ac:graphicFrameMkLst>
        </pc:graphicFrameChg>
        <pc:picChg chg="add del mod">
          <ac:chgData name="Nascimento, Thiago Victor" userId="S::thiago.nascimento@eawag.ch::14479dd9-3320-49c4-8f2a-3c7568046cca" providerId="AD" clId="Web-{5981DE2D-8886-E44E-6CBE-BA53ABFF9EAA}" dt="2024-11-05T09:04:20.441" v="599"/>
          <ac:picMkLst>
            <pc:docMk/>
            <pc:sldMk cId="4260209639" sldId="258"/>
            <ac:picMk id="4" creationId="{90DA176E-0C77-A32A-6AF2-B0F211B43578}"/>
          </ac:picMkLst>
        </pc:picChg>
        <pc:picChg chg="del">
          <ac:chgData name="Nascimento, Thiago Victor" userId="S::thiago.nascimento@eawag.ch::14479dd9-3320-49c4-8f2a-3c7568046cca" providerId="AD" clId="Web-{5981DE2D-8886-E44E-6CBE-BA53ABFF9EAA}" dt="2024-11-05T08:13:37.097" v="18"/>
          <ac:picMkLst>
            <pc:docMk/>
            <pc:sldMk cId="4260209639" sldId="258"/>
            <ac:picMk id="5" creationId="{00000000-0000-0000-0000-000000000000}"/>
          </ac:picMkLst>
        </pc:picChg>
        <pc:picChg chg="add mod ord modCrop">
          <ac:chgData name="Nascimento, Thiago Victor" userId="S::thiago.nascimento@eawag.ch::14479dd9-3320-49c4-8f2a-3c7568046cca" providerId="AD" clId="Web-{5981DE2D-8886-E44E-6CBE-BA53ABFF9EAA}" dt="2024-11-05T09:35:04.531" v="1133" actId="1076"/>
          <ac:picMkLst>
            <pc:docMk/>
            <pc:sldMk cId="4260209639" sldId="258"/>
            <ac:picMk id="5" creationId="{B5D47A5C-698C-EE4A-FCB8-BA8C2548B0CE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14:40.160" v="42"/>
          <ac:picMkLst>
            <pc:docMk/>
            <pc:sldMk cId="4260209639" sldId="258"/>
            <ac:picMk id="6" creationId="{26BC681D-8E9E-1E29-2E5D-E7B3FE6E527A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14:07.159" v="24"/>
          <ac:picMkLst>
            <pc:docMk/>
            <pc:sldMk cId="4260209639" sldId="258"/>
            <ac:picMk id="32" creationId="{26BC681D-8E9E-1E29-2E5D-E7B3FE6E527A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9:03:41.675" v="594"/>
          <ac:picMkLst>
            <pc:docMk/>
            <pc:sldMk cId="4260209639" sldId="258"/>
            <ac:picMk id="57" creationId="{26BC681D-8E9E-1E29-2E5D-E7B3FE6E527A}"/>
          </ac:picMkLst>
        </pc:picChg>
        <pc:cxnChg chg="add del mod">
          <ac:chgData name="Nascimento, Thiago Victor" userId="S::thiago.nascimento@eawag.ch::14479dd9-3320-49c4-8f2a-3c7568046cca" providerId="AD" clId="Web-{5981DE2D-8886-E44E-6CBE-BA53ABFF9EAA}" dt="2024-11-05T09:37:29.861" v="1160"/>
          <ac:cxnSpMkLst>
            <pc:docMk/>
            <pc:sldMk cId="4260209639" sldId="258"/>
            <ac:cxnSpMk id="7" creationId="{2DE7A533-D102-96FD-7166-464E01DCB2DF}"/>
          </ac:cxnSpMkLst>
        </pc:cxnChg>
        <pc:cxnChg chg="add mod">
          <ac:chgData name="Nascimento, Thiago Victor" userId="S::thiago.nascimento@eawag.ch::14479dd9-3320-49c4-8f2a-3c7568046cca" providerId="AD" clId="Web-{5981DE2D-8886-E44E-6CBE-BA53ABFF9EAA}" dt="2024-11-05T10:20:18.852" v="1772" actId="1076"/>
          <ac:cxnSpMkLst>
            <pc:docMk/>
            <pc:sldMk cId="4260209639" sldId="258"/>
            <ac:cxnSpMk id="10" creationId="{5858B316-963E-CC5B-DD59-FA71D51F2A1F}"/>
          </ac:cxnSpMkLst>
        </pc:cxnChg>
        <pc:cxnChg chg="add mod">
          <ac:chgData name="Nascimento, Thiago Victor" userId="S::thiago.nascimento@eawag.ch::14479dd9-3320-49c4-8f2a-3c7568046cca" providerId="AD" clId="Web-{5981DE2D-8886-E44E-6CBE-BA53ABFF9EAA}" dt="2024-11-05T09:36:34.391" v="1150" actId="14100"/>
          <ac:cxnSpMkLst>
            <pc:docMk/>
            <pc:sldMk cId="4260209639" sldId="258"/>
            <ac:cxnSpMk id="13" creationId="{2F112EA1-6AE7-58C0-B3B1-3463D56B6269}"/>
          </ac:cxnSpMkLst>
        </pc:cxnChg>
        <pc:cxnChg chg="add mod">
          <ac:chgData name="Nascimento, Thiago Victor" userId="S::thiago.nascimento@eawag.ch::14479dd9-3320-49c4-8f2a-3c7568046cca" providerId="AD" clId="Web-{5981DE2D-8886-E44E-6CBE-BA53ABFF9EAA}" dt="2024-11-05T10:11:51.469" v="1501" actId="1076"/>
          <ac:cxnSpMkLst>
            <pc:docMk/>
            <pc:sldMk cId="4260209639" sldId="258"/>
            <ac:cxnSpMk id="14" creationId="{6A68F69F-12B6-5642-35F9-348565C00519}"/>
          </ac:cxnSpMkLst>
        </pc:cxnChg>
        <pc:cxnChg chg="add mod ord">
          <ac:chgData name="Nascimento, Thiago Victor" userId="S::thiago.nascimento@eawag.ch::14479dd9-3320-49c4-8f2a-3c7568046cca" providerId="AD" clId="Web-{5981DE2D-8886-E44E-6CBE-BA53ABFF9EAA}" dt="2024-11-05T10:20:18.836" v="1771" actId="1076"/>
          <ac:cxnSpMkLst>
            <pc:docMk/>
            <pc:sldMk cId="4260209639" sldId="258"/>
            <ac:cxnSpMk id="17" creationId="{81FB7DD4-F049-26F8-58E6-672BEF1ABCD7}"/>
          </ac:cxnSpMkLst>
        </pc:cxnChg>
        <pc:cxnChg chg="add mod ord">
          <ac:chgData name="Nascimento, Thiago Victor" userId="S::thiago.nascimento@eawag.ch::14479dd9-3320-49c4-8f2a-3c7568046cca" providerId="AD" clId="Web-{5981DE2D-8886-E44E-6CBE-BA53ABFF9EAA}" dt="2024-11-05T09:40:03.520" v="1189"/>
          <ac:cxnSpMkLst>
            <pc:docMk/>
            <pc:sldMk cId="4260209639" sldId="258"/>
            <ac:cxnSpMk id="20" creationId="{4ED6E59F-DADD-2589-CD4F-94E0ADBDC20F}"/>
          </ac:cxnSpMkLst>
        </pc:cxnChg>
        <pc:cxnChg chg="add mod">
          <ac:chgData name="Nascimento, Thiago Victor" userId="S::thiago.nascimento@eawag.ch::14479dd9-3320-49c4-8f2a-3c7568046cca" providerId="AD" clId="Web-{5981DE2D-8886-E44E-6CBE-BA53ABFF9EAA}" dt="2024-11-05T09:40:27.364" v="1195" actId="1076"/>
          <ac:cxnSpMkLst>
            <pc:docMk/>
            <pc:sldMk cId="4260209639" sldId="258"/>
            <ac:cxnSpMk id="21" creationId="{D4F45221-5DB2-9FF5-721F-A787BE8AA6D1}"/>
          </ac:cxnSpMkLst>
        </pc:cxnChg>
        <pc:cxnChg chg="add mod ord">
          <ac:chgData name="Nascimento, Thiago Victor" userId="S::thiago.nascimento@eawag.ch::14479dd9-3320-49c4-8f2a-3c7568046cca" providerId="AD" clId="Web-{5981DE2D-8886-E44E-6CBE-BA53ABFF9EAA}" dt="2024-11-05T10:22:35.619" v="1812" actId="14100"/>
          <ac:cxnSpMkLst>
            <pc:docMk/>
            <pc:sldMk cId="4260209639" sldId="258"/>
            <ac:cxnSpMk id="24" creationId="{1C75EF3B-4D5D-D4D3-268C-EE4105FBB082}"/>
          </ac:cxnSpMkLst>
        </pc:cxnChg>
        <pc:cxnChg chg="add mod">
          <ac:chgData name="Nascimento, Thiago Victor" userId="S::thiago.nascimento@eawag.ch::14479dd9-3320-49c4-8f2a-3c7568046cca" providerId="AD" clId="Web-{5981DE2D-8886-E44E-6CBE-BA53ABFF9EAA}" dt="2024-11-05T10:22:40.588" v="1813" actId="14100"/>
          <ac:cxnSpMkLst>
            <pc:docMk/>
            <pc:sldMk cId="4260209639" sldId="258"/>
            <ac:cxnSpMk id="26" creationId="{763535DF-A09F-57CF-E71D-1C740A5CC8AC}"/>
          </ac:cxnSpMkLst>
        </pc:cxnChg>
      </pc:sldChg>
      <pc:sldChg chg="addSp delSp modSp">
        <pc:chgData name="Nascimento, Thiago Victor" userId="S::thiago.nascimento@eawag.ch::14479dd9-3320-49c4-8f2a-3c7568046cca" providerId="AD" clId="Web-{5981DE2D-8886-E44E-6CBE-BA53ABFF9EAA}" dt="2024-11-05T08:52:44.202" v="529" actId="1076"/>
        <pc:sldMkLst>
          <pc:docMk/>
          <pc:sldMk cId="1547291048" sldId="259"/>
        </pc:sldMkLst>
        <pc:spChg chg="mod">
          <ac:chgData name="Nascimento, Thiago Victor" userId="S::thiago.nascimento@eawag.ch::14479dd9-3320-49c4-8f2a-3c7568046cca" providerId="AD" clId="Web-{5981DE2D-8886-E44E-6CBE-BA53ABFF9EAA}" dt="2024-11-05T08:21:23.766" v="133" actId="20577"/>
          <ac:spMkLst>
            <pc:docMk/>
            <pc:sldMk cId="1547291048" sldId="259"/>
            <ac:spMk id="2" creationId="{5A93348B-F4BD-140E-EE00-48821C61E8AD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63"/>
          <ac:spMkLst>
            <pc:docMk/>
            <pc:sldMk cId="1547291048" sldId="259"/>
            <ac:spMk id="3" creationId="{1D0B32AE-9055-74A6-6388-461F1BC5B5F7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62"/>
          <ac:spMkLst>
            <pc:docMk/>
            <pc:sldMk cId="1547291048" sldId="259"/>
            <ac:spMk id="4" creationId="{C2DF29E4-B454-88B4-1955-760D71AA51D3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61"/>
          <ac:spMkLst>
            <pc:docMk/>
            <pc:sldMk cId="1547291048" sldId="259"/>
            <ac:spMk id="5" creationId="{A449EC60-92CA-B5F4-6B83-422A860B40CA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60"/>
          <ac:spMkLst>
            <pc:docMk/>
            <pc:sldMk cId="1547291048" sldId="259"/>
            <ac:spMk id="6" creationId="{C452CD70-5E85-728E-39BC-C19E41F42F4D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59"/>
          <ac:spMkLst>
            <pc:docMk/>
            <pc:sldMk cId="1547291048" sldId="259"/>
            <ac:spMk id="7" creationId="{1608701D-9117-AB12-0951-4A4AEB07DDED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58"/>
          <ac:spMkLst>
            <pc:docMk/>
            <pc:sldMk cId="1547291048" sldId="259"/>
            <ac:spMk id="8" creationId="{5AFD0715-C681-707C-4684-7CA2F31C122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57"/>
          <ac:spMkLst>
            <pc:docMk/>
            <pc:sldMk cId="1547291048" sldId="259"/>
            <ac:spMk id="9" creationId="{83A94FC7-3AAC-9BC6-CF83-254178DF94E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56"/>
          <ac:spMkLst>
            <pc:docMk/>
            <pc:sldMk cId="1547291048" sldId="259"/>
            <ac:spMk id="10" creationId="{37FE67CA-C0C4-FC27-55C9-B3A01EABE3E8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55"/>
          <ac:spMkLst>
            <pc:docMk/>
            <pc:sldMk cId="1547291048" sldId="259"/>
            <ac:spMk id="11" creationId="{CA3D40BB-78B0-87A9-2955-149036730020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53"/>
          <ac:spMkLst>
            <pc:docMk/>
            <pc:sldMk cId="1547291048" sldId="259"/>
            <ac:spMk id="13" creationId="{CC82329F-524A-9FAF-3F27-265B755745A2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52"/>
          <ac:spMkLst>
            <pc:docMk/>
            <pc:sldMk cId="1547291048" sldId="259"/>
            <ac:spMk id="14" creationId="{DBB12E0B-63C7-D182-9BF4-1083FD2B2A0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51"/>
          <ac:spMkLst>
            <pc:docMk/>
            <pc:sldMk cId="1547291048" sldId="259"/>
            <ac:spMk id="15" creationId="{B4EC274F-F3C0-0778-38FC-999D4FA9BFD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37.874" v="117"/>
          <ac:spMkLst>
            <pc:docMk/>
            <pc:sldMk cId="1547291048" sldId="259"/>
            <ac:spMk id="16" creationId="{C486F078-688F-E369-5390-390E7829CEA3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4.748" v="98"/>
          <ac:spMkLst>
            <pc:docMk/>
            <pc:sldMk cId="1547291048" sldId="259"/>
            <ac:spMk id="17" creationId="{38AE3FC6-8E0B-B7D0-D97C-40EF611FE80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7.998" v="101"/>
          <ac:spMkLst>
            <pc:docMk/>
            <pc:sldMk cId="1547291048" sldId="259"/>
            <ac:spMk id="18" creationId="{82712875-6444-BB2F-EFF4-3179D1603A9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3.264" v="97"/>
          <ac:spMkLst>
            <pc:docMk/>
            <pc:sldMk cId="1547291048" sldId="259"/>
            <ac:spMk id="19" creationId="{9558540F-B949-AEE9-BE46-9DF281D5F6BC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1:02.672" v="128"/>
          <ac:spMkLst>
            <pc:docMk/>
            <pc:sldMk cId="1547291048" sldId="259"/>
            <ac:spMk id="21" creationId="{9DE812BA-09B3-A232-1608-9854DA2E69A5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8:00.541" v="172"/>
          <ac:spMkLst>
            <pc:docMk/>
            <pc:sldMk cId="1547291048" sldId="259"/>
            <ac:spMk id="22" creationId="{1D0B32AE-9055-74A6-6388-461F1BC5B5F7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1:37.079" v="138"/>
          <ac:spMkLst>
            <pc:docMk/>
            <pc:sldMk cId="1547291048" sldId="259"/>
            <ac:spMk id="23" creationId="{C2DF29E4-B454-88B4-1955-760D71AA51D3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1:47.939" v="143"/>
          <ac:spMkLst>
            <pc:docMk/>
            <pc:sldMk cId="1547291048" sldId="259"/>
            <ac:spMk id="24" creationId="{A449EC60-92CA-B5F4-6B83-422A860B40CA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11.811" v="108"/>
          <ac:spMkLst>
            <pc:docMk/>
            <pc:sldMk cId="1547291048" sldId="259"/>
            <ac:spMk id="25" creationId="{C452CD70-5E85-728E-39BC-C19E41F42F4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16.561" v="110"/>
          <ac:spMkLst>
            <pc:docMk/>
            <pc:sldMk cId="1547291048" sldId="259"/>
            <ac:spMk id="26" creationId="{1608701D-9117-AB12-0951-4A4AEB07DDED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8:04.244" v="173"/>
          <ac:spMkLst>
            <pc:docMk/>
            <pc:sldMk cId="1547291048" sldId="259"/>
            <ac:spMk id="27" creationId="{5AFD0715-C681-707C-4684-7CA2F31C122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50"/>
          <ac:spMkLst>
            <pc:docMk/>
            <pc:sldMk cId="1547291048" sldId="259"/>
            <ac:spMk id="28" creationId="{83A94FC7-3AAC-9BC6-CF83-254178DF94E7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49"/>
          <ac:spMkLst>
            <pc:docMk/>
            <pc:sldMk cId="1547291048" sldId="259"/>
            <ac:spMk id="29" creationId="{37FE67CA-C0C4-FC27-55C9-B3A01EABE3E8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0:52.078" v="122"/>
          <ac:spMkLst>
            <pc:docMk/>
            <pc:sldMk cId="1547291048" sldId="259"/>
            <ac:spMk id="30" creationId="{CA3D40BB-78B0-87A9-2955-149036730020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8"/>
          <ac:spMkLst>
            <pc:docMk/>
            <pc:sldMk cId="1547291048" sldId="259"/>
            <ac:spMk id="32" creationId="{CC82329F-524A-9FAF-3F27-265B755745A2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7"/>
          <ac:spMkLst>
            <pc:docMk/>
            <pc:sldMk cId="1547291048" sldId="259"/>
            <ac:spMk id="33" creationId="{DBB12E0B-63C7-D182-9BF4-1083FD2B2A0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6"/>
          <ac:spMkLst>
            <pc:docMk/>
            <pc:sldMk cId="1547291048" sldId="259"/>
            <ac:spMk id="34" creationId="{B4EC274F-F3C0-0778-38FC-999D4FA9BFD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37.140" v="116"/>
          <ac:spMkLst>
            <pc:docMk/>
            <pc:sldMk cId="1547291048" sldId="259"/>
            <ac:spMk id="35" creationId="{C486F078-688F-E369-5390-390E7829CEA3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2.545" v="96"/>
          <ac:spMkLst>
            <pc:docMk/>
            <pc:sldMk cId="1547291048" sldId="259"/>
            <ac:spMk id="36" creationId="{38AE3FC6-8E0B-B7D0-D97C-40EF611FE80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7.170" v="100"/>
          <ac:spMkLst>
            <pc:docMk/>
            <pc:sldMk cId="1547291048" sldId="259"/>
            <ac:spMk id="37" creationId="{82712875-6444-BB2F-EFF4-3179D1603A9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1.451" v="95"/>
          <ac:spMkLst>
            <pc:docMk/>
            <pc:sldMk cId="1547291048" sldId="259"/>
            <ac:spMk id="38" creationId="{9558540F-B949-AEE9-BE46-9DF281D5F6BC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1:01.531" v="127"/>
          <ac:spMkLst>
            <pc:docMk/>
            <pc:sldMk cId="1547291048" sldId="259"/>
            <ac:spMk id="40" creationId="{9DE812BA-09B3-A232-1608-9854DA2E69A5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00.874" v="102"/>
          <ac:spMkLst>
            <pc:docMk/>
            <pc:sldMk cId="1547291048" sldId="259"/>
            <ac:spMk id="41" creationId="{1D0B32AE-9055-74A6-6388-461F1BC5B5F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04.514" v="104"/>
          <ac:spMkLst>
            <pc:docMk/>
            <pc:sldMk cId="1547291048" sldId="259"/>
            <ac:spMk id="42" creationId="{C2DF29E4-B454-88B4-1955-760D71AA51D3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0:08.702" v="106"/>
          <ac:spMkLst>
            <pc:docMk/>
            <pc:sldMk cId="1547291048" sldId="259"/>
            <ac:spMk id="43" creationId="{A449EC60-92CA-B5F4-6B83-422A860B40CA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10.921" v="107"/>
          <ac:spMkLst>
            <pc:docMk/>
            <pc:sldMk cId="1547291048" sldId="259"/>
            <ac:spMk id="44" creationId="{C452CD70-5E85-728E-39BC-C19E41F42F4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15.624" v="109"/>
          <ac:spMkLst>
            <pc:docMk/>
            <pc:sldMk cId="1547291048" sldId="259"/>
            <ac:spMk id="45" creationId="{1608701D-9117-AB12-0951-4A4AEB07DDED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0:02.874" v="103"/>
          <ac:spMkLst>
            <pc:docMk/>
            <pc:sldMk cId="1547291048" sldId="259"/>
            <ac:spMk id="46" creationId="{5AFD0715-C681-707C-4684-7CA2F31C122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5"/>
          <ac:spMkLst>
            <pc:docMk/>
            <pc:sldMk cId="1547291048" sldId="259"/>
            <ac:spMk id="47" creationId="{83A94FC7-3AAC-9BC6-CF83-254178DF94E7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44"/>
          <ac:spMkLst>
            <pc:docMk/>
            <pc:sldMk cId="1547291048" sldId="259"/>
            <ac:spMk id="48" creationId="{37FE67CA-C0C4-FC27-55C9-B3A01EABE3E8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20:50.343" v="119"/>
          <ac:spMkLst>
            <pc:docMk/>
            <pc:sldMk cId="1547291048" sldId="259"/>
            <ac:spMk id="49" creationId="{CA3D40BB-78B0-87A9-2955-149036730020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3"/>
          <ac:spMkLst>
            <pc:docMk/>
            <pc:sldMk cId="1547291048" sldId="259"/>
            <ac:spMk id="51" creationId="{CC82329F-524A-9FAF-3F27-265B755745A2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2"/>
          <ac:spMkLst>
            <pc:docMk/>
            <pc:sldMk cId="1547291048" sldId="259"/>
            <ac:spMk id="52" creationId="{DBB12E0B-63C7-D182-9BF4-1083FD2B2A0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2:27.609" v="341"/>
          <ac:spMkLst>
            <pc:docMk/>
            <pc:sldMk cId="1547291048" sldId="259"/>
            <ac:spMk id="53" creationId="{B4EC274F-F3C0-0778-38FC-999D4FA9BFD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33.390" v="115"/>
          <ac:spMkLst>
            <pc:docMk/>
            <pc:sldMk cId="1547291048" sldId="259"/>
            <ac:spMk id="54" creationId="{C486F078-688F-E369-5390-390E7829CEA3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19:50.842" v="94"/>
          <ac:spMkLst>
            <pc:docMk/>
            <pc:sldMk cId="1547291048" sldId="259"/>
            <ac:spMk id="55" creationId="{38AE3FC6-8E0B-B7D0-D97C-40EF611FE80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55.827" v="99"/>
          <ac:spMkLst>
            <pc:docMk/>
            <pc:sldMk cId="1547291048" sldId="259"/>
            <ac:spMk id="56" creationId="{82712875-6444-BB2F-EFF4-3179D1603A9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49.686" v="93"/>
          <ac:spMkLst>
            <pc:docMk/>
            <pc:sldMk cId="1547291048" sldId="259"/>
            <ac:spMk id="57" creationId="{9558540F-B949-AEE9-BE46-9DF281D5F6BC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20:18.890" v="112"/>
          <ac:spMkLst>
            <pc:docMk/>
            <pc:sldMk cId="1547291048" sldId="259"/>
            <ac:spMk id="59" creationId="{9DE812BA-09B3-A232-1608-9854DA2E69A5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0" creationId="{1D0B32AE-9055-74A6-6388-461F1BC5B5F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1" creationId="{C2DF29E4-B454-88B4-1955-760D71AA51D3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2" creationId="{A449EC60-92CA-B5F4-6B83-422A860B40CA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3" creationId="{C452CD70-5E85-728E-39BC-C19E41F42F4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4" creationId="{1608701D-9117-AB12-0951-4A4AEB07DDE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5" creationId="{5AFD0715-C681-707C-4684-7CA2F31C122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6" creationId="{83A94FC7-3AAC-9BC6-CF83-254178DF94E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7" creationId="{37FE67CA-C0C4-FC27-55C9-B3A01EABE3E8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68" creationId="{CA3D40BB-78B0-87A9-2955-149036730020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0" creationId="{CC82329F-524A-9FAF-3F27-265B755745A2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1" creationId="{DBB12E0B-63C7-D182-9BF4-1083FD2B2A0D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2" creationId="{B4EC274F-F3C0-0778-38FC-999D4FA9BFD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3" creationId="{C486F078-688F-E369-5390-390E7829CEA3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4" creationId="{38AE3FC6-8E0B-B7D0-D97C-40EF611FE80B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5" creationId="{82712875-6444-BB2F-EFF4-3179D1603A96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6" creationId="{9558540F-B949-AEE9-BE46-9DF281D5F6BC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19:11.482" v="83"/>
          <ac:spMkLst>
            <pc:docMk/>
            <pc:sldMk cId="1547291048" sldId="259"/>
            <ac:spMk id="78" creationId="{9DE812BA-09B3-A232-1608-9854DA2E69A5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2:27.609" v="340"/>
          <ac:spMkLst>
            <pc:docMk/>
            <pc:sldMk cId="1547291048" sldId="259"/>
            <ac:spMk id="79" creationId="{3D00D4DA-E67D-1C87-5172-BBD259CBDB64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08:44:04.455" v="368"/>
          <ac:spMkLst>
            <pc:docMk/>
            <pc:sldMk cId="1547291048" sldId="259"/>
            <ac:spMk id="80" creationId="{85AB370F-838C-71D9-2730-518F1315860E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52:44.108" v="525" actId="1076"/>
          <ac:spMkLst>
            <pc:docMk/>
            <pc:sldMk cId="1547291048" sldId="259"/>
            <ac:spMk id="83" creationId="{BA9AC550-5039-690F-7093-52CA9DFAA749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52:44.139" v="527" actId="1076"/>
          <ac:spMkLst>
            <pc:docMk/>
            <pc:sldMk cId="1547291048" sldId="259"/>
            <ac:spMk id="85" creationId="{62A3EF3E-7912-6A08-A3AB-948180519363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52:34.686" v="522"/>
          <ac:spMkLst>
            <pc:docMk/>
            <pc:sldMk cId="1547291048" sldId="259"/>
            <ac:spMk id="88" creationId="{BA764B38-197A-D442-ECAD-94440EBA106E}"/>
          </ac:spMkLst>
        </pc:spChg>
        <pc:picChg chg="del">
          <ac:chgData name="Nascimento, Thiago Victor" userId="S::thiago.nascimento@eawag.ch::14479dd9-3320-49c4-8f2a-3c7568046cca" providerId="AD" clId="Web-{5981DE2D-8886-E44E-6CBE-BA53ABFF9EAA}" dt="2024-11-05T08:17:10.584" v="75"/>
          <ac:picMkLst>
            <pc:docMk/>
            <pc:sldMk cId="1547291048" sldId="259"/>
            <ac:picMk id="6" creationId="{00000000-0000-0000-0000-000000000000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42:27.609" v="354"/>
          <ac:picMkLst>
            <pc:docMk/>
            <pc:sldMk cId="1547291048" sldId="259"/>
            <ac:picMk id="12" creationId="{5822B703-49EB-5554-7AD7-4BCCB5DD86EE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20:26.562" v="114"/>
          <ac:picMkLst>
            <pc:docMk/>
            <pc:sldMk cId="1547291048" sldId="259"/>
            <ac:picMk id="20" creationId="{701DA22C-A42B-B9EC-AB49-FEF3C368AC40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19:19.951" v="85"/>
          <ac:picMkLst>
            <pc:docMk/>
            <pc:sldMk cId="1547291048" sldId="259"/>
            <ac:picMk id="31" creationId="{5822B703-49EB-5554-7AD7-4BCCB5DD86EE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20:19.718" v="113"/>
          <ac:picMkLst>
            <pc:docMk/>
            <pc:sldMk cId="1547291048" sldId="259"/>
            <ac:picMk id="39" creationId="{701DA22C-A42B-B9EC-AB49-FEF3C368AC40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19:18.044" v="84"/>
          <ac:picMkLst>
            <pc:docMk/>
            <pc:sldMk cId="1547291048" sldId="259"/>
            <ac:picMk id="50" creationId="{5822B703-49EB-5554-7AD7-4BCCB5DD86EE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20:18.249" v="111"/>
          <ac:picMkLst>
            <pc:docMk/>
            <pc:sldMk cId="1547291048" sldId="259"/>
            <ac:picMk id="58" creationId="{701DA22C-A42B-B9EC-AB49-FEF3C368AC40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19:11.482" v="83"/>
          <ac:picMkLst>
            <pc:docMk/>
            <pc:sldMk cId="1547291048" sldId="259"/>
            <ac:picMk id="69" creationId="{5822B703-49EB-5554-7AD7-4BCCB5DD86EE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19:11.482" v="83"/>
          <ac:picMkLst>
            <pc:docMk/>
            <pc:sldMk cId="1547291048" sldId="259"/>
            <ac:picMk id="77" creationId="{701DA22C-A42B-B9EC-AB49-FEF3C368AC40}"/>
          </ac:picMkLst>
        </pc:picChg>
        <pc:picChg chg="add del">
          <ac:chgData name="Nascimento, Thiago Victor" userId="S::thiago.nascimento@eawag.ch::14479dd9-3320-49c4-8f2a-3c7568046cca" providerId="AD" clId="Web-{5981DE2D-8886-E44E-6CBE-BA53ABFF9EAA}" dt="2024-11-05T08:44:02.986" v="367"/>
          <ac:picMkLst>
            <pc:docMk/>
            <pc:sldMk cId="1547291048" sldId="259"/>
            <ac:picMk id="81" creationId="{EE62D60E-42A2-65C8-544E-D0BCEAC2A06C}"/>
          </ac:picMkLst>
        </pc:picChg>
        <pc:picChg chg="add mod modCrop">
          <ac:chgData name="Nascimento, Thiago Victor" userId="S::thiago.nascimento@eawag.ch::14479dd9-3320-49c4-8f2a-3c7568046cca" providerId="AD" clId="Web-{5981DE2D-8886-E44E-6CBE-BA53ABFF9EAA}" dt="2024-11-05T08:52:44.092" v="524" actId="1076"/>
          <ac:picMkLst>
            <pc:docMk/>
            <pc:sldMk cId="1547291048" sldId="259"/>
            <ac:picMk id="82" creationId="{993F4778-555A-A716-6ED8-751C667D68A6}"/>
          </ac:picMkLst>
        </pc:picChg>
        <pc:picChg chg="add mod modCrop">
          <ac:chgData name="Nascimento, Thiago Victor" userId="S::thiago.nascimento@eawag.ch::14479dd9-3320-49c4-8f2a-3c7568046cca" providerId="AD" clId="Web-{5981DE2D-8886-E44E-6CBE-BA53ABFF9EAA}" dt="2024-11-05T08:52:44.139" v="526" actId="1076"/>
          <ac:picMkLst>
            <pc:docMk/>
            <pc:sldMk cId="1547291048" sldId="259"/>
            <ac:picMk id="84" creationId="{A2BC0F84-2B81-0B50-5CFA-A982FEDC9E3D}"/>
          </ac:picMkLst>
        </pc:picChg>
        <pc:picChg chg="add mod modCrop">
          <ac:chgData name="Nascimento, Thiago Victor" userId="S::thiago.nascimento@eawag.ch::14479dd9-3320-49c4-8f2a-3c7568046cca" providerId="AD" clId="Web-{5981DE2D-8886-E44E-6CBE-BA53ABFF9EAA}" dt="2024-11-05T08:52:44.170" v="528" actId="1076"/>
          <ac:picMkLst>
            <pc:docMk/>
            <pc:sldMk cId="1547291048" sldId="259"/>
            <ac:picMk id="86" creationId="{87E40DF4-5791-C8C0-5243-4DB112035779}"/>
          </ac:picMkLst>
        </pc:picChg>
        <pc:picChg chg="add mod modCrop">
          <ac:chgData name="Nascimento, Thiago Victor" userId="S::thiago.nascimento@eawag.ch::14479dd9-3320-49c4-8f2a-3c7568046cca" providerId="AD" clId="Web-{5981DE2D-8886-E44E-6CBE-BA53ABFF9EAA}" dt="2024-11-05T08:52:44.202" v="529" actId="1076"/>
          <ac:picMkLst>
            <pc:docMk/>
            <pc:sldMk cId="1547291048" sldId="259"/>
            <ac:picMk id="87" creationId="{AB977288-CE7F-B0EF-5866-29C380AA27FE}"/>
          </ac:picMkLst>
        </pc:picChg>
        <pc:picChg chg="add del mod">
          <ac:chgData name="Nascimento, Thiago Victor" userId="S::thiago.nascimento@eawag.ch::14479dd9-3320-49c4-8f2a-3c7568046cca" providerId="AD" clId="Web-{5981DE2D-8886-E44E-6CBE-BA53ABFF9EAA}" dt="2024-11-05T08:52:35.842" v="523"/>
          <ac:picMkLst>
            <pc:docMk/>
            <pc:sldMk cId="1547291048" sldId="259"/>
            <ac:picMk id="89" creationId="{54D489B3-1299-987E-C51A-085190C4B1F1}"/>
          </ac:picMkLst>
        </pc:picChg>
      </pc:sldChg>
      <pc:sldChg chg="addSp delSp modSp mod modClrScheme chgLayout">
        <pc:chgData name="Nascimento, Thiago Victor" userId="S::thiago.nascimento@eawag.ch::14479dd9-3320-49c4-8f2a-3c7568046cca" providerId="AD" clId="Web-{5981DE2D-8886-E44E-6CBE-BA53ABFF9EAA}" dt="2024-11-05T10:11:07.422" v="1500" actId="14100"/>
        <pc:sldMkLst>
          <pc:docMk/>
          <pc:sldMk cId="2520450248" sldId="265"/>
        </pc:sldMkLst>
        <pc:spChg chg="del mod ord">
          <ac:chgData name="Nascimento, Thiago Victor" userId="S::thiago.nascimento@eawag.ch::14479dd9-3320-49c4-8f2a-3c7568046cca" providerId="AD" clId="Web-{5981DE2D-8886-E44E-6CBE-BA53ABFF9EAA}" dt="2024-11-05T09:02:33.299" v="587"/>
          <ac:spMkLst>
            <pc:docMk/>
            <pc:sldMk cId="2520450248" sldId="265"/>
            <ac:spMk id="2" creationId="{3A19F3CA-4AAA-36AA-BFCB-E569F29B728B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9:00:41.954" v="565"/>
          <ac:spMkLst>
            <pc:docMk/>
            <pc:sldMk cId="2520450248" sldId="265"/>
            <ac:spMk id="3" creationId="{9772BF55-E142-92E7-2331-265039171C2B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9:02:04.033" v="583"/>
          <ac:spMkLst>
            <pc:docMk/>
            <pc:sldMk cId="2520450248" sldId="265"/>
            <ac:spMk id="5" creationId="{FDE00842-131B-5642-8840-670950AF03CE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9:02:36.893" v="588"/>
          <ac:spMkLst>
            <pc:docMk/>
            <pc:sldMk cId="2520450248" sldId="265"/>
            <ac:spMk id="8" creationId="{A8B6C44C-680C-BDE3-02FB-1AB4963D9D44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9:02:19.205" v="585" actId="1076"/>
          <ac:spMkLst>
            <pc:docMk/>
            <pc:sldMk cId="2520450248" sldId="265"/>
            <ac:spMk id="11" creationId="{B2C2AA5C-090F-EAF3-11ED-E5E9FF1E5E1C}"/>
          </ac:spMkLst>
        </pc:spChg>
        <pc:picChg chg="add mod">
          <ac:chgData name="Nascimento, Thiago Victor" userId="S::thiago.nascimento@eawag.ch::14479dd9-3320-49c4-8f2a-3c7568046cca" providerId="AD" clId="Web-{5981DE2D-8886-E44E-6CBE-BA53ABFF9EAA}" dt="2024-11-05T10:11:07.422" v="1500" actId="14100"/>
          <ac:picMkLst>
            <pc:docMk/>
            <pc:sldMk cId="2520450248" sldId="265"/>
            <ac:picMk id="6" creationId="{0E86997E-8038-A80E-5D40-83364E27ED18}"/>
          </ac:picMkLst>
        </pc:picChg>
      </pc:sldChg>
      <pc:sldChg chg="addSp delSp modSp">
        <pc:chgData name="Nascimento, Thiago Victor" userId="S::thiago.nascimento@eawag.ch::14479dd9-3320-49c4-8f2a-3c7568046cca" providerId="AD" clId="Web-{5981DE2D-8886-E44E-6CBE-BA53ABFF9EAA}" dt="2024-11-05T10:29:54.298" v="1877" actId="14100"/>
        <pc:sldMkLst>
          <pc:docMk/>
          <pc:sldMk cId="2730525082" sldId="267"/>
        </pc:sldMkLst>
        <pc:spChg chg="add mod">
          <ac:chgData name="Nascimento, Thiago Victor" userId="S::thiago.nascimento@eawag.ch::14479dd9-3320-49c4-8f2a-3c7568046cca" providerId="AD" clId="Web-{5981DE2D-8886-E44E-6CBE-BA53ABFF9EAA}" dt="2024-11-05T10:29:54.298" v="1877" actId="14100"/>
          <ac:spMkLst>
            <pc:docMk/>
            <pc:sldMk cId="2730525082" sldId="267"/>
            <ac:spMk id="4" creationId="{6079C5D7-C786-A8D8-F7D0-DD7EC8048426}"/>
          </ac:spMkLst>
        </pc:spChg>
        <pc:picChg chg="add mod modCrop">
          <ac:chgData name="Nascimento, Thiago Victor" userId="S::thiago.nascimento@eawag.ch::14479dd9-3320-49c4-8f2a-3c7568046cca" providerId="AD" clId="Web-{5981DE2D-8886-E44E-6CBE-BA53ABFF9EAA}" dt="2024-11-05T10:29:42.344" v="1873" actId="1076"/>
          <ac:picMkLst>
            <pc:docMk/>
            <pc:sldMk cId="2730525082" sldId="267"/>
            <ac:picMk id="2" creationId="{FECAF4C9-2BB0-273F-7434-EBC302FCDF17}"/>
          </ac:picMkLst>
        </pc:picChg>
        <pc:picChg chg="del">
          <ac:chgData name="Nascimento, Thiago Victor" userId="S::thiago.nascimento@eawag.ch::14479dd9-3320-49c4-8f2a-3c7568046cca" providerId="AD" clId="Web-{5981DE2D-8886-E44E-6CBE-BA53ABFF9EAA}" dt="2024-11-05T10:29:17.172" v="1865"/>
          <ac:picMkLst>
            <pc:docMk/>
            <pc:sldMk cId="2730525082" sldId="267"/>
            <ac:picMk id="13" creationId="{00000000-0000-0000-0000-000000000000}"/>
          </ac:picMkLst>
        </pc:picChg>
        <pc:picChg chg="del">
          <ac:chgData name="Nascimento, Thiago Victor" userId="S::thiago.nascimento@eawag.ch::14479dd9-3320-49c4-8f2a-3c7568046cca" providerId="AD" clId="Web-{5981DE2D-8886-E44E-6CBE-BA53ABFF9EAA}" dt="2024-11-05T10:29:21.954" v="1870"/>
          <ac:picMkLst>
            <pc:docMk/>
            <pc:sldMk cId="2730525082" sldId="267"/>
            <ac:picMk id="14" creationId="{00000000-0000-0000-0000-000000000000}"/>
          </ac:picMkLst>
        </pc:picChg>
        <pc:picChg chg="del">
          <ac:chgData name="Nascimento, Thiago Victor" userId="S::thiago.nascimento@eawag.ch::14479dd9-3320-49c4-8f2a-3c7568046cca" providerId="AD" clId="Web-{5981DE2D-8886-E44E-6CBE-BA53ABFF9EAA}" dt="2024-11-05T10:29:20.657" v="1868"/>
          <ac:picMkLst>
            <pc:docMk/>
            <pc:sldMk cId="2730525082" sldId="267"/>
            <ac:picMk id="15" creationId="{00000000-0000-0000-0000-000000000000}"/>
          </ac:picMkLst>
        </pc:picChg>
        <pc:picChg chg="del mod">
          <ac:chgData name="Nascimento, Thiago Victor" userId="S::thiago.nascimento@eawag.ch::14479dd9-3320-49c4-8f2a-3c7568046cca" providerId="AD" clId="Web-{5981DE2D-8886-E44E-6CBE-BA53ABFF9EAA}" dt="2024-11-05T10:29:17.875" v="1866"/>
          <ac:picMkLst>
            <pc:docMk/>
            <pc:sldMk cId="2730525082" sldId="267"/>
            <ac:picMk id="16" creationId="{00000000-0000-0000-0000-000000000000}"/>
          </ac:picMkLst>
        </pc:picChg>
      </pc:sldChg>
      <pc:sldChg chg="addSp delSp modSp ord delAnim">
        <pc:chgData name="Nascimento, Thiago Victor" userId="S::thiago.nascimento@eawag.ch::14479dd9-3320-49c4-8f2a-3c7568046cca" providerId="AD" clId="Web-{5981DE2D-8886-E44E-6CBE-BA53ABFF9EAA}" dt="2024-11-05T09:52:27.593" v="1295" actId="20577"/>
        <pc:sldMkLst>
          <pc:docMk/>
          <pc:sldMk cId="265126560" sldId="268"/>
        </pc:sldMkLst>
        <pc:spChg chg="del">
          <ac:chgData name="Nascimento, Thiago Victor" userId="S::thiago.nascimento@eawag.ch::14479dd9-3320-49c4-8f2a-3c7568046cca" providerId="AD" clId="Web-{5981DE2D-8886-E44E-6CBE-BA53ABFF9EAA}" dt="2024-11-05T09:50:22.607" v="1258"/>
          <ac:spMkLst>
            <pc:docMk/>
            <pc:sldMk cId="265126560" sldId="268"/>
            <ac:spMk id="2" creationId="{8A982D9B-2E64-C77B-0C0C-0292061481C3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9:52:27.593" v="1295" actId="20577"/>
          <ac:spMkLst>
            <pc:docMk/>
            <pc:sldMk cId="265126560" sldId="268"/>
            <ac:spMk id="4" creationId="{D603CD3E-5EC7-DAE9-20BA-118AA57FD681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9:50:21.700" v="1257"/>
          <ac:spMkLst>
            <pc:docMk/>
            <pc:sldMk cId="265126560" sldId="268"/>
            <ac:spMk id="5" creationId="{3338842A-4706-ED20-3FA8-0336FAD93D1F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9:52:06.702" v="1282"/>
          <ac:spMkLst>
            <pc:docMk/>
            <pc:sldMk cId="265126560" sldId="268"/>
            <ac:spMk id="8" creationId="{B8DC3E8F-45FB-9904-38B1-97543AA48743}"/>
          </ac:spMkLst>
        </pc:spChg>
        <pc:picChg chg="mod">
          <ac:chgData name="Nascimento, Thiago Victor" userId="S::thiago.nascimento@eawag.ch::14479dd9-3320-49c4-8f2a-3c7568046cca" providerId="AD" clId="Web-{5981DE2D-8886-E44E-6CBE-BA53ABFF9EAA}" dt="2024-11-05T09:50:40.045" v="1261" actId="1076"/>
          <ac:picMkLst>
            <pc:docMk/>
            <pc:sldMk cId="265126560" sldId="268"/>
            <ac:picMk id="6" creationId="{00000000-0000-0000-0000-000000000000}"/>
          </ac:picMkLst>
        </pc:picChg>
        <pc:picChg chg="mod">
          <ac:chgData name="Nascimento, Thiago Victor" userId="S::thiago.nascimento@eawag.ch::14479dd9-3320-49c4-8f2a-3c7568046cca" providerId="AD" clId="Web-{5981DE2D-8886-E44E-6CBE-BA53ABFF9EAA}" dt="2024-11-05T09:50:39.998" v="1260" actId="1076"/>
          <ac:picMkLst>
            <pc:docMk/>
            <pc:sldMk cId="265126560" sldId="268"/>
            <ac:picMk id="7" creationId="{E5ED4C16-58EA-6C5B-7E0B-DEA89238A03C}"/>
          </ac:picMkLst>
        </pc:picChg>
      </pc:sldChg>
      <pc:sldChg chg="addSp delSp modSp del">
        <pc:chgData name="Nascimento, Thiago Victor" userId="S::thiago.nascimento@eawag.ch::14479dd9-3320-49c4-8f2a-3c7568046cca" providerId="AD" clId="Web-{5981DE2D-8886-E44E-6CBE-BA53ABFF9EAA}" dt="2024-11-05T09:42:53.585" v="1213"/>
        <pc:sldMkLst>
          <pc:docMk/>
          <pc:sldMk cId="1249359905" sldId="277"/>
        </pc:sldMkLst>
        <pc:spChg chg="add mod">
          <ac:chgData name="Nascimento, Thiago Victor" userId="S::thiago.nascimento@eawag.ch::14479dd9-3320-49c4-8f2a-3c7568046cca" providerId="AD" clId="Web-{5981DE2D-8886-E44E-6CBE-BA53ABFF9EAA}" dt="2024-11-05T09:03:20.987" v="591"/>
          <ac:spMkLst>
            <pc:docMk/>
            <pc:sldMk cId="1249359905" sldId="277"/>
            <ac:spMk id="5" creationId="{48014CAA-59B2-FAF9-3E6F-A2DADC27BFFF}"/>
          </ac:spMkLst>
        </pc:spChg>
        <pc:picChg chg="del">
          <ac:chgData name="Nascimento, Thiago Victor" userId="S::thiago.nascimento@eawag.ch::14479dd9-3320-49c4-8f2a-3c7568046cca" providerId="AD" clId="Web-{5981DE2D-8886-E44E-6CBE-BA53ABFF9EAA}" dt="2024-11-05T09:03:20.987" v="591"/>
          <ac:picMkLst>
            <pc:docMk/>
            <pc:sldMk cId="1249359905" sldId="277"/>
            <ac:picMk id="3" creationId="{00000000-0000-0000-0000-000000000000}"/>
          </ac:picMkLst>
        </pc:picChg>
      </pc:sldChg>
      <pc:sldChg chg="del">
        <pc:chgData name="Nascimento, Thiago Victor" userId="S::thiago.nascimento@eawag.ch::14479dd9-3320-49c4-8f2a-3c7568046cca" providerId="AD" clId="Web-{5981DE2D-8886-E44E-6CBE-BA53ABFF9EAA}" dt="2024-11-05T09:42:54.913" v="1214"/>
        <pc:sldMkLst>
          <pc:docMk/>
          <pc:sldMk cId="3489246341" sldId="278"/>
        </pc:sldMkLst>
      </pc:sldChg>
      <pc:sldChg chg="del">
        <pc:chgData name="Nascimento, Thiago Victor" userId="S::thiago.nascimento@eawag.ch::14479dd9-3320-49c4-8f2a-3c7568046cca" providerId="AD" clId="Web-{5981DE2D-8886-E44E-6CBE-BA53ABFF9EAA}" dt="2024-11-05T09:45:33.477" v="1228"/>
        <pc:sldMkLst>
          <pc:docMk/>
          <pc:sldMk cId="3553388325" sldId="279"/>
        </pc:sldMkLst>
      </pc:sldChg>
      <pc:sldChg chg="del">
        <pc:chgData name="Nascimento, Thiago Victor" userId="S::thiago.nascimento@eawag.ch::14479dd9-3320-49c4-8f2a-3c7568046cca" providerId="AD" clId="Web-{5981DE2D-8886-E44E-6CBE-BA53ABFF9EAA}" dt="2024-11-05T09:45:33.462" v="1227"/>
        <pc:sldMkLst>
          <pc:docMk/>
          <pc:sldMk cId="2129264941" sldId="280"/>
        </pc:sldMkLst>
      </pc:sldChg>
      <pc:sldChg chg="del">
        <pc:chgData name="Nascimento, Thiago Victor" userId="S::thiago.nascimento@eawag.ch::14479dd9-3320-49c4-8f2a-3c7568046cca" providerId="AD" clId="Web-{5981DE2D-8886-E44E-6CBE-BA53ABFF9EAA}" dt="2024-11-05T09:42:56.022" v="1215"/>
        <pc:sldMkLst>
          <pc:docMk/>
          <pc:sldMk cId="4263190855" sldId="281"/>
        </pc:sldMkLst>
      </pc:sldChg>
      <pc:sldChg chg="del">
        <pc:chgData name="Nascimento, Thiago Victor" userId="S::thiago.nascimento@eawag.ch::14479dd9-3320-49c4-8f2a-3c7568046cca" providerId="AD" clId="Web-{5981DE2D-8886-E44E-6CBE-BA53ABFF9EAA}" dt="2024-11-05T09:45:36.259" v="1229"/>
        <pc:sldMkLst>
          <pc:docMk/>
          <pc:sldMk cId="3134402476" sldId="282"/>
        </pc:sldMkLst>
      </pc:sldChg>
      <pc:sldChg chg="addSp delSp modSp">
        <pc:chgData name="Nascimento, Thiago Victor" userId="S::thiago.nascimento@eawag.ch::14479dd9-3320-49c4-8f2a-3c7568046cca" providerId="AD" clId="Web-{5981DE2D-8886-E44E-6CBE-BA53ABFF9EAA}" dt="2024-11-05T08:53:06.124" v="531" actId="14100"/>
        <pc:sldMkLst>
          <pc:docMk/>
          <pc:sldMk cId="2451836230" sldId="283"/>
        </pc:sldMkLst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4" creationId="{FA929C14-5DEA-2C6F-0E66-7B4F9BA3DC87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6" creationId="{95791F32-46B2-8567-19D9-E94312176596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9" creationId="{0B0E26A1-8F0B-90BB-60B1-BE686DFD2F2D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12" creationId="{DA5C5E1E-FF02-736F-49B6-D1B40D6A0F9E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13" creationId="{58C64E7C-AEFB-FF15-878B-9CB0587FD462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14" creationId="{18F8BE9E-32E9-7118-0514-3097A17D4843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52:57.671" v="530"/>
          <ac:spMkLst>
            <pc:docMk/>
            <pc:sldMk cId="2451836230" sldId="283"/>
            <ac:spMk id="15" creationId="{E87D9000-0F8A-C999-35BC-ACD3948EEA07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25:49.538" v="160"/>
          <ac:spMkLst>
            <pc:docMk/>
            <pc:sldMk cId="2451836230" sldId="283"/>
            <ac:spMk id="16" creationId="{6FF9B6F3-F1E0-105F-C841-17A3C53930D8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25:47.976" v="159"/>
          <ac:spMkLst>
            <pc:docMk/>
            <pc:sldMk cId="2451836230" sldId="283"/>
            <ac:spMk id="17" creationId="{89B1F2CD-E047-BD58-842A-FE06DC5BCDC4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28:34.464" v="179"/>
          <ac:spMkLst>
            <pc:docMk/>
            <pc:sldMk cId="2451836230" sldId="283"/>
            <ac:spMk id="18" creationId="{FB9032F9-E237-B770-728F-76D4C88B6D90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28:55.168" v="182"/>
          <ac:spMkLst>
            <pc:docMk/>
            <pc:sldMk cId="2451836230" sldId="283"/>
            <ac:spMk id="19" creationId="{52252343-EB4B-5CB3-6A40-6C813E92D1FC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28:45.245" v="180"/>
          <ac:spMkLst>
            <pc:docMk/>
            <pc:sldMk cId="2451836230" sldId="283"/>
            <ac:spMk id="20" creationId="{8DFB3F3A-7C1C-2A46-43B3-4B84B03C5EDA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24:35.521" v="148"/>
          <ac:spMkLst>
            <pc:docMk/>
            <pc:sldMk cId="2451836230" sldId="283"/>
            <ac:spMk id="21" creationId="{B686E59C-D390-999E-3F58-C20A0973BF66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28:51.136" v="181"/>
          <ac:spMkLst>
            <pc:docMk/>
            <pc:sldMk cId="2451836230" sldId="283"/>
            <ac:spMk id="22" creationId="{EC873CA8-795D-2C0D-2B17-94B3DB80BCEA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48:45.852" v="468"/>
          <ac:spMkLst>
            <pc:docMk/>
            <pc:sldMk cId="2451836230" sldId="283"/>
            <ac:spMk id="23" creationId="{BA764B38-197A-D442-ECAD-94440EBA106E}"/>
          </ac:spMkLst>
        </pc:spChg>
        <pc:spChg chg="add">
          <ac:chgData name="Nascimento, Thiago Victor" userId="S::thiago.nascimento@eawag.ch::14479dd9-3320-49c4-8f2a-3c7568046cca" providerId="AD" clId="Web-{5981DE2D-8886-E44E-6CBE-BA53ABFF9EAA}" dt="2024-11-05T08:52:29.482" v="520"/>
          <ac:spMkLst>
            <pc:docMk/>
            <pc:sldMk cId="2451836230" sldId="283"/>
            <ac:spMk id="26" creationId="{71BF9413-D576-7AD7-9C9C-988EA0B0B86D}"/>
          </ac:spMkLst>
        </pc:spChg>
        <pc:picChg chg="del">
          <ac:chgData name="Nascimento, Thiago Victor" userId="S::thiago.nascimento@eawag.ch::14479dd9-3320-49c4-8f2a-3c7568046cca" providerId="AD" clId="Web-{5981DE2D-8886-E44E-6CBE-BA53ABFF9EAA}" dt="2024-11-05T08:24:33.786" v="147"/>
          <ac:picMkLst>
            <pc:docMk/>
            <pc:sldMk cId="2451836230" sldId="283"/>
            <ac:picMk id="3" creationId="{00000000-0000-0000-0000-000000000000}"/>
          </ac:picMkLst>
        </pc:picChg>
        <pc:picChg chg="add del mod">
          <ac:chgData name="Nascimento, Thiago Victor" userId="S::thiago.nascimento@eawag.ch::14479dd9-3320-49c4-8f2a-3c7568046cca" providerId="AD" clId="Web-{5981DE2D-8886-E44E-6CBE-BA53ABFF9EAA}" dt="2024-11-05T08:52:17.435" v="517"/>
          <ac:picMkLst>
            <pc:docMk/>
            <pc:sldMk cId="2451836230" sldId="283"/>
            <ac:picMk id="24" creationId="{D0DDD791-1601-03B7-124C-008B3A4B1E02}"/>
          </ac:picMkLst>
        </pc:picChg>
        <pc:picChg chg="add">
          <ac:chgData name="Nascimento, Thiago Victor" userId="S::thiago.nascimento@eawag.ch::14479dd9-3320-49c4-8f2a-3c7568046cca" providerId="AD" clId="Web-{5981DE2D-8886-E44E-6CBE-BA53ABFF9EAA}" dt="2024-11-05T08:52:29.514" v="521"/>
          <ac:picMkLst>
            <pc:docMk/>
            <pc:sldMk cId="2451836230" sldId="283"/>
            <ac:picMk id="28" creationId="{35B4B52A-86CF-23AA-5075-21BA10FC8AC1}"/>
          </ac:picMkLst>
        </pc:picChg>
        <pc:cxnChg chg="add mod">
          <ac:chgData name="Nascimento, Thiago Victor" userId="S::thiago.nascimento@eawag.ch::14479dd9-3320-49c4-8f2a-3c7568046cca" providerId="AD" clId="Web-{5981DE2D-8886-E44E-6CBE-BA53ABFF9EAA}" dt="2024-11-05T08:53:06.124" v="531" actId="14100"/>
          <ac:cxnSpMkLst>
            <pc:docMk/>
            <pc:sldMk cId="2451836230" sldId="283"/>
            <ac:cxnSpMk id="2" creationId="{DB86A86A-D02D-45B6-F86B-E81ECD1E619A}"/>
          </ac:cxnSpMkLst>
        </pc:cxnChg>
        <pc:cxnChg chg="add">
          <ac:chgData name="Nascimento, Thiago Victor" userId="S::thiago.nascimento@eawag.ch::14479dd9-3320-49c4-8f2a-3c7568046cca" providerId="AD" clId="Web-{5981DE2D-8886-E44E-6CBE-BA53ABFF9EAA}" dt="2024-11-05T08:24:35.521" v="148"/>
          <ac:cxnSpMkLst>
            <pc:docMk/>
            <pc:sldMk cId="2451836230" sldId="283"/>
            <ac:cxnSpMk id="5" creationId="{745523D1-17DD-8680-EE04-B10834FF9DE0}"/>
          </ac:cxnSpMkLst>
        </pc:cxnChg>
        <pc:cxnChg chg="add">
          <ac:chgData name="Nascimento, Thiago Victor" userId="S::thiago.nascimento@eawag.ch::14479dd9-3320-49c4-8f2a-3c7568046cca" providerId="AD" clId="Web-{5981DE2D-8886-E44E-6CBE-BA53ABFF9EAA}" dt="2024-11-05T08:24:35.521" v="148"/>
          <ac:cxnSpMkLst>
            <pc:docMk/>
            <pc:sldMk cId="2451836230" sldId="283"/>
            <ac:cxnSpMk id="7" creationId="{D9DD5CC5-5427-4867-5419-2812D6E00CAD}"/>
          </ac:cxnSpMkLst>
        </pc:cxnChg>
        <pc:cxnChg chg="add">
          <ac:chgData name="Nascimento, Thiago Victor" userId="S::thiago.nascimento@eawag.ch::14479dd9-3320-49c4-8f2a-3c7568046cca" providerId="AD" clId="Web-{5981DE2D-8886-E44E-6CBE-BA53ABFF9EAA}" dt="2024-11-05T08:24:35.521" v="148"/>
          <ac:cxnSpMkLst>
            <pc:docMk/>
            <pc:sldMk cId="2451836230" sldId="283"/>
            <ac:cxnSpMk id="8" creationId="{A4B09D43-029E-D8FB-4D95-2AFD3D19041C}"/>
          </ac:cxnSpMkLst>
        </pc:cxnChg>
        <pc:cxnChg chg="add">
          <ac:chgData name="Nascimento, Thiago Victor" userId="S::thiago.nascimento@eawag.ch::14479dd9-3320-49c4-8f2a-3c7568046cca" providerId="AD" clId="Web-{5981DE2D-8886-E44E-6CBE-BA53ABFF9EAA}" dt="2024-11-05T08:24:35.521" v="148"/>
          <ac:cxnSpMkLst>
            <pc:docMk/>
            <pc:sldMk cId="2451836230" sldId="283"/>
            <ac:cxnSpMk id="10" creationId="{CCD1F82F-A567-D20A-1DBC-8674FDA041F1}"/>
          </ac:cxnSpMkLst>
        </pc:cxnChg>
        <pc:cxnChg chg="add">
          <ac:chgData name="Nascimento, Thiago Victor" userId="S::thiago.nascimento@eawag.ch::14479dd9-3320-49c4-8f2a-3c7568046cca" providerId="AD" clId="Web-{5981DE2D-8886-E44E-6CBE-BA53ABFF9EAA}" dt="2024-11-05T08:24:35.521" v="148"/>
          <ac:cxnSpMkLst>
            <pc:docMk/>
            <pc:sldMk cId="2451836230" sldId="283"/>
            <ac:cxnSpMk id="11" creationId="{61707D0A-578E-ABB8-1798-7A0695110922}"/>
          </ac:cxnSpMkLst>
        </pc:cxnChg>
      </pc:sldChg>
      <pc:sldChg chg="del">
        <pc:chgData name="Nascimento, Thiago Victor" userId="S::thiago.nascimento@eawag.ch::14479dd9-3320-49c4-8f2a-3c7568046cca" providerId="AD" clId="Web-{5981DE2D-8886-E44E-6CBE-BA53ABFF9EAA}" dt="2024-11-05T09:45:33.462" v="1226"/>
        <pc:sldMkLst>
          <pc:docMk/>
          <pc:sldMk cId="1217535032" sldId="284"/>
        </pc:sldMkLst>
      </pc:sldChg>
      <pc:sldChg chg="del">
        <pc:chgData name="Nascimento, Thiago Victor" userId="S::thiago.nascimento@eawag.ch::14479dd9-3320-49c4-8f2a-3c7568046cca" providerId="AD" clId="Web-{5981DE2D-8886-E44E-6CBE-BA53ABFF9EAA}" dt="2024-11-05T09:45:33.321" v="1225"/>
        <pc:sldMkLst>
          <pc:docMk/>
          <pc:sldMk cId="1602830878" sldId="285"/>
        </pc:sldMkLst>
      </pc:sldChg>
      <pc:sldChg chg="addSp delSp modSp delAnim">
        <pc:chgData name="Nascimento, Thiago Victor" userId="S::thiago.nascimento@eawag.ch::14479dd9-3320-49c4-8f2a-3c7568046cca" providerId="AD" clId="Web-{5981DE2D-8886-E44E-6CBE-BA53ABFF9EAA}" dt="2024-11-05T09:44:01.648" v="1224" actId="14100"/>
        <pc:sldMkLst>
          <pc:docMk/>
          <pc:sldMk cId="2048363398" sldId="286"/>
        </pc:sldMkLst>
        <pc:spChg chg="del">
          <ac:chgData name="Nascimento, Thiago Victor" userId="S::thiago.nascimento@eawag.ch::14479dd9-3320-49c4-8f2a-3c7568046cca" providerId="AD" clId="Web-{5981DE2D-8886-E44E-6CBE-BA53ABFF9EAA}" dt="2024-11-05T09:43:04.850" v="1217"/>
          <ac:spMkLst>
            <pc:docMk/>
            <pc:sldMk cId="2048363398" sldId="286"/>
            <ac:spMk id="2" creationId="{1FE1DA73-157F-1576-9AEE-4695CA6C998B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9:43:05.803" v="1218"/>
          <ac:spMkLst>
            <pc:docMk/>
            <pc:sldMk cId="2048363398" sldId="286"/>
            <ac:spMk id="3" creationId="{9427C887-8890-678D-CC4D-70B0143E1DC6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9:43:06.882" v="1219"/>
          <ac:spMkLst>
            <pc:docMk/>
            <pc:sldMk cId="2048363398" sldId="286"/>
            <ac:spMk id="4" creationId="{1764922E-74AA-00F8-89B3-09F6C48ED2F1}"/>
          </ac:spMkLst>
        </pc:spChg>
        <pc:picChg chg="add mod">
          <ac:chgData name="Nascimento, Thiago Victor" userId="S::thiago.nascimento@eawag.ch::14479dd9-3320-49c4-8f2a-3c7568046cca" providerId="AD" clId="Web-{5981DE2D-8886-E44E-6CBE-BA53ABFF9EAA}" dt="2024-11-05T09:44:01.648" v="1224" actId="14100"/>
          <ac:picMkLst>
            <pc:docMk/>
            <pc:sldMk cId="2048363398" sldId="286"/>
            <ac:picMk id="5" creationId="{AEEFBF1E-FDC7-D621-2A8B-536825BB56DC}"/>
          </ac:picMkLst>
        </pc:picChg>
        <pc:picChg chg="del">
          <ac:chgData name="Nascimento, Thiago Victor" userId="S::thiago.nascimento@eawag.ch::14479dd9-3320-49c4-8f2a-3c7568046cca" providerId="AD" clId="Web-{5981DE2D-8886-E44E-6CBE-BA53ABFF9EAA}" dt="2024-11-05T09:43:03.413" v="1216"/>
          <ac:picMkLst>
            <pc:docMk/>
            <pc:sldMk cId="2048363398" sldId="286"/>
            <ac:picMk id="10" creationId="{00000000-0000-0000-0000-000000000000}"/>
          </ac:picMkLst>
        </pc:picChg>
      </pc:sldChg>
      <pc:sldChg chg="del">
        <pc:chgData name="Nascimento, Thiago Victor" userId="S::thiago.nascimento@eawag.ch::14479dd9-3320-49c4-8f2a-3c7568046cca" providerId="AD" clId="Web-{5981DE2D-8886-E44E-6CBE-BA53ABFF9EAA}" dt="2024-11-05T09:02:58.628" v="589"/>
        <pc:sldMkLst>
          <pc:docMk/>
          <pc:sldMk cId="460401023" sldId="287"/>
        </pc:sldMkLst>
      </pc:sldChg>
      <pc:sldChg chg="addSp delSp modSp add replId">
        <pc:chgData name="Nascimento, Thiago Victor" userId="S::thiago.nascimento@eawag.ch::14479dd9-3320-49c4-8f2a-3c7568046cca" providerId="AD" clId="Web-{5981DE2D-8886-E44E-6CBE-BA53ABFF9EAA}" dt="2024-11-05T08:58:37.077" v="556" actId="20577"/>
        <pc:sldMkLst>
          <pc:docMk/>
          <pc:sldMk cId="2566802406" sldId="288"/>
        </pc:sldMkLst>
        <pc:spChg chg="mod">
          <ac:chgData name="Nascimento, Thiago Victor" userId="S::thiago.nascimento@eawag.ch::14479dd9-3320-49c4-8f2a-3c7568046cca" providerId="AD" clId="Web-{5981DE2D-8886-E44E-6CBE-BA53ABFF9EAA}" dt="2024-11-05T08:29:40.700" v="185" actId="20577"/>
          <ac:spMkLst>
            <pc:docMk/>
            <pc:sldMk cId="2566802406" sldId="288"/>
            <ac:spMk id="2" creationId="{5A93348B-F4BD-140E-EE00-48821C61E8A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43.528" v="186"/>
          <ac:spMkLst>
            <pc:docMk/>
            <pc:sldMk cId="2566802406" sldId="288"/>
            <ac:spMk id="3" creationId="{1D0B32AE-9055-74A6-6388-461F1BC5B5F7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44.622" v="187"/>
          <ac:spMkLst>
            <pc:docMk/>
            <pc:sldMk cId="2566802406" sldId="288"/>
            <ac:spMk id="4" creationId="{C2DF29E4-B454-88B4-1955-760D71AA51D3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46.763" v="188"/>
          <ac:spMkLst>
            <pc:docMk/>
            <pc:sldMk cId="2566802406" sldId="288"/>
            <ac:spMk id="5" creationId="{A449EC60-92CA-B5F4-6B83-422A860B40CA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47.825" v="189"/>
          <ac:spMkLst>
            <pc:docMk/>
            <pc:sldMk cId="2566802406" sldId="288"/>
            <ac:spMk id="6" creationId="{C452CD70-5E85-728E-39BC-C19E41F42F4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49.247" v="190"/>
          <ac:spMkLst>
            <pc:docMk/>
            <pc:sldMk cId="2566802406" sldId="288"/>
            <ac:spMk id="7" creationId="{1608701D-9117-AB12-0951-4A4AEB07DDE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1.044" v="191"/>
          <ac:spMkLst>
            <pc:docMk/>
            <pc:sldMk cId="2566802406" sldId="288"/>
            <ac:spMk id="8" creationId="{5AFD0715-C681-707C-4684-7CA2F31C122B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9"/>
          <ac:spMkLst>
            <pc:docMk/>
            <pc:sldMk cId="2566802406" sldId="288"/>
            <ac:spMk id="9" creationId="{83A94FC7-3AAC-9BC6-CF83-254178DF94E7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8"/>
          <ac:spMkLst>
            <pc:docMk/>
            <pc:sldMk cId="2566802406" sldId="288"/>
            <ac:spMk id="10" creationId="{37FE67CA-C0C4-FC27-55C9-B3A01EABE3E8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3.903" v="193"/>
          <ac:spMkLst>
            <pc:docMk/>
            <pc:sldMk cId="2566802406" sldId="288"/>
            <ac:spMk id="11" creationId="{CA3D40BB-78B0-87A9-2955-149036730020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7"/>
          <ac:spMkLst>
            <pc:docMk/>
            <pc:sldMk cId="2566802406" sldId="288"/>
            <ac:spMk id="13" creationId="{CC82329F-524A-9FAF-3F27-265B755745A2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6"/>
          <ac:spMkLst>
            <pc:docMk/>
            <pc:sldMk cId="2566802406" sldId="288"/>
            <ac:spMk id="14" creationId="{DBB12E0B-63C7-D182-9BF4-1083FD2B2A0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5"/>
          <ac:spMkLst>
            <pc:docMk/>
            <pc:sldMk cId="2566802406" sldId="288"/>
            <ac:spMk id="15" creationId="{B4EC274F-F3C0-0778-38FC-999D4FA9BFD6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58:37.077" v="556" actId="20577"/>
          <ac:spMkLst>
            <pc:docMk/>
            <pc:sldMk cId="2566802406" sldId="288"/>
            <ac:spMk id="18" creationId="{0D6A3B7C-012B-86CA-FFBB-1876A2F38BDD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37:34.352" v="260"/>
          <ac:spMkLst>
            <pc:docMk/>
            <pc:sldMk cId="2566802406" sldId="288"/>
            <ac:spMk id="19" creationId="{3D7152E3-70B8-78F5-C6DF-830C257708BC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39:06.401" v="284"/>
          <ac:spMkLst>
            <pc:docMk/>
            <pc:sldMk cId="2566802406" sldId="288"/>
            <ac:spMk id="21" creationId="{190E3B10-A9B2-77A0-0E6C-6DF569F4D673}"/>
          </ac:spMkLst>
        </pc:spChg>
        <pc:spChg chg="add mod">
          <ac:chgData name="Nascimento, Thiago Victor" userId="S::thiago.nascimento@eawag.ch::14479dd9-3320-49c4-8f2a-3c7568046cca" providerId="AD" clId="Web-{5981DE2D-8886-E44E-6CBE-BA53ABFF9EAA}" dt="2024-11-05T08:56:38.504" v="544" actId="20577"/>
          <ac:spMkLst>
            <pc:docMk/>
            <pc:sldMk cId="2566802406" sldId="288"/>
            <ac:spMk id="23" creationId="{2B3D8F17-2A18-DD1B-BF47-08A647C25F87}"/>
          </ac:spMkLst>
        </pc:spChg>
        <pc:spChg chg="add del mod">
          <ac:chgData name="Nascimento, Thiago Victor" userId="S::thiago.nascimento@eawag.ch::14479dd9-3320-49c4-8f2a-3c7568046cca" providerId="AD" clId="Web-{5981DE2D-8886-E44E-6CBE-BA53ABFF9EAA}" dt="2024-11-05T08:39:13.385" v="285"/>
          <ac:spMkLst>
            <pc:docMk/>
            <pc:sldMk cId="2566802406" sldId="288"/>
            <ac:spMk id="25" creationId="{4592995A-C0E1-DAFD-E785-AC435A984FEC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4"/>
          <ac:spMkLst>
            <pc:docMk/>
            <pc:sldMk cId="2566802406" sldId="288"/>
            <ac:spMk id="28" creationId="{83A94FC7-3AAC-9BC6-CF83-254178DF94E7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3"/>
          <ac:spMkLst>
            <pc:docMk/>
            <pc:sldMk cId="2566802406" sldId="288"/>
            <ac:spMk id="29" creationId="{37FE67CA-C0C4-FC27-55C9-B3A01EABE3E8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2"/>
          <ac:spMkLst>
            <pc:docMk/>
            <pc:sldMk cId="2566802406" sldId="288"/>
            <ac:spMk id="32" creationId="{CC82329F-524A-9FAF-3F27-265B755745A2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1"/>
          <ac:spMkLst>
            <pc:docMk/>
            <pc:sldMk cId="2566802406" sldId="288"/>
            <ac:spMk id="33" creationId="{DBB12E0B-63C7-D182-9BF4-1083FD2B2A0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200"/>
          <ac:spMkLst>
            <pc:docMk/>
            <pc:sldMk cId="2566802406" sldId="288"/>
            <ac:spMk id="34" creationId="{B4EC274F-F3C0-0778-38FC-999D4FA9BFD6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199"/>
          <ac:spMkLst>
            <pc:docMk/>
            <pc:sldMk cId="2566802406" sldId="288"/>
            <ac:spMk id="47" creationId="{83A94FC7-3AAC-9BC6-CF83-254178DF94E7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198"/>
          <ac:spMkLst>
            <pc:docMk/>
            <pc:sldMk cId="2566802406" sldId="288"/>
            <ac:spMk id="48" creationId="{37FE67CA-C0C4-FC27-55C9-B3A01EABE3E8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197"/>
          <ac:spMkLst>
            <pc:docMk/>
            <pc:sldMk cId="2566802406" sldId="288"/>
            <ac:spMk id="51" creationId="{CC82329F-524A-9FAF-3F27-265B755745A2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196"/>
          <ac:spMkLst>
            <pc:docMk/>
            <pc:sldMk cId="2566802406" sldId="288"/>
            <ac:spMk id="52" creationId="{DBB12E0B-63C7-D182-9BF4-1083FD2B2A0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195"/>
          <ac:spMkLst>
            <pc:docMk/>
            <pc:sldMk cId="2566802406" sldId="288"/>
            <ac:spMk id="53" creationId="{B4EC274F-F3C0-0778-38FC-999D4FA9BFD6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08:29:56.919" v="194"/>
          <ac:spMkLst>
            <pc:docMk/>
            <pc:sldMk cId="2566802406" sldId="288"/>
            <ac:spMk id="79" creationId="{3D00D4DA-E67D-1C87-5172-BBD259CBDB64}"/>
          </ac:spMkLst>
        </pc:spChg>
        <pc:picChg chg="del">
          <ac:chgData name="Nascimento, Thiago Victor" userId="S::thiago.nascimento@eawag.ch::14479dd9-3320-49c4-8f2a-3c7568046cca" providerId="AD" clId="Web-{5981DE2D-8886-E44E-6CBE-BA53ABFF9EAA}" dt="2024-11-05T08:29:51.747" v="192"/>
          <ac:picMkLst>
            <pc:docMk/>
            <pc:sldMk cId="2566802406" sldId="288"/>
            <ac:picMk id="12" creationId="{5822B703-49EB-5554-7AD7-4BCCB5DD86EE}"/>
          </ac:picMkLst>
        </pc:picChg>
        <pc:picChg chg="add mod">
          <ac:chgData name="Nascimento, Thiago Victor" userId="S::thiago.nascimento@eawag.ch::14479dd9-3320-49c4-8f2a-3c7568046cca" providerId="AD" clId="Web-{5981DE2D-8886-E44E-6CBE-BA53ABFF9EAA}" dt="2024-11-05T08:53:50.828" v="534" actId="1076"/>
          <ac:picMkLst>
            <pc:docMk/>
            <pc:sldMk cId="2566802406" sldId="288"/>
            <ac:picMk id="16" creationId="{F245FF5F-53D4-3C88-8843-97CE52072ACC}"/>
          </ac:picMkLst>
        </pc:picChg>
        <pc:picChg chg="add mod">
          <ac:chgData name="Nascimento, Thiago Victor" userId="S::thiago.nascimento@eawag.ch::14479dd9-3320-49c4-8f2a-3c7568046cca" providerId="AD" clId="Web-{5981DE2D-8886-E44E-6CBE-BA53ABFF9EAA}" dt="2024-11-05T08:53:44.297" v="533" actId="1076"/>
          <ac:picMkLst>
            <pc:docMk/>
            <pc:sldMk cId="2566802406" sldId="288"/>
            <ac:picMk id="17" creationId="{47CACEE3-EED6-B4D6-9031-DF661BEC32AD}"/>
          </ac:picMkLst>
        </pc:picChg>
      </pc:sldChg>
      <pc:sldChg chg="delSp modSp add replId">
        <pc:chgData name="Nascimento, Thiago Victor" userId="S::thiago.nascimento@eawag.ch::14479dd9-3320-49c4-8f2a-3c7568046cca" providerId="AD" clId="Web-{5981DE2D-8886-E44E-6CBE-BA53ABFF9EAA}" dt="2024-11-05T10:24:04.918" v="1855" actId="20577"/>
        <pc:sldMkLst>
          <pc:docMk/>
          <pc:sldMk cId="2272419754" sldId="289"/>
        </pc:sldMkLst>
        <pc:spChg chg="mod">
          <ac:chgData name="Nascimento, Thiago Victor" userId="S::thiago.nascimento@eawag.ch::14479dd9-3320-49c4-8f2a-3c7568046cca" providerId="AD" clId="Web-{5981DE2D-8886-E44E-6CBE-BA53ABFF9EAA}" dt="2024-11-05T10:07:39.466" v="1311" actId="20577"/>
          <ac:spMkLst>
            <pc:docMk/>
            <pc:sldMk cId="2272419754" sldId="289"/>
            <ac:spMk id="2" creationId="{5A93348B-F4BD-140E-EE00-48821C61E8AD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10:07:43.106" v="1314"/>
          <ac:spMkLst>
            <pc:docMk/>
            <pc:sldMk cId="2272419754" sldId="289"/>
            <ac:spMk id="18" creationId="{0D6A3B7C-012B-86CA-FFBB-1876A2F38BDD}"/>
          </ac:spMkLst>
        </pc:spChg>
        <pc:spChg chg="mod">
          <ac:chgData name="Nascimento, Thiago Victor" userId="S::thiago.nascimento@eawag.ch::14479dd9-3320-49c4-8f2a-3c7568046cca" providerId="AD" clId="Web-{5981DE2D-8886-E44E-6CBE-BA53ABFF9EAA}" dt="2024-11-05T10:24:04.918" v="1855" actId="20577"/>
          <ac:spMkLst>
            <pc:docMk/>
            <pc:sldMk cId="2272419754" sldId="289"/>
            <ac:spMk id="23" creationId="{2B3D8F17-2A18-DD1B-BF47-08A647C25F87}"/>
          </ac:spMkLst>
        </pc:spChg>
        <pc:picChg chg="del">
          <ac:chgData name="Nascimento, Thiago Victor" userId="S::thiago.nascimento@eawag.ch::14479dd9-3320-49c4-8f2a-3c7568046cca" providerId="AD" clId="Web-{5981DE2D-8886-E44E-6CBE-BA53ABFF9EAA}" dt="2024-11-05T10:07:41.106" v="1312"/>
          <ac:picMkLst>
            <pc:docMk/>
            <pc:sldMk cId="2272419754" sldId="289"/>
            <ac:picMk id="16" creationId="{F245FF5F-53D4-3C88-8843-97CE52072ACC}"/>
          </ac:picMkLst>
        </pc:picChg>
        <pc:picChg chg="del">
          <ac:chgData name="Nascimento, Thiago Victor" userId="S::thiago.nascimento@eawag.ch::14479dd9-3320-49c4-8f2a-3c7568046cca" providerId="AD" clId="Web-{5981DE2D-8886-E44E-6CBE-BA53ABFF9EAA}" dt="2024-11-05T10:07:41.794" v="1313"/>
          <ac:picMkLst>
            <pc:docMk/>
            <pc:sldMk cId="2272419754" sldId="289"/>
            <ac:picMk id="17" creationId="{47CACEE3-EED6-B4D6-9031-DF661BEC32AD}"/>
          </ac:picMkLst>
        </pc:picChg>
      </pc:sldChg>
      <pc:sldChg chg="addSp delSp modSp add del replId">
        <pc:chgData name="Nascimento, Thiago Victor" userId="S::thiago.nascimento@eawag.ch::14479dd9-3320-49c4-8f2a-3c7568046cca" providerId="AD" clId="Web-{5981DE2D-8886-E44E-6CBE-BA53ABFF9EAA}" dt="2024-11-05T10:24:19.387" v="1856"/>
        <pc:sldMkLst>
          <pc:docMk/>
          <pc:sldMk cId="3284066763" sldId="290"/>
        </pc:sldMkLst>
        <pc:spChg chg="mod">
          <ac:chgData name="Nascimento, Thiago Victor" userId="S::thiago.nascimento@eawag.ch::14479dd9-3320-49c4-8f2a-3c7568046cca" providerId="AD" clId="Web-{5981DE2D-8886-E44E-6CBE-BA53ABFF9EAA}" dt="2024-11-05T10:14:06.565" v="1561" actId="20577"/>
          <ac:spMkLst>
            <pc:docMk/>
            <pc:sldMk cId="3284066763" sldId="290"/>
            <ac:spMk id="2" creationId="{5A93348B-F4BD-140E-EE00-48821C61E8AD}"/>
          </ac:spMkLst>
        </pc:spChg>
        <pc:spChg chg="mod">
          <ac:chgData name="Nascimento, Thiago Victor" userId="S::thiago.nascimento@eawag.ch::14479dd9-3320-49c4-8f2a-3c7568046cca" providerId="AD" clId="Web-{5981DE2D-8886-E44E-6CBE-BA53ABFF9EAA}" dt="2024-11-05T10:14:54.269" v="1596" actId="20577"/>
          <ac:spMkLst>
            <pc:docMk/>
            <pc:sldMk cId="3284066763" sldId="290"/>
            <ac:spMk id="6" creationId="{21980228-0E98-A7B3-134F-366DB6932670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10:13:30.127" v="1517"/>
          <ac:spMkLst>
            <pc:docMk/>
            <pc:sldMk cId="3284066763" sldId="290"/>
            <ac:spMk id="12" creationId="{4B1F7817-843F-E819-19AC-2B256017AC7F}"/>
          </ac:spMkLst>
        </pc:spChg>
        <pc:spChg chg="del">
          <ac:chgData name="Nascimento, Thiago Victor" userId="S::thiago.nascimento@eawag.ch::14479dd9-3320-49c4-8f2a-3c7568046cca" providerId="AD" clId="Web-{5981DE2D-8886-E44E-6CBE-BA53ABFF9EAA}" dt="2024-11-05T10:13:28.361" v="1516"/>
          <ac:spMkLst>
            <pc:docMk/>
            <pc:sldMk cId="3284066763" sldId="290"/>
            <ac:spMk id="16" creationId="{7613C99E-3723-375A-707A-643ED90691E7}"/>
          </ac:spMkLst>
        </pc:spChg>
        <pc:spChg chg="add del">
          <ac:chgData name="Nascimento, Thiago Victor" userId="S::thiago.nascimento@eawag.ch::14479dd9-3320-49c4-8f2a-3c7568046cca" providerId="AD" clId="Web-{5981DE2D-8886-E44E-6CBE-BA53ABFF9EAA}" dt="2024-11-05T10:13:37.096" v="1521"/>
          <ac:spMkLst>
            <pc:docMk/>
            <pc:sldMk cId="3284066763" sldId="290"/>
            <ac:spMk id="18" creationId="{FEB80D31-8B5C-95A8-135C-1F8CE092C343}"/>
          </ac:spMkLst>
        </pc:spChg>
        <pc:cxnChg chg="add del">
          <ac:chgData name="Nascimento, Thiago Victor" userId="S::thiago.nascimento@eawag.ch::14479dd9-3320-49c4-8f2a-3c7568046cca" providerId="AD" clId="Web-{5981DE2D-8886-E44E-6CBE-BA53ABFF9EAA}" dt="2024-11-05T10:13:57.440" v="1551"/>
          <ac:cxnSpMkLst>
            <pc:docMk/>
            <pc:sldMk cId="3284066763" sldId="290"/>
            <ac:cxnSpMk id="13" creationId="{2F112EA1-6AE7-58C0-B3B1-3463D56B6269}"/>
          </ac:cxnSpMkLst>
        </pc:cxnChg>
        <pc:cxnChg chg="add del">
          <ac:chgData name="Nascimento, Thiago Victor" userId="S::thiago.nascimento@eawag.ch::14479dd9-3320-49c4-8f2a-3c7568046cca" providerId="AD" clId="Web-{5981DE2D-8886-E44E-6CBE-BA53ABFF9EAA}" dt="2024-11-05T10:13:39.924" v="1522"/>
          <ac:cxnSpMkLst>
            <pc:docMk/>
            <pc:sldMk cId="3284066763" sldId="290"/>
            <ac:cxnSpMk id="14" creationId="{6A68F69F-12B6-5642-35F9-348565C00519}"/>
          </ac:cxnSpMkLst>
        </pc:cxnChg>
      </pc:sldChg>
    </pc:docChg>
  </pc:docChgLst>
  <pc:docChgLst>
    <pc:chgData name="Nascimento, Thiago Victor" userId="S::thiago.nascimento@eawag.ch::14479dd9-3320-49c4-8f2a-3c7568046cca" providerId="AD" clId="Web-{D5D741A5-A7C0-CE35-EDEE-EC432A8137AA}"/>
    <pc:docChg chg="modSld">
      <pc:chgData name="Nascimento, Thiago Victor" userId="S::thiago.nascimento@eawag.ch::14479dd9-3320-49c4-8f2a-3c7568046cca" providerId="AD" clId="Web-{D5D741A5-A7C0-CE35-EDEE-EC432A8137AA}" dt="2024-11-22T11:43:21.146" v="19"/>
      <pc:docMkLst>
        <pc:docMk/>
      </pc:docMkLst>
      <pc:sldChg chg="modSp">
        <pc:chgData name="Nascimento, Thiago Victor" userId="S::thiago.nascimento@eawag.ch::14479dd9-3320-49c4-8f2a-3c7568046cca" providerId="AD" clId="Web-{D5D741A5-A7C0-CE35-EDEE-EC432A8137AA}" dt="2024-11-22T11:37:14.805" v="0" actId="20577"/>
        <pc:sldMkLst>
          <pc:docMk/>
          <pc:sldMk cId="2800086088" sldId="257"/>
        </pc:sldMkLst>
        <pc:spChg chg="mod">
          <ac:chgData name="Nascimento, Thiago Victor" userId="S::thiago.nascimento@eawag.ch::14479dd9-3320-49c4-8f2a-3c7568046cca" providerId="AD" clId="Web-{D5D741A5-A7C0-CE35-EDEE-EC432A8137AA}" dt="2024-11-22T11:37:14.805" v="0" actId="20577"/>
          <ac:spMkLst>
            <pc:docMk/>
            <pc:sldMk cId="2800086088" sldId="257"/>
            <ac:spMk id="5" creationId="{2B3D8F17-2A18-DD1B-BF47-08A647C25F87}"/>
          </ac:spMkLst>
        </pc:spChg>
      </pc:sldChg>
      <pc:sldChg chg="addSp delSp modSp mod modClrScheme chgLayout">
        <pc:chgData name="Nascimento, Thiago Victor" userId="S::thiago.nascimento@eawag.ch::14479dd9-3320-49c4-8f2a-3c7568046cca" providerId="AD" clId="Web-{D5D741A5-A7C0-CE35-EDEE-EC432A8137AA}" dt="2024-11-22T11:42:47.332" v="13" actId="1076"/>
        <pc:sldMkLst>
          <pc:docMk/>
          <pc:sldMk cId="1421601191" sldId="293"/>
        </pc:sldMkLst>
        <pc:spChg chg="mod ord">
          <ac:chgData name="Nascimento, Thiago Victor" userId="S::thiago.nascimento@eawag.ch::14479dd9-3320-49c4-8f2a-3c7568046cca" providerId="AD" clId="Web-{D5D741A5-A7C0-CE35-EDEE-EC432A8137AA}" dt="2024-11-22T11:38:27.870" v="2"/>
          <ac:spMkLst>
            <pc:docMk/>
            <pc:sldMk cId="1421601191" sldId="293"/>
            <ac:spMk id="2" creationId="{5A93348B-F4BD-140E-EE00-48821C61E8AD}"/>
          </ac:spMkLst>
        </pc:spChg>
        <pc:spChg chg="add del mod ord">
          <ac:chgData name="Nascimento, Thiago Victor" userId="S::thiago.nascimento@eawag.ch::14479dd9-3320-49c4-8f2a-3c7568046cca" providerId="AD" clId="Web-{D5D741A5-A7C0-CE35-EDEE-EC432A8137AA}" dt="2024-11-22T11:38:27.870" v="2"/>
          <ac:spMkLst>
            <pc:docMk/>
            <pc:sldMk cId="1421601191" sldId="293"/>
            <ac:spMk id="3" creationId="{1588AAC5-A97A-6C3F-50AF-1D4ED9647E4A}"/>
          </ac:spMkLst>
        </pc:spChg>
        <pc:spChg chg="add del mod ord">
          <ac:chgData name="Nascimento, Thiago Victor" userId="S::thiago.nascimento@eawag.ch::14479dd9-3320-49c4-8f2a-3c7568046cca" providerId="AD" clId="Web-{D5D741A5-A7C0-CE35-EDEE-EC432A8137AA}" dt="2024-11-22T11:38:27.870" v="2"/>
          <ac:spMkLst>
            <pc:docMk/>
            <pc:sldMk cId="1421601191" sldId="293"/>
            <ac:spMk id="4" creationId="{A97C4AEF-D9D2-2F67-A879-F4CCE01C45E0}"/>
          </ac:spMkLst>
        </pc:spChg>
        <pc:spChg chg="add del mod ord">
          <ac:chgData name="Nascimento, Thiago Victor" userId="S::thiago.nascimento@eawag.ch::14479dd9-3320-49c4-8f2a-3c7568046cca" providerId="AD" clId="Web-{D5D741A5-A7C0-CE35-EDEE-EC432A8137AA}" dt="2024-11-22T11:38:27.870" v="2"/>
          <ac:spMkLst>
            <pc:docMk/>
            <pc:sldMk cId="1421601191" sldId="293"/>
            <ac:spMk id="6" creationId="{0C4AEA72-9FEB-8DEE-A170-18DF00577297}"/>
          </ac:spMkLst>
        </pc:spChg>
        <pc:spChg chg="mod">
          <ac:chgData name="Nascimento, Thiago Victor" userId="S::thiago.nascimento@eawag.ch::14479dd9-3320-49c4-8f2a-3c7568046cca" providerId="AD" clId="Web-{D5D741A5-A7C0-CE35-EDEE-EC432A8137AA}" dt="2024-11-22T11:42:35.348" v="10" actId="20577"/>
          <ac:spMkLst>
            <pc:docMk/>
            <pc:sldMk cId="1421601191" sldId="293"/>
            <ac:spMk id="7" creationId="{47BF178E-DA34-7502-1F1F-CB7DD9265662}"/>
          </ac:spMkLst>
        </pc:spChg>
        <pc:spChg chg="add del mod ord">
          <ac:chgData name="Nascimento, Thiago Victor" userId="S::thiago.nascimento@eawag.ch::14479dd9-3320-49c4-8f2a-3c7568046cca" providerId="AD" clId="Web-{D5D741A5-A7C0-CE35-EDEE-EC432A8137AA}" dt="2024-11-22T11:38:27.870" v="2"/>
          <ac:spMkLst>
            <pc:docMk/>
            <pc:sldMk cId="1421601191" sldId="293"/>
            <ac:spMk id="8" creationId="{01B79A4D-51B1-5CCC-BC0A-E9016DD8493F}"/>
          </ac:spMkLst>
        </pc:spChg>
        <pc:spChg chg="add del mod ord">
          <ac:chgData name="Nascimento, Thiago Victor" userId="S::thiago.nascimento@eawag.ch::14479dd9-3320-49c4-8f2a-3c7568046cca" providerId="AD" clId="Web-{D5D741A5-A7C0-CE35-EDEE-EC432A8137AA}" dt="2024-11-22T11:38:27.870" v="2"/>
          <ac:spMkLst>
            <pc:docMk/>
            <pc:sldMk cId="1421601191" sldId="293"/>
            <ac:spMk id="9" creationId="{C331E7FD-0C49-3C5B-4BA9-E616BC38C844}"/>
          </ac:spMkLst>
        </pc:spChg>
        <pc:picChg chg="del">
          <ac:chgData name="Nascimento, Thiago Victor" userId="S::thiago.nascimento@eawag.ch::14479dd9-3320-49c4-8f2a-3c7568046cca" providerId="AD" clId="Web-{D5D741A5-A7C0-CE35-EDEE-EC432A8137AA}" dt="2024-11-22T11:39:09.403" v="5"/>
          <ac:picMkLst>
            <pc:docMk/>
            <pc:sldMk cId="1421601191" sldId="293"/>
            <ac:picMk id="5" creationId="{00000000-0000-0000-0000-000000000000}"/>
          </ac:picMkLst>
        </pc:picChg>
        <pc:picChg chg="add mod">
          <ac:chgData name="Nascimento, Thiago Victor" userId="S::thiago.nascimento@eawag.ch::14479dd9-3320-49c4-8f2a-3c7568046cca" providerId="AD" clId="Web-{D5D741A5-A7C0-CE35-EDEE-EC432A8137AA}" dt="2024-11-22T11:42:47.332" v="13" actId="1076"/>
          <ac:picMkLst>
            <pc:docMk/>
            <pc:sldMk cId="1421601191" sldId="293"/>
            <ac:picMk id="10" creationId="{34B070F2-2B1D-54BF-C2FB-8EEC70089561}"/>
          </ac:picMkLst>
        </pc:picChg>
      </pc:sldChg>
      <pc:sldChg chg="modSp">
        <pc:chgData name="Nascimento, Thiago Victor" userId="S::thiago.nascimento@eawag.ch::14479dd9-3320-49c4-8f2a-3c7568046cca" providerId="AD" clId="Web-{D5D741A5-A7C0-CE35-EDEE-EC432A8137AA}" dt="2024-11-22T11:43:21.146" v="19"/>
        <pc:sldMkLst>
          <pc:docMk/>
          <pc:sldMk cId="3905094289" sldId="297"/>
        </pc:sldMkLst>
        <pc:spChg chg="mod">
          <ac:chgData name="Nascimento, Thiago Victor" userId="S::thiago.nascimento@eawag.ch::14479dd9-3320-49c4-8f2a-3c7568046cca" providerId="AD" clId="Web-{D5D741A5-A7C0-CE35-EDEE-EC432A8137AA}" dt="2024-11-22T11:43:00.770" v="16" actId="20577"/>
          <ac:spMkLst>
            <pc:docMk/>
            <pc:sldMk cId="3905094289" sldId="297"/>
            <ac:spMk id="23" creationId="{2B3D8F17-2A18-DD1B-BF47-08A647C25F87}"/>
          </ac:spMkLst>
        </pc:spChg>
        <pc:picChg chg="mod">
          <ac:chgData name="Nascimento, Thiago Victor" userId="S::thiago.nascimento@eawag.ch::14479dd9-3320-49c4-8f2a-3c7568046cca" providerId="AD" clId="Web-{D5D741A5-A7C0-CE35-EDEE-EC432A8137AA}" dt="2024-11-22T11:43:21.146" v="19"/>
          <ac:picMkLst>
            <pc:docMk/>
            <pc:sldMk cId="3905094289" sldId="297"/>
            <ac:picMk id="3" creationId="{85E0DDD3-AB1D-728A-9A59-46E348A81857}"/>
          </ac:picMkLst>
        </pc:picChg>
      </pc:sldChg>
    </pc:docChg>
  </pc:docChgLst>
  <pc:docChgLst>
    <pc:chgData name="Nascimento, Thiago Victor" userId="14479dd9-3320-49c4-8f2a-3c7568046cca" providerId="ADAL" clId="{7E5D2F06-F882-453E-AE20-97EAAE53F6A3}"/>
    <pc:docChg chg="undo custSel modSld">
      <pc:chgData name="Nascimento, Thiago Victor" userId="14479dd9-3320-49c4-8f2a-3c7568046cca" providerId="ADAL" clId="{7E5D2F06-F882-453E-AE20-97EAAE53F6A3}" dt="2025-04-27T15:41:57.908" v="37" actId="14826"/>
      <pc:docMkLst>
        <pc:docMk/>
      </pc:docMkLst>
      <pc:sldChg chg="modSp">
        <pc:chgData name="Nascimento, Thiago Victor" userId="14479dd9-3320-49c4-8f2a-3c7568046cca" providerId="ADAL" clId="{7E5D2F06-F882-453E-AE20-97EAAE53F6A3}" dt="2025-04-27T15:40:09.368" v="3"/>
        <pc:sldMkLst>
          <pc:docMk/>
          <pc:sldMk cId="726221084" sldId="256"/>
        </pc:sldMkLst>
        <pc:picChg chg="mod">
          <ac:chgData name="Nascimento, Thiago Victor" userId="14479dd9-3320-49c4-8f2a-3c7568046cca" providerId="ADAL" clId="{7E5D2F06-F882-453E-AE20-97EAAE53F6A3}" dt="2025-04-27T15:40:09.368" v="3"/>
          <ac:picMkLst>
            <pc:docMk/>
            <pc:sldMk cId="726221084" sldId="256"/>
            <ac:picMk id="5" creationId="{4ABECA8B-684C-CF21-C182-724D05BDB72B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33.330" v="34"/>
        <pc:sldMkLst>
          <pc:docMk/>
          <pc:sldMk cId="3644730199" sldId="263"/>
        </pc:sldMkLst>
        <pc:picChg chg="mod">
          <ac:chgData name="Nascimento, Thiago Victor" userId="14479dd9-3320-49c4-8f2a-3c7568046cca" providerId="ADAL" clId="{7E5D2F06-F882-453E-AE20-97EAAE53F6A3}" dt="2025-04-26T08:21:44.335" v="2" actId="14826"/>
          <ac:picMkLst>
            <pc:docMk/>
            <pc:sldMk cId="3644730199" sldId="263"/>
            <ac:picMk id="5" creationId="{9251E9CE-0FD7-0EE8-04E1-C3C47765BD25}"/>
          </ac:picMkLst>
        </pc:picChg>
        <pc:picChg chg="add mod">
          <ac:chgData name="Nascimento, Thiago Victor" userId="14479dd9-3320-49c4-8f2a-3c7568046cca" providerId="ADAL" clId="{7E5D2F06-F882-453E-AE20-97EAAE53F6A3}" dt="2025-04-27T15:41:33.330" v="34"/>
          <ac:picMkLst>
            <pc:docMk/>
            <pc:sldMk cId="3644730199" sldId="263"/>
            <ac:picMk id="8" creationId="{0D0D0A58-F000-5CC5-7176-9B062FF0ACA9}"/>
          </ac:picMkLst>
        </pc:picChg>
        <pc:picChg chg="del">
          <ac:chgData name="Nascimento, Thiago Victor" userId="14479dd9-3320-49c4-8f2a-3c7568046cca" providerId="ADAL" clId="{7E5D2F06-F882-453E-AE20-97EAAE53F6A3}" dt="2025-04-27T15:41:33.123" v="33" actId="478"/>
          <ac:picMkLst>
            <pc:docMk/>
            <pc:sldMk cId="3644730199" sldId="263"/>
            <ac:picMk id="11" creationId="{BD32E203-9296-E96F-19AA-04E6C6BF632E}"/>
          </ac:picMkLst>
        </pc:picChg>
      </pc:sldChg>
      <pc:sldChg chg="modSp">
        <pc:chgData name="Nascimento, Thiago Victor" userId="14479dd9-3320-49c4-8f2a-3c7568046cca" providerId="ADAL" clId="{7E5D2F06-F882-453E-AE20-97EAAE53F6A3}" dt="2025-04-27T15:40:34.241" v="4"/>
        <pc:sldMkLst>
          <pc:docMk/>
          <pc:sldMk cId="551125844" sldId="291"/>
        </pc:sldMkLst>
        <pc:picChg chg="mod">
          <ac:chgData name="Nascimento, Thiago Victor" userId="14479dd9-3320-49c4-8f2a-3c7568046cca" providerId="ADAL" clId="{7E5D2F06-F882-453E-AE20-97EAAE53F6A3}" dt="2025-04-27T15:40:34.241" v="4"/>
          <ac:picMkLst>
            <pc:docMk/>
            <pc:sldMk cId="551125844" sldId="291"/>
            <ac:picMk id="3" creationId="{FEF9BF33-5AAA-3826-D53A-5636AB44195E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11.343" v="22"/>
        <pc:sldMkLst>
          <pc:docMk/>
          <pc:sldMk cId="3984102514" sldId="295"/>
        </pc:sldMkLst>
        <pc:picChg chg="add mod">
          <ac:chgData name="Nascimento, Thiago Victor" userId="14479dd9-3320-49c4-8f2a-3c7568046cca" providerId="ADAL" clId="{7E5D2F06-F882-453E-AE20-97EAAE53F6A3}" dt="2025-04-27T15:41:11.343" v="22"/>
          <ac:picMkLst>
            <pc:docMk/>
            <pc:sldMk cId="3984102514" sldId="295"/>
            <ac:picMk id="2" creationId="{68C40BF0-3DF2-4B7C-9084-B0DDFCCC2A02}"/>
          </ac:picMkLst>
        </pc:picChg>
        <pc:picChg chg="del">
          <ac:chgData name="Nascimento, Thiago Victor" userId="14479dd9-3320-49c4-8f2a-3c7568046cca" providerId="ADAL" clId="{7E5D2F06-F882-453E-AE20-97EAAE53F6A3}" dt="2025-04-27T15:41:11.121" v="21" actId="478"/>
          <ac:picMkLst>
            <pc:docMk/>
            <pc:sldMk cId="3984102514" sldId="295"/>
            <ac:picMk id="14" creationId="{5C056444-1668-2A76-F7D9-18C2A14AF810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0:50.220" v="12"/>
        <pc:sldMkLst>
          <pc:docMk/>
          <pc:sldMk cId="2807251731" sldId="296"/>
        </pc:sldMkLst>
        <pc:picChg chg="del">
          <ac:chgData name="Nascimento, Thiago Victor" userId="14479dd9-3320-49c4-8f2a-3c7568046cca" providerId="ADAL" clId="{7E5D2F06-F882-453E-AE20-97EAAE53F6A3}" dt="2025-04-27T15:40:49.970" v="11" actId="478"/>
          <ac:picMkLst>
            <pc:docMk/>
            <pc:sldMk cId="2807251731" sldId="296"/>
            <ac:picMk id="3" creationId="{09C0F39F-8EB0-ED4F-69B9-C8DE5C18CF80}"/>
          </ac:picMkLst>
        </pc:picChg>
        <pc:picChg chg="add mod">
          <ac:chgData name="Nascimento, Thiago Victor" userId="14479dd9-3320-49c4-8f2a-3c7568046cca" providerId="ADAL" clId="{7E5D2F06-F882-453E-AE20-97EAAE53F6A3}" dt="2025-04-27T15:40:50.220" v="12"/>
          <ac:picMkLst>
            <pc:docMk/>
            <pc:sldMk cId="2807251731" sldId="296"/>
            <ac:picMk id="10" creationId="{8DB93C36-56DF-E11C-4EC8-68AB3535FC7A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57.908" v="37" actId="14826"/>
        <pc:sldMkLst>
          <pc:docMk/>
          <pc:sldMk cId="4251531921" sldId="306"/>
        </pc:sldMkLst>
        <pc:picChg chg="del">
          <ac:chgData name="Nascimento, Thiago Victor" userId="14479dd9-3320-49c4-8f2a-3c7568046cca" providerId="ADAL" clId="{7E5D2F06-F882-453E-AE20-97EAAE53F6A3}" dt="2025-04-27T15:40:42.573" v="7" actId="478"/>
          <ac:picMkLst>
            <pc:docMk/>
            <pc:sldMk cId="4251531921" sldId="306"/>
            <ac:picMk id="3" creationId="{034C03AC-4810-198C-E928-FB5538353A8C}"/>
          </ac:picMkLst>
        </pc:picChg>
        <pc:picChg chg="mod">
          <ac:chgData name="Nascimento, Thiago Victor" userId="14479dd9-3320-49c4-8f2a-3c7568046cca" providerId="ADAL" clId="{7E5D2F06-F882-453E-AE20-97EAAE53F6A3}" dt="2025-04-27T15:41:57.908" v="37" actId="14826"/>
          <ac:picMkLst>
            <pc:docMk/>
            <pc:sldMk cId="4251531921" sldId="306"/>
            <ac:picMk id="12" creationId="{7FC9C96E-CA06-6104-E8AF-4F183B1B96FE}"/>
          </ac:picMkLst>
        </pc:picChg>
        <pc:picChg chg="add mod">
          <ac:chgData name="Nascimento, Thiago Victor" userId="14479dd9-3320-49c4-8f2a-3c7568046cca" providerId="ADAL" clId="{7E5D2F06-F882-453E-AE20-97EAAE53F6A3}" dt="2025-04-27T15:40:42.866" v="8"/>
          <ac:picMkLst>
            <pc:docMk/>
            <pc:sldMk cId="4251531921" sldId="306"/>
            <ac:picMk id="14" creationId="{C7240284-0DF5-567F-827C-1834AB116194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30.189" v="32"/>
        <pc:sldMkLst>
          <pc:docMk/>
          <pc:sldMk cId="2242548785" sldId="307"/>
        </pc:sldMkLst>
        <pc:picChg chg="add mod">
          <ac:chgData name="Nascimento, Thiago Victor" userId="14479dd9-3320-49c4-8f2a-3c7568046cca" providerId="ADAL" clId="{7E5D2F06-F882-453E-AE20-97EAAE53F6A3}" dt="2025-04-27T15:41:30.189" v="32"/>
          <ac:picMkLst>
            <pc:docMk/>
            <pc:sldMk cId="2242548785" sldId="307"/>
            <ac:picMk id="3" creationId="{DC36C209-1ECF-194C-0502-129023656FDD}"/>
          </ac:picMkLst>
        </pc:picChg>
        <pc:picChg chg="del">
          <ac:chgData name="Nascimento, Thiago Victor" userId="14479dd9-3320-49c4-8f2a-3c7568046cca" providerId="ADAL" clId="{7E5D2F06-F882-453E-AE20-97EAAE53F6A3}" dt="2025-04-27T15:41:29.955" v="31" actId="478"/>
          <ac:picMkLst>
            <pc:docMk/>
            <pc:sldMk cId="2242548785" sldId="307"/>
            <ac:picMk id="4" creationId="{BA939C21-F673-8CCF-936B-088F8D92A6DC}"/>
          </ac:picMkLst>
        </pc:picChg>
        <pc:picChg chg="mod">
          <ac:chgData name="Nascimento, Thiago Victor" userId="14479dd9-3320-49c4-8f2a-3c7568046cca" providerId="ADAL" clId="{7E5D2F06-F882-453E-AE20-97EAAE53F6A3}" dt="2025-04-26T08:21:38.965" v="1" actId="14826"/>
          <ac:picMkLst>
            <pc:docMk/>
            <pc:sldMk cId="2242548785" sldId="307"/>
            <ac:picMk id="9" creationId="{E7F8D6B3-C648-3AF5-30DE-0AC1F18C84F9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0:55.231" v="14"/>
        <pc:sldMkLst>
          <pc:docMk/>
          <pc:sldMk cId="1991794364" sldId="316"/>
        </pc:sldMkLst>
        <pc:picChg chg="del">
          <ac:chgData name="Nascimento, Thiago Victor" userId="14479dd9-3320-49c4-8f2a-3c7568046cca" providerId="ADAL" clId="{7E5D2F06-F882-453E-AE20-97EAAE53F6A3}" dt="2025-04-27T15:40:54.955" v="13" actId="478"/>
          <ac:picMkLst>
            <pc:docMk/>
            <pc:sldMk cId="1991794364" sldId="316"/>
            <ac:picMk id="3" creationId="{7E3309B6-87C0-836E-50C3-297F511A79C5}"/>
          </ac:picMkLst>
        </pc:picChg>
        <pc:picChg chg="add mod">
          <ac:chgData name="Nascimento, Thiago Victor" userId="14479dd9-3320-49c4-8f2a-3c7568046cca" providerId="ADAL" clId="{7E5D2F06-F882-453E-AE20-97EAAE53F6A3}" dt="2025-04-27T15:40:55.231" v="14"/>
          <ac:picMkLst>
            <pc:docMk/>
            <pc:sldMk cId="1991794364" sldId="316"/>
            <ac:picMk id="10" creationId="{097DE123-1652-9815-D949-5B4667C2140C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0:58.623" v="16"/>
        <pc:sldMkLst>
          <pc:docMk/>
          <pc:sldMk cId="1344326274" sldId="317"/>
        </pc:sldMkLst>
        <pc:picChg chg="del">
          <ac:chgData name="Nascimento, Thiago Victor" userId="14479dd9-3320-49c4-8f2a-3c7568046cca" providerId="ADAL" clId="{7E5D2F06-F882-453E-AE20-97EAAE53F6A3}" dt="2025-04-27T15:40:58.375" v="15" actId="478"/>
          <ac:picMkLst>
            <pc:docMk/>
            <pc:sldMk cId="1344326274" sldId="317"/>
            <ac:picMk id="5" creationId="{32EE8BD8-B18D-8D6C-1C50-80352AA7B78C}"/>
          </ac:picMkLst>
        </pc:picChg>
        <pc:picChg chg="add mod">
          <ac:chgData name="Nascimento, Thiago Victor" userId="14479dd9-3320-49c4-8f2a-3c7568046cca" providerId="ADAL" clId="{7E5D2F06-F882-453E-AE20-97EAAE53F6A3}" dt="2025-04-27T15:40:58.623" v="16"/>
          <ac:picMkLst>
            <pc:docMk/>
            <pc:sldMk cId="1344326274" sldId="317"/>
            <ac:picMk id="10" creationId="{B55E93BC-6D3D-19CD-0B7B-1F670FB40EB7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01.797" v="18"/>
        <pc:sldMkLst>
          <pc:docMk/>
          <pc:sldMk cId="3962980624" sldId="318"/>
        </pc:sldMkLst>
        <pc:picChg chg="del">
          <ac:chgData name="Nascimento, Thiago Victor" userId="14479dd9-3320-49c4-8f2a-3c7568046cca" providerId="ADAL" clId="{7E5D2F06-F882-453E-AE20-97EAAE53F6A3}" dt="2025-04-27T15:41:01.568" v="17" actId="478"/>
          <ac:picMkLst>
            <pc:docMk/>
            <pc:sldMk cId="3962980624" sldId="318"/>
            <ac:picMk id="3" creationId="{E6A3D26D-A5ED-DFD1-C3A5-815AAB814FB0}"/>
          </ac:picMkLst>
        </pc:picChg>
        <pc:picChg chg="add mod">
          <ac:chgData name="Nascimento, Thiago Victor" userId="14479dd9-3320-49c4-8f2a-3c7568046cca" providerId="ADAL" clId="{7E5D2F06-F882-453E-AE20-97EAAE53F6A3}" dt="2025-04-27T15:41:01.797" v="18"/>
          <ac:picMkLst>
            <pc:docMk/>
            <pc:sldMk cId="3962980624" sldId="318"/>
            <ac:picMk id="8" creationId="{5B956795-41D2-4301-AB13-02D1C64756C7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51.665" v="36" actId="27309"/>
        <pc:sldMkLst>
          <pc:docMk/>
          <pc:sldMk cId="1265293053" sldId="319"/>
        </pc:sldMkLst>
        <pc:graphicFrameChg chg="add del modGraphic">
          <ac:chgData name="Nascimento, Thiago Victor" userId="14479dd9-3320-49c4-8f2a-3c7568046cca" providerId="ADAL" clId="{7E5D2F06-F882-453E-AE20-97EAAE53F6A3}" dt="2025-04-27T15:41:51.665" v="36" actId="27309"/>
          <ac:graphicFrameMkLst>
            <pc:docMk/>
            <pc:sldMk cId="1265293053" sldId="319"/>
            <ac:graphicFrameMk id="12" creationId="{ACDCCCA4-0C3C-5F98-CCAC-75E01C59C4A7}"/>
          </ac:graphicFrameMkLst>
        </pc:graphicFrameChg>
        <pc:picChg chg="del">
          <ac:chgData name="Nascimento, Thiago Victor" userId="14479dd9-3320-49c4-8f2a-3c7568046cca" providerId="ADAL" clId="{7E5D2F06-F882-453E-AE20-97EAAE53F6A3}" dt="2025-04-27T15:40:45.907" v="9" actId="478"/>
          <ac:picMkLst>
            <pc:docMk/>
            <pc:sldMk cId="1265293053" sldId="319"/>
            <ac:picMk id="3" creationId="{83C36FBF-5C84-DB3E-ECEC-65B0EDD3068D}"/>
          </ac:picMkLst>
        </pc:picChg>
        <pc:picChg chg="add mod">
          <ac:chgData name="Nascimento, Thiago Victor" userId="14479dd9-3320-49c4-8f2a-3c7568046cca" providerId="ADAL" clId="{7E5D2F06-F882-453E-AE20-97EAAE53F6A3}" dt="2025-04-27T15:40:46.216" v="10"/>
          <ac:picMkLst>
            <pc:docMk/>
            <pc:sldMk cId="1265293053" sldId="319"/>
            <ac:picMk id="10" creationId="{136EC67F-299B-8811-9FD2-9F59B446B655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16.029" v="24"/>
        <pc:sldMkLst>
          <pc:docMk/>
          <pc:sldMk cId="2587348470" sldId="320"/>
        </pc:sldMkLst>
        <pc:picChg chg="del">
          <ac:chgData name="Nascimento, Thiago Victor" userId="14479dd9-3320-49c4-8f2a-3c7568046cca" providerId="ADAL" clId="{7E5D2F06-F882-453E-AE20-97EAAE53F6A3}" dt="2025-04-27T15:41:15.808" v="23" actId="478"/>
          <ac:picMkLst>
            <pc:docMk/>
            <pc:sldMk cId="2587348470" sldId="320"/>
            <ac:picMk id="3" creationId="{8F233B4D-22C5-806E-723D-EA5FC99B5BFF}"/>
          </ac:picMkLst>
        </pc:picChg>
        <pc:picChg chg="add mod">
          <ac:chgData name="Nascimento, Thiago Victor" userId="14479dd9-3320-49c4-8f2a-3c7568046cca" providerId="ADAL" clId="{7E5D2F06-F882-453E-AE20-97EAAE53F6A3}" dt="2025-04-27T15:41:16.029" v="24"/>
          <ac:picMkLst>
            <pc:docMk/>
            <pc:sldMk cId="2587348470" sldId="320"/>
            <ac:picMk id="10" creationId="{D0DAC09C-C2AB-3ED0-619B-955DF3D796A3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19.297" v="26"/>
        <pc:sldMkLst>
          <pc:docMk/>
          <pc:sldMk cId="572511206" sldId="321"/>
        </pc:sldMkLst>
        <pc:picChg chg="del">
          <ac:chgData name="Nascimento, Thiago Victor" userId="14479dd9-3320-49c4-8f2a-3c7568046cca" providerId="ADAL" clId="{7E5D2F06-F882-453E-AE20-97EAAE53F6A3}" dt="2025-04-27T15:41:19.044" v="25" actId="478"/>
          <ac:picMkLst>
            <pc:docMk/>
            <pc:sldMk cId="572511206" sldId="321"/>
            <ac:picMk id="3" creationId="{B370B791-DBBD-E11F-B4EC-F1E52AE942F5}"/>
          </ac:picMkLst>
        </pc:picChg>
        <pc:picChg chg="add mod">
          <ac:chgData name="Nascimento, Thiago Victor" userId="14479dd9-3320-49c4-8f2a-3c7568046cca" providerId="ADAL" clId="{7E5D2F06-F882-453E-AE20-97EAAE53F6A3}" dt="2025-04-27T15:41:19.297" v="26"/>
          <ac:picMkLst>
            <pc:docMk/>
            <pc:sldMk cId="572511206" sldId="321"/>
            <ac:picMk id="10" creationId="{FC3B15ED-D64D-01C2-70B8-602F9B52BE47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22.525" v="28"/>
        <pc:sldMkLst>
          <pc:docMk/>
          <pc:sldMk cId="4147577484" sldId="322"/>
        </pc:sldMkLst>
        <pc:picChg chg="add mod">
          <ac:chgData name="Nascimento, Thiago Victor" userId="14479dd9-3320-49c4-8f2a-3c7568046cca" providerId="ADAL" clId="{7E5D2F06-F882-453E-AE20-97EAAE53F6A3}" dt="2025-04-27T15:41:22.525" v="28"/>
          <ac:picMkLst>
            <pc:docMk/>
            <pc:sldMk cId="4147577484" sldId="322"/>
            <ac:picMk id="3" creationId="{E5A18171-EADE-6D58-E5B3-E41F57829AA8}"/>
          </ac:picMkLst>
        </pc:picChg>
        <pc:picChg chg="del">
          <ac:chgData name="Nascimento, Thiago Victor" userId="14479dd9-3320-49c4-8f2a-3c7568046cca" providerId="ADAL" clId="{7E5D2F06-F882-453E-AE20-97EAAE53F6A3}" dt="2025-04-27T15:41:22.271" v="27" actId="478"/>
          <ac:picMkLst>
            <pc:docMk/>
            <pc:sldMk cId="4147577484" sldId="322"/>
            <ac:picMk id="4" creationId="{250B1CD9-8899-D723-A627-B0D2A01D285F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27.034" v="30"/>
        <pc:sldMkLst>
          <pc:docMk/>
          <pc:sldMk cId="2806051889" sldId="323"/>
        </pc:sldMkLst>
        <pc:picChg chg="del">
          <ac:chgData name="Nascimento, Thiago Victor" userId="14479dd9-3320-49c4-8f2a-3c7568046cca" providerId="ADAL" clId="{7E5D2F06-F882-453E-AE20-97EAAE53F6A3}" dt="2025-04-27T15:41:26.784" v="29" actId="478"/>
          <ac:picMkLst>
            <pc:docMk/>
            <pc:sldMk cId="2806051889" sldId="323"/>
            <ac:picMk id="3" creationId="{75CE7B95-0A13-006D-376C-50D12EF2B5A2}"/>
          </ac:picMkLst>
        </pc:picChg>
        <pc:picChg chg="add mod">
          <ac:chgData name="Nascimento, Thiago Victor" userId="14479dd9-3320-49c4-8f2a-3c7568046cca" providerId="ADAL" clId="{7E5D2F06-F882-453E-AE20-97EAAE53F6A3}" dt="2025-04-27T15:41:27.034" v="30"/>
          <ac:picMkLst>
            <pc:docMk/>
            <pc:sldMk cId="2806051889" sldId="323"/>
            <ac:picMk id="12" creationId="{A4C8F627-9A27-1F5C-4884-995664E4A97A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0:39.159" v="6"/>
        <pc:sldMkLst>
          <pc:docMk/>
          <pc:sldMk cId="3132485213" sldId="324"/>
        </pc:sldMkLst>
        <pc:picChg chg="del">
          <ac:chgData name="Nascimento, Thiago Victor" userId="14479dd9-3320-49c4-8f2a-3c7568046cca" providerId="ADAL" clId="{7E5D2F06-F882-453E-AE20-97EAAE53F6A3}" dt="2025-04-27T15:40:38.809" v="5" actId="478"/>
          <ac:picMkLst>
            <pc:docMk/>
            <pc:sldMk cId="3132485213" sldId="324"/>
            <ac:picMk id="4" creationId="{EE6AF867-6D8B-F4D4-DF56-27D04A5436DF}"/>
          </ac:picMkLst>
        </pc:picChg>
        <pc:picChg chg="add mod">
          <ac:chgData name="Nascimento, Thiago Victor" userId="14479dd9-3320-49c4-8f2a-3c7568046cca" providerId="ADAL" clId="{7E5D2F06-F882-453E-AE20-97EAAE53F6A3}" dt="2025-04-27T15:40:39.159" v="6"/>
          <ac:picMkLst>
            <pc:docMk/>
            <pc:sldMk cId="3132485213" sldId="324"/>
            <ac:picMk id="10" creationId="{865F8159-58B5-0971-8396-074A3EB74DF0}"/>
          </ac:picMkLst>
        </pc:picChg>
      </pc:sldChg>
      <pc:sldChg chg="addSp delSp modSp mod">
        <pc:chgData name="Nascimento, Thiago Victor" userId="14479dd9-3320-49c4-8f2a-3c7568046cca" providerId="ADAL" clId="{7E5D2F06-F882-453E-AE20-97EAAE53F6A3}" dt="2025-04-27T15:41:07.191" v="20"/>
        <pc:sldMkLst>
          <pc:docMk/>
          <pc:sldMk cId="455623898" sldId="325"/>
        </pc:sldMkLst>
        <pc:picChg chg="del">
          <ac:chgData name="Nascimento, Thiago Victor" userId="14479dd9-3320-49c4-8f2a-3c7568046cca" providerId="ADAL" clId="{7E5D2F06-F882-453E-AE20-97EAAE53F6A3}" dt="2025-04-27T15:41:06.874" v="19" actId="478"/>
          <ac:picMkLst>
            <pc:docMk/>
            <pc:sldMk cId="455623898" sldId="325"/>
            <ac:picMk id="3" creationId="{E6A3D26D-A5ED-DFD1-C3A5-815AAB814FB0}"/>
          </ac:picMkLst>
        </pc:picChg>
        <pc:picChg chg="add mod">
          <ac:chgData name="Nascimento, Thiago Victor" userId="14479dd9-3320-49c4-8f2a-3c7568046cca" providerId="ADAL" clId="{7E5D2F06-F882-453E-AE20-97EAAE53F6A3}" dt="2025-04-27T15:41:07.191" v="20"/>
          <ac:picMkLst>
            <pc:docMk/>
            <pc:sldMk cId="455623898" sldId="325"/>
            <ac:picMk id="7" creationId="{41B86BA9-BA99-E2F7-BA1D-6CEF09AC4CE7}"/>
          </ac:picMkLst>
        </pc:picChg>
      </pc:sldChg>
    </pc:docChg>
  </pc:docChgLst>
  <pc:docChgLst>
    <pc:chgData name="Nascimento, Thiago Victor" userId="S::thiago.nascimento@eawag.ch::14479dd9-3320-49c4-8f2a-3c7568046cca" providerId="AD" clId="Web-{5330A7DF-5428-69BE-6085-819F815B7A03}"/>
    <pc:docChg chg="modSld">
      <pc:chgData name="Nascimento, Thiago Victor" userId="S::thiago.nascimento@eawag.ch::14479dd9-3320-49c4-8f2a-3c7568046cca" providerId="AD" clId="Web-{5330A7DF-5428-69BE-6085-819F815B7A03}" dt="2024-11-25T08:24:48.672" v="10" actId="20577"/>
      <pc:docMkLst>
        <pc:docMk/>
      </pc:docMkLst>
      <pc:sldChg chg="modSp">
        <pc:chgData name="Nascimento, Thiago Victor" userId="S::thiago.nascimento@eawag.ch::14479dd9-3320-49c4-8f2a-3c7568046cca" providerId="AD" clId="Web-{5330A7DF-5428-69BE-6085-819F815B7A03}" dt="2024-11-25T08:24:48.672" v="10" actId="20577"/>
        <pc:sldMkLst>
          <pc:docMk/>
          <pc:sldMk cId="1421601191" sldId="293"/>
        </pc:sldMkLst>
        <pc:spChg chg="mod">
          <ac:chgData name="Nascimento, Thiago Victor" userId="S::thiago.nascimento@eawag.ch::14479dd9-3320-49c4-8f2a-3c7568046cca" providerId="AD" clId="Web-{5330A7DF-5428-69BE-6085-819F815B7A03}" dt="2024-11-25T08:24:48.672" v="10" actId="20577"/>
          <ac:spMkLst>
            <pc:docMk/>
            <pc:sldMk cId="1421601191" sldId="293"/>
            <ac:spMk id="7" creationId="{47BF178E-DA34-7502-1F1F-CB7DD9265662}"/>
          </ac:spMkLst>
        </pc:spChg>
      </pc:sldChg>
      <pc:sldChg chg="modSp">
        <pc:chgData name="Nascimento, Thiago Victor" userId="S::thiago.nascimento@eawag.ch::14479dd9-3320-49c4-8f2a-3c7568046cca" providerId="AD" clId="Web-{5330A7DF-5428-69BE-6085-819F815B7A03}" dt="2024-11-25T08:24:40.046" v="8" actId="20577"/>
        <pc:sldMkLst>
          <pc:docMk/>
          <pc:sldMk cId="795246374" sldId="298"/>
        </pc:sldMkLst>
        <pc:spChg chg="mod">
          <ac:chgData name="Nascimento, Thiago Victor" userId="S::thiago.nascimento@eawag.ch::14479dd9-3320-49c4-8f2a-3c7568046cca" providerId="AD" clId="Web-{5330A7DF-5428-69BE-6085-819F815B7A03}" dt="2024-11-25T08:24:40.046" v="8" actId="20577"/>
          <ac:spMkLst>
            <pc:docMk/>
            <pc:sldMk cId="795246374" sldId="298"/>
            <ac:spMk id="7" creationId="{47BF178E-DA34-7502-1F1F-CB7DD9265662}"/>
          </ac:spMkLst>
        </pc:spChg>
      </pc:sldChg>
    </pc:docChg>
  </pc:docChgLst>
  <pc:docChgLst>
    <pc:chgData name="Nascimento, Thiago Victor" userId="S::thiago.nascimento@eawag.ch::14479dd9-3320-49c4-8f2a-3c7568046cca" providerId="AD" clId="Web-{8641F826-B585-6B33-9896-3C206DF897D5}"/>
    <pc:docChg chg="delSld modSld">
      <pc:chgData name="Nascimento, Thiago Victor" userId="S::thiago.nascimento@eawag.ch::14479dd9-3320-49c4-8f2a-3c7568046cca" providerId="AD" clId="Web-{8641F826-B585-6B33-9896-3C206DF897D5}" dt="2025-04-03T07:05:14.350" v="27"/>
      <pc:docMkLst>
        <pc:docMk/>
      </pc:docMkLst>
      <pc:sldChg chg="modSp">
        <pc:chgData name="Nascimento, Thiago Victor" userId="S::thiago.nascimento@eawag.ch::14479dd9-3320-49c4-8f2a-3c7568046cca" providerId="AD" clId="Web-{8641F826-B585-6B33-9896-3C206DF897D5}" dt="2025-04-02T15:51:19.599" v="26" actId="20577"/>
        <pc:sldMkLst>
          <pc:docMk/>
          <pc:sldMk cId="726221084" sldId="256"/>
        </pc:sldMkLst>
        <pc:spChg chg="mod">
          <ac:chgData name="Nascimento, Thiago Victor" userId="S::thiago.nascimento@eawag.ch::14479dd9-3320-49c4-8f2a-3c7568046cca" providerId="AD" clId="Web-{8641F826-B585-6B33-9896-3C206DF897D5}" dt="2025-04-02T15:51:19.599" v="26" actId="20577"/>
          <ac:spMkLst>
            <pc:docMk/>
            <pc:sldMk cId="726221084" sldId="256"/>
            <ac:spMk id="2" creationId="{0F899126-A185-8166-0B1D-71DD4ACEBC73}"/>
          </ac:spMkLst>
        </pc:spChg>
        <pc:spChg chg="mod">
          <ac:chgData name="Nascimento, Thiago Victor" userId="S::thiago.nascimento@eawag.ch::14479dd9-3320-49c4-8f2a-3c7568046cca" providerId="AD" clId="Web-{8641F826-B585-6B33-9896-3C206DF897D5}" dt="2025-04-02T15:50:53.864" v="18" actId="20577"/>
          <ac:spMkLst>
            <pc:docMk/>
            <pc:sldMk cId="726221084" sldId="256"/>
            <ac:spMk id="3" creationId="{008BA09E-B699-8975-F2B6-4EAAEF3FBFB4}"/>
          </ac:spMkLst>
        </pc:spChg>
      </pc:sldChg>
      <pc:sldChg chg="del">
        <pc:chgData name="Nascimento, Thiago Victor" userId="S::thiago.nascimento@eawag.ch::14479dd9-3320-49c4-8f2a-3c7568046cca" providerId="AD" clId="Web-{8641F826-B585-6B33-9896-3C206DF897D5}" dt="2025-04-03T07:05:14.350" v="27"/>
        <pc:sldMkLst>
          <pc:docMk/>
          <pc:sldMk cId="2566802406" sldId="288"/>
        </pc:sldMkLst>
      </pc:sldChg>
    </pc:docChg>
  </pc:docChgLst>
  <pc:docChgLst>
    <pc:chgData name="Nascimento, Thiago Victor" userId="S::thiago.nascimento@eawag.ch::14479dd9-3320-49c4-8f2a-3c7568046cca" providerId="AD" clId="Web-{59582D9B-10B4-4B7E-8F73-92754E99E294}"/>
    <pc:docChg chg="modSld">
      <pc:chgData name="Nascimento, Thiago Victor" userId="S::thiago.nascimento@eawag.ch::14479dd9-3320-49c4-8f2a-3c7568046cca" providerId="AD" clId="Web-{59582D9B-10B4-4B7E-8F73-92754E99E294}" dt="2024-11-26T08:26:58.895" v="125" actId="20577"/>
      <pc:docMkLst>
        <pc:docMk/>
      </pc:docMkLst>
      <pc:sldChg chg="modSp">
        <pc:chgData name="Nascimento, Thiago Victor" userId="S::thiago.nascimento@eawag.ch::14479dd9-3320-49c4-8f2a-3c7568046cca" providerId="AD" clId="Web-{59582D9B-10B4-4B7E-8F73-92754E99E294}" dt="2024-11-26T08:26:58.895" v="125" actId="20577"/>
        <pc:sldMkLst>
          <pc:docMk/>
          <pc:sldMk cId="2566802406" sldId="288"/>
        </pc:sldMkLst>
        <pc:spChg chg="mod">
          <ac:chgData name="Nascimento, Thiago Victor" userId="S::thiago.nascimento@eawag.ch::14479dd9-3320-49c4-8f2a-3c7568046cca" providerId="AD" clId="Web-{59582D9B-10B4-4B7E-8F73-92754E99E294}" dt="2024-11-26T08:26:58.895" v="125" actId="20577"/>
          <ac:spMkLst>
            <pc:docMk/>
            <pc:sldMk cId="2566802406" sldId="288"/>
            <ac:spMk id="23" creationId="{2B3D8F17-2A18-DD1B-BF47-08A647C25F87}"/>
          </ac:spMkLst>
        </pc:spChg>
      </pc:sldChg>
      <pc:sldChg chg="modSp">
        <pc:chgData name="Nascimento, Thiago Victor" userId="S::thiago.nascimento@eawag.ch::14479dd9-3320-49c4-8f2a-3c7568046cca" providerId="AD" clId="Web-{59582D9B-10B4-4B7E-8F73-92754E99E294}" dt="2024-11-26T08:26:16.535" v="122" actId="20577"/>
        <pc:sldMkLst>
          <pc:docMk/>
          <pc:sldMk cId="795246374" sldId="298"/>
        </pc:sldMkLst>
        <pc:spChg chg="mod">
          <ac:chgData name="Nascimento, Thiago Victor" userId="S::thiago.nascimento@eawag.ch::14479dd9-3320-49c4-8f2a-3c7568046cca" providerId="AD" clId="Web-{59582D9B-10B4-4B7E-8F73-92754E99E294}" dt="2024-11-26T08:26:16.535" v="122" actId="20577"/>
          <ac:spMkLst>
            <pc:docMk/>
            <pc:sldMk cId="795246374" sldId="298"/>
            <ac:spMk id="7" creationId="{47BF178E-DA34-7502-1F1F-CB7DD9265662}"/>
          </ac:spMkLst>
        </pc:spChg>
      </pc:sldChg>
    </pc:docChg>
  </pc:docChgLst>
  <pc:docChgLst>
    <pc:chgData clId="Web-{5981DE2D-8886-E44E-6CBE-BA53ABFF9EAA}"/>
    <pc:docChg chg="modSld">
      <pc:chgData name="" userId="" providerId="" clId="Web-{5981DE2D-8886-E44E-6CBE-BA53ABFF9EAA}" dt="2024-11-05T08:03:54.494" v="0" actId="20577"/>
      <pc:docMkLst>
        <pc:docMk/>
      </pc:docMkLst>
      <pc:sldChg chg="modSp">
        <pc:chgData name="" userId="" providerId="" clId="Web-{5981DE2D-8886-E44E-6CBE-BA53ABFF9EAA}" dt="2024-11-05T08:03:54.494" v="0" actId="20577"/>
        <pc:sldMkLst>
          <pc:docMk/>
          <pc:sldMk cId="726221084" sldId="256"/>
        </pc:sldMkLst>
        <pc:spChg chg="mod">
          <ac:chgData name="" userId="" providerId="" clId="Web-{5981DE2D-8886-E44E-6CBE-BA53ABFF9EAA}" dt="2024-11-05T08:03:54.494" v="0" actId="20577"/>
          <ac:spMkLst>
            <pc:docMk/>
            <pc:sldMk cId="726221084" sldId="256"/>
            <ac:spMk id="3" creationId="{008BA09E-B699-8975-F2B6-4EAAEF3FBFB4}"/>
          </ac:spMkLst>
        </pc:spChg>
      </pc:sldChg>
    </pc:docChg>
  </pc:docChgLst>
  <pc:docChgLst>
    <pc:chgData name="Nascimento, Thiago Victor" userId="S::thiago.nascimento@eawag.ch::14479dd9-3320-49c4-8f2a-3c7568046cca" providerId="AD" clId="Web-{17A35F5F-C2C2-A6EB-06BC-093096F34B5F}"/>
    <pc:docChg chg="addSld modSld">
      <pc:chgData name="Nascimento, Thiago Victor" userId="S::thiago.nascimento@eawag.ch::14479dd9-3320-49c4-8f2a-3c7568046cca" providerId="AD" clId="Web-{17A35F5F-C2C2-A6EB-06BC-093096F34B5F}" dt="2024-10-05T19:34:58.527" v="375" actId="20577"/>
      <pc:docMkLst>
        <pc:docMk/>
      </pc:docMkLst>
      <pc:sldChg chg="modSp">
        <pc:chgData name="Nascimento, Thiago Victor" userId="S::thiago.nascimento@eawag.ch::14479dd9-3320-49c4-8f2a-3c7568046cca" providerId="AD" clId="Web-{17A35F5F-C2C2-A6EB-06BC-093096F34B5F}" dt="2024-10-05T19:17:37.748" v="0" actId="14100"/>
        <pc:sldMkLst>
          <pc:docMk/>
          <pc:sldMk cId="4260209639" sldId="258"/>
        </pc:sldMkLst>
        <pc:spChg chg="mod">
          <ac:chgData name="Nascimento, Thiago Victor" userId="S::thiago.nascimento@eawag.ch::14479dd9-3320-49c4-8f2a-3c7568046cca" providerId="AD" clId="Web-{17A35F5F-C2C2-A6EB-06BC-093096F34B5F}" dt="2024-10-05T19:17:37.748" v="0" actId="14100"/>
          <ac:spMkLst>
            <pc:docMk/>
            <pc:sldMk cId="4260209639" sldId="258"/>
            <ac:spMk id="7" creationId="{9772BF55-E142-92E7-2331-265039171C2B}"/>
          </ac:spMkLst>
        </pc:spChg>
      </pc:sldChg>
      <pc:sldChg chg="addSp delSp modSp">
        <pc:chgData name="Nascimento, Thiago Victor" userId="S::thiago.nascimento@eawag.ch::14479dd9-3320-49c4-8f2a-3c7568046cca" providerId="AD" clId="Web-{17A35F5F-C2C2-A6EB-06BC-093096F34B5F}" dt="2024-10-05T19:24:33.269" v="223" actId="20577"/>
        <pc:sldMkLst>
          <pc:docMk/>
          <pc:sldMk cId="2520450248" sldId="265"/>
        </pc:sldMkLst>
        <pc:spChg chg="mod">
          <ac:chgData name="Nascimento, Thiago Victor" userId="S::thiago.nascimento@eawag.ch::14479dd9-3320-49c4-8f2a-3c7568046cca" providerId="AD" clId="Web-{17A35F5F-C2C2-A6EB-06BC-093096F34B5F}" dt="2024-10-05T19:24:33.269" v="223" actId="20577"/>
          <ac:spMkLst>
            <pc:docMk/>
            <pc:sldMk cId="2520450248" sldId="265"/>
            <ac:spMk id="3" creationId="{9772BF55-E142-92E7-2331-265039171C2B}"/>
          </ac:spMkLst>
        </pc:spChg>
        <pc:spChg chg="add del mod">
          <ac:chgData name="Nascimento, Thiago Victor" userId="S::thiago.nascimento@eawag.ch::14479dd9-3320-49c4-8f2a-3c7568046cca" providerId="AD" clId="Web-{17A35F5F-C2C2-A6EB-06BC-093096F34B5F}" dt="2024-10-05T19:18:11.936" v="10"/>
          <ac:spMkLst>
            <pc:docMk/>
            <pc:sldMk cId="2520450248" sldId="265"/>
            <ac:spMk id="4" creationId="{20E55E4A-EDEB-72C8-D0B6-85EB08ACF0EB}"/>
          </ac:spMkLst>
        </pc:spChg>
      </pc:sldChg>
      <pc:sldChg chg="addSp delSp modSp addAnim">
        <pc:chgData name="Nascimento, Thiago Victor" userId="S::thiago.nascimento@eawag.ch::14479dd9-3320-49c4-8f2a-3c7568046cca" providerId="AD" clId="Web-{17A35F5F-C2C2-A6EB-06BC-093096F34B5F}" dt="2024-10-05T19:29:21.366" v="307"/>
        <pc:sldMkLst>
          <pc:docMk/>
          <pc:sldMk cId="265126560" sldId="268"/>
        </pc:sldMkLst>
        <pc:spChg chg="add mod">
          <ac:chgData name="Nascimento, Thiago Victor" userId="S::thiago.nascimento@eawag.ch::14479dd9-3320-49c4-8f2a-3c7568046cca" providerId="AD" clId="Web-{17A35F5F-C2C2-A6EB-06BC-093096F34B5F}" dt="2024-10-05T19:28:50.553" v="301" actId="1076"/>
          <ac:spMkLst>
            <pc:docMk/>
            <pc:sldMk cId="265126560" sldId="268"/>
            <ac:spMk id="2" creationId="{8A982D9B-2E64-C77B-0C0C-0292061481C3}"/>
          </ac:spMkLst>
        </pc:spChg>
        <pc:spChg chg="add del mod">
          <ac:chgData name="Nascimento, Thiago Victor" userId="S::thiago.nascimento@eawag.ch::14479dd9-3320-49c4-8f2a-3c7568046cca" providerId="AD" clId="Web-{17A35F5F-C2C2-A6EB-06BC-093096F34B5F}" dt="2024-10-05T19:28:55.085" v="304"/>
          <ac:spMkLst>
            <pc:docMk/>
            <pc:sldMk cId="265126560" sldId="268"/>
            <ac:spMk id="3" creationId="{6DB508B3-3B00-131C-5063-BDA02F0C9BC2}"/>
          </ac:spMkLst>
        </pc:spChg>
        <pc:spChg chg="add del mod">
          <ac:chgData name="Nascimento, Thiago Victor" userId="S::thiago.nascimento@eawag.ch::14479dd9-3320-49c4-8f2a-3c7568046cca" providerId="AD" clId="Web-{17A35F5F-C2C2-A6EB-06BC-093096F34B5F}" dt="2024-10-05T19:28:38.928" v="297"/>
          <ac:spMkLst>
            <pc:docMk/>
            <pc:sldMk cId="265126560" sldId="268"/>
            <ac:spMk id="4" creationId="{94EAC250-7BE5-9814-CE7D-0D4217C4A80D}"/>
          </ac:spMkLst>
        </pc:spChg>
        <pc:spChg chg="add mod">
          <ac:chgData name="Nascimento, Thiago Victor" userId="S::thiago.nascimento@eawag.ch::14479dd9-3320-49c4-8f2a-3c7568046cca" providerId="AD" clId="Web-{17A35F5F-C2C2-A6EB-06BC-093096F34B5F}" dt="2024-10-05T19:28:53.757" v="303" actId="1076"/>
          <ac:spMkLst>
            <pc:docMk/>
            <pc:sldMk cId="265126560" sldId="268"/>
            <ac:spMk id="5" creationId="{3338842A-4706-ED20-3FA8-0336FAD93D1F}"/>
          </ac:spMkLst>
        </pc:spChg>
      </pc:sldChg>
      <pc:sldChg chg="addAnim">
        <pc:chgData name="Nascimento, Thiago Victor" userId="S::thiago.nascimento@eawag.ch::14479dd9-3320-49c4-8f2a-3c7568046cca" providerId="AD" clId="Web-{17A35F5F-C2C2-A6EB-06BC-093096F34B5F}" dt="2024-10-05T19:29:34.507" v="308"/>
        <pc:sldMkLst>
          <pc:docMk/>
          <pc:sldMk cId="3489246341" sldId="278"/>
        </pc:sldMkLst>
      </pc:sldChg>
      <pc:sldChg chg="addSp modSp addAnim">
        <pc:chgData name="Nascimento, Thiago Victor" userId="S::thiago.nascimento@eawag.ch::14479dd9-3320-49c4-8f2a-3c7568046cca" providerId="AD" clId="Web-{17A35F5F-C2C2-A6EB-06BC-093096F34B5F}" dt="2024-10-05T19:33:44.807" v="336"/>
        <pc:sldMkLst>
          <pc:docMk/>
          <pc:sldMk cId="3553388325" sldId="279"/>
        </pc:sldMkLst>
        <pc:spChg chg="add mod">
          <ac:chgData name="Nascimento, Thiago Victor" userId="S::thiago.nascimento@eawag.ch::14479dd9-3320-49c4-8f2a-3c7568046cca" providerId="AD" clId="Web-{17A35F5F-C2C2-A6EB-06BC-093096F34B5F}" dt="2024-10-05T19:33:35.932" v="335" actId="14100"/>
          <ac:spMkLst>
            <pc:docMk/>
            <pc:sldMk cId="3553388325" sldId="279"/>
            <ac:spMk id="3" creationId="{7D2A6541-1AD8-CA2B-F326-DD23C8B7D99E}"/>
          </ac:spMkLst>
        </pc:spChg>
      </pc:sldChg>
      <pc:sldChg chg="modSp">
        <pc:chgData name="Nascimento, Thiago Victor" userId="S::thiago.nascimento@eawag.ch::14479dd9-3320-49c4-8f2a-3c7568046cca" providerId="AD" clId="Web-{17A35F5F-C2C2-A6EB-06BC-093096F34B5F}" dt="2024-10-05T19:34:58.527" v="375" actId="20577"/>
        <pc:sldMkLst>
          <pc:docMk/>
          <pc:sldMk cId="3134402476" sldId="282"/>
        </pc:sldMkLst>
        <pc:spChg chg="mod">
          <ac:chgData name="Nascimento, Thiago Victor" userId="S::thiago.nascimento@eawag.ch::14479dd9-3320-49c4-8f2a-3c7568046cca" providerId="AD" clId="Web-{17A35F5F-C2C2-A6EB-06BC-093096F34B5F}" dt="2024-10-05T19:34:58.527" v="375" actId="20577"/>
          <ac:spMkLst>
            <pc:docMk/>
            <pc:sldMk cId="3134402476" sldId="282"/>
            <ac:spMk id="4" creationId="{A28B9B05-E006-8BE4-74D4-64F6C2478369}"/>
          </ac:spMkLst>
        </pc:spChg>
      </pc:sldChg>
      <pc:sldChg chg="modSp">
        <pc:chgData name="Nascimento, Thiago Victor" userId="S::thiago.nascimento@eawag.ch::14479dd9-3320-49c4-8f2a-3c7568046cca" providerId="AD" clId="Web-{17A35F5F-C2C2-A6EB-06BC-093096F34B5F}" dt="2024-10-05T19:34:05.526" v="361" actId="20577"/>
        <pc:sldMkLst>
          <pc:docMk/>
          <pc:sldMk cId="1217535032" sldId="284"/>
        </pc:sldMkLst>
        <pc:spChg chg="mod">
          <ac:chgData name="Nascimento, Thiago Victor" userId="S::thiago.nascimento@eawag.ch::14479dd9-3320-49c4-8f2a-3c7568046cca" providerId="AD" clId="Web-{17A35F5F-C2C2-A6EB-06BC-093096F34B5F}" dt="2024-10-05T19:34:05.526" v="361" actId="20577"/>
          <ac:spMkLst>
            <pc:docMk/>
            <pc:sldMk cId="1217535032" sldId="284"/>
            <ac:spMk id="3" creationId="{D95B1AB0-BCC0-E136-EBA7-A71E5CB2A52D}"/>
          </ac:spMkLst>
        </pc:spChg>
      </pc:sldChg>
      <pc:sldChg chg="addSp modSp addAnim">
        <pc:chgData name="Nascimento, Thiago Victor" userId="S::thiago.nascimento@eawag.ch::14479dd9-3320-49c4-8f2a-3c7568046cca" providerId="AD" clId="Web-{17A35F5F-C2C2-A6EB-06BC-093096F34B5F}" dt="2024-10-05T19:32:37.041" v="323"/>
        <pc:sldMkLst>
          <pc:docMk/>
          <pc:sldMk cId="2048363398" sldId="286"/>
        </pc:sldMkLst>
        <pc:spChg chg="add mod">
          <ac:chgData name="Nascimento, Thiago Victor" userId="S::thiago.nascimento@eawag.ch::14479dd9-3320-49c4-8f2a-3c7568046cca" providerId="AD" clId="Web-{17A35F5F-C2C2-A6EB-06BC-093096F34B5F}" dt="2024-10-05T19:31:33.759" v="315"/>
          <ac:spMkLst>
            <pc:docMk/>
            <pc:sldMk cId="2048363398" sldId="286"/>
            <ac:spMk id="2" creationId="{1FE1DA73-157F-1576-9AEE-4695CA6C998B}"/>
          </ac:spMkLst>
        </pc:spChg>
        <pc:spChg chg="add mod">
          <ac:chgData name="Nascimento, Thiago Victor" userId="S::thiago.nascimento@eawag.ch::14479dd9-3320-49c4-8f2a-3c7568046cca" providerId="AD" clId="Web-{17A35F5F-C2C2-A6EB-06BC-093096F34B5F}" dt="2024-10-05T19:31:52.400" v="320" actId="1076"/>
          <ac:spMkLst>
            <pc:docMk/>
            <pc:sldMk cId="2048363398" sldId="286"/>
            <ac:spMk id="3" creationId="{9427C887-8890-678D-CC4D-70B0143E1DC6}"/>
          </ac:spMkLst>
        </pc:spChg>
        <pc:spChg chg="add mod">
          <ac:chgData name="Nascimento, Thiago Victor" userId="S::thiago.nascimento@eawag.ch::14479dd9-3320-49c4-8f2a-3c7568046cca" providerId="AD" clId="Web-{17A35F5F-C2C2-A6EB-06BC-093096F34B5F}" dt="2024-10-05T19:31:59.509" v="322" actId="1076"/>
          <ac:spMkLst>
            <pc:docMk/>
            <pc:sldMk cId="2048363398" sldId="286"/>
            <ac:spMk id="4" creationId="{1764922E-74AA-00F8-89B3-09F6C48ED2F1}"/>
          </ac:spMkLst>
        </pc:spChg>
        <pc:picChg chg="mod">
          <ac:chgData name="Nascimento, Thiago Victor" userId="S::thiago.nascimento@eawag.ch::14479dd9-3320-49c4-8f2a-3c7568046cca" providerId="AD" clId="Web-{17A35F5F-C2C2-A6EB-06BC-093096F34B5F}" dt="2024-10-05T19:31:38.993" v="318" actId="1076"/>
          <ac:picMkLst>
            <pc:docMk/>
            <pc:sldMk cId="2048363398" sldId="286"/>
            <ac:picMk id="10" creationId="{00000000-0000-0000-0000-000000000000}"/>
          </ac:picMkLst>
        </pc:picChg>
      </pc:sldChg>
      <pc:sldChg chg="modSp add replId">
        <pc:chgData name="Nascimento, Thiago Victor" userId="S::thiago.nascimento@eawag.ch::14479dd9-3320-49c4-8f2a-3c7568046cca" providerId="AD" clId="Web-{17A35F5F-C2C2-A6EB-06BC-093096F34B5F}" dt="2024-10-05T19:26:57.661" v="287" actId="20577"/>
        <pc:sldMkLst>
          <pc:docMk/>
          <pc:sldMk cId="460401023" sldId="287"/>
        </pc:sldMkLst>
        <pc:spChg chg="mod">
          <ac:chgData name="Nascimento, Thiago Victor" userId="S::thiago.nascimento@eawag.ch::14479dd9-3320-49c4-8f2a-3c7568046cca" providerId="AD" clId="Web-{17A35F5F-C2C2-A6EB-06BC-093096F34B5F}" dt="2024-10-05T19:26:57.661" v="287" actId="20577"/>
          <ac:spMkLst>
            <pc:docMk/>
            <pc:sldMk cId="460401023" sldId="287"/>
            <ac:spMk id="3" creationId="{9772BF55-E142-92E7-2331-265039171C2B}"/>
          </ac:spMkLst>
        </pc:spChg>
      </pc:sldChg>
    </pc:docChg>
  </pc:docChgLst>
  <pc:docChgLst>
    <pc:chgData name="Nascimento, Thiago Victor" userId="S::thiago.nascimento@eawag.ch::14479dd9-3320-49c4-8f2a-3c7568046cca" providerId="AD" clId="Web-{609BD5FD-F3B7-8EB3-8445-B0D968715E72}"/>
    <pc:docChg chg="addSld delSld modSld sldOrd">
      <pc:chgData name="Nascimento, Thiago Victor" userId="S::thiago.nascimento@eawag.ch::14479dd9-3320-49c4-8f2a-3c7568046cca" providerId="AD" clId="Web-{609BD5FD-F3B7-8EB3-8445-B0D968715E72}" dt="2024-11-21T15:50:00.760" v="256" actId="20577"/>
      <pc:docMkLst>
        <pc:docMk/>
      </pc:docMkLst>
      <pc:sldChg chg="modSp">
        <pc:chgData name="Nascimento, Thiago Victor" userId="S::thiago.nascimento@eawag.ch::14479dd9-3320-49c4-8f2a-3c7568046cca" providerId="AD" clId="Web-{609BD5FD-F3B7-8EB3-8445-B0D968715E72}" dt="2024-11-21T13:29:16.785" v="24" actId="20577"/>
        <pc:sldMkLst>
          <pc:docMk/>
          <pc:sldMk cId="726221084" sldId="256"/>
        </pc:sldMkLst>
        <pc:spChg chg="mod">
          <ac:chgData name="Nascimento, Thiago Victor" userId="S::thiago.nascimento@eawag.ch::14479dd9-3320-49c4-8f2a-3c7568046cca" providerId="AD" clId="Web-{609BD5FD-F3B7-8EB3-8445-B0D968715E72}" dt="2024-11-21T13:28:18.376" v="8" actId="20577"/>
          <ac:spMkLst>
            <pc:docMk/>
            <pc:sldMk cId="726221084" sldId="256"/>
            <ac:spMk id="2" creationId="{0F899126-A185-8166-0B1D-71DD4ACEBC73}"/>
          </ac:spMkLst>
        </pc:spChg>
        <pc:spChg chg="mod">
          <ac:chgData name="Nascimento, Thiago Victor" userId="S::thiago.nascimento@eawag.ch::14479dd9-3320-49c4-8f2a-3c7568046cca" providerId="AD" clId="Web-{609BD5FD-F3B7-8EB3-8445-B0D968715E72}" dt="2024-11-21T13:29:16.785" v="24" actId="20577"/>
          <ac:spMkLst>
            <pc:docMk/>
            <pc:sldMk cId="726221084" sldId="256"/>
            <ac:spMk id="3" creationId="{008BA09E-B699-8975-F2B6-4EAAEF3FBFB4}"/>
          </ac:spMkLst>
        </pc:spChg>
      </pc:sldChg>
      <pc:sldChg chg="del">
        <pc:chgData name="Nascimento, Thiago Victor" userId="S::thiago.nascimento@eawag.ch::14479dd9-3320-49c4-8f2a-3c7568046cca" providerId="AD" clId="Web-{609BD5FD-F3B7-8EB3-8445-B0D968715E72}" dt="2024-11-21T14:36:43.775" v="235"/>
        <pc:sldMkLst>
          <pc:docMk/>
          <pc:sldMk cId="4260209639" sldId="258"/>
        </pc:sldMkLst>
      </pc:sldChg>
      <pc:sldChg chg="addSp delSp modSp">
        <pc:chgData name="Nascimento, Thiago Victor" userId="S::thiago.nascimento@eawag.ch::14479dd9-3320-49c4-8f2a-3c7568046cca" providerId="AD" clId="Web-{609BD5FD-F3B7-8EB3-8445-B0D968715E72}" dt="2024-11-21T15:47:10.817" v="249" actId="1076"/>
        <pc:sldMkLst>
          <pc:docMk/>
          <pc:sldMk cId="1547291048" sldId="259"/>
        </pc:sldMkLst>
        <pc:spChg chg="add del mod">
          <ac:chgData name="Nascimento, Thiago Victor" userId="S::thiago.nascimento@eawag.ch::14479dd9-3320-49c4-8f2a-3c7568046cca" providerId="AD" clId="Web-{609BD5FD-F3B7-8EB3-8445-B0D968715E72}" dt="2024-11-21T15:46:38.690" v="242"/>
          <ac:spMkLst>
            <pc:docMk/>
            <pc:sldMk cId="1547291048" sldId="259"/>
            <ac:spMk id="3" creationId="{F01523C5-59E8-1C61-6864-4C79B75387E7}"/>
          </ac:spMkLst>
        </pc:spChg>
        <pc:spChg chg="add del mod">
          <ac:chgData name="Nascimento, Thiago Victor" userId="S::thiago.nascimento@eawag.ch::14479dd9-3320-49c4-8f2a-3c7568046cca" providerId="AD" clId="Web-{609BD5FD-F3B7-8EB3-8445-B0D968715E72}" dt="2024-11-21T15:46:45.362" v="245"/>
          <ac:spMkLst>
            <pc:docMk/>
            <pc:sldMk cId="1547291048" sldId="259"/>
            <ac:spMk id="8" creationId="{CD016101-0F92-AE28-C71C-1E7B3270E0E8}"/>
          </ac:spMkLst>
        </pc:spChg>
        <pc:picChg chg="add mod">
          <ac:chgData name="Nascimento, Thiago Victor" userId="S::thiago.nascimento@eawag.ch::14479dd9-3320-49c4-8f2a-3c7568046cca" providerId="AD" clId="Web-{609BD5FD-F3B7-8EB3-8445-B0D968715E72}" dt="2024-11-21T15:47:10.817" v="249" actId="1076"/>
          <ac:picMkLst>
            <pc:docMk/>
            <pc:sldMk cId="1547291048" sldId="259"/>
            <ac:picMk id="9" creationId="{DD541C00-5B85-9531-7C33-F2FA4EDE11DB}"/>
          </ac:picMkLst>
        </pc:picChg>
        <pc:picChg chg="del">
          <ac:chgData name="Nascimento, Thiago Victor" userId="S::thiago.nascimento@eawag.ch::14479dd9-3320-49c4-8f2a-3c7568046cca" providerId="AD" clId="Web-{609BD5FD-F3B7-8EB3-8445-B0D968715E72}" dt="2024-11-21T15:46:33.081" v="236"/>
          <ac:picMkLst>
            <pc:docMk/>
            <pc:sldMk cId="1547291048" sldId="259"/>
            <ac:picMk id="82" creationId="{993F4778-555A-A716-6ED8-751C667D68A6}"/>
          </ac:picMkLst>
        </pc:picChg>
        <pc:picChg chg="del">
          <ac:chgData name="Nascimento, Thiago Victor" userId="S::thiago.nascimento@eawag.ch::14479dd9-3320-49c4-8f2a-3c7568046cca" providerId="AD" clId="Web-{609BD5FD-F3B7-8EB3-8445-B0D968715E72}" dt="2024-11-21T15:46:33.831" v="237"/>
          <ac:picMkLst>
            <pc:docMk/>
            <pc:sldMk cId="1547291048" sldId="259"/>
            <ac:picMk id="84" creationId="{A2BC0F84-2B81-0B50-5CFA-A982FEDC9E3D}"/>
          </ac:picMkLst>
        </pc:picChg>
        <pc:picChg chg="del">
          <ac:chgData name="Nascimento, Thiago Victor" userId="S::thiago.nascimento@eawag.ch::14479dd9-3320-49c4-8f2a-3c7568046cca" providerId="AD" clId="Web-{609BD5FD-F3B7-8EB3-8445-B0D968715E72}" dt="2024-11-21T15:46:34.659" v="239"/>
          <ac:picMkLst>
            <pc:docMk/>
            <pc:sldMk cId="1547291048" sldId="259"/>
            <ac:picMk id="86" creationId="{87E40DF4-5791-C8C0-5243-4DB112035779}"/>
          </ac:picMkLst>
        </pc:picChg>
        <pc:picChg chg="del">
          <ac:chgData name="Nascimento, Thiago Victor" userId="S::thiago.nascimento@eawag.ch::14479dd9-3320-49c4-8f2a-3c7568046cca" providerId="AD" clId="Web-{609BD5FD-F3B7-8EB3-8445-B0D968715E72}" dt="2024-11-21T15:46:34.175" v="238"/>
          <ac:picMkLst>
            <pc:docMk/>
            <pc:sldMk cId="1547291048" sldId="259"/>
            <ac:picMk id="87" creationId="{AB977288-CE7F-B0EF-5866-29C380AA27FE}"/>
          </ac:picMkLst>
        </pc:picChg>
      </pc:sldChg>
      <pc:sldChg chg="addSp delSp modSp ord">
        <pc:chgData name="Nascimento, Thiago Victor" userId="S::thiago.nascimento@eawag.ch::14479dd9-3320-49c4-8f2a-3c7568046cca" providerId="AD" clId="Web-{609BD5FD-F3B7-8EB3-8445-B0D968715E72}" dt="2024-11-21T14:36:27.555" v="234" actId="20577"/>
        <pc:sldMkLst>
          <pc:docMk/>
          <pc:sldMk cId="2566802406" sldId="288"/>
        </pc:sldMkLst>
        <pc:spChg chg="mod">
          <ac:chgData name="Nascimento, Thiago Victor" userId="S::thiago.nascimento@eawag.ch::14479dd9-3320-49c4-8f2a-3c7568046cca" providerId="AD" clId="Web-{609BD5FD-F3B7-8EB3-8445-B0D968715E72}" dt="2024-11-21T13:30:42.913" v="30" actId="20577"/>
          <ac:spMkLst>
            <pc:docMk/>
            <pc:sldMk cId="2566802406" sldId="288"/>
            <ac:spMk id="2" creationId="{5A93348B-F4BD-140E-EE00-48821C61E8AD}"/>
          </ac:spMkLst>
        </pc:spChg>
        <pc:spChg chg="add mod">
          <ac:chgData name="Nascimento, Thiago Victor" userId="S::thiago.nascimento@eawag.ch::14479dd9-3320-49c4-8f2a-3c7568046cca" providerId="AD" clId="Web-{609BD5FD-F3B7-8EB3-8445-B0D968715E72}" dt="2024-11-21T14:29:23.430" v="138" actId="20577"/>
          <ac:spMkLst>
            <pc:docMk/>
            <pc:sldMk cId="2566802406" sldId="288"/>
            <ac:spMk id="4" creationId="{A1B3D297-830F-D101-E797-9AFFF2B0FCDE}"/>
          </ac:spMkLst>
        </pc:spChg>
        <pc:spChg chg="add del mod">
          <ac:chgData name="Nascimento, Thiago Victor" userId="S::thiago.nascimento@eawag.ch::14479dd9-3320-49c4-8f2a-3c7568046cca" providerId="AD" clId="Web-{609BD5FD-F3B7-8EB3-8445-B0D968715E72}" dt="2024-11-21T13:43:08.274" v="97"/>
          <ac:spMkLst>
            <pc:docMk/>
            <pc:sldMk cId="2566802406" sldId="288"/>
            <ac:spMk id="7" creationId="{9772BF55-E142-92E7-2331-265039171C2B}"/>
          </ac:spMkLst>
        </pc:spChg>
        <pc:spChg chg="add mod">
          <ac:chgData name="Nascimento, Thiago Victor" userId="S::thiago.nascimento@eawag.ch::14479dd9-3320-49c4-8f2a-3c7568046cca" providerId="AD" clId="Web-{609BD5FD-F3B7-8EB3-8445-B0D968715E72}" dt="2024-11-21T14:29:48.290" v="145" actId="20577"/>
          <ac:spMkLst>
            <pc:docMk/>
            <pc:sldMk cId="2566802406" sldId="288"/>
            <ac:spMk id="9" creationId="{F252E169-E7FF-DB18-E10D-3E83A36A5B31}"/>
          </ac:spMkLst>
        </pc:spChg>
        <pc:spChg chg="del">
          <ac:chgData name="Nascimento, Thiago Victor" userId="S::thiago.nascimento@eawag.ch::14479dd9-3320-49c4-8f2a-3c7568046cca" providerId="AD" clId="Web-{609BD5FD-F3B7-8EB3-8445-B0D968715E72}" dt="2024-11-21T13:31:19.868" v="38"/>
          <ac:spMkLst>
            <pc:docMk/>
            <pc:sldMk cId="2566802406" sldId="288"/>
            <ac:spMk id="18" creationId="{0D6A3B7C-012B-86CA-FFBB-1876A2F38BDD}"/>
          </ac:spMkLst>
        </pc:spChg>
        <pc:spChg chg="mod">
          <ac:chgData name="Nascimento, Thiago Victor" userId="S::thiago.nascimento@eawag.ch::14479dd9-3320-49c4-8f2a-3c7568046cca" providerId="AD" clId="Web-{609BD5FD-F3B7-8EB3-8445-B0D968715E72}" dt="2024-11-21T14:36:27.555" v="234" actId="20577"/>
          <ac:spMkLst>
            <pc:docMk/>
            <pc:sldMk cId="2566802406" sldId="288"/>
            <ac:spMk id="23" creationId="{2B3D8F17-2A18-DD1B-BF47-08A647C25F87}"/>
          </ac:spMkLst>
        </pc:spChg>
        <pc:picChg chg="add ord">
          <ac:chgData name="Nascimento, Thiago Victor" userId="S::thiago.nascimento@eawag.ch::14479dd9-3320-49c4-8f2a-3c7568046cca" providerId="AD" clId="Web-{609BD5FD-F3B7-8EB3-8445-B0D968715E72}" dt="2024-11-21T13:34:18.985" v="56"/>
          <ac:picMkLst>
            <pc:docMk/>
            <pc:sldMk cId="2566802406" sldId="288"/>
            <ac:picMk id="3" creationId="{85E0DDD3-AB1D-728A-9A59-46E348A81857}"/>
          </ac:picMkLst>
        </pc:picChg>
        <pc:picChg chg="add del mod">
          <ac:chgData name="Nascimento, Thiago Victor" userId="S::thiago.nascimento@eawag.ch::14479dd9-3320-49c4-8f2a-3c7568046cca" providerId="AD" clId="Web-{609BD5FD-F3B7-8EB3-8445-B0D968715E72}" dt="2024-11-21T13:38:39.887" v="67"/>
          <ac:picMkLst>
            <pc:docMk/>
            <pc:sldMk cId="2566802406" sldId="288"/>
            <ac:picMk id="6" creationId="{279F42D8-0AE9-46CB-8E51-543EC2AEF23A}"/>
          </ac:picMkLst>
        </pc:picChg>
        <pc:picChg chg="del">
          <ac:chgData name="Nascimento, Thiago Victor" userId="S::thiago.nascimento@eawag.ch::14479dd9-3320-49c4-8f2a-3c7568046cca" providerId="AD" clId="Web-{609BD5FD-F3B7-8EB3-8445-B0D968715E72}" dt="2024-11-21T13:31:15.727" v="36"/>
          <ac:picMkLst>
            <pc:docMk/>
            <pc:sldMk cId="2566802406" sldId="288"/>
            <ac:picMk id="16" creationId="{F245FF5F-53D4-3C88-8843-97CE52072ACC}"/>
          </ac:picMkLst>
        </pc:picChg>
        <pc:picChg chg="del">
          <ac:chgData name="Nascimento, Thiago Victor" userId="S::thiago.nascimento@eawag.ch::14479dd9-3320-49c4-8f2a-3c7568046cca" providerId="AD" clId="Web-{609BD5FD-F3B7-8EB3-8445-B0D968715E72}" dt="2024-11-21T13:31:17.540" v="37"/>
          <ac:picMkLst>
            <pc:docMk/>
            <pc:sldMk cId="2566802406" sldId="288"/>
            <ac:picMk id="17" creationId="{47CACEE3-EED6-B4D6-9031-DF661BEC32AD}"/>
          </ac:picMkLst>
        </pc:picChg>
      </pc:sldChg>
      <pc:sldChg chg="addSp delSp modSp add replId">
        <pc:chgData name="Nascimento, Thiago Victor" userId="S::thiago.nascimento@eawag.ch::14479dd9-3320-49c4-8f2a-3c7568046cca" providerId="AD" clId="Web-{609BD5FD-F3B7-8EB3-8445-B0D968715E72}" dt="2024-11-21T14:36:20.633" v="233" actId="14100"/>
        <pc:sldMkLst>
          <pc:docMk/>
          <pc:sldMk cId="551125844" sldId="291"/>
        </pc:sldMkLst>
        <pc:spChg chg="mod">
          <ac:chgData name="Nascimento, Thiago Victor" userId="S::thiago.nascimento@eawag.ch::14479dd9-3320-49c4-8f2a-3c7568046cca" providerId="AD" clId="Web-{609BD5FD-F3B7-8EB3-8445-B0D968715E72}" dt="2024-11-21T14:36:20.602" v="232" actId="14100"/>
          <ac:spMkLst>
            <pc:docMk/>
            <pc:sldMk cId="551125844" sldId="291"/>
            <ac:spMk id="4" creationId="{A1B3D297-830F-D101-E797-9AFFF2B0FCDE}"/>
          </ac:spMkLst>
        </pc:spChg>
        <pc:spChg chg="add mod">
          <ac:chgData name="Nascimento, Thiago Victor" userId="S::thiago.nascimento@eawag.ch::14479dd9-3320-49c4-8f2a-3c7568046cca" providerId="AD" clId="Web-{609BD5FD-F3B7-8EB3-8445-B0D968715E72}" dt="2024-11-21T14:36:20.633" v="233" actId="14100"/>
          <ac:spMkLst>
            <pc:docMk/>
            <pc:sldMk cId="551125844" sldId="291"/>
            <ac:spMk id="5" creationId="{F480CB08-19FC-E9FB-9231-A510E66C84A4}"/>
          </ac:spMkLst>
        </pc:spChg>
        <pc:spChg chg="add mod">
          <ac:chgData name="Nascimento, Thiago Victor" userId="S::thiago.nascimento@eawag.ch::14479dd9-3320-49c4-8f2a-3c7568046cca" providerId="AD" clId="Web-{609BD5FD-F3B7-8EB3-8445-B0D968715E72}" dt="2024-11-21T14:36:04.211" v="229" actId="14100"/>
          <ac:spMkLst>
            <pc:docMk/>
            <pc:sldMk cId="551125844" sldId="291"/>
            <ac:spMk id="7" creationId="{47BF178E-DA34-7502-1F1F-CB7DD9265662}"/>
          </ac:spMkLst>
        </pc:spChg>
        <pc:spChg chg="del">
          <ac:chgData name="Nascimento, Thiago Victor" userId="S::thiago.nascimento@eawag.ch::14479dd9-3320-49c4-8f2a-3c7568046cca" providerId="AD" clId="Web-{609BD5FD-F3B7-8EB3-8445-B0D968715E72}" dt="2024-11-21T14:30:05.869" v="146"/>
          <ac:spMkLst>
            <pc:docMk/>
            <pc:sldMk cId="551125844" sldId="291"/>
            <ac:spMk id="23" creationId="{2B3D8F17-2A18-DD1B-BF47-08A647C25F87}"/>
          </ac:spMkLst>
        </pc:spChg>
        <pc:picChg chg="del">
          <ac:chgData name="Nascimento, Thiago Victor" userId="S::thiago.nascimento@eawag.ch::14479dd9-3320-49c4-8f2a-3c7568046cca" providerId="AD" clId="Web-{609BD5FD-F3B7-8EB3-8445-B0D968715E72}" dt="2024-11-21T13:38:51.747" v="69"/>
          <ac:picMkLst>
            <pc:docMk/>
            <pc:sldMk cId="551125844" sldId="291"/>
            <ac:picMk id="3" creationId="{85E0DDD3-AB1D-728A-9A59-46E348A81857}"/>
          </ac:picMkLst>
        </pc:picChg>
        <pc:picChg chg="mod ord">
          <ac:chgData name="Nascimento, Thiago Victor" userId="S::thiago.nascimento@eawag.ch::14479dd9-3320-49c4-8f2a-3c7568046cca" providerId="AD" clId="Web-{609BD5FD-F3B7-8EB3-8445-B0D968715E72}" dt="2024-11-21T13:39:17.748" v="72" actId="1076"/>
          <ac:picMkLst>
            <pc:docMk/>
            <pc:sldMk cId="551125844" sldId="291"/>
            <ac:picMk id="6" creationId="{279F42D8-0AE9-46CB-8E51-543EC2AEF23A}"/>
          </ac:picMkLst>
        </pc:picChg>
      </pc:sldChg>
      <pc:sldChg chg="modSp add replId">
        <pc:chgData name="Nascimento, Thiago Victor" userId="S::thiago.nascimento@eawag.ch::14479dd9-3320-49c4-8f2a-3c7568046cca" providerId="AD" clId="Web-{609BD5FD-F3B7-8EB3-8445-B0D968715E72}" dt="2024-11-21T15:50:00.760" v="256" actId="20577"/>
        <pc:sldMkLst>
          <pc:docMk/>
          <pc:sldMk cId="2880855219" sldId="292"/>
        </pc:sldMkLst>
        <pc:spChg chg="mod">
          <ac:chgData name="Nascimento, Thiago Victor" userId="S::thiago.nascimento@eawag.ch::14479dd9-3320-49c4-8f2a-3c7568046cca" providerId="AD" clId="Web-{609BD5FD-F3B7-8EB3-8445-B0D968715E72}" dt="2024-11-21T15:48:36.538" v="254" actId="20577"/>
          <ac:spMkLst>
            <pc:docMk/>
            <pc:sldMk cId="2880855219" sldId="292"/>
            <ac:spMk id="2" creationId="{5A93348B-F4BD-140E-EE00-48821C61E8AD}"/>
          </ac:spMkLst>
        </pc:spChg>
        <pc:spChg chg="mod">
          <ac:chgData name="Nascimento, Thiago Victor" userId="S::thiago.nascimento@eawag.ch::14479dd9-3320-49c4-8f2a-3c7568046cca" providerId="AD" clId="Web-{609BD5FD-F3B7-8EB3-8445-B0D968715E72}" dt="2024-11-21T15:50:00.760" v="256" actId="20577"/>
          <ac:spMkLst>
            <pc:docMk/>
            <pc:sldMk cId="2880855219" sldId="292"/>
            <ac:spMk id="7" creationId="{47BF178E-DA34-7502-1F1F-CB7DD9265662}"/>
          </ac:spMkLst>
        </pc:spChg>
      </pc:sldChg>
    </pc:docChg>
  </pc:docChgLst>
  <pc:docChgLst>
    <pc:chgData name="Nascimento, Thiago Victor" userId="S::thiago.nascimento@eawag.ch::14479dd9-3320-49c4-8f2a-3c7568046cca" providerId="AD" clId="Web-{97798AB9-2396-6238-D378-0BC6B3D42078}"/>
    <pc:docChg chg="modSld">
      <pc:chgData name="Nascimento, Thiago Victor" userId="S::thiago.nascimento@eawag.ch::14479dd9-3320-49c4-8f2a-3c7568046cca" providerId="AD" clId="Web-{97798AB9-2396-6238-D378-0BC6B3D42078}" dt="2025-02-10T07:56:32.407" v="2" actId="20577"/>
      <pc:docMkLst>
        <pc:docMk/>
      </pc:docMkLst>
      <pc:sldChg chg="modSp">
        <pc:chgData name="Nascimento, Thiago Victor" userId="S::thiago.nascimento@eawag.ch::14479dd9-3320-49c4-8f2a-3c7568046cca" providerId="AD" clId="Web-{97798AB9-2396-6238-D378-0BC6B3D42078}" dt="2025-02-10T07:56:32.407" v="2" actId="20577"/>
        <pc:sldMkLst>
          <pc:docMk/>
          <pc:sldMk cId="1421601191" sldId="293"/>
        </pc:sldMkLst>
        <pc:spChg chg="mod">
          <ac:chgData name="Nascimento, Thiago Victor" userId="S::thiago.nascimento@eawag.ch::14479dd9-3320-49c4-8f2a-3c7568046cca" providerId="AD" clId="Web-{97798AB9-2396-6238-D378-0BC6B3D42078}" dt="2025-02-10T07:56:32.407" v="2" actId="20577"/>
          <ac:spMkLst>
            <pc:docMk/>
            <pc:sldMk cId="1421601191" sldId="293"/>
            <ac:spMk id="7" creationId="{47BF178E-DA34-7502-1F1F-CB7DD92656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934CF59-CB1E-CAF5-893C-E05DED84B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654FBF-FEDB-4F55-0C51-87230C94A6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65CA-3FD8-4C2D-9A2A-203F6FE1A764}" type="datetimeFigureOut">
              <a:rPr lang="de-CH" sz="1000" smtClean="0">
                <a:latin typeface="Arial" panose="020B0604020202020204" pitchFamily="34" charset="0"/>
                <a:cs typeface="Arial" panose="020B0604020202020204" pitchFamily="34" charset="0"/>
              </a:rPr>
              <a:t>27.04.2025</a:t>
            </a:fld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DD2518-9B6D-EFF0-A820-0300D87A77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9BD6DE-292B-89B5-5240-83F8DBA9F2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A8C6-C317-4AA8-931D-382CB9245874}" type="slidenum">
              <a:rPr lang="de-CH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CH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04385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CCC53-E6EF-413F-AFB4-318EBD8C5E4D}" type="datetimeFigureOut">
              <a:rPr lang="de-CH" smtClean="0"/>
              <a:pPr/>
              <a:t>27.04.2025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BEF992-6464-40F7-89EB-F36CDC9ED607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6264299-76ED-2007-03A2-8C1ED46C4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9454817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08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6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24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32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40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648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756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864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972000" indent="-108000" algn="l" defTabSz="914400" rtl="0" eaLnBrk="1" latinLnBrk="0" hangingPunct="1">
      <a:lnSpc>
        <a:spcPct val="90000"/>
      </a:lnSpc>
      <a:spcBef>
        <a:spcPts val="500"/>
      </a:spcBef>
      <a:buFont typeface="Wingdings" panose="05000000000000000000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197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0400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30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981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48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2264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2016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0662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574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22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09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80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198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36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95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69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F992-6464-40F7-89EB-F36CDC9ED607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968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BE810-CB34-7D22-E2EC-F206D9A64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241551"/>
            <a:ext cx="11233150" cy="1150938"/>
          </a:xfrm>
        </p:spPr>
        <p:txBody>
          <a:bodyPr lIns="324000" rIns="324000" anchor="b">
            <a:noAutofit/>
          </a:bodyPr>
          <a:lstStyle>
            <a:lvl1pPr algn="r">
              <a:defRPr sz="3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A588FE-A67E-DE15-FD9F-B67FC82FD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076700"/>
            <a:ext cx="11233149" cy="1944688"/>
          </a:xfrm>
        </p:spPr>
        <p:txBody>
          <a:bodyPr wrap="square" lIns="324000" rIns="324000">
            <a:noAutofit/>
          </a:bodyPr>
          <a:lstStyle>
            <a:lvl1pPr marL="0" indent="0" algn="r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Name, </a:t>
            </a:r>
            <a:r>
              <a:rPr lang="en-GB" dirty="0" err="1"/>
              <a:t>Abteilung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1BF450-D2F2-974A-FD71-6C51E373F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22" y="982445"/>
            <a:ext cx="2088859" cy="511728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C4771F-1232-511C-4A60-E3E6A6F02F7F}"/>
              </a:ext>
            </a:extLst>
          </p:cNvPr>
          <p:cNvCxnSpPr>
            <a:cxnSpLocks/>
          </p:cNvCxnSpPr>
          <p:nvPr userDrawn="1"/>
        </p:nvCxnSpPr>
        <p:spPr>
          <a:xfrm>
            <a:off x="10217944" y="248159"/>
            <a:ext cx="0" cy="3071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BFE1D60-000D-CB0D-94FD-453FEA4FDFA1}"/>
              </a:ext>
            </a:extLst>
          </p:cNvPr>
          <p:cNvSpPr txBox="1"/>
          <p:nvPr userDrawn="1"/>
        </p:nvSpPr>
        <p:spPr>
          <a:xfrm>
            <a:off x="10305330" y="228593"/>
            <a:ext cx="1372319" cy="3463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700" b="1" dirty="0"/>
              <a:t>Eawag</a:t>
            </a:r>
          </a:p>
          <a:p>
            <a:pPr>
              <a:lnSpc>
                <a:spcPct val="110000"/>
              </a:lnSpc>
            </a:pPr>
            <a:r>
              <a:rPr lang="en-GB" sz="700" b="0" dirty="0"/>
              <a:t>Swiss Federal Institute of Aquatic </a:t>
            </a:r>
            <a:br>
              <a:rPr lang="en-GB" sz="700" b="0" dirty="0"/>
            </a:br>
            <a:r>
              <a:rPr lang="en-GB" sz="700" b="0" dirty="0"/>
              <a:t>Science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318172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26B43"/>
          </p15:clr>
        </p15:guide>
        <p15:guide id="2" orient="horz" pos="2568" userDrawn="1">
          <p15:clr>
            <a:srgbClr val="F26B43"/>
          </p15:clr>
        </p15:guide>
        <p15:guide id="3" orient="horz" pos="1412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ig, Logo Claim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E4757851-F5CB-9898-09CE-5044408C8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31600" y="342000"/>
            <a:ext cx="2088000" cy="511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6" name="Textplatzhalter 56">
            <a:extLst>
              <a:ext uri="{FF2B5EF4-FFF2-40B4-BE49-F238E27FC236}">
                <a16:creationId xmlns:a16="http://schemas.microsoft.com/office/drawing/2014/main" id="{91711CEB-1191-AF07-9AD9-F7714EC01A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180" y="6052321"/>
            <a:ext cx="2793600" cy="2988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30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ig, Logo Claim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platzhalter 56">
            <a:extLst>
              <a:ext uri="{FF2B5EF4-FFF2-40B4-BE49-F238E27FC236}">
                <a16:creationId xmlns:a16="http://schemas.microsoft.com/office/drawing/2014/main" id="{DD405036-5A67-2995-65B2-A33C111743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31600" y="342000"/>
            <a:ext cx="2088000" cy="511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1" name="Textplatzhalter 56">
            <a:extLst>
              <a:ext uri="{FF2B5EF4-FFF2-40B4-BE49-F238E27FC236}">
                <a16:creationId xmlns:a16="http://schemas.microsoft.com/office/drawing/2014/main" id="{36D2E055-A9A5-92C6-1078-8FF4CB3D7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180" y="6052321"/>
            <a:ext cx="2793600" cy="2988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6775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lack, Claim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E4757851-F5CB-9898-09CE-5044408C8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31600" y="342000"/>
            <a:ext cx="2088000" cy="511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Textplatzhalter 56">
            <a:extLst>
              <a:ext uri="{FF2B5EF4-FFF2-40B4-BE49-F238E27FC236}">
                <a16:creationId xmlns:a16="http://schemas.microsoft.com/office/drawing/2014/main" id="{B892BB4E-D8AF-4C37-5373-A82709F85F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180" y="6052321"/>
            <a:ext cx="2793600" cy="2988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75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white, Claim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platzhalter 56">
            <a:extLst>
              <a:ext uri="{FF2B5EF4-FFF2-40B4-BE49-F238E27FC236}">
                <a16:creationId xmlns:a16="http://schemas.microsoft.com/office/drawing/2014/main" id="{FF421BDD-78BF-24B0-06CD-36F21CA647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180" y="6052321"/>
            <a:ext cx="2793600" cy="298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" name="Textplatzhalter 56">
            <a:extLst>
              <a:ext uri="{FF2B5EF4-FFF2-40B4-BE49-F238E27FC236}">
                <a16:creationId xmlns:a16="http://schemas.microsoft.com/office/drawing/2014/main" id="{3EB737C2-520B-1EDF-3DAB-9E3052565E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31600" y="342000"/>
            <a:ext cx="2088000" cy="5112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85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B55-663D-B69C-6102-45A30073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41437"/>
            <a:ext cx="55610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BB9F3A-87B8-CB47-F8D7-EA3C75EE5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5561012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E2FC8994-1EF7-6D62-3FB9-2FCAA0D8C9B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94438" y="1341438"/>
            <a:ext cx="5562600" cy="46799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59E69-D32C-DB47-8E2B-A527883360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4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6" userDrawn="1">
          <p15:clr>
            <a:srgbClr val="A4A3A4"/>
          </p15:clr>
        </p15:guide>
        <p15:guide id="2" pos="3965" userDrawn="1">
          <p15:clr>
            <a:srgbClr val="A4A3A4"/>
          </p15:clr>
        </p15:guide>
        <p15:guide id="3" orient="horz" pos="845" userDrawn="1">
          <p15:clr>
            <a:srgbClr val="F26B43"/>
          </p15:clr>
        </p15:guide>
        <p15:guide id="4" orient="horz" pos="1412" userDrawn="1">
          <p15:clr>
            <a:srgbClr val="A4A3A4"/>
          </p15:clr>
        </p15:guide>
        <p15:guide id="5" orient="horz" pos="3793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E2FC8994-1EF7-6D62-3FB9-2FCAA0D8C9B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888" y="1341438"/>
            <a:ext cx="5562600" cy="46799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Diagrammplatzhalter 3">
            <a:extLst>
              <a:ext uri="{FF2B5EF4-FFF2-40B4-BE49-F238E27FC236}">
                <a16:creationId xmlns:a16="http://schemas.microsoft.com/office/drawing/2014/main" id="{2F8CD440-4847-FCBE-70AB-2003A9416A6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94438" y="1341438"/>
            <a:ext cx="5562600" cy="46799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DAC0DF-CD2C-7263-7324-2DC6582111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58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6" userDrawn="1">
          <p15:clr>
            <a:srgbClr val="A4A3A4"/>
          </p15:clr>
        </p15:guide>
        <p15:guide id="2" pos="3965" userDrawn="1">
          <p15:clr>
            <a:srgbClr val="A4A3A4"/>
          </p15:clr>
        </p15:guide>
        <p15:guide id="3" orient="horz" pos="84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A0509-357F-D43E-A461-0E47576D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D4B7124-86CC-8A7A-9BDF-4DC2AD67A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11233150" cy="395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9437CD41-9E45-5AEE-B975-82C6C8FCDCF0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3887" y="2636838"/>
            <a:ext cx="3671887" cy="33845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Diagrammplatzhalter 10">
            <a:extLst>
              <a:ext uri="{FF2B5EF4-FFF2-40B4-BE49-F238E27FC236}">
                <a16:creationId xmlns:a16="http://schemas.microsoft.com/office/drawing/2014/main" id="{9D3FF874-9A55-8B31-44B7-3C68487024D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404518" y="2636838"/>
            <a:ext cx="3671887" cy="33845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3" name="Diagrammplatzhalter 10">
            <a:extLst>
              <a:ext uri="{FF2B5EF4-FFF2-40B4-BE49-F238E27FC236}">
                <a16:creationId xmlns:a16="http://schemas.microsoft.com/office/drawing/2014/main" id="{0D62DA43-ACFA-A6AF-EF53-FCDF2577071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183563" y="2636838"/>
            <a:ext cx="3671887" cy="33845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130ABF-5D22-5064-15DE-063EF74674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224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A4A3A4"/>
          </p15:clr>
        </p15:guide>
        <p15:guide id="2" pos="2774" userDrawn="1">
          <p15:clr>
            <a:srgbClr val="A4A3A4"/>
          </p15:clr>
        </p15:guide>
        <p15:guide id="3" pos="5087" userDrawn="1">
          <p15:clr>
            <a:srgbClr val="A4A3A4"/>
          </p15:clr>
        </p15:guide>
        <p15:guide id="4" pos="5155" userDrawn="1">
          <p15:clr>
            <a:srgbClr val="A4A3A4"/>
          </p15:clr>
        </p15:guide>
        <p15:guide id="5" orient="horz" pos="845" userDrawn="1">
          <p15:clr>
            <a:srgbClr val="F26B43"/>
          </p15:clr>
        </p15:guide>
        <p15:guide id="6" orient="horz" pos="1412" userDrawn="1">
          <p15:clr>
            <a:srgbClr val="A4A3A4"/>
          </p15:clr>
        </p15:guide>
        <p15:guide id="7" orient="horz" pos="3793" userDrawn="1">
          <p15:clr>
            <a:srgbClr val="F26B43"/>
          </p15:clr>
        </p15:guide>
        <p15:guide id="8" orient="horz" pos="1661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B55-663D-B69C-6102-45A30073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41437"/>
            <a:ext cx="55610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BB9F3A-87B8-CB47-F8D7-EA3C75EE5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5561012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iagrammplatzhalter 10">
            <a:extLst>
              <a:ext uri="{FF2B5EF4-FFF2-40B4-BE49-F238E27FC236}">
                <a16:creationId xmlns:a16="http://schemas.microsoft.com/office/drawing/2014/main" id="{6FC78072-046F-1D06-645D-CDC3A886DC56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94438" y="1341438"/>
            <a:ext cx="2725737" cy="2287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iagrammplatzhalter 10">
            <a:extLst>
              <a:ext uri="{FF2B5EF4-FFF2-40B4-BE49-F238E27FC236}">
                <a16:creationId xmlns:a16="http://schemas.microsoft.com/office/drawing/2014/main" id="{A158023D-AFFB-CEE2-5A96-7D7B781FE077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9131301" y="1341438"/>
            <a:ext cx="2725737" cy="2287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iagrammplatzhalter 10">
            <a:extLst>
              <a:ext uri="{FF2B5EF4-FFF2-40B4-BE49-F238E27FC236}">
                <a16:creationId xmlns:a16="http://schemas.microsoft.com/office/drawing/2014/main" id="{F7E43B24-DE6B-FBB1-CD23-20744D8F748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294438" y="3736975"/>
            <a:ext cx="2725737" cy="2287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Diagrammplatzhalter 10">
            <a:extLst>
              <a:ext uri="{FF2B5EF4-FFF2-40B4-BE49-F238E27FC236}">
                <a16:creationId xmlns:a16="http://schemas.microsoft.com/office/drawing/2014/main" id="{2D5C3705-93AD-03DE-A558-36E0F4CB8DE9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9131301" y="3736975"/>
            <a:ext cx="2725737" cy="2287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EF94EB5-ED95-72FA-2BB0-F301C7E649A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37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6" userDrawn="1">
          <p15:clr>
            <a:srgbClr val="A4A3A4"/>
          </p15:clr>
        </p15:guide>
        <p15:guide id="2" pos="3965" userDrawn="1">
          <p15:clr>
            <a:srgbClr val="A4A3A4"/>
          </p15:clr>
        </p15:guide>
        <p15:guide id="3" pos="5682" userDrawn="1">
          <p15:clr>
            <a:srgbClr val="A4A3A4"/>
          </p15:clr>
        </p15:guide>
        <p15:guide id="4" pos="5751" userDrawn="1">
          <p15:clr>
            <a:srgbClr val="A4A3A4"/>
          </p15:clr>
        </p15:guide>
        <p15:guide id="5" orient="horz" pos="2286" userDrawn="1">
          <p15:clr>
            <a:srgbClr val="A4A3A4"/>
          </p15:clr>
        </p15:guide>
        <p15:guide id="6" orient="horz" pos="2354" userDrawn="1">
          <p15:clr>
            <a:srgbClr val="A4A3A4"/>
          </p15:clr>
        </p15:guide>
        <p15:guide id="7" orient="horz" pos="845" userDrawn="1">
          <p15:clr>
            <a:srgbClr val="F26B43"/>
          </p15:clr>
        </p15:guide>
        <p15:guide id="8" orient="horz" pos="1412" userDrawn="1">
          <p15:clr>
            <a:srgbClr val="A4A3A4"/>
          </p15:clr>
        </p15:guide>
        <p15:guide id="9" orient="horz" pos="3793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ellenplatzhalter 6">
            <a:extLst>
              <a:ext uri="{FF2B5EF4-FFF2-40B4-BE49-F238E27FC236}">
                <a16:creationId xmlns:a16="http://schemas.microsoft.com/office/drawing/2014/main" id="{941B9999-3343-738B-F937-2496B7DC957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3888" y="1341438"/>
            <a:ext cx="11233149" cy="46799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A69477-D8F5-3B24-842E-FB9916E818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06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C33A27C2-EF1C-1452-B93C-1D5C3FAC501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3888" y="1341438"/>
            <a:ext cx="11233150" cy="46799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F54F46-77DC-E04B-436F-A97D60D01D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: Science that m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B27008C-89D3-C8B3-F284-B48816793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3" y="5585691"/>
            <a:ext cx="3529591" cy="1313691"/>
          </a:xfrm>
          <a:prstGeom prst="rect">
            <a:avLst/>
          </a:prstGeom>
        </p:spPr>
      </p:pic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C402C09C-DCF8-BFE7-923B-6144E0D54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416675"/>
            <a:ext cx="1784350" cy="4408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1C75BB82-2903-4235-A9AF-72C89FBF4C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6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orient="horz" pos="1412" userDrawn="1">
          <p15:clr>
            <a:srgbClr val="A4A3A4"/>
          </p15:clr>
        </p15:guide>
        <p15:guide id="3" orient="horz" pos="3793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F889B-F815-E69D-76BA-8706741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663134-C4AD-50E2-5CF0-5B8CEF9DCC0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6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orient="horz" pos="1412" userDrawn="1">
          <p15:clr>
            <a:srgbClr val="A4A3A4"/>
          </p15:clr>
        </p15:guide>
        <p15:guide id="3" orient="horz" pos="3793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A40367-0B75-99D8-B43D-F10B6EF8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71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orient="horz" pos="1412" userDrawn="1">
          <p15:clr>
            <a:srgbClr val="A4A3A4"/>
          </p15:clr>
        </p15:guide>
        <p15:guide id="3" orient="horz" pos="379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80A5D6F-06CD-E4DE-69DE-A8CE071C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C0E65794-6FE6-D6D3-2686-88C045EDCF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52625"/>
            <a:ext cx="12192000" cy="49053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953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orient="horz" pos="123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B55-663D-B69C-6102-45A30073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BB9F3A-87B8-CB47-F8D7-EA3C75EE5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11233150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C349202A-9F03-2E26-86BF-C9DA882BA9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2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3" orient="horz" pos="1412" userDrawn="1">
          <p15:clr>
            <a:srgbClr val="A4A3A4"/>
          </p15:clr>
        </p15:guide>
        <p15:guide id="4" orient="horz" pos="3793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B55-663D-B69C-6102-45A30073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BB9F3A-87B8-CB47-F8D7-EA3C75EE5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5561012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2B33B897-9AC3-69DB-FE03-2BAE18D1E7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6026" y="2241551"/>
            <a:ext cx="5561012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AEB628F-629C-05F8-51C3-E7E3F97F7D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59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6" userDrawn="1">
          <p15:clr>
            <a:srgbClr val="5ACBF0"/>
          </p15:clr>
        </p15:guide>
        <p15:guide id="2" pos="3965" userDrawn="1">
          <p15:clr>
            <a:srgbClr val="5ACBF0"/>
          </p15:clr>
        </p15:guide>
        <p15:guide id="3" orient="horz" pos="845" userDrawn="1">
          <p15:clr>
            <a:srgbClr val="F26B43"/>
          </p15:clr>
        </p15:guide>
        <p15:guide id="5" orient="horz" pos="1412" userDrawn="1">
          <p15:clr>
            <a:srgbClr val="A4A3A4"/>
          </p15:clr>
        </p15:guide>
        <p15:guide id="6" orient="horz" pos="3793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B55-663D-B69C-6102-45A30073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41437"/>
            <a:ext cx="55610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BB9F3A-87B8-CB47-F8D7-EA3C75EE5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5561012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438" y="1341438"/>
            <a:ext cx="5561012" cy="467994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FB3D002-652B-BD98-B3F2-D78860C875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09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6" userDrawn="1">
          <p15:clr>
            <a:srgbClr val="5ACBF0"/>
          </p15:clr>
        </p15:guide>
        <p15:guide id="2" pos="3965" userDrawn="1">
          <p15:clr>
            <a:srgbClr val="5ACBF0"/>
          </p15:clr>
        </p15:guide>
        <p15:guide id="3" orient="horz" pos="845" userDrawn="1">
          <p15:clr>
            <a:srgbClr val="F26B43"/>
          </p15:clr>
        </p15:guide>
        <p15:guide id="5" orient="horz" pos="1412" userDrawn="1">
          <p15:clr>
            <a:srgbClr val="A4A3A4"/>
          </p15:clr>
        </p15:guide>
        <p15:guide id="6" orient="horz" pos="3793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41438"/>
            <a:ext cx="6040800" cy="5516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D088B238-46EE-2326-C3BE-C138A69937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1085" y="1341438"/>
            <a:ext cx="6040800" cy="5516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79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6" userDrawn="1">
          <p15:clr>
            <a:srgbClr val="A4A3A4"/>
          </p15:clr>
        </p15:guide>
        <p15:guide id="2" pos="3867" userDrawn="1">
          <p15:clr>
            <a:srgbClr val="A4A3A4"/>
          </p15:clr>
        </p15:guide>
        <p15:guide id="3" orient="horz" pos="845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4933B20-BBB1-6B0B-6084-F9BCA66917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2636838"/>
            <a:ext cx="3671887" cy="33845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2A0509-357F-D43E-A461-0E47576D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Bildplatzhalter 8">
            <a:extLst>
              <a:ext uri="{FF2B5EF4-FFF2-40B4-BE49-F238E27FC236}">
                <a16:creationId xmlns:a16="http://schemas.microsoft.com/office/drawing/2014/main" id="{533A3A51-336A-1AA8-29C8-E7FC993E35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4518" y="2636838"/>
            <a:ext cx="3671887" cy="33845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Bildplatzhalter 8">
            <a:extLst>
              <a:ext uri="{FF2B5EF4-FFF2-40B4-BE49-F238E27FC236}">
                <a16:creationId xmlns:a16="http://schemas.microsoft.com/office/drawing/2014/main" id="{7FB1EF3A-07AC-4702-C8AC-FC9A7D76475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83563" y="2636838"/>
            <a:ext cx="3671887" cy="33845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16554DB2-973B-859C-C72E-403CDE989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11233150" cy="395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BA243C28-F1BE-7ADE-9B76-80840F5CD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75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5ACBF0"/>
          </p15:clr>
        </p15:guide>
        <p15:guide id="2" pos="2774" userDrawn="1">
          <p15:clr>
            <a:srgbClr val="5ACBF0"/>
          </p15:clr>
        </p15:guide>
        <p15:guide id="3" pos="5087" userDrawn="1">
          <p15:clr>
            <a:srgbClr val="5ACBF0"/>
          </p15:clr>
        </p15:guide>
        <p15:guide id="4" pos="5156" userDrawn="1">
          <p15:clr>
            <a:srgbClr val="5ACBF0"/>
          </p15:clr>
        </p15:guide>
        <p15:guide id="5" orient="horz" pos="845" userDrawn="1">
          <p15:clr>
            <a:srgbClr val="F26B43"/>
          </p15:clr>
        </p15:guide>
        <p15:guide id="6" orient="horz" pos="1412" userDrawn="1">
          <p15:clr>
            <a:srgbClr val="A4A3A4"/>
          </p15:clr>
        </p15:guide>
        <p15:guide id="7" orient="horz" pos="3793" userDrawn="1">
          <p15:clr>
            <a:srgbClr val="F26B43"/>
          </p15:clr>
        </p15:guide>
        <p15:guide id="8" orient="horz" pos="1661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74B55-663D-B69C-6102-45A30073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41437"/>
            <a:ext cx="5561012" cy="3952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EBB9F3A-87B8-CB47-F8D7-EA3C75EE5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241551"/>
            <a:ext cx="5561012" cy="3779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0327D12-AD60-4364-1E8F-C82A1EC882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438" y="1341437"/>
            <a:ext cx="2725737" cy="228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60C40B3B-2499-DF78-F362-2DED8C13D4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9713" y="1341437"/>
            <a:ext cx="2725737" cy="228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D5493E5-C64A-3DA1-9990-12FD13090F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4438" y="3735388"/>
            <a:ext cx="2725737" cy="228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CDA5078-053B-BBCB-45EC-6B9A7A3435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9713" y="3735388"/>
            <a:ext cx="2725737" cy="228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92910B3-0724-93EB-2DB1-9DE7703F1F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99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96" userDrawn="1">
          <p15:clr>
            <a:srgbClr val="A4A3A4"/>
          </p15:clr>
        </p15:guide>
        <p15:guide id="2" pos="3965" userDrawn="1">
          <p15:clr>
            <a:srgbClr val="A4A3A4"/>
          </p15:clr>
        </p15:guide>
        <p15:guide id="3" pos="5682" userDrawn="1">
          <p15:clr>
            <a:srgbClr val="A4A3A4"/>
          </p15:clr>
        </p15:guide>
        <p15:guide id="4" pos="5751" userDrawn="1">
          <p15:clr>
            <a:srgbClr val="A4A3A4"/>
          </p15:clr>
        </p15:guide>
        <p15:guide id="5" orient="horz" pos="2286" userDrawn="1">
          <p15:clr>
            <a:srgbClr val="A4A3A4"/>
          </p15:clr>
        </p15:guide>
        <p15:guide id="6" orient="horz" pos="2354" userDrawn="1">
          <p15:clr>
            <a:srgbClr val="A4A3A4"/>
          </p15:clr>
        </p15:guide>
        <p15:guide id="7" orient="horz" pos="845" userDrawn="1">
          <p15:clr>
            <a:srgbClr val="F26B43"/>
          </p15:clr>
        </p15:guide>
        <p15:guide id="8" orient="horz" pos="1412" userDrawn="1">
          <p15:clr>
            <a:srgbClr val="A4A3A4"/>
          </p15:clr>
        </p15:guide>
        <p15:guide id="9" orient="horz" pos="3793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899906-1F4F-17E0-269C-4915A06B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41437"/>
            <a:ext cx="11233150" cy="395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02DBA6-D3CC-E78D-8141-C43D93210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241548"/>
            <a:ext cx="11233150" cy="37798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Ebene</a:t>
            </a:r>
          </a:p>
          <a:p>
            <a:pPr lvl="2"/>
            <a:r>
              <a:rPr lang="en-GB" dirty="0" err="1"/>
              <a:t>Dritte</a:t>
            </a:r>
            <a:r>
              <a:rPr lang="en-GB" dirty="0"/>
              <a:t> Ebene</a:t>
            </a:r>
          </a:p>
          <a:p>
            <a:pPr lvl="3"/>
            <a:r>
              <a:rPr lang="en-GB" dirty="0" err="1"/>
              <a:t>Vierte</a:t>
            </a:r>
            <a:r>
              <a:rPr lang="en-GB" dirty="0"/>
              <a:t> Ebene</a:t>
            </a:r>
          </a:p>
          <a:p>
            <a:pPr lvl="4"/>
            <a:r>
              <a:rPr lang="en-GB" dirty="0" err="1"/>
              <a:t>Fünfte</a:t>
            </a:r>
            <a:r>
              <a:rPr lang="en-GB" dirty="0"/>
              <a:t> Ebene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0983C6-30A7-DE9F-47B5-4B6CAA79B6E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22" y="340302"/>
            <a:ext cx="2088859" cy="51172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3AEDD-A52F-7222-9440-7466DFAEC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416675"/>
            <a:ext cx="11233150" cy="4408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334625-591D-D26D-F09F-D0FD097E3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6187" y="6416675"/>
            <a:ext cx="1781175" cy="4408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2C09C-DCF8-BFE7-923B-6144E0D54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416675"/>
            <a:ext cx="1784350" cy="4408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1C75BB82-2903-4235-A9AF-72C89FBF4C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4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0" r:id="rId4"/>
    <p:sldLayoutId id="2147483656" r:id="rId5"/>
    <p:sldLayoutId id="2147483657" r:id="rId6"/>
    <p:sldLayoutId id="2147483659" r:id="rId7"/>
    <p:sldLayoutId id="2147483661" r:id="rId8"/>
    <p:sldLayoutId id="2147483672" r:id="rId9"/>
    <p:sldLayoutId id="2147483660" r:id="rId10"/>
    <p:sldLayoutId id="2147483663" r:id="rId11"/>
    <p:sldLayoutId id="2147483665" r:id="rId12"/>
    <p:sldLayoutId id="2147483666" r:id="rId13"/>
    <p:sldLayoutId id="2147483669" r:id="rId14"/>
    <p:sldLayoutId id="2147483671" r:id="rId15"/>
    <p:sldLayoutId id="2147483667" r:id="rId16"/>
    <p:sldLayoutId id="2147483675" r:id="rId17"/>
    <p:sldLayoutId id="2147483662" r:id="rId18"/>
    <p:sldLayoutId id="2147483668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400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93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slide" Target="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slide" Target="slide1.xml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sv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image" Target="../media/image29.pn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31.png"/><Relationship Id="rId10" Type="http://schemas.openxmlformats.org/officeDocument/2006/relationships/slide" Target="slide4.xml"/><Relationship Id="rId4" Type="http://schemas.openxmlformats.org/officeDocument/2006/relationships/image" Target="../media/image30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4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5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8.sv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sv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8.jpeg"/><Relationship Id="rId10" Type="http://schemas.openxmlformats.org/officeDocument/2006/relationships/slide" Target="slide1.xml"/><Relationship Id="rId4" Type="http://schemas.openxmlformats.org/officeDocument/2006/relationships/hyperlink" Target="https://doi.org/10.1007/s11269-022-03147-8" TargetMode="Externa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8.svg"/><Relationship Id="rId5" Type="http://schemas.openxmlformats.org/officeDocument/2006/relationships/image" Target="../media/image16.jpe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slide" Target="slide1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slide" Target="slide9.xml"/><Relationship Id="rId12" Type="http://schemas.openxmlformats.org/officeDocument/2006/relationships/image" Target="../media/image10.svg"/><Relationship Id="rId17" Type="http://schemas.openxmlformats.org/officeDocument/2006/relationships/slide" Target="slide1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4.xml"/><Relationship Id="rId10" Type="http://schemas.openxmlformats.org/officeDocument/2006/relationships/slide" Target="slide17.xml"/><Relationship Id="rId19" Type="http://schemas.openxmlformats.org/officeDocument/2006/relationships/image" Target="../media/image8.svg"/><Relationship Id="rId4" Type="http://schemas.openxmlformats.org/officeDocument/2006/relationships/slide" Target="slide2.xml"/><Relationship Id="rId9" Type="http://schemas.openxmlformats.org/officeDocument/2006/relationships/slide" Target="slide16.xml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99126-A185-8166-0B1D-71DD4ACE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973" y="2241551"/>
            <a:ext cx="11233150" cy="115093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Swiss water quality: extending CAMELS-CH with data on isotopes, water quality and atmospheric chemistry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8BA09E-B699-8975-F2B6-4EAAEF3FB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076700"/>
            <a:ext cx="8770887" cy="1944688"/>
          </a:xfrm>
        </p:spPr>
        <p:txBody>
          <a:bodyPr/>
          <a:lstStyle/>
          <a:p>
            <a:pPr algn="l"/>
            <a:endParaRPr lang="en-GB" dirty="0">
              <a:solidFill>
                <a:srgbClr val="000000"/>
              </a:solidFill>
            </a:endParaRPr>
          </a:p>
          <a:p>
            <a:pPr algn="l"/>
            <a:r>
              <a:rPr lang="de-CH" sz="1600" b="0" dirty="0"/>
              <a:t>Ursula Schönenberger, </a:t>
            </a:r>
            <a:r>
              <a:rPr lang="en-GB" dirty="0">
                <a:solidFill>
                  <a:srgbClr val="000000"/>
                </a:solidFill>
              </a:rPr>
              <a:t>Thiago M do Nascimento</a:t>
            </a:r>
            <a:endParaRPr lang="en-GB" dirty="0"/>
          </a:p>
          <a:p>
            <a:pPr algn="l"/>
            <a:r>
              <a:rPr lang="de-CH" sz="1600" b="0" dirty="0"/>
              <a:t>Marvin Höge, Sandra Pool, Rosi Siber, Martina </a:t>
            </a:r>
            <a:r>
              <a:rPr lang="de-CH" sz="1600" b="0" dirty="0" err="1"/>
              <a:t>Kauzlaric</a:t>
            </a:r>
            <a:r>
              <a:rPr lang="de-CH" sz="1600" b="0" dirty="0"/>
              <a:t>, Pascal Horton, Marius Floriancic, Maria Staudinger, Florian Storck, Päivi </a:t>
            </a:r>
            <a:r>
              <a:rPr lang="de-CH" sz="1600" b="0" dirty="0" err="1"/>
              <a:t>Rinta</a:t>
            </a:r>
            <a:r>
              <a:rPr lang="de-CH" sz="1600" b="0" dirty="0"/>
              <a:t>, Jan Seibert, and Fabrizio Fenicia </a:t>
            </a:r>
            <a:endParaRPr lang="en-GB" sz="1600" b="0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56B3701-58CA-19C4-0653-357FBA917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71" y="5955003"/>
            <a:ext cx="490106" cy="686149"/>
          </a:xfrm>
          <a:prstGeom prst="rect">
            <a:avLst/>
          </a:prstGeom>
        </p:spPr>
      </p:pic>
      <p:pic>
        <p:nvPicPr>
          <p:cNvPr id="5" name="Graphic 4" descr="Hom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4ABECA8B-684C-CF21-C182-724D05BDB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4775" y="5407641"/>
            <a:ext cx="459495" cy="459495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E6DF38-50C5-A6C6-D2D9-C00256D21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9984523" y="5869463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E17347-EE11-1302-308F-91971DAEC661}"/>
              </a:ext>
            </a:extLst>
          </p:cNvPr>
          <p:cNvSpPr txBox="1"/>
          <p:nvPr/>
        </p:nvSpPr>
        <p:spPr>
          <a:xfrm>
            <a:off x="9539240" y="5156061"/>
            <a:ext cx="1262109" cy="2515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b="1" dirty="0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Navigation</a:t>
            </a:r>
          </a:p>
        </p:txBody>
      </p:sp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579BF2C-5593-13C2-F156-E7CE17642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4523" y="5869463"/>
            <a:ext cx="360000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0ACB07-8B39-F6D0-B593-1FA71870B0D2}"/>
              </a:ext>
            </a:extLst>
          </p:cNvPr>
          <p:cNvSpPr txBox="1"/>
          <p:nvPr/>
        </p:nvSpPr>
        <p:spPr>
          <a:xfrm>
            <a:off x="10383094" y="5559526"/>
            <a:ext cx="1068070" cy="2515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b="1" dirty="0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Back </a:t>
            </a:r>
            <a:r>
              <a:rPr lang="de-CH" b="1" dirty="0" err="1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here</a:t>
            </a:r>
            <a:endParaRPr lang="de-CH" b="1" dirty="0">
              <a:solidFill>
                <a:srgbClr val="747474"/>
              </a:solidFill>
              <a:latin typeface="+mj-lt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87F18-8CA4-867D-68E5-9154F347E6FC}"/>
              </a:ext>
            </a:extLst>
          </p:cNvPr>
          <p:cNvSpPr txBox="1"/>
          <p:nvPr/>
        </p:nvSpPr>
        <p:spPr>
          <a:xfrm>
            <a:off x="10383094" y="5919374"/>
            <a:ext cx="1427450" cy="32755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b="1" dirty="0" err="1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For</a:t>
            </a:r>
            <a:r>
              <a:rPr lang="de-CH" b="1" dirty="0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(back)wards</a:t>
            </a:r>
          </a:p>
        </p:txBody>
      </p:sp>
      <p:sp>
        <p:nvSpPr>
          <p:cNvPr id="13" name="Rectangle 12">
            <a:hlinkClick r:id="rId11" action="ppaction://hlinksldjump"/>
            <a:extLst>
              <a:ext uri="{FF2B5EF4-FFF2-40B4-BE49-F238E27FC236}">
                <a16:creationId xmlns:a16="http://schemas.microsoft.com/office/drawing/2014/main" id="{CD7ED64B-8B0F-6ED5-9628-BED56ABB6E42}"/>
              </a:ext>
            </a:extLst>
          </p:cNvPr>
          <p:cNvSpPr/>
          <p:nvPr/>
        </p:nvSpPr>
        <p:spPr>
          <a:xfrm>
            <a:off x="9785237" y="6321337"/>
            <a:ext cx="398571" cy="343447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pc="-2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24BB7-7A00-3C3F-AC4D-0BF20AC6A348}"/>
              </a:ext>
            </a:extLst>
          </p:cNvPr>
          <p:cNvSpPr txBox="1"/>
          <p:nvPr/>
        </p:nvSpPr>
        <p:spPr>
          <a:xfrm>
            <a:off x="10383094" y="6321337"/>
            <a:ext cx="1068070" cy="2515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b="1" dirty="0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Go </a:t>
            </a:r>
            <a:r>
              <a:rPr lang="de-CH" b="1" dirty="0" err="1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to</a:t>
            </a:r>
            <a:r>
              <a:rPr lang="de-CH" b="1" dirty="0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de-CH" b="1" dirty="0" err="1">
                <a:solidFill>
                  <a:srgbClr val="747474"/>
                </a:solidFill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content</a:t>
            </a:r>
            <a:endParaRPr lang="de-CH" b="1" dirty="0">
              <a:solidFill>
                <a:srgbClr val="747474"/>
              </a:solidFill>
              <a:latin typeface="+mj-lt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A83B41-D6C5-4FF3-BD0A-FD816145FE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019" y="5966636"/>
            <a:ext cx="681722" cy="6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records</a:t>
            </a:r>
            <a:endParaRPr lang="en-US" dirty="0" err="1"/>
          </a:p>
        </p:txBody>
      </p:sp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C8DA46-92B4-C66F-74D6-54F773EBB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8E8D43-1C9F-4DF0-1264-108A11447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6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D33EDEC9-22B5-35DC-5AD1-4E45EFD4CEF3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95B069-9D47-B13D-68BC-22DE83C99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899699"/>
            <a:ext cx="5472112" cy="38994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DA5FCF-6E2B-867E-5EB7-5274D757E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78" y="3952145"/>
            <a:ext cx="5097365" cy="22467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97DCB4-6F5B-A2D4-5358-75A01295A2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6584" y="1480348"/>
            <a:ext cx="5096632" cy="224640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2A41F9C-1032-3C84-0496-5C47D7E8CDAD}"/>
              </a:ext>
            </a:extLst>
          </p:cNvPr>
          <p:cNvSpPr txBox="1">
            <a:spLocks/>
          </p:cNvSpPr>
          <p:nvPr/>
        </p:nvSpPr>
        <p:spPr>
          <a:xfrm>
            <a:off x="512053" y="6093010"/>
            <a:ext cx="5530607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spatial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distribution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long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term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mean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four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variables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available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continuous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data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AD5FB77-C84C-3F54-E62F-8FAA59F82C98}"/>
              </a:ext>
            </a:extLst>
          </p:cNvPr>
          <p:cNvSpPr txBox="1">
            <a:spLocks/>
          </p:cNvSpPr>
          <p:nvPr/>
        </p:nvSpPr>
        <p:spPr>
          <a:xfrm>
            <a:off x="6326432" y="6102022"/>
            <a:ext cx="5016652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daily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time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series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two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variables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available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continuous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data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Graphic 6" descr="Home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41B86BA9-BA99-E2F7-BA1D-6CEF09AC4C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67" y="2024359"/>
            <a:ext cx="5850924" cy="390061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3269346" y="2515255"/>
            <a:ext cx="2218474" cy="1066145"/>
          </a:xfrm>
          <a:prstGeom prst="roundRect">
            <a:avLst/>
          </a:prstGeom>
          <a:solidFill>
            <a:srgbClr val="FFECCC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+mj-lt"/>
                <a:cs typeface="Arial"/>
              </a:rPr>
              <a:t>But how trustworthy is the data?</a:t>
            </a:r>
            <a:endParaRPr lang="en-US" sz="2200" b="0" dirty="0"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endParaRPr lang="en-US" sz="2200" b="0" dirty="0">
              <a:cs typeface="Arial"/>
            </a:endParaRP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  <a:p>
            <a:endParaRPr lang="en-US" sz="2200" dirty="0">
              <a:cs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39" y="3606089"/>
            <a:ext cx="2090599" cy="20733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020" y="4355262"/>
            <a:ext cx="2514227" cy="1716196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8733775" y="4486497"/>
            <a:ext cx="1196083" cy="334541"/>
          </a:xfrm>
          <a:prstGeom prst="roundRect">
            <a:avLst/>
          </a:prstGeom>
          <a:solidFill>
            <a:srgbClr val="DE6E60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/>
              <a:buChar char="•"/>
            </a:pPr>
            <a:endParaRPr lang="en-US" sz="1000" b="0" dirty="0">
              <a:cs typeface="Arial"/>
            </a:endParaRPr>
          </a:p>
          <a:p>
            <a:endParaRPr lang="en-US" sz="1000" dirty="0">
              <a:cs typeface="Arial"/>
            </a:endParaRPr>
          </a:p>
          <a:p>
            <a:endParaRPr lang="en-US" sz="1000" dirty="0">
              <a:cs typeface="Arial"/>
            </a:endParaRPr>
          </a:p>
          <a:p>
            <a:endParaRPr lang="en-US" sz="1000" dirty="0">
              <a:cs typeface="Arial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281752" y="4826541"/>
            <a:ext cx="595760" cy="386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l">
              <a:lnSpc>
                <a:spcPct val="98000"/>
              </a:lnSpc>
            </a:pPr>
            <a:endParaRPr lang="en-US" sz="800" spc="-2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7F10ACC-2546-39D3-EA8B-BF4A4993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41437"/>
            <a:ext cx="11233150" cy="395287"/>
          </a:xfrm>
        </p:spPr>
        <p:txBody>
          <a:bodyPr/>
          <a:lstStyle/>
          <a:p>
            <a:r>
              <a:rPr lang="en-GB" dirty="0"/>
              <a:t>Technical validation</a:t>
            </a:r>
            <a:endParaRPr lang="en-US" dirty="0" err="1"/>
          </a:p>
        </p:txBody>
      </p:sp>
      <p:pic>
        <p:nvPicPr>
          <p:cNvPr id="15" name="Graphic 1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133CCD-228A-FB0B-5F00-0649B6F06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16" name="Graphic 1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C688A5-5723-87D7-91E7-05F2130D7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BAEB8070-4272-7308-8E5F-157CA823C260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2" name="Graphic 1" descr="Home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68C40BF0-3DF2-4B7C-9084-B0DDFCCC2A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validation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735171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de-CH" dirty="0" err="1">
                <a:latin typeface="Arial" panose="020B0604020202020204" pitchFamily="34" charset="0"/>
                <a:ea typeface="MS Mincho"/>
              </a:rPr>
              <a:t>Electrical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conductivity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correlation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to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major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ions</a:t>
            </a:r>
            <a:endParaRPr lang="de-CH" sz="1800" b="1" dirty="0">
              <a:effectLst/>
              <a:latin typeface="Arial" panose="020B0604020202020204" pitchFamily="34" charset="0"/>
              <a:ea typeface="MS Mincho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b="0" dirty="0"/>
              <a:t>We expected EC to be negatively correlated to discharge.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Also, strong correlation between EC and major 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Our results confirmed both hypothesis.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42128-5D6D-4777-27F1-5D783287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23" y="2766593"/>
            <a:ext cx="7010390" cy="2957802"/>
          </a:xfrm>
          <a:prstGeom prst="rect">
            <a:avLst/>
          </a:prstGeom>
        </p:spPr>
      </p:pic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FF26F6-8AEB-30B0-DAEB-9E0972EBC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0EB9EEC-E518-C8C7-9925-1B3A47DD57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92FBC10E-2825-834C-1C49-F07D85B6D847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AEDB4D-4236-DBAB-6A75-4DAAB5DF3B75}"/>
              </a:ext>
            </a:extLst>
          </p:cNvPr>
          <p:cNvSpPr txBox="1">
            <a:spLocks/>
          </p:cNvSpPr>
          <p:nvPr/>
        </p:nvSpPr>
        <p:spPr>
          <a:xfrm>
            <a:off x="4796437" y="5584158"/>
            <a:ext cx="6235175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Histograms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correlations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between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EC and different variables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two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data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sources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used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in CAMELS-CH-Chem.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D0DAC09C-C2AB-3ED0-619B-955DF3D79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validation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553543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de-CH" dirty="0" err="1">
                <a:latin typeface="Arial" panose="020B0604020202020204" pitchFamily="34" charset="0"/>
                <a:ea typeface="MS Mincho"/>
              </a:rPr>
              <a:t>Dissolved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oxygen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concentration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and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temperature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endParaRPr lang="de-CH" sz="1800" b="1" dirty="0">
              <a:effectLst/>
              <a:latin typeface="Arial" panose="020B0604020202020204" pitchFamily="34" charset="0"/>
              <a:ea typeface="MS Minch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We expected from literature to have oxygen concentration negatively correlated to temperature.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Minimum correlation found for one station (-0.60).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E3C8A-221B-177C-7C11-4A2F3F008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0" y="2704783"/>
            <a:ext cx="7090714" cy="2982696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9DBB38-7F11-F446-F135-96EE1E62D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A561D0D-0D4D-AA9F-7655-D3CEB603B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8F3F917B-0BF0-193C-59C5-B4830C0C774A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317787-7BA5-671C-CFA5-451C05E6561C}"/>
              </a:ext>
            </a:extLst>
          </p:cNvPr>
          <p:cNvSpPr txBox="1">
            <a:spLocks/>
          </p:cNvSpPr>
          <p:nvPr/>
        </p:nvSpPr>
        <p:spPr>
          <a:xfrm>
            <a:off x="4796437" y="5584158"/>
            <a:ext cx="6235175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b="1" i="1" dirty="0">
                <a:solidFill>
                  <a:schemeClr val="tx1"/>
                </a:solidFill>
                <a:latin typeface="+mj-lt"/>
              </a:rPr>
              <a:t>(A)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Histogram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correlations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between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oxygen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concentration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temperature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and (B) Time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series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one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gauge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used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FC3B15ED-D64D-01C2-70B8-602F9B52B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1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validation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735171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de-CH" dirty="0">
                <a:latin typeface="Arial" panose="020B0604020202020204" pitchFamily="34" charset="0"/>
                <a:ea typeface="MS Mincho"/>
              </a:rPr>
              <a:t>Ionic mass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balance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for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the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NAWA FRACHT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stations</a:t>
            </a:r>
            <a:endParaRPr lang="de-CH" sz="1800" b="1" dirty="0">
              <a:effectLst/>
              <a:latin typeface="Arial" panose="020B0604020202020204" pitchFamily="34" charset="0"/>
              <a:ea typeface="MS Minch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All 24 stations presented their 75</a:t>
            </a:r>
            <a:r>
              <a:rPr lang="en-US" b="0" baseline="30000" dirty="0"/>
              <a:t>th</a:t>
            </a:r>
            <a:r>
              <a:rPr lang="en-US" b="0" dirty="0"/>
              <a:t> below 4.3%.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The results attest the good quality of the NAWA FRACHT data.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181FA-5503-6DB9-CB63-F991EEC1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48" y="1736724"/>
            <a:ext cx="6140372" cy="4683252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8C8CA-100D-991C-029D-C18551106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7BE6F4B-0B22-23E2-473E-ED5F702D5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CBDBA806-B51B-C6C0-C9B7-8E763F67214E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3" name="Graphic 2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E5A18171-EADE-6D58-E5B3-E41F57829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validation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7518031" cy="395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en-AU" dirty="0">
                <a:latin typeface="Arial" panose="020B0604020202020204" pitchFamily="34" charset="0"/>
                <a:ea typeface="MS Mincho"/>
              </a:rPr>
              <a:t>Isotopes measurements against </a:t>
            </a:r>
            <a:r>
              <a:rPr lang="en-US" dirty="0">
                <a:latin typeface="Arial" panose="020B0604020202020204" pitchFamily="34" charset="0"/>
                <a:ea typeface="MS Mincho"/>
              </a:rPr>
              <a:t>the Global Meteoric Water Line </a:t>
            </a:r>
            <a:endParaRPr lang="en-AU" sz="1800" b="1" dirty="0">
              <a:effectLst/>
              <a:latin typeface="Arial" panose="020B0604020202020204" pitchFamily="34" charset="0"/>
              <a:ea typeface="MS Minch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380C5-42E4-597E-6FEC-B23DF967E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6"/>
          <a:stretch/>
        </p:blipFill>
        <p:spPr>
          <a:xfrm>
            <a:off x="623887" y="2968669"/>
            <a:ext cx="5138216" cy="2936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7BA7C-9C96-EC76-BAE4-E68FB3A2B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7" b="13889"/>
          <a:stretch/>
        </p:blipFill>
        <p:spPr>
          <a:xfrm>
            <a:off x="5889580" y="3042614"/>
            <a:ext cx="5138216" cy="2936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5AE733-1076-1E7A-DFD4-035B0A01D120}"/>
              </a:ext>
            </a:extLst>
          </p:cNvPr>
          <p:cNvSpPr txBox="1"/>
          <p:nvPr/>
        </p:nvSpPr>
        <p:spPr>
          <a:xfrm>
            <a:off x="3117839" y="6012755"/>
            <a:ext cx="586355" cy="2515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b="1" dirty="0"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ISOT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60AD4-8428-537D-E32C-346BAA46A5C1}"/>
              </a:ext>
            </a:extLst>
          </p:cNvPr>
          <p:cNvSpPr txBox="1"/>
          <p:nvPr/>
        </p:nvSpPr>
        <p:spPr>
          <a:xfrm>
            <a:off x="8321460" y="6012755"/>
            <a:ext cx="586355" cy="2515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CH" b="1" dirty="0">
                <a:latin typeface="+mj-lt"/>
                <a:ea typeface="Sans Serif Collection" panose="020B0502040504020204" pitchFamily="34" charset="0"/>
                <a:cs typeface="Sans Serif Collection" panose="020B0502040504020204" pitchFamily="34" charset="0"/>
              </a:rPr>
              <a:t>CH-IRP</a:t>
            </a:r>
          </a:p>
        </p:txBody>
      </p:sp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EA852E-A74F-E398-2396-A7A6AD814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1E7D971-28DF-BC58-DD3D-D296E8BD1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11" name="Rectangle 10">
            <a:hlinkClick r:id="rId8" action="ppaction://hlinksldjump"/>
            <a:extLst>
              <a:ext uri="{FF2B5EF4-FFF2-40B4-BE49-F238E27FC236}">
                <a16:creationId xmlns:a16="http://schemas.microsoft.com/office/drawing/2014/main" id="{6E42D9A0-8C29-C059-3CA5-C8A651574BEC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12" name="Graphic 11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A4C8F627-9A27-1F5C-4884-995664E4A9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5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outlook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8685366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r>
              <a:rPr lang="en-US" dirty="0"/>
              <a:t>Currently the second CAMELS augmentation with water quality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The current dataset covers up to 40 water quality variables for 115 Swiss catchments and up to 40 years.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The dataset is already released and the accompany paper is currently a preprint.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The dataset offers a seaming less option for hypothesis testing in the field of LSH.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Coming soon: CAMELS-CH high-resolution (hourly streamflow time series).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Graphic 10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59E473-E63A-4352-9CB2-DCD099E33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12" name="Graphic 11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E45737-983A-DFBA-BBDC-877DCC777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132801BC-E011-0CCC-175D-130C126EC2BD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22BCF06-0F7C-E552-3673-CD6555F9C730}"/>
              </a:ext>
            </a:extLst>
          </p:cNvPr>
          <p:cNvSpPr txBox="1"/>
          <p:nvPr/>
        </p:nvSpPr>
        <p:spPr>
          <a:xfrm>
            <a:off x="919229" y="5516563"/>
            <a:ext cx="137314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CAMELS-CH-Chem preprint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8D6B3-C648-3AF5-30DE-0AC1F18C8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373" y="5867303"/>
            <a:ext cx="538793" cy="535007"/>
          </a:xfrm>
          <a:prstGeom prst="rect">
            <a:avLst/>
          </a:prstGeom>
        </p:spPr>
      </p:pic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3D25DF59-C22D-AD82-087D-33737BC6A62B}"/>
              </a:ext>
            </a:extLst>
          </p:cNvPr>
          <p:cNvSpPr/>
          <p:nvPr/>
        </p:nvSpPr>
        <p:spPr bwMode="auto">
          <a:xfrm rot="300233">
            <a:off x="1730396" y="6056817"/>
            <a:ext cx="445505" cy="82764"/>
          </a:xfrm>
          <a:custGeom>
            <a:avLst/>
            <a:gdLst>
              <a:gd name="connsiteX0" fmla="*/ 457200 w 457200"/>
              <a:gd name="connsiteY0" fmla="*/ 0 h 152429"/>
              <a:gd name="connsiteX1" fmla="*/ 254000 w 457200"/>
              <a:gd name="connsiteY1" fmla="*/ 152400 h 152429"/>
              <a:gd name="connsiteX2" fmla="*/ 0 w 457200"/>
              <a:gd name="connsiteY2" fmla="*/ 10160 h 15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52429">
                <a:moveTo>
                  <a:pt x="457200" y="0"/>
                </a:moveTo>
                <a:cubicBezTo>
                  <a:pt x="393700" y="75353"/>
                  <a:pt x="330200" y="150707"/>
                  <a:pt x="254000" y="152400"/>
                </a:cubicBezTo>
                <a:cubicBezTo>
                  <a:pt x="177800" y="154093"/>
                  <a:pt x="88900" y="82126"/>
                  <a:pt x="0" y="10160"/>
                </a:cubicBezTo>
              </a:path>
            </a:pathLst>
          </a:custGeom>
          <a:noFill/>
          <a:ln w="38100">
            <a:solidFill>
              <a:srgbClr val="DC1619"/>
            </a:solidFill>
            <a:headEnd type="arrow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" name="Graphic 2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DC36C209-1ECF-194C-0502-129023656F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4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126E2B-9654-3D2D-0884-1F09922BD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86" y="2798624"/>
            <a:ext cx="1233640" cy="1225132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 txBox="1">
            <a:spLocks/>
          </p:cNvSpPr>
          <p:nvPr/>
        </p:nvSpPr>
        <p:spPr>
          <a:xfrm>
            <a:off x="623888" y="1341437"/>
            <a:ext cx="11233150" cy="395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6213573" y="3117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81FB7DD4-F049-26F8-58E6-672BEF1ABCD7}"/>
              </a:ext>
            </a:extLst>
          </p:cNvPr>
          <p:cNvCxnSpPr>
            <a:cxnSpLocks/>
          </p:cNvCxnSpPr>
          <p:nvPr/>
        </p:nvCxnSpPr>
        <p:spPr>
          <a:xfrm flipH="1">
            <a:off x="6044315" y="3390240"/>
            <a:ext cx="652895" cy="64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9">
            <a:extLst>
              <a:ext uri="{FF2B5EF4-FFF2-40B4-BE49-F238E27FC236}">
                <a16:creationId xmlns:a16="http://schemas.microsoft.com/office/drawing/2014/main" id="{5858B316-963E-CC5B-DD59-FA71D51F2A1F}"/>
              </a:ext>
            </a:extLst>
          </p:cNvPr>
          <p:cNvCxnSpPr>
            <a:cxnSpLocks/>
          </p:cNvCxnSpPr>
          <p:nvPr/>
        </p:nvCxnSpPr>
        <p:spPr>
          <a:xfrm flipH="1">
            <a:off x="6690306" y="3132892"/>
            <a:ext cx="223829" cy="26572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id="{7613C99E-3723-375A-707A-643ED90691E7}"/>
              </a:ext>
            </a:extLst>
          </p:cNvPr>
          <p:cNvSpPr txBox="1"/>
          <p:nvPr/>
        </p:nvSpPr>
        <p:spPr>
          <a:xfrm>
            <a:off x="7085610" y="2787830"/>
            <a:ext cx="3697046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Projects</a:t>
            </a:r>
            <a:endParaRPr lang="en-US" dirty="0"/>
          </a:p>
          <a:p>
            <a:endParaRPr lang="en-US" sz="1400" b="1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cs typeface="Arial"/>
              </a:rPr>
              <a:t>Development of large-sample hydrology datasets</a:t>
            </a:r>
            <a:endParaRPr lang="en-US" dirty="0">
              <a:cs typeface="Arial" panose="020B0604020202020204"/>
            </a:endParaRPr>
          </a:p>
          <a:p>
            <a:pPr marL="171450" indent="-171450">
              <a:buFont typeface="Arial"/>
              <a:buChar char="•"/>
            </a:pPr>
            <a:endParaRPr lang="en-US" sz="1100" b="1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cs typeface="Arial"/>
              </a:rPr>
              <a:t>Improving our understanding of dominant landscape and climatic drivers in streamflow processes </a:t>
            </a:r>
          </a:p>
          <a:p>
            <a:endParaRPr lang="en-US" sz="1100" dirty="0"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61808D-AE58-54D3-D7C3-02C5F70D796E}"/>
              </a:ext>
            </a:extLst>
          </p:cNvPr>
          <p:cNvSpPr/>
          <p:nvPr/>
        </p:nvSpPr>
        <p:spPr>
          <a:xfrm>
            <a:off x="6891306" y="3078716"/>
            <a:ext cx="76741" cy="713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l">
              <a:lnSpc>
                <a:spcPct val="98000"/>
              </a:lnSpc>
            </a:pPr>
            <a:endParaRPr lang="en-US" sz="800" spc="-2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75EF3B-4D5D-D4D3-268C-EE4105FBB082}"/>
              </a:ext>
            </a:extLst>
          </p:cNvPr>
          <p:cNvCxnSpPr>
            <a:cxnSpLocks/>
          </p:cNvCxnSpPr>
          <p:nvPr/>
        </p:nvCxnSpPr>
        <p:spPr>
          <a:xfrm flipH="1">
            <a:off x="5382637" y="1940893"/>
            <a:ext cx="71925" cy="751156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2">
            <a:extLst>
              <a:ext uri="{FF2B5EF4-FFF2-40B4-BE49-F238E27FC236}">
                <a16:creationId xmlns:a16="http://schemas.microsoft.com/office/drawing/2014/main" id="{FEFA5BD3-B8A3-C506-A632-7BE9D1A97220}"/>
              </a:ext>
            </a:extLst>
          </p:cNvPr>
          <p:cNvSpPr txBox="1"/>
          <p:nvPr/>
        </p:nvSpPr>
        <p:spPr>
          <a:xfrm>
            <a:off x="5950002" y="1438360"/>
            <a:ext cx="257781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Thiago Nascimento</a:t>
            </a:r>
            <a:endParaRPr lang="en-US" sz="1400" dirty="0">
              <a:cs typeface="Arial"/>
            </a:endParaRPr>
          </a:p>
          <a:p>
            <a:r>
              <a:rPr lang="en-US" sz="1100" b="1" dirty="0">
                <a:cs typeface="Arial"/>
              </a:rPr>
              <a:t>E-mail: </a:t>
            </a:r>
            <a:r>
              <a:rPr lang="en-US" sz="1100" dirty="0">
                <a:cs typeface="Arial"/>
              </a:rPr>
              <a:t>thiago.nascimento@eawag.ch</a:t>
            </a:r>
          </a:p>
          <a:p>
            <a:r>
              <a:rPr lang="en-US" sz="1100" b="1" dirty="0">
                <a:cs typeface="Arial"/>
              </a:rPr>
              <a:t>GitHub: </a:t>
            </a:r>
            <a:r>
              <a:rPr lang="en-US" sz="1100" dirty="0" err="1">
                <a:cs typeface="Arial"/>
              </a:rPr>
              <a:t>thiagovmdon</a:t>
            </a:r>
            <a:endParaRPr lang="en-US" sz="1100" dirty="0">
              <a:cs typeface="Arial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63EB88BA-9492-0622-D9AC-E5D40C92945B}"/>
              </a:ext>
            </a:extLst>
          </p:cNvPr>
          <p:cNvSpPr/>
          <p:nvPr/>
        </p:nvSpPr>
        <p:spPr>
          <a:xfrm>
            <a:off x="5772001" y="1735314"/>
            <a:ext cx="72401" cy="726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l">
              <a:lnSpc>
                <a:spcPct val="98000"/>
              </a:lnSpc>
            </a:pPr>
            <a:endParaRPr lang="en-US" sz="800" spc="-20" dirty="0"/>
          </a:p>
        </p:txBody>
      </p:sp>
      <p:cxnSp>
        <p:nvCxnSpPr>
          <p:cNvPr id="27" name="Straight Arrow Connector 25">
            <a:extLst>
              <a:ext uri="{FF2B5EF4-FFF2-40B4-BE49-F238E27FC236}">
                <a16:creationId xmlns:a16="http://schemas.microsoft.com/office/drawing/2014/main" id="{763535DF-A09F-57CF-E71D-1C740A5CC8AC}"/>
              </a:ext>
            </a:extLst>
          </p:cNvPr>
          <p:cNvCxnSpPr>
            <a:cxnSpLocks/>
          </p:cNvCxnSpPr>
          <p:nvPr/>
        </p:nvCxnSpPr>
        <p:spPr>
          <a:xfrm flipH="1">
            <a:off x="5454562" y="1786316"/>
            <a:ext cx="347528" cy="154577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">
            <a:extLst>
              <a:ext uri="{FF2B5EF4-FFF2-40B4-BE49-F238E27FC236}">
                <a16:creationId xmlns:a16="http://schemas.microsoft.com/office/drawing/2014/main" id="{4B1F7817-843F-E819-19AC-2B256017AC7F}"/>
              </a:ext>
            </a:extLst>
          </p:cNvPr>
          <p:cNvSpPr txBox="1"/>
          <p:nvPr/>
        </p:nvSpPr>
        <p:spPr>
          <a:xfrm>
            <a:off x="5129046" y="4860575"/>
            <a:ext cx="3524520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Main publications</a:t>
            </a:r>
          </a:p>
          <a:p>
            <a:endParaRPr lang="en-US" sz="700" b="1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700" b="1" dirty="0">
                <a:cs typeface="Arial"/>
              </a:rPr>
              <a:t>do Nascimento, T.V.M.</a:t>
            </a:r>
            <a:r>
              <a:rPr lang="en-US" sz="700" dirty="0">
                <a:cs typeface="Arial"/>
              </a:rPr>
              <a:t> et al. </a:t>
            </a:r>
            <a:r>
              <a:rPr lang="en-US" sz="700" b="1" dirty="0" err="1">
                <a:cs typeface="Arial"/>
              </a:rPr>
              <a:t>EStreams</a:t>
            </a:r>
            <a:r>
              <a:rPr lang="en-US" sz="700" b="1" dirty="0">
                <a:cs typeface="Arial"/>
              </a:rPr>
              <a:t>: An integrated dataset and catalogue of streamflow, hydro-climatic and landscape variables for Europe.</a:t>
            </a:r>
            <a:r>
              <a:rPr lang="en-US" sz="700" dirty="0">
                <a:cs typeface="Arial"/>
              </a:rPr>
              <a:t> Nature Scientific Data 11, 879 (2024). https://doi.org/10.1038/s41597-024-03706-1</a:t>
            </a:r>
          </a:p>
          <a:p>
            <a:pPr marL="171450" indent="-171450">
              <a:buFont typeface="Arial"/>
              <a:buChar char="•"/>
            </a:pPr>
            <a:endParaRPr lang="en-US" sz="700" b="1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700" b="1" dirty="0">
                <a:cs typeface="Arial"/>
              </a:rPr>
              <a:t>do Nascimento, T. V. M. et al.</a:t>
            </a:r>
            <a:r>
              <a:rPr lang="en-US" sz="700" dirty="0">
                <a:cs typeface="Arial"/>
              </a:rPr>
              <a:t> </a:t>
            </a:r>
            <a:r>
              <a:rPr lang="en-US" sz="700" b="1" dirty="0">
                <a:cs typeface="Arial"/>
              </a:rPr>
              <a:t>Impacts of large-scale irrigation and climate change on groundwater quality and the hydrological cycle: A case study of the </a:t>
            </a:r>
            <a:r>
              <a:rPr lang="en-US" sz="700" b="1" dirty="0" err="1">
                <a:cs typeface="Arial"/>
              </a:rPr>
              <a:t>Alqueva</a:t>
            </a:r>
            <a:r>
              <a:rPr lang="en-US" sz="700" b="1" dirty="0">
                <a:cs typeface="Arial"/>
              </a:rPr>
              <a:t> irrigation scheme and the </a:t>
            </a:r>
            <a:r>
              <a:rPr lang="en-US" sz="700" b="1" dirty="0" err="1">
                <a:cs typeface="Arial"/>
              </a:rPr>
              <a:t>Gabros</a:t>
            </a:r>
            <a:r>
              <a:rPr lang="en-US" sz="700" b="1" dirty="0">
                <a:cs typeface="Arial"/>
              </a:rPr>
              <a:t> de Beja aquifer system. </a:t>
            </a:r>
            <a:r>
              <a:rPr lang="en-US" sz="700" dirty="0">
                <a:cs typeface="Arial"/>
              </a:rPr>
              <a:t>Sci. Total Environ. 907, 168151.(2023). </a:t>
            </a:r>
            <a:r>
              <a:rPr lang="en-US" sz="700" dirty="0"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en-US" sz="700" dirty="0">
                <a:cs typeface="Arial"/>
              </a:rPr>
              <a:t>10.1016/j.scitotenv.2023.168151</a:t>
            </a:r>
          </a:p>
          <a:p>
            <a:pPr marL="171450" indent="-171450">
              <a:buFont typeface="Arial"/>
              <a:buChar char="•"/>
            </a:pPr>
            <a:endParaRPr lang="en-US" sz="700" b="1" dirty="0"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700" b="1" dirty="0">
                <a:cs typeface="Arial"/>
              </a:rPr>
              <a:t>do Nascimento, T.V.M.</a:t>
            </a:r>
            <a:r>
              <a:rPr lang="en-US" sz="700" dirty="0">
                <a:cs typeface="Arial"/>
              </a:rPr>
              <a:t> et al. </a:t>
            </a:r>
            <a:r>
              <a:rPr lang="en-US" sz="700" b="1" dirty="0">
                <a:cs typeface="Arial"/>
              </a:rPr>
              <a:t>Monthly Streamflow Modeling Based on Self-Organizing Maps and Satellite-Estimated Rainfall Data. </a:t>
            </a:r>
            <a:r>
              <a:rPr lang="en-US" sz="700" dirty="0">
                <a:cs typeface="Arial"/>
              </a:rPr>
              <a:t>Water </a:t>
            </a:r>
            <a:r>
              <a:rPr lang="en-US" sz="700" dirty="0" err="1">
                <a:cs typeface="Arial"/>
              </a:rPr>
              <a:t>Resour</a:t>
            </a:r>
            <a:r>
              <a:rPr lang="en-US" sz="700" dirty="0">
                <a:cs typeface="Arial"/>
              </a:rPr>
              <a:t> Manage 36, 2359–2377 (2022). </a:t>
            </a:r>
            <a:r>
              <a:rPr lang="en-US" sz="700" dirty="0"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https://doi.org/10.1007/s11269-022-03147-8</a:t>
            </a:r>
            <a:endParaRPr lang="en-US" sz="700" dirty="0">
              <a:cs typeface="Arial"/>
            </a:endParaRPr>
          </a:p>
        </p:txBody>
      </p:sp>
      <p:cxnSp>
        <p:nvCxnSpPr>
          <p:cNvPr id="35" name="Straight Arrow Connector 20">
            <a:extLst>
              <a:ext uri="{FF2B5EF4-FFF2-40B4-BE49-F238E27FC236}">
                <a16:creationId xmlns:a16="http://schemas.microsoft.com/office/drawing/2014/main" id="{D4F45221-5DB2-9FF5-721F-A787BE8AA6D1}"/>
              </a:ext>
            </a:extLst>
          </p:cNvPr>
          <p:cNvCxnSpPr>
            <a:cxnSpLocks/>
          </p:cNvCxnSpPr>
          <p:nvPr/>
        </p:nvCxnSpPr>
        <p:spPr>
          <a:xfrm flipH="1">
            <a:off x="5246661" y="4441711"/>
            <a:ext cx="179754" cy="16478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21">
            <a:extLst>
              <a:ext uri="{FF2B5EF4-FFF2-40B4-BE49-F238E27FC236}">
                <a16:creationId xmlns:a16="http://schemas.microsoft.com/office/drawing/2014/main" id="{9BB31017-914A-25C2-9355-AF11DACDAFF3}"/>
              </a:ext>
            </a:extLst>
          </p:cNvPr>
          <p:cNvSpPr/>
          <p:nvPr/>
        </p:nvSpPr>
        <p:spPr>
          <a:xfrm>
            <a:off x="5236198" y="4549373"/>
            <a:ext cx="72401" cy="726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l">
              <a:lnSpc>
                <a:spcPct val="98000"/>
              </a:lnSpc>
            </a:pPr>
            <a:endParaRPr lang="en-US" sz="800" spc="-20" dirty="0"/>
          </a:p>
        </p:txBody>
      </p:sp>
      <p:cxnSp>
        <p:nvCxnSpPr>
          <p:cNvPr id="33" name="Straight Arrow Connector 19">
            <a:extLst>
              <a:ext uri="{FF2B5EF4-FFF2-40B4-BE49-F238E27FC236}">
                <a16:creationId xmlns:a16="http://schemas.microsoft.com/office/drawing/2014/main" id="{4ED6E59F-DADD-2589-CD4F-94E0ADBDC20F}"/>
              </a:ext>
            </a:extLst>
          </p:cNvPr>
          <p:cNvCxnSpPr>
            <a:cxnSpLocks/>
          </p:cNvCxnSpPr>
          <p:nvPr/>
        </p:nvCxnSpPr>
        <p:spPr>
          <a:xfrm>
            <a:off x="5415913" y="3829893"/>
            <a:ext cx="7623" cy="60823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itarbeitende - Eaw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85" y="2660373"/>
            <a:ext cx="1404730" cy="14047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7686926D-1D2A-34ED-3D76-617F4F376582}"/>
              </a:ext>
            </a:extLst>
          </p:cNvPr>
          <p:cNvSpPr txBox="1"/>
          <p:nvPr/>
        </p:nvSpPr>
        <p:spPr>
          <a:xfrm>
            <a:off x="919229" y="5516563"/>
            <a:ext cx="137314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CAMELS-CH-Chem preprint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1E9CE-0FD7-0EE8-04E1-C3C47765B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373" y="5867303"/>
            <a:ext cx="538793" cy="535007"/>
          </a:xfrm>
          <a:prstGeom prst="rect">
            <a:avLst/>
          </a:pr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4FCED5DB-6430-E83D-A864-8391B9FCBCAD}"/>
              </a:ext>
            </a:extLst>
          </p:cNvPr>
          <p:cNvSpPr/>
          <p:nvPr/>
        </p:nvSpPr>
        <p:spPr bwMode="auto">
          <a:xfrm rot="300233">
            <a:off x="1730396" y="6056817"/>
            <a:ext cx="445505" cy="82764"/>
          </a:xfrm>
          <a:custGeom>
            <a:avLst/>
            <a:gdLst>
              <a:gd name="connsiteX0" fmla="*/ 457200 w 457200"/>
              <a:gd name="connsiteY0" fmla="*/ 0 h 152429"/>
              <a:gd name="connsiteX1" fmla="*/ 254000 w 457200"/>
              <a:gd name="connsiteY1" fmla="*/ 152400 h 152429"/>
              <a:gd name="connsiteX2" fmla="*/ 0 w 457200"/>
              <a:gd name="connsiteY2" fmla="*/ 10160 h 15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52429">
                <a:moveTo>
                  <a:pt x="457200" y="0"/>
                </a:moveTo>
                <a:cubicBezTo>
                  <a:pt x="393700" y="75353"/>
                  <a:pt x="330200" y="150707"/>
                  <a:pt x="254000" y="152400"/>
                </a:cubicBezTo>
                <a:cubicBezTo>
                  <a:pt x="177800" y="154093"/>
                  <a:pt x="88900" y="82126"/>
                  <a:pt x="0" y="10160"/>
                </a:cubicBezTo>
              </a:path>
            </a:pathLst>
          </a:custGeom>
          <a:noFill/>
          <a:ln w="38100">
            <a:solidFill>
              <a:srgbClr val="DC1619"/>
            </a:solidFill>
            <a:headEnd type="arrow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4" name="Graphic 13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570A5A-D361-9325-9BB9-D9768788F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16" name="Rectangle 15">
            <a:hlinkClick r:id="rId9" action="ppaction://hlinksldjump"/>
            <a:extLst>
              <a:ext uri="{FF2B5EF4-FFF2-40B4-BE49-F238E27FC236}">
                <a16:creationId xmlns:a16="http://schemas.microsoft.com/office/drawing/2014/main" id="{F25E61B6-D57F-AB60-3BE5-8E86FBCD16A5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8" name="Graphic 7" descr="Home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0D0D0A58-F000-5CC5-7176-9B062FF0AC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3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information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6" y="2283495"/>
            <a:ext cx="6208714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r>
              <a:rPr lang="en-US" dirty="0"/>
              <a:t>Recently many large-sample hydrology datasets have been available worldwide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Typically these datasets “only” cover </a:t>
            </a:r>
            <a:r>
              <a:rPr lang="en-GB" b="0" dirty="0"/>
              <a:t>hydro-climatic variables and catchment properties.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There is still a lack in the availability of consistent data related to water quality</a:t>
            </a:r>
            <a:r>
              <a:rPr lang="en-US" dirty="0"/>
              <a:t>.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Yet, many studies have highlighted </a:t>
            </a:r>
            <a:r>
              <a:rPr lang="en-GB" b="0" dirty="0"/>
              <a:t>the importance of integrating LSH datasets with water quality data.</a:t>
            </a:r>
            <a:endParaRPr lang="en-US" b="0" dirty="0"/>
          </a:p>
        </p:txBody>
      </p:sp>
      <p:pic>
        <p:nvPicPr>
          <p:cNvPr id="16" name="Picture 2" descr="Caravan - A global community dataset for large-sample hydrology">
            <a:extLst>
              <a:ext uri="{FF2B5EF4-FFF2-40B4-BE49-F238E27FC236}">
                <a16:creationId xmlns:a16="http://schemas.microsoft.com/office/drawing/2014/main" id="{4894507C-31E9-36D4-9F08-A03AEC17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151" y="2283495"/>
            <a:ext cx="1429796" cy="6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RDC Data Download provides River Discharge Data online - European Drought  Centre">
            <a:extLst>
              <a:ext uri="{FF2B5EF4-FFF2-40B4-BE49-F238E27FC236}">
                <a16:creationId xmlns:a16="http://schemas.microsoft.com/office/drawing/2014/main" id="{F75DD957-40BB-7004-8D96-3734C045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92" y="2336906"/>
            <a:ext cx="1296970" cy="6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eep Learning for Rainfall-Runoff Modeling">
            <a:extLst>
              <a:ext uri="{FF2B5EF4-FFF2-40B4-BE49-F238E27FC236}">
                <a16:creationId xmlns:a16="http://schemas.microsoft.com/office/drawing/2014/main" id="{7B43A13D-EBFC-7894-C420-30BBD101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62" y="2334013"/>
            <a:ext cx="716759" cy="7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733F089-20EB-600A-6372-15FF3A54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75" y="2283495"/>
            <a:ext cx="534163" cy="7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2">
            <a:extLst>
              <a:ext uri="{FF2B5EF4-FFF2-40B4-BE49-F238E27FC236}">
                <a16:creationId xmlns:a16="http://schemas.microsoft.com/office/drawing/2014/main" id="{5151472B-2E5B-E779-9760-26D9D8539896}"/>
              </a:ext>
            </a:extLst>
          </p:cNvPr>
          <p:cNvSpPr txBox="1"/>
          <p:nvPr/>
        </p:nvSpPr>
        <p:spPr>
          <a:xfrm>
            <a:off x="7406145" y="5920592"/>
            <a:ext cx="3232451" cy="184666"/>
          </a:xfrm>
          <a:prstGeom prst="rect">
            <a:avLst/>
          </a:prstGeom>
          <a:noFill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ea typeface="+mn-lt"/>
                <a:cs typeface="+mn-lt"/>
              </a:rPr>
              <a:t>www.estreams.eawag.ch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CA672B-F665-B7BF-7027-2CA7CB746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675" y="3343105"/>
            <a:ext cx="4605272" cy="22982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8B3237-FF9A-DD39-7285-C692BE161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1715" y="5631126"/>
            <a:ext cx="758232" cy="7581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892BC45-461F-F1FC-F5EC-A54F7D111D79}"/>
              </a:ext>
            </a:extLst>
          </p:cNvPr>
          <p:cNvSpPr/>
          <p:nvPr/>
        </p:nvSpPr>
        <p:spPr>
          <a:xfrm>
            <a:off x="6832599" y="1844041"/>
            <a:ext cx="5080915" cy="3787086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l">
              <a:lnSpc>
                <a:spcPct val="98000"/>
              </a:lnSpc>
            </a:pPr>
            <a:endParaRPr lang="de-CH" sz="800" spc="-20" dirty="0"/>
          </a:p>
        </p:txBody>
      </p:sp>
      <p:pic>
        <p:nvPicPr>
          <p:cNvPr id="3" name="Graphic 2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FEF9BF33-5AAA-3826-D53A-5636AB44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96A3EA-FD10-6D2E-6FEF-261677000C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AA6DE9-4769-C464-8A97-DFBA009950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6" name="Rectangle 5">
            <a:hlinkClick r:id="rId16" action="ppaction://hlinksldjump"/>
            <a:extLst>
              <a:ext uri="{FF2B5EF4-FFF2-40B4-BE49-F238E27FC236}">
                <a16:creationId xmlns:a16="http://schemas.microsoft.com/office/drawing/2014/main" id="{6271C0FC-3D0B-5561-46C3-3B1914469589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1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CAMELS-CH-Chem 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6" y="2283495"/>
            <a:ext cx="4724728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r>
              <a:rPr lang="en-US" dirty="0"/>
              <a:t>A dataset of up 40 water quality parameters for 115 Swiss catchments.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0" dirty="0"/>
              <a:t>The </a:t>
            </a:r>
            <a:r>
              <a:rPr lang="de-CH" b="0" dirty="0" err="1"/>
              <a:t>dataset</a:t>
            </a:r>
            <a:r>
              <a:rPr lang="de-CH" b="0" dirty="0"/>
              <a:t> </a:t>
            </a:r>
            <a:r>
              <a:rPr lang="de-CH" b="0" dirty="0" err="1"/>
              <a:t>covers</a:t>
            </a:r>
            <a:r>
              <a:rPr lang="de-CH" b="0" dirty="0"/>
              <a:t> </a:t>
            </a:r>
            <a:r>
              <a:rPr lang="de-CH" b="0" dirty="0" err="1"/>
              <a:t>the</a:t>
            </a:r>
            <a:r>
              <a:rPr lang="de-CH" b="0" dirty="0"/>
              <a:t> </a:t>
            </a:r>
            <a:r>
              <a:rPr lang="de-CH" b="0" dirty="0" err="1"/>
              <a:t>period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1981-2020 (same </a:t>
            </a:r>
            <a:r>
              <a:rPr lang="de-CH" b="0" dirty="0" err="1"/>
              <a:t>as</a:t>
            </a:r>
            <a:r>
              <a:rPr lang="de-CH" b="0" dirty="0"/>
              <a:t> CAMELS-CH). 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0" dirty="0"/>
              <a:t>Daily and </a:t>
            </a:r>
            <a:r>
              <a:rPr lang="de-CH" b="0" dirty="0" err="1"/>
              <a:t>hourly</a:t>
            </a:r>
            <a:r>
              <a:rPr lang="de-CH" b="0" dirty="0"/>
              <a:t> time-</a:t>
            </a:r>
            <a:r>
              <a:rPr lang="de-CH" b="0" dirty="0" err="1"/>
              <a:t>series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en-US" b="0" dirty="0"/>
              <a:t>temperature, dissolved oxygen, pH, and electrical conductivity.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Monthly-to-annual time-series of isotopes, crop types, livestock units and atmospheric deposition data.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EA13B-0EAF-5054-7595-D983174A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12" y="2225910"/>
            <a:ext cx="5084868" cy="3753535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C5C93F-E13D-5D00-288C-DE0BED8A9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C257E5-E11A-8C4C-3FC0-15837293F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B4746F63-F95E-3770-19E8-054537BB9C15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CA8313-399E-ECBB-AB5F-673B998EF6A6}"/>
              </a:ext>
            </a:extLst>
          </p:cNvPr>
          <p:cNvSpPr txBox="1">
            <a:spLocks/>
          </p:cNvSpPr>
          <p:nvPr/>
        </p:nvSpPr>
        <p:spPr>
          <a:xfrm>
            <a:off x="5905041" y="5979446"/>
            <a:ext cx="5550339" cy="340542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  <a:latin typeface="+mj-lt"/>
              </a:rPr>
              <a:t>Distribution of the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streamflow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their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respective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catchment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boundaries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background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865F8159-58B5-0971-8396-074A3EB74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83B03B-6B95-46B0-2BE8-7D7026B554EE}"/>
              </a:ext>
            </a:extLst>
          </p:cNvPr>
          <p:cNvSpPr txBox="1">
            <a:spLocks/>
          </p:cNvSpPr>
          <p:nvPr/>
        </p:nvSpPr>
        <p:spPr>
          <a:xfrm>
            <a:off x="5905041" y="5979446"/>
            <a:ext cx="5550339" cy="340542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  <a:latin typeface="+mj-lt"/>
              </a:rPr>
              <a:t>Distribution of the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streamflow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their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respective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catchment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boundaries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background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DCFDC-25A9-7379-14CB-A4A00657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12" y="2225910"/>
            <a:ext cx="5084868" cy="37535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8D249D-2B74-0459-54FE-A66E0058DDA8}"/>
              </a:ext>
            </a:extLst>
          </p:cNvPr>
          <p:cNvSpPr/>
          <p:nvPr/>
        </p:nvSpPr>
        <p:spPr>
          <a:xfrm>
            <a:off x="5004838" y="1736723"/>
            <a:ext cx="6553668" cy="4710701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l">
              <a:lnSpc>
                <a:spcPct val="98000"/>
              </a:lnSpc>
            </a:pPr>
            <a:endParaRPr lang="de-CH" sz="800" spc="-2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4085273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4" action="ppaction://hlinksldjump"/>
              </a:rPr>
              <a:t>Background information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5" action="ppaction://hlinksldjump"/>
              </a:rPr>
              <a:t>Introducing CAMELS-CH-Chem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6" action="ppaction://hlinksldjump"/>
              </a:rPr>
              <a:t>Methods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7" action="ppaction://hlinksldjump"/>
              </a:rPr>
              <a:t>Data records</a:t>
            </a:r>
            <a:endParaRPr lang="en-US" dirty="0"/>
          </a:p>
          <a:p>
            <a:pPr marL="501750" lvl="2" indent="-285750"/>
            <a:r>
              <a:rPr lang="en-US" dirty="0"/>
              <a:t>Folder structure </a:t>
            </a:r>
          </a:p>
          <a:p>
            <a:pPr marL="501750" lvl="2" indent="-285750"/>
            <a:r>
              <a:rPr lang="en-US" dirty="0"/>
              <a:t>Dataset overview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8" action="ppaction://hlinksldjump"/>
              </a:rPr>
              <a:t>Technical validation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9" action="ppaction://hlinksldjump"/>
              </a:rPr>
              <a:t>Final remarks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linkClick r:id="rId10" action="ppaction://hlinksldjump"/>
              </a:rPr>
              <a:t>Contact information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7CC7A4-ACFF-5ECE-947D-19DCE03BA0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0C15CE-8D9D-A930-6A86-E06565ACED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6" name="Rectangle 5">
            <a:hlinkClick r:id="rId15" action="ppaction://hlinksldjump"/>
            <a:extLst>
              <a:ext uri="{FF2B5EF4-FFF2-40B4-BE49-F238E27FC236}">
                <a16:creationId xmlns:a16="http://schemas.microsoft.com/office/drawing/2014/main" id="{365815D9-2464-8794-0119-56F94B335E99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B5F23DB-C49D-54B6-04C0-ED549B495925}"/>
              </a:ext>
            </a:extLst>
          </p:cNvPr>
          <p:cNvSpPr txBox="1"/>
          <p:nvPr/>
        </p:nvSpPr>
        <p:spPr>
          <a:xfrm>
            <a:off x="3811492" y="5632161"/>
            <a:ext cx="137314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cs typeface="Arial"/>
              </a:rPr>
              <a:t>CAMELS-CH-Chem preprint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C9C96E-CA06-6104-E8AF-4F183B1B96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6529" y="5982901"/>
            <a:ext cx="535007" cy="535007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4574AB21-EFD9-1ABD-69A2-30385CEB031E}"/>
              </a:ext>
            </a:extLst>
          </p:cNvPr>
          <p:cNvSpPr/>
          <p:nvPr/>
        </p:nvSpPr>
        <p:spPr bwMode="auto">
          <a:xfrm rot="300233">
            <a:off x="4622659" y="6172415"/>
            <a:ext cx="445505" cy="82764"/>
          </a:xfrm>
          <a:custGeom>
            <a:avLst/>
            <a:gdLst>
              <a:gd name="connsiteX0" fmla="*/ 457200 w 457200"/>
              <a:gd name="connsiteY0" fmla="*/ 0 h 152429"/>
              <a:gd name="connsiteX1" fmla="*/ 254000 w 457200"/>
              <a:gd name="connsiteY1" fmla="*/ 152400 h 152429"/>
              <a:gd name="connsiteX2" fmla="*/ 0 w 457200"/>
              <a:gd name="connsiteY2" fmla="*/ 10160 h 15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52429">
                <a:moveTo>
                  <a:pt x="457200" y="0"/>
                </a:moveTo>
                <a:cubicBezTo>
                  <a:pt x="393700" y="75353"/>
                  <a:pt x="330200" y="150707"/>
                  <a:pt x="254000" y="152400"/>
                </a:cubicBezTo>
                <a:cubicBezTo>
                  <a:pt x="177800" y="154093"/>
                  <a:pt x="88900" y="82126"/>
                  <a:pt x="0" y="10160"/>
                </a:cubicBezTo>
              </a:path>
            </a:pathLst>
          </a:custGeom>
          <a:noFill/>
          <a:ln w="38100">
            <a:solidFill>
              <a:srgbClr val="DC1619"/>
            </a:solidFill>
            <a:headEnd type="arrow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4" name="Graphic 13" descr="Home with solid fill">
            <a:hlinkClick r:id="rId17" action="ppaction://hlinksldjump"/>
            <a:extLst>
              <a:ext uri="{FF2B5EF4-FFF2-40B4-BE49-F238E27FC236}">
                <a16:creationId xmlns:a16="http://schemas.microsoft.com/office/drawing/2014/main" id="{C7240284-0DF5-567F-827C-1834AB1161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399473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de-CH" dirty="0" err="1">
                <a:latin typeface="Arial" panose="020B0604020202020204" pitchFamily="34" charset="0"/>
                <a:ea typeface="MS Mincho"/>
              </a:rPr>
              <a:t>We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introduce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three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data</a:t>
            </a:r>
            <a:r>
              <a:rPr lang="de-CH" dirty="0">
                <a:latin typeface="Arial" panose="020B0604020202020204" pitchFamily="34" charset="0"/>
                <a:ea typeface="MS Mincho"/>
              </a:rPr>
              <a:t> </a:t>
            </a:r>
            <a:r>
              <a:rPr lang="de-CH" dirty="0" err="1">
                <a:latin typeface="Arial" panose="020B0604020202020204" pitchFamily="34" charset="0"/>
                <a:ea typeface="MS Mincho"/>
              </a:rPr>
              <a:t>types</a:t>
            </a:r>
            <a:endParaRPr lang="de-CH" sz="1800" b="1" dirty="0">
              <a:effectLst/>
              <a:latin typeface="Arial" panose="020B0604020202020204" pitchFamily="34" charset="0"/>
              <a:ea typeface="MS Minch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Stream water chemistry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Stream water isotopes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Catchment aggregated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D85C4-0BDE-E8A3-37E7-61176A62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74" y="1442516"/>
            <a:ext cx="6146122" cy="45369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0559C5-045E-069C-7F81-AA98F22E809D}"/>
              </a:ext>
            </a:extLst>
          </p:cNvPr>
          <p:cNvSpPr txBox="1">
            <a:spLocks/>
          </p:cNvSpPr>
          <p:nvPr/>
        </p:nvSpPr>
        <p:spPr>
          <a:xfrm>
            <a:off x="4881673" y="5979445"/>
            <a:ext cx="6235175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  <a:latin typeface="+mj-lt"/>
              </a:rPr>
              <a:t>Distribution of the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streamflow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their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respective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catchment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boundaries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background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C5AB16-C44D-435C-4992-04F09C734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A2F17E-77FF-C225-FDC7-777409B18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B23D94A1-3092-7E9E-FE20-B18797D7CE20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136EC67F-299B-8811-9FD2-9F59B446B6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399473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r>
              <a:rPr lang="en-US" dirty="0"/>
              <a:t>Stream water chemistry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Continuous measurement (sensors) data: hourly and daily from 1980-2020.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NAWA FRACHT: (bi)monthly measurements.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NAWA TREND: one sample per month.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BB579-E690-F837-6AEE-18DD349D1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34" y="1539080"/>
            <a:ext cx="6521260" cy="4706010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FB8003-9CF2-B52B-359D-68FC8C048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188BAD9-04C1-A22C-9363-5F5577ED8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EDDDD13B-FAE3-074F-5B82-AC25FE488350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95D160B-CC0B-6EA1-EE67-76B0D51A1D2C}"/>
              </a:ext>
            </a:extLst>
          </p:cNvPr>
          <p:cNvSpPr txBox="1">
            <a:spLocks/>
          </p:cNvSpPr>
          <p:nvPr/>
        </p:nvSpPr>
        <p:spPr>
          <a:xfrm>
            <a:off x="4870520" y="6148614"/>
            <a:ext cx="6235175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  <a:latin typeface="+mj-lt"/>
              </a:rPr>
              <a:t>Distribution of the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streamflow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with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dots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representing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number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available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variables.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8DB93C36-56DF-E11C-4EC8-68AB3535FC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399473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r>
              <a:rPr lang="en-US" dirty="0"/>
              <a:t>Stream water isotopes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Stream water measurements of deuterium and oxygen-18.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(Bi)monthly time series from the ISOT (1990-2020) and CH-IRP (2010-2020) datasets.</a:t>
            </a:r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93031-AF07-EFAF-4252-92966ACD2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33" y="2861004"/>
            <a:ext cx="6976711" cy="254338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8FDD2F-4488-42C1-8F81-045F6C4E06C0}"/>
              </a:ext>
            </a:extLst>
          </p:cNvPr>
          <p:cNvSpPr txBox="1">
            <a:spLocks/>
          </p:cNvSpPr>
          <p:nvPr/>
        </p:nvSpPr>
        <p:spPr>
          <a:xfrm>
            <a:off x="4023360" y="5781801"/>
            <a:ext cx="7233780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  <a:latin typeface="+mj-lt"/>
              </a:rPr>
              <a:t>Spatial distribution of the measurement locations with stream water isotopes data available in CAMELS-CH-Chem encompassing (a) ISOT (9 gauges) data and (b) CH-IRP (12 gauges).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EEDAF3-C60F-8B7E-09D6-94B1D9AF9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6683FA-08C9-CF2F-F13D-44FE38834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FB345093-5136-E04D-DFB1-74B8211B51FB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097DE123-1652-9815-D949-5B4667C21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9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691439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en-GB" sz="1800" b="1" dirty="0">
                <a:effectLst/>
                <a:latin typeface="Arial" panose="020B0604020202020204" pitchFamily="34" charset="0"/>
                <a:ea typeface="MS Mincho"/>
              </a:rPr>
              <a:t>Catchment aggregated data</a:t>
            </a:r>
            <a:endParaRPr lang="de-CH" sz="1800" b="1" dirty="0">
              <a:effectLst/>
              <a:latin typeface="Arial" panose="020B0604020202020204" pitchFamily="34" charset="0"/>
              <a:ea typeface="MS Minch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Annual atmospheric deposition of nitrogen (1990-2020).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Annual crop types and livestock unit data (1980-2020).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Monthly rainwater isotopes data from 2007 to 2020.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8349E-8544-0E27-2773-B476E8D4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74" y="1442516"/>
            <a:ext cx="6146122" cy="453692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664034-30FE-02F2-83DD-1DC8CB6A4FE6}"/>
              </a:ext>
            </a:extLst>
          </p:cNvPr>
          <p:cNvSpPr txBox="1">
            <a:spLocks/>
          </p:cNvSpPr>
          <p:nvPr/>
        </p:nvSpPr>
        <p:spPr>
          <a:xfrm>
            <a:off x="4881673" y="5979445"/>
            <a:ext cx="6235175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1400" b="1" i="1" dirty="0">
                <a:solidFill>
                  <a:schemeClr val="tx1"/>
                </a:solidFill>
                <a:latin typeface="+mj-lt"/>
              </a:rPr>
              <a:t>Distribution of the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streamflow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stations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their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respective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catchment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boundaries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background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 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Graphic 5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F5327F-9EF3-38AF-AFE4-A5ED8FD69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BC49DAC-4F1C-5D1B-070B-D0AE98429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9" name="Rectangle 8">
            <a:hlinkClick r:id="rId8" action="ppaction://hlinksldjump"/>
            <a:extLst>
              <a:ext uri="{FF2B5EF4-FFF2-40B4-BE49-F238E27FC236}">
                <a16:creationId xmlns:a16="http://schemas.microsoft.com/office/drawing/2014/main" id="{91B9A1F0-2F3C-9FF8-AE83-B8CB3BA30EE0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pic>
        <p:nvPicPr>
          <p:cNvPr id="10" name="Graphic 9" descr="Home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B55E93BC-6D3D-19CD-0B7B-1F670FB40E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89A459-1B66-2105-E40A-921218852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239" y="1973464"/>
            <a:ext cx="6336082" cy="32104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93348B-F4BD-140E-EE00-48821C61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records</a:t>
            </a:r>
            <a:endParaRPr lang="en-US" dirty="0" err="1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7BF178E-DA34-7502-1F1F-CB7DD9265662}"/>
              </a:ext>
            </a:extLst>
          </p:cNvPr>
          <p:cNvSpPr txBox="1">
            <a:spLocks/>
          </p:cNvSpPr>
          <p:nvPr/>
        </p:nvSpPr>
        <p:spPr>
          <a:xfrm>
            <a:off x="623887" y="2283495"/>
            <a:ext cx="3399473" cy="369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lvl2pPr>
            <a:lvl3pPr marL="216000" lvl="2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3pPr>
            <a:lvl4pPr marL="43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4pPr>
            <a:lvl5pPr marL="648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5pPr>
            <a:lvl6pPr marL="864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6pPr>
            <a:lvl7pPr marL="1080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7pPr>
            <a:lvl8pPr marL="1296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8pPr>
            <a:lvl9pPr marL="1512000" indent="-2160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lvl9pPr>
          </a:lstStyle>
          <a:p>
            <a:pPr algn="just">
              <a:spcBef>
                <a:spcPts val="1200"/>
              </a:spcBef>
            </a:pPr>
            <a:r>
              <a:rPr lang="de-CH" sz="1800" b="1" dirty="0">
                <a:effectLst/>
                <a:latin typeface="Arial" panose="020B0604020202020204" pitchFamily="34" charset="0"/>
                <a:ea typeface="MS Mincho"/>
              </a:rPr>
              <a:t>Folder </a:t>
            </a:r>
            <a:r>
              <a:rPr lang="de-CH" sz="1800" b="1" dirty="0" err="1">
                <a:effectLst/>
                <a:latin typeface="Arial" panose="020B0604020202020204" pitchFamily="34" charset="0"/>
                <a:ea typeface="MS Mincho"/>
              </a:rPr>
              <a:t>structure</a:t>
            </a:r>
            <a:endParaRPr lang="de-CH" sz="1800" b="1" dirty="0">
              <a:effectLst/>
              <a:latin typeface="Arial" panose="020B0604020202020204" pitchFamily="34" charset="0"/>
              <a:ea typeface="MS Mincho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err="1"/>
              <a:t>catchment_aggregated_data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err="1"/>
              <a:t>gauges_metadata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shapefiles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err="1"/>
              <a:t>stream_water_chemistry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err="1"/>
              <a:t>stream_water_isotopes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1" dirty="0"/>
              <a:t>README.md file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Circle with left arrow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C8DA46-92B4-C66F-74D6-54F773EBB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413143" y="6425776"/>
            <a:ext cx="266804" cy="266804"/>
          </a:xfrm>
          <a:prstGeom prst="rect">
            <a:avLst/>
          </a:prstGeom>
        </p:spPr>
      </p:pic>
      <p:pic>
        <p:nvPicPr>
          <p:cNvPr id="5" name="Graphic 4" descr="Circle with left arrow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8E8D43-1C9F-4DF0-1264-108A11447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7211" y="6447425"/>
            <a:ext cx="266804" cy="266804"/>
          </a:xfrm>
          <a:prstGeom prst="rect">
            <a:avLst/>
          </a:prstGeom>
        </p:spPr>
      </p:pic>
      <p:sp>
        <p:nvSpPr>
          <p:cNvPr id="6" name="Rectangle 5">
            <a:hlinkClick r:id="rId8" action="ppaction://hlinksldjump"/>
            <a:extLst>
              <a:ext uri="{FF2B5EF4-FFF2-40B4-BE49-F238E27FC236}">
                <a16:creationId xmlns:a16="http://schemas.microsoft.com/office/drawing/2014/main" id="{D33EDEC9-22B5-35DC-5AD1-4E45EFD4CEF3}"/>
              </a:ext>
            </a:extLst>
          </p:cNvPr>
          <p:cNvSpPr/>
          <p:nvPr/>
        </p:nvSpPr>
        <p:spPr>
          <a:xfrm>
            <a:off x="11105695" y="6451096"/>
            <a:ext cx="237388" cy="24148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200" rIns="50400" bIns="25200" rtlCol="0" anchor="t" anchorCtr="0"/>
          <a:lstStyle/>
          <a:p>
            <a:pPr algn="ctr">
              <a:lnSpc>
                <a:spcPct val="98000"/>
              </a:lnSpc>
            </a:pPr>
            <a:r>
              <a:rPr lang="de-CH" sz="1400" spc="-20" dirty="0"/>
              <a:t>?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8AB2684-5150-44B8-17CC-4C0B49BE3339}"/>
              </a:ext>
            </a:extLst>
          </p:cNvPr>
          <p:cNvSpPr txBox="1"/>
          <p:nvPr/>
        </p:nvSpPr>
        <p:spPr>
          <a:xfrm>
            <a:off x="9536216" y="3197352"/>
            <a:ext cx="90049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cs typeface="Arial"/>
              </a:rPr>
              <a:t>Zenodo</a:t>
            </a:r>
            <a:r>
              <a:rPr lang="en-US" sz="1400" b="1" dirty="0">
                <a:cs typeface="Arial"/>
              </a:rPr>
              <a:t> repository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41ECD-F3BD-68DF-1453-0C3B891D3A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8055" y="3079936"/>
            <a:ext cx="681892" cy="698128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0E643148-867D-07CF-D289-1EFB9F5347A4}"/>
              </a:ext>
            </a:extLst>
          </p:cNvPr>
          <p:cNvSpPr/>
          <p:nvPr/>
        </p:nvSpPr>
        <p:spPr bwMode="auto">
          <a:xfrm rot="21299767" flipV="1">
            <a:off x="10437855" y="3368353"/>
            <a:ext cx="445505" cy="45719"/>
          </a:xfrm>
          <a:custGeom>
            <a:avLst/>
            <a:gdLst>
              <a:gd name="connsiteX0" fmla="*/ 457200 w 457200"/>
              <a:gd name="connsiteY0" fmla="*/ 0 h 152429"/>
              <a:gd name="connsiteX1" fmla="*/ 254000 w 457200"/>
              <a:gd name="connsiteY1" fmla="*/ 152400 h 152429"/>
              <a:gd name="connsiteX2" fmla="*/ 0 w 457200"/>
              <a:gd name="connsiteY2" fmla="*/ 10160 h 15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152429">
                <a:moveTo>
                  <a:pt x="457200" y="0"/>
                </a:moveTo>
                <a:cubicBezTo>
                  <a:pt x="393700" y="75353"/>
                  <a:pt x="330200" y="150707"/>
                  <a:pt x="254000" y="152400"/>
                </a:cubicBezTo>
                <a:cubicBezTo>
                  <a:pt x="177800" y="154093"/>
                  <a:pt x="88900" y="82126"/>
                  <a:pt x="0" y="10160"/>
                </a:cubicBezTo>
              </a:path>
            </a:pathLst>
          </a:custGeom>
          <a:noFill/>
          <a:ln w="38100">
            <a:solidFill>
              <a:srgbClr val="DC1619"/>
            </a:solidFill>
            <a:headEnd type="arrow"/>
          </a:ln>
          <a:effectLst/>
        </p:spPr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1C63F5-757D-BE4A-2B7E-84A19EA96846}"/>
              </a:ext>
            </a:extLst>
          </p:cNvPr>
          <p:cNvSpPr txBox="1">
            <a:spLocks/>
          </p:cNvSpPr>
          <p:nvPr/>
        </p:nvSpPr>
        <p:spPr>
          <a:xfrm>
            <a:off x="4519563" y="5186388"/>
            <a:ext cx="5179757" cy="395287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b="1" i="1" dirty="0">
                <a:solidFill>
                  <a:schemeClr val="tx1"/>
                </a:solidFill>
                <a:latin typeface="+mj-lt"/>
              </a:rPr>
              <a:t>Screenshot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with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overview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Zenodo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repository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where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dataset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400" b="1" i="1" dirty="0" err="1">
                <a:solidFill>
                  <a:schemeClr val="tx1"/>
                </a:solidFill>
                <a:latin typeface="+mj-lt"/>
              </a:rPr>
              <a:t>stored</a:t>
            </a:r>
            <a:r>
              <a:rPr lang="de-CH" sz="1400" b="1" i="1" dirty="0">
                <a:solidFill>
                  <a:schemeClr val="tx1"/>
                </a:solidFill>
                <a:latin typeface="+mj-lt"/>
              </a:rPr>
              <a:t>.</a:t>
            </a:r>
            <a:endParaRPr lang="en-CH" sz="1400" b="1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Graphic 7" descr="Home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5B956795-41D2-4301-AB13-02D1C64756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91070" y="6384517"/>
            <a:ext cx="340542" cy="3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624"/>
      </p:ext>
    </p:extLst>
  </p:cSld>
  <p:clrMapOvr>
    <a:masterClrMapping/>
  </p:clrMapOvr>
</p:sld>
</file>

<file path=ppt/theme/theme1.xml><?xml version="1.0" encoding="utf-8"?>
<a:theme xmlns:a="http://schemas.openxmlformats.org/drawingml/2006/main" name="eawag">
  <a:themeElements>
    <a:clrScheme name="Eawag Colors">
      <a:dk1>
        <a:sysClr val="windowText" lastClr="000000"/>
      </a:dk1>
      <a:lt1>
        <a:sysClr val="window" lastClr="FFFFFF"/>
      </a:lt1>
      <a:dk2>
        <a:srgbClr val="808080"/>
      </a:dk2>
      <a:lt2>
        <a:srgbClr val="E6E6E6"/>
      </a:lt2>
      <a:accent1>
        <a:srgbClr val="4D88A9"/>
      </a:accent1>
      <a:accent2>
        <a:srgbClr val="90BAE0"/>
      </a:accent2>
      <a:accent3>
        <a:srgbClr val="B9D6EE"/>
      </a:accent3>
      <a:accent4>
        <a:srgbClr val="99B240"/>
      </a:accent4>
      <a:accent5>
        <a:srgbClr val="BCCB7C"/>
      </a:accent5>
      <a:accent6>
        <a:srgbClr val="E0E7B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9CD2"/>
        </a:solidFill>
        <a:ln>
          <a:noFill/>
        </a:ln>
      </a:spPr>
      <a:bodyPr lIns="50400" tIns="25200" rIns="50400" bIns="25200" rtlCol="0" anchor="t" anchorCtr="0"/>
      <a:lstStyle>
        <a:defPPr algn="l">
          <a:lnSpc>
            <a:spcPct val="98000"/>
          </a:lnSpc>
          <a:defRPr sz="800" spc="-2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000" b="1" dirty="0"/>
        </a:defPPr>
      </a:lstStyle>
    </a:txDef>
  </a:objectDefaults>
  <a:extraClrSchemeLst>
    <a:extraClrScheme>
      <a:clrScheme name="Eawag Colors">
        <a:dk1>
          <a:srgbClr val="000000"/>
        </a:dk1>
        <a:lt1>
          <a:srgbClr val="FFFFFF"/>
        </a:lt1>
        <a:dk2>
          <a:srgbClr val="808080"/>
        </a:dk2>
        <a:lt2>
          <a:srgbClr val="E6E6E6"/>
        </a:lt2>
        <a:accent1>
          <a:srgbClr val="4D88A9"/>
        </a:accent1>
        <a:accent2>
          <a:srgbClr val="90BAE0"/>
        </a:accent2>
        <a:accent3>
          <a:srgbClr val="B9D6EE"/>
        </a:accent3>
        <a:accent4>
          <a:srgbClr val="99B240"/>
        </a:accent4>
        <a:accent5>
          <a:srgbClr val="BCCB7C"/>
        </a:accent5>
        <a:accent6>
          <a:srgbClr val="E0E7B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awag Blau">
      <a:srgbClr val="3C9CD2"/>
    </a:custClr>
    <a:custClr name="Eawag Grün">
      <a:srgbClr val="AFCB45"/>
    </a:custClr>
    <a:custClr name="Eawag Orange">
      <a:srgbClr val="EE852F"/>
    </a:custClr>
    <a:custClr name="Weiss">
      <a:srgbClr val="FFFFFF"/>
    </a:custClr>
    <a:custClr name="Eawag Blau 2">
      <a:srgbClr val="4D88A9"/>
    </a:custClr>
    <a:custClr name="Eawag Blau 3">
      <a:srgbClr val="90BAE0"/>
    </a:custClr>
    <a:custClr name="Eawag Blau 4">
      <a:srgbClr val="B9D6EE"/>
    </a:custClr>
    <a:custClr name="Eawag Grün 2">
      <a:srgbClr val="99B240"/>
    </a:custClr>
    <a:custClr name="Eawag Grün 3">
      <a:srgbClr val="BCCB7C"/>
    </a:custClr>
    <a:custClr name="Eawag Grün 4">
      <a:srgbClr val="E0E7BB"/>
    </a:custClr>
  </a:custClrLst>
  <a:extLst>
    <a:ext uri="{05A4C25C-085E-4340-85A3-A5531E510DB2}">
      <thm15:themeFamily xmlns:thm15="http://schemas.microsoft.com/office/thememl/2012/main" name="Eawag-Template-16-9-EN" id="{EEABB9A9-7BEB-498F-BD44-16EAAFAB3F09}" vid="{87DE7823-91DB-4BA0-94F2-43B4F5904D60}"/>
    </a:ext>
  </a:extLst>
</a:theme>
</file>

<file path=ppt/theme/theme2.xml><?xml version="1.0" encoding="utf-8"?>
<a:theme xmlns:a="http://schemas.openxmlformats.org/drawingml/2006/main" name="Office">
  <a:themeElements>
    <a:clrScheme name="Eawag Colors">
      <a:dk1>
        <a:sysClr val="windowText" lastClr="000000"/>
      </a:dk1>
      <a:lt1>
        <a:sysClr val="window" lastClr="FFFFFF"/>
      </a:lt1>
      <a:dk2>
        <a:srgbClr val="808080"/>
      </a:dk2>
      <a:lt2>
        <a:srgbClr val="E6E6E6"/>
      </a:lt2>
      <a:accent1>
        <a:srgbClr val="4D88A9"/>
      </a:accent1>
      <a:accent2>
        <a:srgbClr val="90BAE0"/>
      </a:accent2>
      <a:accent3>
        <a:srgbClr val="B9D6EE"/>
      </a:accent3>
      <a:accent4>
        <a:srgbClr val="99B240"/>
      </a:accent4>
      <a:accent5>
        <a:srgbClr val="BCCB7C"/>
      </a:accent5>
      <a:accent6>
        <a:srgbClr val="E0E7B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vorlage_e (1)</Template>
  <TotalTime>0</TotalTime>
  <Words>959</Words>
  <Application>Microsoft Office PowerPoint</Application>
  <PresentationFormat>Widescreen</PresentationFormat>
  <Paragraphs>179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Arial,Sans-Serif</vt:lpstr>
      <vt:lpstr>Times New Roman</vt:lpstr>
      <vt:lpstr>Wingdings</vt:lpstr>
      <vt:lpstr>eawag</vt:lpstr>
      <vt:lpstr>Swiss water quality: extending CAMELS-CH with data on isotopes, water quality and atmospheric chemistry</vt:lpstr>
      <vt:lpstr>Background information</vt:lpstr>
      <vt:lpstr>Introducing CAMELS-CH-Chem </vt:lpstr>
      <vt:lpstr>Content</vt:lpstr>
      <vt:lpstr>Methods</vt:lpstr>
      <vt:lpstr>Methods</vt:lpstr>
      <vt:lpstr>Methods</vt:lpstr>
      <vt:lpstr>Methods</vt:lpstr>
      <vt:lpstr>Data records</vt:lpstr>
      <vt:lpstr>Data records</vt:lpstr>
      <vt:lpstr>Technical validation</vt:lpstr>
      <vt:lpstr>Technical validation</vt:lpstr>
      <vt:lpstr>Technical validation</vt:lpstr>
      <vt:lpstr>Technical validation</vt:lpstr>
      <vt:lpstr>Technical validation</vt:lpstr>
      <vt:lpstr>Final outlook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PhD progress meeting</dc:title>
  <dc:creator>Nascimento, Thiago Victor</dc:creator>
  <cp:lastModifiedBy>Nascimento, Thiago Victor</cp:lastModifiedBy>
  <cp:revision>1116</cp:revision>
  <dcterms:created xsi:type="dcterms:W3CDTF">2024-10-04T07:20:34Z</dcterms:created>
  <dcterms:modified xsi:type="dcterms:W3CDTF">2025-04-27T15:41:59Z</dcterms:modified>
</cp:coreProperties>
</file>