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4"/>
    <p:sldMasterId id="2147483939" r:id="rId5"/>
    <p:sldMasterId id="2147483951" r:id="rId6"/>
  </p:sldMasterIdLst>
  <p:notesMasterIdLst>
    <p:notesMasterId r:id="rId20"/>
  </p:notesMasterIdLst>
  <p:sldIdLst>
    <p:sldId id="380" r:id="rId7"/>
    <p:sldId id="384" r:id="rId8"/>
    <p:sldId id="420" r:id="rId9"/>
    <p:sldId id="421" r:id="rId10"/>
    <p:sldId id="422" r:id="rId11"/>
    <p:sldId id="423" r:id="rId12"/>
    <p:sldId id="426" r:id="rId13"/>
    <p:sldId id="430" r:id="rId14"/>
    <p:sldId id="429" r:id="rId15"/>
    <p:sldId id="427" r:id="rId16"/>
    <p:sldId id="424" r:id="rId17"/>
    <p:sldId id="425" r:id="rId18"/>
    <p:sldId id="3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C59"/>
    <a:srgbClr val="B0EEFE"/>
    <a:srgbClr val="85E5FE"/>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F95C2B-CAD5-4988-8099-613823F4A0C6}" v="1" dt="2024-08-09T10:29:00.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3" autoAdjust="0"/>
    <p:restoredTop sz="90392" autoAdjust="0"/>
  </p:normalViewPr>
  <p:slideViewPr>
    <p:cSldViewPr snapToGrid="0">
      <p:cViewPr varScale="1">
        <p:scale>
          <a:sx n="92" d="100"/>
          <a:sy n="92" d="100"/>
        </p:scale>
        <p:origin x="918" y="84"/>
      </p:cViewPr>
      <p:guideLst/>
    </p:cSldViewPr>
  </p:slideViewPr>
  <p:outlineViewPr>
    <p:cViewPr>
      <p:scale>
        <a:sx n="33" d="100"/>
        <a:sy n="33" d="100"/>
      </p:scale>
      <p:origin x="0" y="-2840"/>
    </p:cViewPr>
  </p:outlineViewPr>
  <p:notesTextViewPr>
    <p:cViewPr>
      <p:scale>
        <a:sx n="1" d="1"/>
        <a:sy n="1" d="1"/>
      </p:scale>
      <p:origin x="0" y="0"/>
    </p:cViewPr>
  </p:notesTextViewPr>
  <p:sorterViewPr>
    <p:cViewPr>
      <p:scale>
        <a:sx n="100" d="100"/>
        <a:sy n="100" d="100"/>
      </p:scale>
      <p:origin x="0" y="-9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A8561-8F25-4B58-BBB7-B0034905DC7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29C16B70-1ACA-4622-99A2-4D24201A7BD2}">
      <dgm:prSet phldrT="[Text]" custT="1"/>
      <dgm:spPr>
        <a:solidFill>
          <a:srgbClr val="202E5C"/>
        </a:solidFill>
      </dgm:spPr>
      <dgm:t>
        <a:bodyPr/>
        <a:lstStyle/>
        <a:p>
          <a:r>
            <a:rPr lang="en-US" sz="1800" b="0" i="0" dirty="0"/>
            <a:t>Navigating the Okavango: An Introduction</a:t>
          </a:r>
          <a:endParaRPr lang="en-GB" sz="1800" dirty="0">
            <a:solidFill>
              <a:schemeClr val="bg1"/>
            </a:solidFill>
          </a:endParaRPr>
        </a:p>
      </dgm:t>
    </dgm:pt>
    <dgm:pt modelId="{E934FCB8-E70F-410D-A7B7-07DB732EC381}" type="parTrans" cxnId="{83AC9DA1-53D9-4092-AB78-20EE22793129}">
      <dgm:prSet/>
      <dgm:spPr/>
      <dgm:t>
        <a:bodyPr/>
        <a:lstStyle/>
        <a:p>
          <a:endParaRPr lang="en-GB"/>
        </a:p>
      </dgm:t>
    </dgm:pt>
    <dgm:pt modelId="{58C14F26-A254-4BF6-8A7F-D22DDA30F176}" type="sibTrans" cxnId="{83AC9DA1-53D9-4092-AB78-20EE22793129}">
      <dgm:prSet/>
      <dgm:spPr/>
      <dgm:t>
        <a:bodyPr/>
        <a:lstStyle/>
        <a:p>
          <a:endParaRPr lang="en-GB"/>
        </a:p>
      </dgm:t>
    </dgm:pt>
    <dgm:pt modelId="{19F5A33C-0404-4942-A3EF-949D2FFC75BA}">
      <dgm:prSet phldrT="[Text]" custT="1"/>
      <dgm:spPr>
        <a:solidFill>
          <a:srgbClr val="202E5C"/>
        </a:solidFill>
      </dgm:spPr>
      <dgm:t>
        <a:bodyPr/>
        <a:lstStyle/>
        <a:p>
          <a:pPr>
            <a:buFont typeface="Wingdings" panose="05000000000000000000" pitchFamily="2" charset="2"/>
            <a:buChar char="Ø"/>
          </a:pPr>
          <a:r>
            <a:rPr lang="en-GB" sz="1800" b="0" i="0" dirty="0"/>
            <a:t>Main and specific Objectives</a:t>
          </a:r>
        </a:p>
      </dgm:t>
    </dgm:pt>
    <dgm:pt modelId="{E9FEF9DE-0EE4-4788-AE71-C7CB49FA45E2}" type="parTrans" cxnId="{3FD0464C-F912-47BB-B015-AC9CD054874E}">
      <dgm:prSet/>
      <dgm:spPr/>
      <dgm:t>
        <a:bodyPr/>
        <a:lstStyle/>
        <a:p>
          <a:endParaRPr lang="en-GB"/>
        </a:p>
      </dgm:t>
    </dgm:pt>
    <dgm:pt modelId="{3B8984BF-8511-45AA-B29F-31ED22866EC0}" type="sibTrans" cxnId="{3FD0464C-F912-47BB-B015-AC9CD054874E}">
      <dgm:prSet/>
      <dgm:spPr/>
      <dgm:t>
        <a:bodyPr/>
        <a:lstStyle/>
        <a:p>
          <a:endParaRPr lang="en-GB"/>
        </a:p>
      </dgm:t>
    </dgm:pt>
    <dgm:pt modelId="{C94A7279-E11E-45E9-9D28-114184EE4E51}">
      <dgm:prSet phldrT="[Text]" custT="1"/>
      <dgm:spPr>
        <a:solidFill>
          <a:srgbClr val="202E5C"/>
        </a:solidFill>
      </dgm:spPr>
      <dgm:t>
        <a:bodyPr/>
        <a:lstStyle/>
        <a:p>
          <a:pPr>
            <a:buFont typeface="Wingdings" panose="05000000000000000000" pitchFamily="2" charset="2"/>
            <a:buChar char="Ø"/>
          </a:pPr>
          <a:r>
            <a:rPr lang="en-US" sz="1800" b="0" i="0" dirty="0"/>
            <a:t>Methodology</a:t>
          </a:r>
          <a:endParaRPr lang="en-GB" sz="1800" dirty="0">
            <a:solidFill>
              <a:schemeClr val="bg1"/>
            </a:solidFill>
          </a:endParaRPr>
        </a:p>
      </dgm:t>
    </dgm:pt>
    <dgm:pt modelId="{3D23F50C-1D4B-47C9-A6EE-B4C47E36AE1F}" type="parTrans" cxnId="{4C02D6B7-21FB-4404-B63C-27747965933E}">
      <dgm:prSet/>
      <dgm:spPr/>
      <dgm:t>
        <a:bodyPr/>
        <a:lstStyle/>
        <a:p>
          <a:endParaRPr lang="en-GB"/>
        </a:p>
      </dgm:t>
    </dgm:pt>
    <dgm:pt modelId="{771470E0-99C3-49AE-AD6A-BEF7FE0B1F3A}" type="sibTrans" cxnId="{4C02D6B7-21FB-4404-B63C-27747965933E}">
      <dgm:prSet/>
      <dgm:spPr/>
      <dgm:t>
        <a:bodyPr/>
        <a:lstStyle/>
        <a:p>
          <a:endParaRPr lang="en-GB"/>
        </a:p>
      </dgm:t>
    </dgm:pt>
    <dgm:pt modelId="{F8A49DB3-529E-4BB6-AAA4-BB1316651DFF}">
      <dgm:prSet phldrT="[Text]" custT="1"/>
      <dgm:spPr>
        <a:solidFill>
          <a:srgbClr val="202E5C"/>
        </a:solidFill>
      </dgm:spPr>
      <dgm:t>
        <a:bodyPr/>
        <a:lstStyle/>
        <a:p>
          <a:pPr>
            <a:buFont typeface="Wingdings" panose="05000000000000000000" pitchFamily="2" charset="2"/>
            <a:buChar char="Ø"/>
          </a:pPr>
          <a:r>
            <a:rPr lang="en-US" sz="1800" dirty="0">
              <a:solidFill>
                <a:schemeClr val="bg1"/>
              </a:solidFill>
            </a:rPr>
            <a:t>Results and Discussions</a:t>
          </a:r>
          <a:endParaRPr lang="en-GB" sz="1800" dirty="0">
            <a:solidFill>
              <a:schemeClr val="bg1"/>
            </a:solidFill>
          </a:endParaRPr>
        </a:p>
      </dgm:t>
    </dgm:pt>
    <dgm:pt modelId="{CB4B212C-36D9-4954-BB48-8B37765C78FE}" type="parTrans" cxnId="{40BDAAE6-9ACF-4B8D-A71F-D01E9DC088D5}">
      <dgm:prSet/>
      <dgm:spPr/>
      <dgm:t>
        <a:bodyPr/>
        <a:lstStyle/>
        <a:p>
          <a:endParaRPr lang="en-GB"/>
        </a:p>
      </dgm:t>
    </dgm:pt>
    <dgm:pt modelId="{318284F1-8F69-418C-976F-151A69B4DE4B}" type="sibTrans" cxnId="{40BDAAE6-9ACF-4B8D-A71F-D01E9DC088D5}">
      <dgm:prSet/>
      <dgm:spPr/>
      <dgm:t>
        <a:bodyPr/>
        <a:lstStyle/>
        <a:p>
          <a:endParaRPr lang="en-GB"/>
        </a:p>
      </dgm:t>
    </dgm:pt>
    <dgm:pt modelId="{C5E351AC-2644-46BC-98D8-11474F14B50B}">
      <dgm:prSet phldrT="[Text]" custT="1"/>
      <dgm:spPr>
        <a:solidFill>
          <a:srgbClr val="202E5C"/>
        </a:solidFill>
      </dgm:spPr>
      <dgm:t>
        <a:bodyPr/>
        <a:lstStyle/>
        <a:p>
          <a:pPr>
            <a:buFont typeface="Wingdings" panose="05000000000000000000" pitchFamily="2" charset="2"/>
            <a:buChar char="Ø"/>
          </a:pPr>
          <a:r>
            <a:rPr lang="en-US" sz="1800" dirty="0">
              <a:solidFill>
                <a:schemeClr val="bg1"/>
              </a:solidFill>
            </a:rPr>
            <a:t>Transboundary implications</a:t>
          </a:r>
          <a:endParaRPr lang="en-GB" sz="1800" dirty="0">
            <a:solidFill>
              <a:schemeClr val="bg1"/>
            </a:solidFill>
          </a:endParaRPr>
        </a:p>
      </dgm:t>
    </dgm:pt>
    <dgm:pt modelId="{86442A87-C1CC-4CB9-91D4-94168E80FE76}" type="parTrans" cxnId="{FD84424A-2C57-456F-B51C-917F4E490146}">
      <dgm:prSet/>
      <dgm:spPr/>
      <dgm:t>
        <a:bodyPr/>
        <a:lstStyle/>
        <a:p>
          <a:endParaRPr lang="en-GB"/>
        </a:p>
      </dgm:t>
    </dgm:pt>
    <dgm:pt modelId="{3AD2FB00-BBCD-48ED-876B-26432E3304EA}" type="sibTrans" cxnId="{FD84424A-2C57-456F-B51C-917F4E490146}">
      <dgm:prSet/>
      <dgm:spPr/>
      <dgm:t>
        <a:bodyPr/>
        <a:lstStyle/>
        <a:p>
          <a:endParaRPr lang="en-GB"/>
        </a:p>
      </dgm:t>
    </dgm:pt>
    <dgm:pt modelId="{846EEA01-5552-491D-9B32-8D8DA801B77D}">
      <dgm:prSet phldrT="[Text]" custT="1"/>
      <dgm:spPr>
        <a:solidFill>
          <a:srgbClr val="202E5C"/>
        </a:solidFill>
      </dgm:spPr>
      <dgm:t>
        <a:bodyPr/>
        <a:lstStyle/>
        <a:p>
          <a:pPr>
            <a:buFont typeface="Wingdings" panose="05000000000000000000" pitchFamily="2" charset="2"/>
            <a:buChar char="Ø"/>
          </a:pPr>
          <a:r>
            <a:rPr lang="en-US" sz="1800" dirty="0">
              <a:solidFill>
                <a:schemeClr val="bg1"/>
              </a:solidFill>
            </a:rPr>
            <a:t>Conclusion</a:t>
          </a:r>
          <a:endParaRPr lang="en-GB" sz="1800" dirty="0">
            <a:solidFill>
              <a:schemeClr val="bg1"/>
            </a:solidFill>
          </a:endParaRPr>
        </a:p>
      </dgm:t>
    </dgm:pt>
    <dgm:pt modelId="{64B3C76C-9020-4F2F-A547-5647C90B7709}" type="parTrans" cxnId="{D6068BC9-E7B1-4E4A-B563-0BE3BB4ABBF2}">
      <dgm:prSet/>
      <dgm:spPr/>
      <dgm:t>
        <a:bodyPr/>
        <a:lstStyle/>
        <a:p>
          <a:endParaRPr lang="en-GB"/>
        </a:p>
      </dgm:t>
    </dgm:pt>
    <dgm:pt modelId="{47D5CAA4-88AD-4108-AEBE-A8E7ACFC3A52}" type="sibTrans" cxnId="{D6068BC9-E7B1-4E4A-B563-0BE3BB4ABBF2}">
      <dgm:prSet/>
      <dgm:spPr/>
      <dgm:t>
        <a:bodyPr/>
        <a:lstStyle/>
        <a:p>
          <a:endParaRPr lang="en-GB"/>
        </a:p>
      </dgm:t>
    </dgm:pt>
    <dgm:pt modelId="{132591BF-B92F-4A2C-80BD-209E4E99C70A}" type="pres">
      <dgm:prSet presAssocID="{033A8561-8F25-4B58-BBB7-B0034905DC73}" presName="Name0" presStyleCnt="0">
        <dgm:presLayoutVars>
          <dgm:chMax val="7"/>
          <dgm:chPref val="7"/>
          <dgm:dir/>
        </dgm:presLayoutVars>
      </dgm:prSet>
      <dgm:spPr/>
    </dgm:pt>
    <dgm:pt modelId="{98A75575-FFE0-44E6-A4F4-EAC297D3DFEB}" type="pres">
      <dgm:prSet presAssocID="{033A8561-8F25-4B58-BBB7-B0034905DC73}" presName="Name1" presStyleCnt="0"/>
      <dgm:spPr/>
    </dgm:pt>
    <dgm:pt modelId="{CB219829-ABC9-4829-A5B6-14917A46064D}" type="pres">
      <dgm:prSet presAssocID="{033A8561-8F25-4B58-BBB7-B0034905DC73}" presName="cycle" presStyleCnt="0"/>
      <dgm:spPr/>
    </dgm:pt>
    <dgm:pt modelId="{1FE0DDC7-34A0-40AF-A25A-F5143A87A7DA}" type="pres">
      <dgm:prSet presAssocID="{033A8561-8F25-4B58-BBB7-B0034905DC73}" presName="srcNode" presStyleLbl="node1" presStyleIdx="0" presStyleCnt="6"/>
      <dgm:spPr/>
    </dgm:pt>
    <dgm:pt modelId="{BE5FD7B1-2AE8-4B05-9900-611B5220108D}" type="pres">
      <dgm:prSet presAssocID="{033A8561-8F25-4B58-BBB7-B0034905DC73}" presName="conn" presStyleLbl="parChTrans1D2" presStyleIdx="0" presStyleCnt="1"/>
      <dgm:spPr/>
    </dgm:pt>
    <dgm:pt modelId="{9B1FEBB8-DB76-425A-A1E6-C772887846D6}" type="pres">
      <dgm:prSet presAssocID="{033A8561-8F25-4B58-BBB7-B0034905DC73}" presName="extraNode" presStyleLbl="node1" presStyleIdx="0" presStyleCnt="6"/>
      <dgm:spPr/>
    </dgm:pt>
    <dgm:pt modelId="{EC3D8197-06B7-4410-9563-E9639F761DDB}" type="pres">
      <dgm:prSet presAssocID="{033A8561-8F25-4B58-BBB7-B0034905DC73}" presName="dstNode" presStyleLbl="node1" presStyleIdx="0" presStyleCnt="6"/>
      <dgm:spPr/>
    </dgm:pt>
    <dgm:pt modelId="{F5A93299-C2F7-40C3-8DDE-B9C9C921D2CB}" type="pres">
      <dgm:prSet presAssocID="{29C16B70-1ACA-4622-99A2-4D24201A7BD2}" presName="text_1" presStyleLbl="node1" presStyleIdx="0" presStyleCnt="6">
        <dgm:presLayoutVars>
          <dgm:bulletEnabled val="1"/>
        </dgm:presLayoutVars>
      </dgm:prSet>
      <dgm:spPr/>
    </dgm:pt>
    <dgm:pt modelId="{59349C3F-ED5C-43E9-B1BB-25796F7F33D0}" type="pres">
      <dgm:prSet presAssocID="{29C16B70-1ACA-4622-99A2-4D24201A7BD2}" presName="accent_1" presStyleCnt="0"/>
      <dgm:spPr/>
    </dgm:pt>
    <dgm:pt modelId="{9751883B-B2D9-4FBD-9579-80D05A74DCA5}" type="pres">
      <dgm:prSet presAssocID="{29C16B70-1ACA-4622-99A2-4D24201A7BD2}" presName="accentRepeatNode" presStyleLbl="solidFgAcc1" presStyleIdx="0" presStyleCnt="6"/>
      <dgm:spPr>
        <a:blipFill rotWithShape="0">
          <a:blip xmlns:r="http://schemas.openxmlformats.org/officeDocument/2006/relationships" r:embed="rId1"/>
          <a:srcRect/>
          <a:stretch>
            <a:fillRect l="-39000" r="-39000"/>
          </a:stretch>
        </a:blipFill>
      </dgm:spPr>
    </dgm:pt>
    <dgm:pt modelId="{02C81206-ED2E-49C3-A534-EF002A901C47}" type="pres">
      <dgm:prSet presAssocID="{19F5A33C-0404-4942-A3EF-949D2FFC75BA}" presName="text_2" presStyleLbl="node1" presStyleIdx="1" presStyleCnt="6">
        <dgm:presLayoutVars>
          <dgm:bulletEnabled val="1"/>
        </dgm:presLayoutVars>
      </dgm:prSet>
      <dgm:spPr/>
    </dgm:pt>
    <dgm:pt modelId="{9A8DD659-9E71-4910-AB81-13C10E750B8C}" type="pres">
      <dgm:prSet presAssocID="{19F5A33C-0404-4942-A3EF-949D2FFC75BA}" presName="accent_2" presStyleCnt="0"/>
      <dgm:spPr/>
    </dgm:pt>
    <dgm:pt modelId="{21FBFE76-E344-45C2-95D1-0FDB6F177EC3}" type="pres">
      <dgm:prSet presAssocID="{19F5A33C-0404-4942-A3EF-949D2FFC75BA}" presName="accentRepeatNode" presStyleLbl="solidFgAcc1" presStyleIdx="1" presStyleCnt="6"/>
      <dgm:spPr>
        <a:blipFill rotWithShape="0">
          <a:blip xmlns:r="http://schemas.openxmlformats.org/officeDocument/2006/relationships" r:embed="rId2"/>
          <a:srcRect/>
          <a:stretch>
            <a:fillRect l="-31000" r="-31000"/>
          </a:stretch>
        </a:blipFill>
      </dgm:spPr>
    </dgm:pt>
    <dgm:pt modelId="{0B1C6E7A-1D0B-4798-BA7C-47ABBC9A11AF}" type="pres">
      <dgm:prSet presAssocID="{C94A7279-E11E-45E9-9D28-114184EE4E51}" presName="text_3" presStyleLbl="node1" presStyleIdx="2" presStyleCnt="6">
        <dgm:presLayoutVars>
          <dgm:bulletEnabled val="1"/>
        </dgm:presLayoutVars>
      </dgm:prSet>
      <dgm:spPr/>
    </dgm:pt>
    <dgm:pt modelId="{526820E6-0630-47D0-A35A-9E555B9EF6D1}" type="pres">
      <dgm:prSet presAssocID="{C94A7279-E11E-45E9-9D28-114184EE4E51}" presName="accent_3" presStyleCnt="0"/>
      <dgm:spPr/>
    </dgm:pt>
    <dgm:pt modelId="{BE80ECE9-4DDD-44C5-837F-1B31AAB4DF77}" type="pres">
      <dgm:prSet presAssocID="{C94A7279-E11E-45E9-9D28-114184EE4E51}" presName="accentRepeatNode" presStyleLbl="solidFgAcc1" presStyleIdx="2" presStyleCnt="6"/>
      <dgm:spPr>
        <a:blipFill rotWithShape="0">
          <a:blip xmlns:r="http://schemas.openxmlformats.org/officeDocument/2006/relationships" r:embed="rId3"/>
          <a:srcRect/>
          <a:stretch>
            <a:fillRect l="-50000" r="-50000"/>
          </a:stretch>
        </a:blipFill>
      </dgm:spPr>
    </dgm:pt>
    <dgm:pt modelId="{112C2530-B420-4F40-B6F2-35971F226407}" type="pres">
      <dgm:prSet presAssocID="{F8A49DB3-529E-4BB6-AAA4-BB1316651DFF}" presName="text_4" presStyleLbl="node1" presStyleIdx="3" presStyleCnt="6">
        <dgm:presLayoutVars>
          <dgm:bulletEnabled val="1"/>
        </dgm:presLayoutVars>
      </dgm:prSet>
      <dgm:spPr/>
    </dgm:pt>
    <dgm:pt modelId="{A1F74115-40CC-4CF6-9FED-2C0F70C9BFD6}" type="pres">
      <dgm:prSet presAssocID="{F8A49DB3-529E-4BB6-AAA4-BB1316651DFF}" presName="accent_4" presStyleCnt="0"/>
      <dgm:spPr/>
    </dgm:pt>
    <dgm:pt modelId="{27054F94-03C7-4AC0-AE55-5A23B663A486}" type="pres">
      <dgm:prSet presAssocID="{F8A49DB3-529E-4BB6-AAA4-BB1316651DFF}" presName="accentRepeatNode" presStyleLbl="solidFgAcc1" presStyleIdx="3" presStyleCnt="6"/>
      <dgm:spPr>
        <a:blipFill rotWithShape="0">
          <a:blip xmlns:r="http://schemas.openxmlformats.org/officeDocument/2006/relationships" r:embed="rId4"/>
          <a:stretch>
            <a:fillRect l="-5000" r="-5000"/>
          </a:stretch>
        </a:blipFill>
      </dgm:spPr>
    </dgm:pt>
    <dgm:pt modelId="{2490DD89-75C1-4D9D-9A35-6B13245F9E1F}" type="pres">
      <dgm:prSet presAssocID="{846EEA01-5552-491D-9B32-8D8DA801B77D}" presName="text_5" presStyleLbl="node1" presStyleIdx="4" presStyleCnt="6">
        <dgm:presLayoutVars>
          <dgm:bulletEnabled val="1"/>
        </dgm:presLayoutVars>
      </dgm:prSet>
      <dgm:spPr/>
    </dgm:pt>
    <dgm:pt modelId="{9ABC3A7D-B678-406E-8E21-8273B1902AF5}" type="pres">
      <dgm:prSet presAssocID="{846EEA01-5552-491D-9B32-8D8DA801B77D}" presName="accent_5" presStyleCnt="0"/>
      <dgm:spPr/>
    </dgm:pt>
    <dgm:pt modelId="{62B16E82-AB3B-440C-81BA-BA86F5D45608}" type="pres">
      <dgm:prSet presAssocID="{846EEA01-5552-491D-9B32-8D8DA801B77D}" presName="accentRepeatNode" presStyleLbl="solidFgAcc1" presStyleIdx="4" presStyleCnt="6"/>
      <dgm:spPr>
        <a:blipFill dpi="0" rotWithShape="0">
          <a:blip xmlns:r="http://schemas.openxmlformats.org/officeDocument/2006/relationships" r:embed="rId5"/>
          <a:srcRect/>
          <a:stretch>
            <a:fillRect l="-17040" t="-12985" r="1720" b="-32198"/>
          </a:stretch>
        </a:blipFill>
      </dgm:spPr>
    </dgm:pt>
    <dgm:pt modelId="{FC943403-4E74-43F6-B107-4C9898CB5FA5}" type="pres">
      <dgm:prSet presAssocID="{C5E351AC-2644-46BC-98D8-11474F14B50B}" presName="text_6" presStyleLbl="node1" presStyleIdx="5" presStyleCnt="6">
        <dgm:presLayoutVars>
          <dgm:bulletEnabled val="1"/>
        </dgm:presLayoutVars>
      </dgm:prSet>
      <dgm:spPr/>
    </dgm:pt>
    <dgm:pt modelId="{3485BFB8-42C5-4537-827F-7635F7ECE70E}" type="pres">
      <dgm:prSet presAssocID="{C5E351AC-2644-46BC-98D8-11474F14B50B}" presName="accent_6" presStyleCnt="0"/>
      <dgm:spPr/>
    </dgm:pt>
    <dgm:pt modelId="{EE1C21AF-6100-4D9F-A465-5D8AAA22CDB7}" type="pres">
      <dgm:prSet presAssocID="{C5E351AC-2644-46BC-98D8-11474F14B50B}" presName="accentRepeatNode" presStyleLbl="solidFgAcc1" presStyleIdx="5" presStyleCnt="6"/>
      <dgm:spPr>
        <a:blipFill dpi="0" rotWithShape="0">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Lst>
  <dgm:cxnLst>
    <dgm:cxn modelId="{D5365A2B-2123-4012-9183-5ED340D4F176}" type="presOf" srcId="{C94A7279-E11E-45E9-9D28-114184EE4E51}" destId="{0B1C6E7A-1D0B-4798-BA7C-47ABBC9A11AF}" srcOrd="0" destOrd="0" presId="urn:microsoft.com/office/officeart/2008/layout/VerticalCurvedList"/>
    <dgm:cxn modelId="{AB5F4D65-6248-4D3D-A34C-20F1B352BAB0}" type="presOf" srcId="{F8A49DB3-529E-4BB6-AAA4-BB1316651DFF}" destId="{112C2530-B420-4F40-B6F2-35971F226407}" srcOrd="0" destOrd="0" presId="urn:microsoft.com/office/officeart/2008/layout/VerticalCurvedList"/>
    <dgm:cxn modelId="{FD84424A-2C57-456F-B51C-917F4E490146}" srcId="{033A8561-8F25-4B58-BBB7-B0034905DC73}" destId="{C5E351AC-2644-46BC-98D8-11474F14B50B}" srcOrd="5" destOrd="0" parTransId="{86442A87-C1CC-4CB9-91D4-94168E80FE76}" sibTransId="{3AD2FB00-BBCD-48ED-876B-26432E3304EA}"/>
    <dgm:cxn modelId="{85D4F46B-0F31-43B7-9B2B-49F6CC071FD0}" type="presOf" srcId="{58C14F26-A254-4BF6-8A7F-D22DDA30F176}" destId="{BE5FD7B1-2AE8-4B05-9900-611B5220108D}" srcOrd="0" destOrd="0" presId="urn:microsoft.com/office/officeart/2008/layout/VerticalCurvedList"/>
    <dgm:cxn modelId="{3FD0464C-F912-47BB-B015-AC9CD054874E}" srcId="{033A8561-8F25-4B58-BBB7-B0034905DC73}" destId="{19F5A33C-0404-4942-A3EF-949D2FFC75BA}" srcOrd="1" destOrd="0" parTransId="{E9FEF9DE-0EE4-4788-AE71-C7CB49FA45E2}" sibTransId="{3B8984BF-8511-45AA-B29F-31ED22866EC0}"/>
    <dgm:cxn modelId="{F8AF719D-144C-4EE0-A13F-2FC7ED1A8254}" type="presOf" srcId="{C5E351AC-2644-46BC-98D8-11474F14B50B}" destId="{FC943403-4E74-43F6-B107-4C9898CB5FA5}" srcOrd="0" destOrd="0" presId="urn:microsoft.com/office/officeart/2008/layout/VerticalCurvedList"/>
    <dgm:cxn modelId="{83AC9DA1-53D9-4092-AB78-20EE22793129}" srcId="{033A8561-8F25-4B58-BBB7-B0034905DC73}" destId="{29C16B70-1ACA-4622-99A2-4D24201A7BD2}" srcOrd="0" destOrd="0" parTransId="{E934FCB8-E70F-410D-A7B7-07DB732EC381}" sibTransId="{58C14F26-A254-4BF6-8A7F-D22DDA30F176}"/>
    <dgm:cxn modelId="{B89D1FA4-B605-488C-8DB6-5067F408DFA1}" type="presOf" srcId="{846EEA01-5552-491D-9B32-8D8DA801B77D}" destId="{2490DD89-75C1-4D9D-9A35-6B13245F9E1F}" srcOrd="0" destOrd="0" presId="urn:microsoft.com/office/officeart/2008/layout/VerticalCurvedList"/>
    <dgm:cxn modelId="{17C1D0B2-1921-47BB-930C-6FEADC24C8BA}" type="presOf" srcId="{033A8561-8F25-4B58-BBB7-B0034905DC73}" destId="{132591BF-B92F-4A2C-80BD-209E4E99C70A}" srcOrd="0" destOrd="0" presId="urn:microsoft.com/office/officeart/2008/layout/VerticalCurvedList"/>
    <dgm:cxn modelId="{212B90B7-8386-45C4-89E8-6229B08364BD}" type="presOf" srcId="{19F5A33C-0404-4942-A3EF-949D2FFC75BA}" destId="{02C81206-ED2E-49C3-A534-EF002A901C47}" srcOrd="0" destOrd="0" presId="urn:microsoft.com/office/officeart/2008/layout/VerticalCurvedList"/>
    <dgm:cxn modelId="{4C02D6B7-21FB-4404-B63C-27747965933E}" srcId="{033A8561-8F25-4B58-BBB7-B0034905DC73}" destId="{C94A7279-E11E-45E9-9D28-114184EE4E51}" srcOrd="2" destOrd="0" parTransId="{3D23F50C-1D4B-47C9-A6EE-B4C47E36AE1F}" sibTransId="{771470E0-99C3-49AE-AD6A-BEF7FE0B1F3A}"/>
    <dgm:cxn modelId="{D6068BC9-E7B1-4E4A-B563-0BE3BB4ABBF2}" srcId="{033A8561-8F25-4B58-BBB7-B0034905DC73}" destId="{846EEA01-5552-491D-9B32-8D8DA801B77D}" srcOrd="4" destOrd="0" parTransId="{64B3C76C-9020-4F2F-A547-5647C90B7709}" sibTransId="{47D5CAA4-88AD-4108-AEBE-A8E7ACFC3A52}"/>
    <dgm:cxn modelId="{40BDAAE6-9ACF-4B8D-A71F-D01E9DC088D5}" srcId="{033A8561-8F25-4B58-BBB7-B0034905DC73}" destId="{F8A49DB3-529E-4BB6-AAA4-BB1316651DFF}" srcOrd="3" destOrd="0" parTransId="{CB4B212C-36D9-4954-BB48-8B37765C78FE}" sibTransId="{318284F1-8F69-418C-976F-151A69B4DE4B}"/>
    <dgm:cxn modelId="{FEE925E9-E630-48D4-A8AE-F4767488F78E}" type="presOf" srcId="{29C16B70-1ACA-4622-99A2-4D24201A7BD2}" destId="{F5A93299-C2F7-40C3-8DDE-B9C9C921D2CB}" srcOrd="0" destOrd="0" presId="urn:microsoft.com/office/officeart/2008/layout/VerticalCurvedList"/>
    <dgm:cxn modelId="{8FB4275B-37A2-48D4-8DC7-EABD84D021DA}" type="presParOf" srcId="{132591BF-B92F-4A2C-80BD-209E4E99C70A}" destId="{98A75575-FFE0-44E6-A4F4-EAC297D3DFEB}" srcOrd="0" destOrd="0" presId="urn:microsoft.com/office/officeart/2008/layout/VerticalCurvedList"/>
    <dgm:cxn modelId="{FF61C1D0-3347-40F8-9F28-1480FBBAC251}" type="presParOf" srcId="{98A75575-FFE0-44E6-A4F4-EAC297D3DFEB}" destId="{CB219829-ABC9-4829-A5B6-14917A46064D}" srcOrd="0" destOrd="0" presId="urn:microsoft.com/office/officeart/2008/layout/VerticalCurvedList"/>
    <dgm:cxn modelId="{A5865405-6A7B-47B9-9ACA-37408051A16A}" type="presParOf" srcId="{CB219829-ABC9-4829-A5B6-14917A46064D}" destId="{1FE0DDC7-34A0-40AF-A25A-F5143A87A7DA}" srcOrd="0" destOrd="0" presId="urn:microsoft.com/office/officeart/2008/layout/VerticalCurvedList"/>
    <dgm:cxn modelId="{291BDB85-499D-4AC8-BB77-E7F488C198BB}" type="presParOf" srcId="{CB219829-ABC9-4829-A5B6-14917A46064D}" destId="{BE5FD7B1-2AE8-4B05-9900-611B5220108D}" srcOrd="1" destOrd="0" presId="urn:microsoft.com/office/officeart/2008/layout/VerticalCurvedList"/>
    <dgm:cxn modelId="{7F7F2FEA-8C74-4C04-A3FB-2FCFF4FE98E7}" type="presParOf" srcId="{CB219829-ABC9-4829-A5B6-14917A46064D}" destId="{9B1FEBB8-DB76-425A-A1E6-C772887846D6}" srcOrd="2" destOrd="0" presId="urn:microsoft.com/office/officeart/2008/layout/VerticalCurvedList"/>
    <dgm:cxn modelId="{8211648E-6978-4AE4-BA7F-1F5B141B3524}" type="presParOf" srcId="{CB219829-ABC9-4829-A5B6-14917A46064D}" destId="{EC3D8197-06B7-4410-9563-E9639F761DDB}" srcOrd="3" destOrd="0" presId="urn:microsoft.com/office/officeart/2008/layout/VerticalCurvedList"/>
    <dgm:cxn modelId="{D75B6D0A-C55D-4A11-8FFA-18A6F48B6970}" type="presParOf" srcId="{98A75575-FFE0-44E6-A4F4-EAC297D3DFEB}" destId="{F5A93299-C2F7-40C3-8DDE-B9C9C921D2CB}" srcOrd="1" destOrd="0" presId="urn:microsoft.com/office/officeart/2008/layout/VerticalCurvedList"/>
    <dgm:cxn modelId="{1A08D1B5-3F67-4E45-A94B-B0981D956197}" type="presParOf" srcId="{98A75575-FFE0-44E6-A4F4-EAC297D3DFEB}" destId="{59349C3F-ED5C-43E9-B1BB-25796F7F33D0}" srcOrd="2" destOrd="0" presId="urn:microsoft.com/office/officeart/2008/layout/VerticalCurvedList"/>
    <dgm:cxn modelId="{485BAE10-0DD1-4D6A-937D-3213EFD1DAFD}" type="presParOf" srcId="{59349C3F-ED5C-43E9-B1BB-25796F7F33D0}" destId="{9751883B-B2D9-4FBD-9579-80D05A74DCA5}" srcOrd="0" destOrd="0" presId="urn:microsoft.com/office/officeart/2008/layout/VerticalCurvedList"/>
    <dgm:cxn modelId="{61EE491C-799D-4937-9A84-81CC77C53DB7}" type="presParOf" srcId="{98A75575-FFE0-44E6-A4F4-EAC297D3DFEB}" destId="{02C81206-ED2E-49C3-A534-EF002A901C47}" srcOrd="3" destOrd="0" presId="urn:microsoft.com/office/officeart/2008/layout/VerticalCurvedList"/>
    <dgm:cxn modelId="{8863FADD-90B3-45D7-B163-0F0B90F2A2EB}" type="presParOf" srcId="{98A75575-FFE0-44E6-A4F4-EAC297D3DFEB}" destId="{9A8DD659-9E71-4910-AB81-13C10E750B8C}" srcOrd="4" destOrd="0" presId="urn:microsoft.com/office/officeart/2008/layout/VerticalCurvedList"/>
    <dgm:cxn modelId="{28CBD447-7B88-430D-885F-FB104372D43E}" type="presParOf" srcId="{9A8DD659-9E71-4910-AB81-13C10E750B8C}" destId="{21FBFE76-E344-45C2-95D1-0FDB6F177EC3}" srcOrd="0" destOrd="0" presId="urn:microsoft.com/office/officeart/2008/layout/VerticalCurvedList"/>
    <dgm:cxn modelId="{04C2A27E-387F-4591-9827-DC3F29424CB9}" type="presParOf" srcId="{98A75575-FFE0-44E6-A4F4-EAC297D3DFEB}" destId="{0B1C6E7A-1D0B-4798-BA7C-47ABBC9A11AF}" srcOrd="5" destOrd="0" presId="urn:microsoft.com/office/officeart/2008/layout/VerticalCurvedList"/>
    <dgm:cxn modelId="{14FD4E80-1F63-49F9-83CA-50FCF9FFA99E}" type="presParOf" srcId="{98A75575-FFE0-44E6-A4F4-EAC297D3DFEB}" destId="{526820E6-0630-47D0-A35A-9E555B9EF6D1}" srcOrd="6" destOrd="0" presId="urn:microsoft.com/office/officeart/2008/layout/VerticalCurvedList"/>
    <dgm:cxn modelId="{7E34074D-B416-4449-B813-624DF429977B}" type="presParOf" srcId="{526820E6-0630-47D0-A35A-9E555B9EF6D1}" destId="{BE80ECE9-4DDD-44C5-837F-1B31AAB4DF77}" srcOrd="0" destOrd="0" presId="urn:microsoft.com/office/officeart/2008/layout/VerticalCurvedList"/>
    <dgm:cxn modelId="{407CEEEB-74F7-48E3-9051-3795DAA6C7CD}" type="presParOf" srcId="{98A75575-FFE0-44E6-A4F4-EAC297D3DFEB}" destId="{112C2530-B420-4F40-B6F2-35971F226407}" srcOrd="7" destOrd="0" presId="urn:microsoft.com/office/officeart/2008/layout/VerticalCurvedList"/>
    <dgm:cxn modelId="{C7D1C094-28C6-415F-9803-47AFA276A07D}" type="presParOf" srcId="{98A75575-FFE0-44E6-A4F4-EAC297D3DFEB}" destId="{A1F74115-40CC-4CF6-9FED-2C0F70C9BFD6}" srcOrd="8" destOrd="0" presId="urn:microsoft.com/office/officeart/2008/layout/VerticalCurvedList"/>
    <dgm:cxn modelId="{AD130C6A-F8BD-4762-9A56-74DB5694B749}" type="presParOf" srcId="{A1F74115-40CC-4CF6-9FED-2C0F70C9BFD6}" destId="{27054F94-03C7-4AC0-AE55-5A23B663A486}" srcOrd="0" destOrd="0" presId="urn:microsoft.com/office/officeart/2008/layout/VerticalCurvedList"/>
    <dgm:cxn modelId="{CF6905CD-9E77-4326-B3E8-D329B802A7AD}" type="presParOf" srcId="{98A75575-FFE0-44E6-A4F4-EAC297D3DFEB}" destId="{2490DD89-75C1-4D9D-9A35-6B13245F9E1F}" srcOrd="9" destOrd="0" presId="urn:microsoft.com/office/officeart/2008/layout/VerticalCurvedList"/>
    <dgm:cxn modelId="{33E0032F-7CD3-4018-99FD-1291988C954A}" type="presParOf" srcId="{98A75575-FFE0-44E6-A4F4-EAC297D3DFEB}" destId="{9ABC3A7D-B678-406E-8E21-8273B1902AF5}" srcOrd="10" destOrd="0" presId="urn:microsoft.com/office/officeart/2008/layout/VerticalCurvedList"/>
    <dgm:cxn modelId="{08032207-D3B0-4D95-A6CC-748E8E42AFCE}" type="presParOf" srcId="{9ABC3A7D-B678-406E-8E21-8273B1902AF5}" destId="{62B16E82-AB3B-440C-81BA-BA86F5D45608}" srcOrd="0" destOrd="0" presId="urn:microsoft.com/office/officeart/2008/layout/VerticalCurvedList"/>
    <dgm:cxn modelId="{77FD4478-4F29-4E26-84EB-919FC96CA623}" type="presParOf" srcId="{98A75575-FFE0-44E6-A4F4-EAC297D3DFEB}" destId="{FC943403-4E74-43F6-B107-4C9898CB5FA5}" srcOrd="11" destOrd="0" presId="urn:microsoft.com/office/officeart/2008/layout/VerticalCurvedList"/>
    <dgm:cxn modelId="{8538A485-D556-46DE-894B-2FE0F52449BB}" type="presParOf" srcId="{98A75575-FFE0-44E6-A4F4-EAC297D3DFEB}" destId="{3485BFB8-42C5-4537-827F-7635F7ECE70E}" srcOrd="12" destOrd="0" presId="urn:microsoft.com/office/officeart/2008/layout/VerticalCurvedList"/>
    <dgm:cxn modelId="{0ABE4724-4BE2-49A8-A7B6-73CFD7CC3E6B}" type="presParOf" srcId="{3485BFB8-42C5-4537-827F-7635F7ECE70E}" destId="{EE1C21AF-6100-4D9F-A465-5D8AAA22CDB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FD7B1-2AE8-4B05-9900-611B5220108D}">
      <dsp:nvSpPr>
        <dsp:cNvPr id="0" name=""/>
        <dsp:cNvSpPr/>
      </dsp:nvSpPr>
      <dsp:spPr>
        <a:xfrm>
          <a:off x="-5662906" y="-866859"/>
          <a:ext cx="6742201" cy="6742201"/>
        </a:xfrm>
        <a:prstGeom prst="blockArc">
          <a:avLst>
            <a:gd name="adj1" fmla="val 18900000"/>
            <a:gd name="adj2" fmla="val 2700000"/>
            <a:gd name="adj3" fmla="val 32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A93299-C2F7-40C3-8DDE-B9C9C921D2CB}">
      <dsp:nvSpPr>
        <dsp:cNvPr id="0" name=""/>
        <dsp:cNvSpPr/>
      </dsp:nvSpPr>
      <dsp:spPr>
        <a:xfrm>
          <a:off x="402196" y="263746"/>
          <a:ext cx="4179799" cy="527293"/>
        </a:xfrm>
        <a:prstGeom prst="rect">
          <a:avLst/>
        </a:prstGeom>
        <a:solidFill>
          <a:srgbClr val="202E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539"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t>Navigating the Okavango: An Introduction</a:t>
          </a:r>
          <a:endParaRPr lang="en-GB" sz="1800" kern="1200" dirty="0">
            <a:solidFill>
              <a:schemeClr val="bg1"/>
            </a:solidFill>
          </a:endParaRPr>
        </a:p>
      </dsp:txBody>
      <dsp:txXfrm>
        <a:off x="402196" y="263746"/>
        <a:ext cx="4179799" cy="527293"/>
      </dsp:txXfrm>
    </dsp:sp>
    <dsp:sp modelId="{9751883B-B2D9-4FBD-9579-80D05A74DCA5}">
      <dsp:nvSpPr>
        <dsp:cNvPr id="0" name=""/>
        <dsp:cNvSpPr/>
      </dsp:nvSpPr>
      <dsp:spPr>
        <a:xfrm>
          <a:off x="72638" y="197835"/>
          <a:ext cx="659116" cy="659116"/>
        </a:xfrm>
        <a:prstGeom prst="ellipse">
          <a:avLst/>
        </a:prstGeom>
        <a:blipFill rotWithShape="0">
          <a:blip xmlns:r="http://schemas.openxmlformats.org/officeDocument/2006/relationships" r:embed="rId1"/>
          <a:srcRect/>
          <a:stretch>
            <a:fillRect l="-39000" r="-39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81206-ED2E-49C3-A534-EF002A901C47}">
      <dsp:nvSpPr>
        <dsp:cNvPr id="0" name=""/>
        <dsp:cNvSpPr/>
      </dsp:nvSpPr>
      <dsp:spPr>
        <a:xfrm>
          <a:off x="835930" y="1054586"/>
          <a:ext cx="3746064" cy="527293"/>
        </a:xfrm>
        <a:prstGeom prst="rect">
          <a:avLst/>
        </a:prstGeom>
        <a:solidFill>
          <a:srgbClr val="202E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539" tIns="45720" rIns="45720" bIns="4572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GB" sz="1800" b="0" i="0" kern="1200" dirty="0"/>
            <a:t>Main and specific Objectives</a:t>
          </a:r>
        </a:p>
      </dsp:txBody>
      <dsp:txXfrm>
        <a:off x="835930" y="1054586"/>
        <a:ext cx="3746064" cy="527293"/>
      </dsp:txXfrm>
    </dsp:sp>
    <dsp:sp modelId="{21FBFE76-E344-45C2-95D1-0FDB6F177EC3}">
      <dsp:nvSpPr>
        <dsp:cNvPr id="0" name=""/>
        <dsp:cNvSpPr/>
      </dsp:nvSpPr>
      <dsp:spPr>
        <a:xfrm>
          <a:off x="506372" y="988674"/>
          <a:ext cx="659116" cy="659116"/>
        </a:xfrm>
        <a:prstGeom prst="ellipse">
          <a:avLst/>
        </a:prstGeom>
        <a:blipFill rotWithShape="0">
          <a:blip xmlns:r="http://schemas.openxmlformats.org/officeDocument/2006/relationships" r:embed="rId2"/>
          <a:srcRect/>
          <a:stretch>
            <a:fillRect l="-31000" r="-31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1C6E7A-1D0B-4798-BA7C-47ABBC9A11AF}">
      <dsp:nvSpPr>
        <dsp:cNvPr id="0" name=""/>
        <dsp:cNvSpPr/>
      </dsp:nvSpPr>
      <dsp:spPr>
        <a:xfrm>
          <a:off x="1034266" y="1845425"/>
          <a:ext cx="3547728" cy="527293"/>
        </a:xfrm>
        <a:prstGeom prst="rect">
          <a:avLst/>
        </a:prstGeom>
        <a:solidFill>
          <a:srgbClr val="202E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539" tIns="45720" rIns="45720" bIns="4572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b="0" i="0" kern="1200" dirty="0"/>
            <a:t>Methodology</a:t>
          </a:r>
          <a:endParaRPr lang="en-GB" sz="1800" kern="1200" dirty="0">
            <a:solidFill>
              <a:schemeClr val="bg1"/>
            </a:solidFill>
          </a:endParaRPr>
        </a:p>
      </dsp:txBody>
      <dsp:txXfrm>
        <a:off x="1034266" y="1845425"/>
        <a:ext cx="3547728" cy="527293"/>
      </dsp:txXfrm>
    </dsp:sp>
    <dsp:sp modelId="{BE80ECE9-4DDD-44C5-837F-1B31AAB4DF77}">
      <dsp:nvSpPr>
        <dsp:cNvPr id="0" name=""/>
        <dsp:cNvSpPr/>
      </dsp:nvSpPr>
      <dsp:spPr>
        <a:xfrm>
          <a:off x="704708" y="1779514"/>
          <a:ext cx="659116" cy="659116"/>
        </a:xfrm>
        <a:prstGeom prst="ellipse">
          <a:avLst/>
        </a:prstGeom>
        <a:blipFill rotWithShape="0">
          <a:blip xmlns:r="http://schemas.openxmlformats.org/officeDocument/2006/relationships" r:embed="rId3"/>
          <a:srcRect/>
          <a:stretch>
            <a:fillRect l="-50000" r="-50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C2530-B420-4F40-B6F2-35971F226407}">
      <dsp:nvSpPr>
        <dsp:cNvPr id="0" name=""/>
        <dsp:cNvSpPr/>
      </dsp:nvSpPr>
      <dsp:spPr>
        <a:xfrm>
          <a:off x="1034266" y="2635764"/>
          <a:ext cx="3547728" cy="527293"/>
        </a:xfrm>
        <a:prstGeom prst="rect">
          <a:avLst/>
        </a:prstGeom>
        <a:solidFill>
          <a:srgbClr val="202E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539" tIns="45720" rIns="45720" bIns="4572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kern="1200" dirty="0">
              <a:solidFill>
                <a:schemeClr val="bg1"/>
              </a:solidFill>
            </a:rPr>
            <a:t>Results and Discussions</a:t>
          </a:r>
          <a:endParaRPr lang="en-GB" sz="1800" kern="1200" dirty="0">
            <a:solidFill>
              <a:schemeClr val="bg1"/>
            </a:solidFill>
          </a:endParaRPr>
        </a:p>
      </dsp:txBody>
      <dsp:txXfrm>
        <a:off x="1034266" y="2635764"/>
        <a:ext cx="3547728" cy="527293"/>
      </dsp:txXfrm>
    </dsp:sp>
    <dsp:sp modelId="{27054F94-03C7-4AC0-AE55-5A23B663A486}">
      <dsp:nvSpPr>
        <dsp:cNvPr id="0" name=""/>
        <dsp:cNvSpPr/>
      </dsp:nvSpPr>
      <dsp:spPr>
        <a:xfrm>
          <a:off x="704708" y="2569852"/>
          <a:ext cx="659116" cy="659116"/>
        </a:xfrm>
        <a:prstGeom prst="ellipse">
          <a:avLst/>
        </a:prstGeom>
        <a:blipFill rotWithShape="0">
          <a:blip xmlns:r="http://schemas.openxmlformats.org/officeDocument/2006/relationships" r:embed="rId4"/>
          <a:stretch>
            <a:fillRect l="-5000" r="-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90DD89-75C1-4D9D-9A35-6B13245F9E1F}">
      <dsp:nvSpPr>
        <dsp:cNvPr id="0" name=""/>
        <dsp:cNvSpPr/>
      </dsp:nvSpPr>
      <dsp:spPr>
        <a:xfrm>
          <a:off x="835930" y="3426603"/>
          <a:ext cx="3746064" cy="527293"/>
        </a:xfrm>
        <a:prstGeom prst="rect">
          <a:avLst/>
        </a:prstGeom>
        <a:solidFill>
          <a:srgbClr val="202E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539" tIns="45720" rIns="45720" bIns="4572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kern="1200" dirty="0">
              <a:solidFill>
                <a:schemeClr val="bg1"/>
              </a:solidFill>
            </a:rPr>
            <a:t>Conclusion</a:t>
          </a:r>
          <a:endParaRPr lang="en-GB" sz="1800" kern="1200" dirty="0">
            <a:solidFill>
              <a:schemeClr val="bg1"/>
            </a:solidFill>
          </a:endParaRPr>
        </a:p>
      </dsp:txBody>
      <dsp:txXfrm>
        <a:off x="835930" y="3426603"/>
        <a:ext cx="3746064" cy="527293"/>
      </dsp:txXfrm>
    </dsp:sp>
    <dsp:sp modelId="{62B16E82-AB3B-440C-81BA-BA86F5D45608}">
      <dsp:nvSpPr>
        <dsp:cNvPr id="0" name=""/>
        <dsp:cNvSpPr/>
      </dsp:nvSpPr>
      <dsp:spPr>
        <a:xfrm>
          <a:off x="506372" y="3360692"/>
          <a:ext cx="659116" cy="659116"/>
        </a:xfrm>
        <a:prstGeom prst="ellipse">
          <a:avLst/>
        </a:prstGeom>
        <a:blipFill dpi="0" rotWithShape="0">
          <a:blip xmlns:r="http://schemas.openxmlformats.org/officeDocument/2006/relationships" r:embed="rId5"/>
          <a:srcRect/>
          <a:stretch>
            <a:fillRect l="-17040" t="-12985" r="1720" b="-32198"/>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943403-4E74-43F6-B107-4C9898CB5FA5}">
      <dsp:nvSpPr>
        <dsp:cNvPr id="0" name=""/>
        <dsp:cNvSpPr/>
      </dsp:nvSpPr>
      <dsp:spPr>
        <a:xfrm>
          <a:off x="402196" y="4217443"/>
          <a:ext cx="4179799" cy="527293"/>
        </a:xfrm>
        <a:prstGeom prst="rect">
          <a:avLst/>
        </a:prstGeom>
        <a:solidFill>
          <a:srgbClr val="202E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539" tIns="45720" rIns="45720" bIns="4572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kern="1200" dirty="0">
              <a:solidFill>
                <a:schemeClr val="bg1"/>
              </a:solidFill>
            </a:rPr>
            <a:t>Transboundary implications</a:t>
          </a:r>
          <a:endParaRPr lang="en-GB" sz="1800" kern="1200" dirty="0">
            <a:solidFill>
              <a:schemeClr val="bg1"/>
            </a:solidFill>
          </a:endParaRPr>
        </a:p>
      </dsp:txBody>
      <dsp:txXfrm>
        <a:off x="402196" y="4217443"/>
        <a:ext cx="4179799" cy="527293"/>
      </dsp:txXfrm>
    </dsp:sp>
    <dsp:sp modelId="{EE1C21AF-6100-4D9F-A465-5D8AAA22CDB7}">
      <dsp:nvSpPr>
        <dsp:cNvPr id="0" name=""/>
        <dsp:cNvSpPr/>
      </dsp:nvSpPr>
      <dsp:spPr>
        <a:xfrm>
          <a:off x="72638" y="4151531"/>
          <a:ext cx="659116" cy="659116"/>
        </a:xfrm>
        <a:prstGeom prst="ellipse">
          <a:avLst/>
        </a:prstGeom>
        <a:blipFill dpi="0" rotWithShape="0">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15T14:32:20.15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310 185,'5'0,"57"0,75-9,-115 5,-1 0,1-1,-1-1,0-1,-1-1,0-1,21-12,-36 18,6-3,-1 1,0-1,0-1,-1 0,0 0,0-1,-1 0,0 0,8-12,-15 20,-1-1,1 1,-1 0,1-1,-1 1,1-1,-1 1,0-1,1 1,-1-1,0 0,0 1,1-1,-1 1,0-1,0 0,0 1,0-1,1 0,-1 1,0-1,0 1,0-1,-1 0,1 1,0-1,0 0,0 1,0-1,0 1,-1-1,1 0,0 1,-1-1,1 1,0-1,-1 1,1-1,-1 1,1-1,-1 1,1 0,-1-1,1 1,-1-1,1 1,-1 0,1 0,-1-1,0 1,1 0,-1 0,1 0,-1 0,0-1,1 1,-1 0,0 0,1 0,-1 1,-1-1,-45 6,44-5,-26 6,1 0,0 2,0 2,1 0,0 2,1 1,0 0,2 2,-39 32,59-44,0 1,0-1,0 1,0 0,1 0,0 1,0-1,-4 11,6-14,0 0,1 0,0 0,-1 0,1 0,0 0,0 0,0 0,0 0,0 0,0 0,1 0,-1-1,1 1,-1 0,1 0,0 0,0 0,0 0,0-1,0 1,0 0,0-1,1 1,-1-1,0 1,1-1,-1 0,1 0,3 3,5 1,0 0,0-1,0 0,1 0,-1-1,1 0,21 2,84 0,-95-5,438-28,-438 24,-29 2,-37 1,-12 4,1 3,0 2,-62 18,68-15,50-11,-32 7,0 1,-38 15,56-14,14-3,33 2,492 1,-410-11,68-5,69 1,-191 11,-60-5,0 0,0 0,-1 0,1 0,0 0,-1 0,1 0,0 0,-1 1,1-1,0 0,-1 0,1 1,0-1,-1 0,1 1,-1-1,1 1,-1-1,1 1,-1-1,1 1,-1-1,1 1,-1 0,0-1,1 1,-1 0,0-1,1 2,-1 0,-1-1,1 0,-1 1,1-1,-1 0,1 0,-1 1,0-1,0 0,0 0,1 0,-1 0,0 0,-2 2,-43 30,45-32,-55 32,-2-3,-99 37,-131 27,91-32,4-2,69-24,-124 56,237-87,4-1,-1 0,0-1,0 0,0-1,-13 3,20-5,0 0,0 0,0 0,0 0,0 0,0 0,0 0,-1-1,1 1,0 0,0-1,0 1,0 0,0-1,0 1,0-1,1 0,-1 1,-1-2,1 0,0 1,0-1,0 1,0-1,1 0,-1 1,1-1,-1 0,1 0,0 1,0-1,-1 0,1 0,1 1,-1-1,0-2,1 0,0 0,0 0,0 0,1 0,-1 0,1 1,0-1,0 1,0-1,0 1,1 0,0-1,-1 1,1 1,0-1,0 0,1 1,-1-1,1 1,-1 0,1 0,3-1,14-6,-1 1,44-10,-43 13,-2 0,137-45,-143 46,0-2,0 0,-1-1,0 0,-1 0,0-1,0-1,0 0,13-16,-23 24,0 0,0 0,0 0,0 0,0 0,0 0,-1 0,1-1,-1 1,1 0,-1-1,1 1,-1 0,0-1,1 1,-1-1,0 1,0 0,0-1,0 1,0-1,0 1,-1 0,1-1,-1-1,0 2,0-1,-1 0,1 1,-1-1,1 1,-1 0,1-1,-1 1,0 0,0 0,0 0,0 0,1 1,-1-1,-3 0,-10-3,0 1,-1 1,-24-1,33 3,-286 1,199 1,81-2,1 0,0 1,0 0,-1 1,1 0,0 1,-15 6,26-8,-1-1,1 1,-1 0,1 0,-1 0,1 0,-1 0,1 0,0 0,0 0,0 0,-1 1,1-1,-1 2,2-2,0 0,0-1,0 1,0-1,0 1,0 0,0-1,0 1,0-1,0 1,0 0,0-1,0 1,0-1,1 1,-1 0,0-1,0 1,1-1,-1 1,0-1,1 1,-1-1,1 1,-1-1,1 1,3 2,0-1,1 1,-1-1,1 0,-1 0,1 0,-1 0,9 1,39 5,0-2,1-2,53-3,-46-2,104 14,-160-13,0 0,0 1,0 0,0 0,0 0,0 0,0 0,-1 1,1 0,-1 0,1 0,-1 0,0 0,1 1,-1-1,5 7,-7-8,-1 0,1 1,-1-1,0 0,1 0,-1 1,0-1,0 0,0 1,0-1,0 0,0 1,0-1,0 0,0 0,-1 1,1-1,0 0,-2 2,0 2,0-2,-1 1,1 0,-1 0,0-1,0 0,-1 1,-3 2,-23 18,-2-2,0 0,-1-2,-59 25,-157 49,126-50,106-37,0 0,0 0,1 2,-22 15,33-21,1 0,0 0,0 1,1-1,-1 1,1 0,0 0,0 0,0 1,0-1,1 1,0-1,0 1,0 0,0 0,1 0,0 0,0 0,-1 8,2-10,1 0,-1 0,1 0,-1 0,1 0,0 0,0 0,0-1,0 1,1 0,-1-1,1 1,0-1,-1 1,1-1,0 0,0 0,1 0,-1 0,0 0,1 0,-1-1,1 1,-1-1,6 2,6 3,-1-2,1 0,0 0,15 1,55 5,2-4,-1-4,1-3,-1-4,0-4,87-20,-145 24,-13 3,1-1,-1 0,0-1,0-1,15-6,-29 11,0 0,0 0,1-1,-1 1,0 0,0 0,1 0,-1 0,0 0,0 0,0-1,1 1,-1 0,0 0,0 0,0 0,0-1,0 1,1 0,-1 0,0 0,0-1,0 1,0 0,0 0,0-1,0 1,0 0,0 0,0 0,0-1,0 1,0 0,0 0,0-1,0 1,0 0,0 0,0-1,0 1,0 0,0 0,0-1,0 1,-1 0,1 0,0 0,0 0,0-1,0 1,-1 0,1 0,0 0,0 0,0-1,-1 1,1 0,0 0,0 0,0 0,-1 0,1 0,0 0,0 0,-1 0,1 0,0 0,0 0,-1 0,-6-3,-1 1,0 1,0-1,1 2,-1-1,0 1,0 0,-12 1,-71 15,54-8,-304 72,289-66,-1 2,46-12,17-3,33-7,131-28,-2-9,192-73,-278 84,148-49,-193 69,1 2,0 2,67-4,-91 13,-29 5,-36 6,-135 37,-259 107,417-142,27-9,15-1,54 0,0-3,128-16,-120 7,63-3,-1-7,182-46,-308 58,-26 4,-33 8,40-6,-320 75,244-53,-151 64,217-80,-1 1,1 1,-14 10,26-17,0-1,-1 1,1 0,0 0,0 0,0 0,0 1,0-1,0 0,0 0,0 1,0-1,1 0,-1 1,1-1,-1 1,1-1,-1 1,1-1,-1 3,2-3,-1 0,1 0,-1 1,1-1,-1 0,1 0,-1 0,1 0,0 0,0 0,0 0,-1-1,1 1,0 0,0 0,0-1,0 1,0 0,3 0,5 3,0-1,1 0,-1 0,19 1,16 1,66-3,-68-2,55 6,-95-2,-12 3,-20 6,-268 76,165-52,-242 61,369-97,0 1,0 1,0-1,0 1,1 0,-1 1,-6 5,11-9,1 1,-1-1,0 1,1-1,-1 1,1 0,-1-1,1 1,-1 0,1 0,0-1,-1 1,1 0,0 0,0-1,-1 1,1 0,0 0,0 0,0 0,0-1,0 1,0 2,1-2,0 0,0 1,0-1,0 0,0 1,0-1,0 0,1 0,-1 0,0 0,1 0,-1 0,0 0,1 0,-1-1,1 1,1 0,14 5,0-1,1-1,-1 0,1-1,-1-1,1-1,0 0,20-3,17-3,70-15,-122 19,18-2,0-1,0-1,0-1,-1-1,1-1,30-16,-49 23,0 0,-1-1,1 1,-1 0,1 0,-1-1,1 1,-1-1,0 1,0-1,0 1,0-1,0 0,0 0,0 1,0-3,-1 3,0 0,0-1,0 1,0 0,0 0,0 0,0 0,-1 0,1 0,0 0,-1 0,1 0,-1 0,1 1,-1-1,0 0,1 0,-1 0,0 0,1 1,-3-2,-2-2,-1 1,0-1,0 1,0 0,0 1,-1 0,-11-3,-28-4,1 2,-78-2,-98 12,117 0,88-2,-33-1,-1 2,1 3,-53 11,99-16,1 1,-1 0,0 0,0 0,0 0,0 0,1 1,-1-1,0 1,1 0,0 0,-1 0,-1 2,3-2,0-1,0 0,0 1,0-1,1 1,-1-1,1 1,-1-1,1 1,-1-1,1 1,0-1,0 1,0-1,0 1,0 0,0-1,1 4,0-2,0 1,1-1,-1 0,1 0,0 0,0 0,0 0,1 0,-1 0,1 0,-1-1,1 0,0 1,0-1,0 0,0 0,0-1,1 1,-1-1,6 2,15 5,1-2,1-1,-1-1,38 0,106-5,-57-8,220-44,-297 42,-15 5,-33 13,-176 71,-182 87,349-154,0 1,1 1,1 1,-35 29,53-41,1-1,-1 0,1 1,-1-1,1 1,0-1,-1 1,1-1,0 1,0 0,0 0,1 0,-1-1,0 1,1 0,-1 0,1 0,-1 0,1 0,0 0,0 0,0 0,0 0,1 3,0-3,0 0,0 0,1-1,-1 1,1 0,0 0,-1-1,1 1,0-1,0 1,0-1,0 0,0 0,0 0,1 0,-1 0,3 0,14 4,0-1,0 0,35 1,53-2,127-11,107-29,-163 16,-232 20,-169 1,145 5,-1 4,-137 33,161-22,41-9,15-3,28 3,28-3,1-3,87-3,-73-2,274-12,-288 7,0-4,0-2,103-34,-149 41,1 0,-1-1,0-1,0 0,0 0,-1-1,17-14,-27 21,0-1,-1 1,1-1,-1 1,1 0,-1-1,1 1,-1-1,1 1,-1-1,1 0,-1 1,0-1,1 1,-1-1,0 0,0 1,1-1,-1 0,0 1,0-1,0 0,0 1,0-1,0 0,0 1,0-1,0 0,0 0,0 1,0-1,0 0,-1 1,1-1,0 0,-1 1,1-1,0 1,-1-1,1 1,-1-1,1 0,-1 1,1 0,-1-1,1 1,-1-1,1 1,-1-1,1 1,-1 0,0 0,1-1,-1 1,0 0,1 0,-1 0,0 0,0 0,1-1,-1 1,0 1,1-1,-1 0,0 0,-53-1,-4 11,1 2,-69 25,3-1,50-18,33-10,0 2,1 1,1 2,-44 22,63-19,19-15,0-1,0 0,1 1,-1-1,0 0,0 1,0-1,0 1,0-1,0 0,1 1,-1-1,0 0,0 0,0 1,1-1,-1 0,0 1,1-1,-1 0,0 0,0 0,1 1,-1-1,0 0,1 0,-1 0,1 0,-1 0,0 1,1-1,-1 0,0 0,1 0,4 1,1-1,-1 1,0-1,0 0,1 0,-1-1,6-1,14-4,-1-1,0-2,0 0,32-19,87-60,-100 60,79-53,178-153,-289 224,-1 3,0-1,-1-1,0 1,-1-2,0 1,0-1,-1 0,0-1,8-19,-14 29,-1 0,1 0,-1 0,0 0,0 0,1 0,-1 0,0 0,0 0,0 0,0 0,0 0,0-1,0 1,-1 0,1 0,0 0,-1 0,1 0,-1 0,1 0,-1 0,1 0,-1 0,1 1,-1-1,0 0,0 0,1 0,-3 0,0-1,-1 0,1 1,-1 0,1-1,-1 1,0 1,-7-2,-14 0,-1 1,1 2,0 0,0 1,0 2,-43 11,-154 60,134-43,-143 61,194-75,1 2,1 1,-62 49,93-66,0-1,0 1,0-1,0 1,1 0,0 0,0 1,0-1,0 1,1 0,-3 6,5-9,-1-1,1 1,0 0,0 0,1-1,-1 1,0 0,1 0,-1-1,1 1,-1 0,1-1,0 1,-1-1,1 1,0-1,0 1,0-1,1 1,-1-1,0 0,0 0,1 1,-1-1,0 0,1 0,0-1,-1 1,1 0,-1 0,1-1,0 1,-1-1,4 1,31 11,-25-9,0 0,0 1,19 10,-28-13,-1 0,1 0,-1 0,0 0,1 0,-1 1,0-1,0 0,0 1,0-1,0 1,0-1,0 1,0 0,-1-1,1 1,0 0,-1-1,0 1,1 0,-1 0,0-1,0 1,0 0,0 0,0 0,-1-1,1 1,0 0,-1-1,1 1,-1 0,0 0,-1 1,-1 4,-1 0,0-1,-1 1,0-1,0 0,-10 8,-15 12,-60 37,54-40,-41 36,75-58,0 0,1 1,-1-1,0 1,0-1,1 1,-1 0,1-1,0 1,-1 0,1 0,0 0,0 0,0 0,0 0,1 0,-1 0,1 1,-1-1,0 3,2-4,0 1,0-1,-1 0,1 0,0 0,0 0,0 0,0 0,0 0,0 0,1 0,-1-1,0 1,0 0,1-1,-1 1,0-1,0 1,1-1,-1 0,1 0,-1 1,2-1,15 1,0 0,0-1,29-4,212-36,-217 31,-1-2,0-2,77-35,-98 32,-20 15,0 1,0-1,0 1,-1-1,1 1,0-1,0 1,0-1,0 1,0-1,-1 1,1-1,0 1,0 0,-1-1,1 1,0-1,0 1,-1 0,1-1,-1 1,1 0,0 0,-1-1,1 1,-1 0,1 0,0-1,-1 1,1 0,-1 0,1 0,-1 0,1 0,-1 0,1 0,-1 0,1 0,-1 0,1 0,-1 0,1 0,-1 0,0 0,-21 0,-1 1,1 0,-1 2,1 1,0 0,-23 9,-2-2,-60 17,0 3,-103 48,201-76,-46 24,52-25,0-1,0 1,0 0,0 0,0 0,1 1,-1-1,1 1,0-1,0 1,0 0,0 0,-2 3,4-5,0 0,0 0,-1 0,1 0,0 0,1 1,-1-1,0-1,0 1,0 0,1 0,-1 0,0 0,1 0,-1 0,1 0,-1 0,1 0,-1 0,1-1,0 1,0 0,-1-1,1 1,0 0,0-1,-1 1,1-1,0 1,0-1,0 1,1-1,35 13,15-5,1-2,0-2,0-2,65-7,-26 1,-40 3,62 0,-110 4,-17 3,-38 10,15-4,-14 5,-63 26,112-43,0 0,1 0,-1 0,0 0,0 1,1-1,-1 0,0 0,1 0,-1 1,0-1,1 0,-1 1,1-1,-1 1,0-1,1 1,-1-1,1 1,0-1,-1 1,1 0,-1-1,1 1,0-1,-1 1,1 0,0-1,0 1,-1 1,21 4,-18-6,0 0,-1 0,1 0,0 0,0 0,-1 1,1-1,0 1,-1-1,1 1,-1-1,1 1,-1 0,1 0,-1 0,1 0,-1 0,0 0,1 0,-1 0,0 1,2 2,-3 0,0 0,0 0,1 0,-1 0,1 0,0 0,0 0,2 6,9 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59B1C-2778-8748-8F8F-BE45EE7FE252}"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9499E-6260-1B47-BC78-861D3B417267}" type="slidenum">
              <a:rPr lang="en-US" smtClean="0"/>
              <a:t>‹#›</a:t>
            </a:fld>
            <a:endParaRPr lang="en-US"/>
          </a:p>
        </p:txBody>
      </p:sp>
    </p:spTree>
    <p:extLst>
      <p:ext uri="{BB962C8B-B14F-4D97-AF65-F5344CB8AC3E}">
        <p14:creationId xmlns:p14="http://schemas.microsoft.com/office/powerpoint/2010/main" val="346776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079499E-6260-1B47-BC78-861D3B417267}" type="slidenum">
              <a:rPr lang="en-US" smtClean="0"/>
              <a:t>1</a:t>
            </a:fld>
            <a:endParaRPr lang="en-US"/>
          </a:p>
        </p:txBody>
      </p:sp>
    </p:spTree>
    <p:extLst>
      <p:ext uri="{BB962C8B-B14F-4D97-AF65-F5344CB8AC3E}">
        <p14:creationId xmlns:p14="http://schemas.microsoft.com/office/powerpoint/2010/main" val="2225103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01D9B-CC3C-7F59-CAB8-277DA4058B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42FA4-EBC0-F9AC-2561-07886006C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DC5CA-CD75-E367-4597-E3C31EC6DEB2}"/>
              </a:ext>
            </a:extLst>
          </p:cNvPr>
          <p:cNvSpPr>
            <a:spLocks noGrp="1"/>
          </p:cNvSpPr>
          <p:nvPr>
            <p:ph type="body" idx="1"/>
          </p:nvPr>
        </p:nvSpPr>
        <p:spPr/>
        <p:txBody>
          <a:bodyPr/>
          <a:lstStyle/>
          <a:p>
            <a:pPr>
              <a:buNone/>
            </a:pPr>
            <a:endParaRPr lang="en-US" dirty="0"/>
          </a:p>
        </p:txBody>
      </p:sp>
      <p:sp>
        <p:nvSpPr>
          <p:cNvPr id="4" name="Slide Number Placeholder 3">
            <a:extLst>
              <a:ext uri="{FF2B5EF4-FFF2-40B4-BE49-F238E27FC236}">
                <a16:creationId xmlns:a16="http://schemas.microsoft.com/office/drawing/2014/main" id="{0AA96B44-A48A-5886-8A4E-F63A81FA21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927B4-58F3-4D48-9F27-4E61CD6FF9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688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A7C2F-D966-FBD3-949B-3FD8F6282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C5986-534A-359A-A884-94B078D51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2E15C-8D40-BECE-2AA6-89B5C0B2C8D3}"/>
              </a:ext>
            </a:extLst>
          </p:cNvPr>
          <p:cNvSpPr>
            <a:spLocks noGrp="1"/>
          </p:cNvSpPr>
          <p:nvPr>
            <p:ph type="body" idx="1"/>
          </p:nvPr>
        </p:nvSpPr>
        <p:spPr/>
        <p:txBody>
          <a:bodyPr/>
          <a:lstStyle/>
          <a:p>
            <a:pPr>
              <a:buNone/>
            </a:pPr>
            <a:endParaRPr lang="en-US" dirty="0"/>
          </a:p>
        </p:txBody>
      </p:sp>
      <p:sp>
        <p:nvSpPr>
          <p:cNvPr id="4" name="Slide Number Placeholder 3">
            <a:extLst>
              <a:ext uri="{FF2B5EF4-FFF2-40B4-BE49-F238E27FC236}">
                <a16:creationId xmlns:a16="http://schemas.microsoft.com/office/drawing/2014/main" id="{E2D59EF1-9F0C-A244-A26D-F6290DAFE6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927B4-58F3-4D48-9F27-4E61CD6FF9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47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5AB6D-D6F1-682E-0FD7-CE3C96579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014F1-3E7B-2D73-0594-644E6299E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F6EAC5-0538-B37D-6944-4621EE2C2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C92923-3C29-8AA6-0A62-E41FE6E16E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927B4-58F3-4D48-9F27-4E61CD6FF9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969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fld id="{7079499E-6260-1B47-BC78-861D3B417267}" type="slidenum">
              <a:rPr lang="en-US" smtClean="0"/>
              <a:t>13</a:t>
            </a:fld>
            <a:endParaRPr lang="en-US"/>
          </a:p>
        </p:txBody>
      </p:sp>
    </p:spTree>
    <p:extLst>
      <p:ext uri="{BB962C8B-B14F-4D97-AF65-F5344CB8AC3E}">
        <p14:creationId xmlns:p14="http://schemas.microsoft.com/office/powerpoint/2010/main" val="214404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927B4-58F3-4D48-9F27-4E61CD6FF9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961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9DECF-173B-BBB1-9D92-6A0584BFF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603AD1-2BF0-397A-F29A-CF55A44A59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34AD5-E19C-D3D2-9D16-02306B143B6E}"/>
              </a:ext>
            </a:extLst>
          </p:cNvPr>
          <p:cNvSpPr>
            <a:spLocks noGrp="1"/>
          </p:cNvSpPr>
          <p:nvPr>
            <p:ph type="body" idx="1"/>
          </p:nvPr>
        </p:nvSpPr>
        <p:spPr/>
        <p:txBody>
          <a:bodyPr/>
          <a:lstStyle/>
          <a:p>
            <a:pPr>
              <a:buNone/>
            </a:pPr>
            <a:endParaRPr lang="en-US" dirty="0"/>
          </a:p>
        </p:txBody>
      </p:sp>
      <p:sp>
        <p:nvSpPr>
          <p:cNvPr id="4" name="Slide Number Placeholder 3">
            <a:extLst>
              <a:ext uri="{FF2B5EF4-FFF2-40B4-BE49-F238E27FC236}">
                <a16:creationId xmlns:a16="http://schemas.microsoft.com/office/drawing/2014/main" id="{D795B51B-1B75-EE07-B98D-C8E18DF520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927B4-58F3-4D48-9F27-4E61CD6FF9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196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526A8-5570-94A6-4BAB-89CF144D9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DACBB-F6BD-43CF-4286-9B4E1933F0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51106B-3430-9806-87C3-A521DAC7278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FA4361E-1747-BB85-BCEF-4DC7C89229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927B4-58F3-4D48-9F27-4E61CD6FF9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51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8A685-5C2A-DCD2-AD2F-D03C7DB6B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297AE-D1CA-88B6-5977-61562604E9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ACD19-112D-EE1C-97F4-EF42871DBA4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0131EEE-7074-6D93-CF7B-541742B361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927B4-58F3-4D48-9F27-4E61CD6FF9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38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43F6A-BB9E-DF18-5B01-408B19F2F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FBF5F-EBBB-F2E3-1A14-75E3EEA8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23B35-416C-63C9-07C1-11A1F242BEFA}"/>
              </a:ext>
            </a:extLst>
          </p:cNvPr>
          <p:cNvSpPr>
            <a:spLocks noGrp="1"/>
          </p:cNvSpPr>
          <p:nvPr>
            <p:ph type="body" idx="1"/>
          </p:nvPr>
        </p:nvSpPr>
        <p:spPr/>
        <p:txBody>
          <a:bodyPr/>
          <a:lstStyle/>
          <a:p>
            <a:pPr>
              <a:buNone/>
            </a:pPr>
            <a:endParaRPr lang="en-US" dirty="0"/>
          </a:p>
        </p:txBody>
      </p:sp>
      <p:sp>
        <p:nvSpPr>
          <p:cNvPr id="4" name="Slide Number Placeholder 3">
            <a:extLst>
              <a:ext uri="{FF2B5EF4-FFF2-40B4-BE49-F238E27FC236}">
                <a16:creationId xmlns:a16="http://schemas.microsoft.com/office/drawing/2014/main" id="{41B567CC-A42C-E402-5A9D-19080AFEC1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927B4-58F3-4D48-9F27-4E61CD6FF9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62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95CE3-C051-847B-B308-98D47432FA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E1F8D-BEAB-EB44-F8C3-7C9EDC35B4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3A30A-83A0-5B15-8891-FF67F6273131}"/>
              </a:ext>
            </a:extLst>
          </p:cNvPr>
          <p:cNvSpPr>
            <a:spLocks noGrp="1"/>
          </p:cNvSpPr>
          <p:nvPr>
            <p:ph type="body" idx="1"/>
          </p:nvPr>
        </p:nvSpPr>
        <p:spPr/>
        <p:txBody>
          <a:bodyPr/>
          <a:lstStyle/>
          <a:p>
            <a:pPr>
              <a:buNone/>
            </a:pPr>
            <a:endParaRPr lang="en-US" dirty="0"/>
          </a:p>
        </p:txBody>
      </p:sp>
      <p:sp>
        <p:nvSpPr>
          <p:cNvPr id="4" name="Slide Number Placeholder 3">
            <a:extLst>
              <a:ext uri="{FF2B5EF4-FFF2-40B4-BE49-F238E27FC236}">
                <a16:creationId xmlns:a16="http://schemas.microsoft.com/office/drawing/2014/main" id="{06BAA051-E790-7CF1-550D-2648E3678B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927B4-58F3-4D48-9F27-4E61CD6FF9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771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65417-F58B-2485-7C28-497120957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BE0B0-B5EC-EF07-B3C7-D7C386E5B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FBCA3-FA84-149B-76EE-93F64E298CF2}"/>
              </a:ext>
            </a:extLst>
          </p:cNvPr>
          <p:cNvSpPr>
            <a:spLocks noGrp="1"/>
          </p:cNvSpPr>
          <p:nvPr>
            <p:ph type="body" idx="1"/>
          </p:nvPr>
        </p:nvSpPr>
        <p:spPr/>
        <p:txBody>
          <a:bodyPr/>
          <a:lstStyle/>
          <a:p>
            <a:pPr>
              <a:buNone/>
            </a:pPr>
            <a:endParaRPr lang="en-GB" dirty="0"/>
          </a:p>
        </p:txBody>
      </p:sp>
      <p:sp>
        <p:nvSpPr>
          <p:cNvPr id="4" name="Slide Number Placeholder 3">
            <a:extLst>
              <a:ext uri="{FF2B5EF4-FFF2-40B4-BE49-F238E27FC236}">
                <a16:creationId xmlns:a16="http://schemas.microsoft.com/office/drawing/2014/main" id="{A12E28C6-871F-7072-947C-22ABAD9B2B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927B4-58F3-4D48-9F27-4E61CD6FF9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33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1975E-7752-F92E-D205-EB67C38DB5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98D41-18CA-ECD9-FF46-3652E35165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D93787-DE60-B248-F198-EBC6AF991978}"/>
              </a:ext>
            </a:extLst>
          </p:cNvPr>
          <p:cNvSpPr>
            <a:spLocks noGrp="1"/>
          </p:cNvSpPr>
          <p:nvPr>
            <p:ph type="body" idx="1"/>
          </p:nvPr>
        </p:nvSpPr>
        <p:spPr/>
        <p:txBody>
          <a:bodyPr/>
          <a:lstStyle/>
          <a:p>
            <a:pPr>
              <a:buNone/>
            </a:pPr>
            <a:endParaRPr lang="en-US" dirty="0"/>
          </a:p>
        </p:txBody>
      </p:sp>
      <p:sp>
        <p:nvSpPr>
          <p:cNvPr id="4" name="Slide Number Placeholder 3">
            <a:extLst>
              <a:ext uri="{FF2B5EF4-FFF2-40B4-BE49-F238E27FC236}">
                <a16:creationId xmlns:a16="http://schemas.microsoft.com/office/drawing/2014/main" id="{BB00C7FC-DD71-FCEF-6016-0F75CAB4AD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927B4-58F3-4D48-9F27-4E61CD6FF9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38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C22910-1675-4A2F-8442-C56CCFC60668}"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13E1-4620-4F6D-995F-140016E7854B}" type="slidenum">
              <a:rPr lang="en-US" smtClean="0"/>
              <a:t>‹#›</a:t>
            </a:fld>
            <a:endParaRPr lang="en-US"/>
          </a:p>
        </p:txBody>
      </p:sp>
    </p:spTree>
    <p:extLst>
      <p:ext uri="{BB962C8B-B14F-4D97-AF65-F5344CB8AC3E}">
        <p14:creationId xmlns:p14="http://schemas.microsoft.com/office/powerpoint/2010/main" val="131775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22910-1675-4A2F-8442-C56CCFC60668}"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13E1-4620-4F6D-995F-140016E7854B}" type="slidenum">
              <a:rPr lang="en-US" smtClean="0"/>
              <a:t>‹#›</a:t>
            </a:fld>
            <a:endParaRPr lang="en-US"/>
          </a:p>
        </p:txBody>
      </p:sp>
    </p:spTree>
    <p:extLst>
      <p:ext uri="{BB962C8B-B14F-4D97-AF65-F5344CB8AC3E}">
        <p14:creationId xmlns:p14="http://schemas.microsoft.com/office/powerpoint/2010/main" val="1024465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22910-1675-4A2F-8442-C56CCFC60668}"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13E1-4620-4F6D-995F-140016E7854B}" type="slidenum">
              <a:rPr lang="en-US" smtClean="0"/>
              <a:t>‹#›</a:t>
            </a:fld>
            <a:endParaRPr lang="en-US"/>
          </a:p>
        </p:txBody>
      </p:sp>
    </p:spTree>
    <p:extLst>
      <p:ext uri="{BB962C8B-B14F-4D97-AF65-F5344CB8AC3E}">
        <p14:creationId xmlns:p14="http://schemas.microsoft.com/office/powerpoint/2010/main" val="2577017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E58236-5716-426B-9431-2E0634539B24}" type="datetime1">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546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D50590-525E-4BC5-9C5B-47332823A432}" type="datetime1">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052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9DC31-AFFA-4D2A-8EA1-1800842E5BA9}" type="datetime1">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8352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972B7F-3F49-4130-8906-48DE812377E8}" type="datetime1">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1216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51BF9F-4FDB-41AC-A174-5FE568EB3D68}" type="datetime1">
              <a:rPr lang="en-US" smtClean="0"/>
              <a:t>4/26/2025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4448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4FFDCC-D3A1-44B3-81D3-40CC655126E1}" type="datetime1">
              <a:rPr lang="en-US" smtClean="0"/>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976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E11FB-E2FE-4FE1-9552-78E77A478068}" type="datetime1">
              <a:rPr lang="en-US" smtClean="0"/>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2897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916A3B1C-9C2E-4C73-8678-F004C5CAB871}" type="datetime1">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774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22910-1675-4A2F-8442-C56CCFC60668}"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13E1-4620-4F6D-995F-140016E7854B}" type="slidenum">
              <a:rPr lang="en-US" smtClean="0"/>
              <a:t>‹#›</a:t>
            </a:fld>
            <a:endParaRPr lang="en-US"/>
          </a:p>
        </p:txBody>
      </p:sp>
    </p:spTree>
    <p:extLst>
      <p:ext uri="{BB962C8B-B14F-4D97-AF65-F5344CB8AC3E}">
        <p14:creationId xmlns:p14="http://schemas.microsoft.com/office/powerpoint/2010/main" val="2374906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9CC52DCB-FE5D-4151-A3AF-BA614FB6085C}" type="datetime1">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6698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EB236F-4E29-4C08-A562-CD4A11B1951D}" type="datetime1">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5929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45E6F-D898-40FC-AF88-207D4474AEBE}" type="datetime1">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8219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C344116-2746-9064-89C9-03F28DE96710}"/>
              </a:ext>
            </a:extLst>
          </p:cNvPr>
          <p:cNvSpPr/>
          <p:nvPr userDrawn="1"/>
        </p:nvSpPr>
        <p:spPr>
          <a:xfrm>
            <a:off x="0" y="-17792"/>
            <a:ext cx="12192000" cy="68757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E44A3A06-48C5-5DB1-6380-3CC787555B08}"/>
              </a:ext>
            </a:extLst>
          </p:cNvPr>
          <p:cNvSpPr/>
          <p:nvPr userDrawn="1"/>
        </p:nvSpPr>
        <p:spPr>
          <a:xfrm>
            <a:off x="0" y="5325502"/>
            <a:ext cx="12192000" cy="1532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platzhalter 15">
            <a:extLst>
              <a:ext uri="{FF2B5EF4-FFF2-40B4-BE49-F238E27FC236}">
                <a16:creationId xmlns:a16="http://schemas.microsoft.com/office/drawing/2014/main" id="{5B7FB0D6-F54E-3294-C833-88A1B897C69D}"/>
              </a:ext>
            </a:extLst>
          </p:cNvPr>
          <p:cNvSpPr>
            <a:spLocks noGrp="1"/>
          </p:cNvSpPr>
          <p:nvPr>
            <p:ph type="body" sz="quarter" idx="12" hasCustomPrompt="1"/>
          </p:nvPr>
        </p:nvSpPr>
        <p:spPr>
          <a:xfrm>
            <a:off x="553245" y="604299"/>
            <a:ext cx="6408739" cy="2033958"/>
          </a:xfrm>
        </p:spPr>
        <p:txBody>
          <a:bodyPr lIns="0" tIns="0" rIns="0" bIns="0">
            <a:noAutofit/>
          </a:bodyPr>
          <a:lstStyle>
            <a:lvl1pPr marL="0" indent="0">
              <a:lnSpc>
                <a:spcPct val="105000"/>
              </a:lnSpc>
              <a:spcBef>
                <a:spcPts val="0"/>
              </a:spcBef>
              <a:spcAft>
                <a:spcPts val="0"/>
              </a:spcAft>
              <a:buFontTx/>
              <a:buNone/>
              <a:defRPr sz="3200" b="0" spc="0" baseline="0">
                <a:solidFill>
                  <a:schemeClr val="bg1"/>
                </a:solidFill>
                <a:latin typeface="+mj-lt"/>
              </a:defRPr>
            </a:lvl1pPr>
            <a:lvl2pPr marL="457200" indent="0">
              <a:buFontTx/>
              <a:buNone/>
              <a:defRPr>
                <a:solidFill>
                  <a:srgbClr val="FF0000"/>
                </a:solidFill>
              </a:defRPr>
            </a:lvl2pPr>
            <a:lvl3pPr marL="914400" indent="0">
              <a:buFontTx/>
              <a:buNone/>
              <a:defRPr>
                <a:solidFill>
                  <a:srgbClr val="FF0000"/>
                </a:solidFill>
              </a:defRPr>
            </a:lvl3pPr>
            <a:lvl4pPr marL="1371600" indent="0">
              <a:buFontTx/>
              <a:buNone/>
              <a:defRPr>
                <a:solidFill>
                  <a:srgbClr val="FF0000"/>
                </a:solidFill>
              </a:defRPr>
            </a:lvl4pPr>
            <a:lvl5pPr marL="1828800" indent="0">
              <a:buFontTx/>
              <a:buNone/>
              <a:defRPr>
                <a:solidFill>
                  <a:srgbClr val="FF0000"/>
                </a:solidFill>
              </a:defRPr>
            </a:lvl5pPr>
          </a:lstStyle>
          <a:p>
            <a:pPr marL="0" marR="0" lvl="0" indent="0" algn="l" defTabSz="914400" rtl="0" eaLnBrk="1" fontAlgn="auto" latinLnBrk="0" hangingPunct="1">
              <a:lnSpc>
                <a:spcPct val="105000"/>
              </a:lnSpc>
              <a:spcBef>
                <a:spcPts val="0"/>
              </a:spcBef>
              <a:spcAft>
                <a:spcPts val="0"/>
              </a:spcAft>
              <a:buClrTx/>
              <a:buSzTx/>
              <a:buFontTx/>
              <a:buNone/>
              <a:tabLst/>
              <a:defRPr/>
            </a:pPr>
            <a:r>
              <a:rPr lang="fr-FR" dirty="0" err="1"/>
              <a:t>Dreizeiliger</a:t>
            </a:r>
            <a:r>
              <a:rPr lang="fr-FR" dirty="0"/>
              <a:t> </a:t>
            </a:r>
            <a:r>
              <a:rPr lang="fr-FR" dirty="0" err="1"/>
              <a:t>Titel</a:t>
            </a:r>
            <a:r>
              <a:rPr lang="fr-FR" dirty="0"/>
              <a:t> </a:t>
            </a:r>
            <a:r>
              <a:rPr lang="de-DE" dirty="0"/>
              <a:t>‒</a:t>
            </a:r>
            <a:r>
              <a:rPr lang="fr-FR" dirty="0"/>
              <a:t> 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Aenean</a:t>
            </a:r>
            <a:r>
              <a:rPr lang="fr-FR" dirty="0"/>
              <a:t>.</a:t>
            </a:r>
          </a:p>
        </p:txBody>
      </p:sp>
      <p:sp>
        <p:nvSpPr>
          <p:cNvPr id="22" name="Textplatzhalter 21">
            <a:extLst>
              <a:ext uri="{FF2B5EF4-FFF2-40B4-BE49-F238E27FC236}">
                <a16:creationId xmlns:a16="http://schemas.microsoft.com/office/drawing/2014/main" id="{CD081FB4-32D9-64C3-80A0-B55237FE4BA9}"/>
              </a:ext>
            </a:extLst>
          </p:cNvPr>
          <p:cNvSpPr>
            <a:spLocks noGrp="1"/>
          </p:cNvSpPr>
          <p:nvPr>
            <p:ph type="body" sz="quarter" idx="14" hasCustomPrompt="1"/>
          </p:nvPr>
        </p:nvSpPr>
        <p:spPr>
          <a:xfrm>
            <a:off x="550863" y="2859038"/>
            <a:ext cx="6408737" cy="225893"/>
          </a:xfrm>
        </p:spPr>
        <p:txBody>
          <a:bodyPr>
            <a:noAutofit/>
          </a:bodyPr>
          <a:lstStyle>
            <a:lvl1pPr marL="0" indent="0">
              <a:lnSpc>
                <a:spcPct val="100000"/>
              </a:lnSpc>
              <a:spcBef>
                <a:spcPts val="0"/>
              </a:spcBef>
              <a:spcAft>
                <a:spcPts val="0"/>
              </a:spcAft>
              <a:buFontTx/>
              <a:buNone/>
              <a:defRPr sz="1500" spc="2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First </a:t>
            </a:r>
            <a:r>
              <a:rPr lang="de-DE" dirty="0" err="1"/>
              <a:t>name</a:t>
            </a:r>
            <a:r>
              <a:rPr lang="de-DE" dirty="0"/>
              <a:t>, last </a:t>
            </a:r>
            <a:r>
              <a:rPr lang="de-DE" dirty="0" err="1"/>
              <a:t>name</a:t>
            </a:r>
            <a:endParaRPr lang="de-DE" dirty="0"/>
          </a:p>
        </p:txBody>
      </p:sp>
      <p:sp>
        <p:nvSpPr>
          <p:cNvPr id="24" name="Textplatzhalter 23">
            <a:extLst>
              <a:ext uri="{FF2B5EF4-FFF2-40B4-BE49-F238E27FC236}">
                <a16:creationId xmlns:a16="http://schemas.microsoft.com/office/drawing/2014/main" id="{48153CCB-48CD-98ED-C88F-01DF3D1AFA6F}"/>
              </a:ext>
            </a:extLst>
          </p:cNvPr>
          <p:cNvSpPr>
            <a:spLocks noGrp="1"/>
          </p:cNvSpPr>
          <p:nvPr>
            <p:ph type="body" sz="quarter" idx="15" hasCustomPrompt="1"/>
          </p:nvPr>
        </p:nvSpPr>
        <p:spPr>
          <a:xfrm>
            <a:off x="550862" y="3316224"/>
            <a:ext cx="6408737" cy="185432"/>
          </a:xfrm>
        </p:spPr>
        <p:txBody>
          <a:bodyPr anchor="t" anchorCtr="0">
            <a:noAutofit/>
          </a:bodyPr>
          <a:lstStyle>
            <a:lvl1pPr marL="0" indent="0">
              <a:lnSpc>
                <a:spcPct val="100000"/>
              </a:lnSpc>
              <a:spcBef>
                <a:spcPts val="0"/>
              </a:spcBef>
              <a:spcAft>
                <a:spcPts val="0"/>
              </a:spcAft>
              <a:buFontTx/>
              <a:buNone/>
              <a:defRPr sz="1500" spc="20" baseline="0">
                <a:solidFill>
                  <a:schemeClr val="bg1"/>
                </a:solidFill>
              </a:defRPr>
            </a:lvl1pPr>
            <a:lvl2pPr marL="457200" indent="0">
              <a:buFontTx/>
              <a:buNone/>
              <a:defRPr>
                <a:solidFill>
                  <a:srgbClr val="FF0000"/>
                </a:solidFill>
              </a:defRPr>
            </a:lvl2pPr>
            <a:lvl3pPr marL="914400" indent="0">
              <a:buFontTx/>
              <a:buNone/>
              <a:defRPr>
                <a:solidFill>
                  <a:srgbClr val="FF0000"/>
                </a:solidFill>
              </a:defRPr>
            </a:lvl3pPr>
            <a:lvl4pPr marL="1371600" indent="0">
              <a:buFontTx/>
              <a:buNone/>
              <a:defRPr>
                <a:solidFill>
                  <a:srgbClr val="FF0000"/>
                </a:solidFill>
              </a:defRPr>
            </a:lvl4pPr>
            <a:lvl5pPr marL="1828800" indent="0">
              <a:buFontTx/>
              <a:buNone/>
              <a:defRPr>
                <a:solidFill>
                  <a:srgbClr val="FF0000"/>
                </a:solidFill>
              </a:defRPr>
            </a:lvl5pPr>
          </a:lstStyle>
          <a:p>
            <a:pPr lvl="0"/>
            <a:r>
              <a:rPr lang="de-DE" dirty="0"/>
              <a:t>Location, XX. Monat 20XX</a:t>
            </a:r>
          </a:p>
        </p:txBody>
      </p:sp>
      <p:pic>
        <p:nvPicPr>
          <p:cNvPr id="10" name="Grafik 10">
            <a:extLst>
              <a:ext uri="{FF2B5EF4-FFF2-40B4-BE49-F238E27FC236}">
                <a16:creationId xmlns:a16="http://schemas.microsoft.com/office/drawing/2014/main" id="{FC4120DA-2D8F-48D9-A3BC-F5DDC7762CC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68" t="25108" b="23349"/>
          <a:stretch/>
        </p:blipFill>
        <p:spPr>
          <a:xfrm>
            <a:off x="8562579" y="5853579"/>
            <a:ext cx="3629421" cy="648948"/>
          </a:xfrm>
          <a:prstGeom prst="rect">
            <a:avLst/>
          </a:prstGeom>
        </p:spPr>
      </p:pic>
      <p:pic>
        <p:nvPicPr>
          <p:cNvPr id="13" name="Picture 12">
            <a:extLst>
              <a:ext uri="{FF2B5EF4-FFF2-40B4-BE49-F238E27FC236}">
                <a16:creationId xmlns:a16="http://schemas.microsoft.com/office/drawing/2014/main" id="{F7A71A2C-BE59-4D2C-AF30-84240351E3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1922" y="5378517"/>
            <a:ext cx="1487427" cy="1426467"/>
          </a:xfrm>
          <a:prstGeom prst="rect">
            <a:avLst/>
          </a:prstGeom>
        </p:spPr>
      </p:pic>
      <p:pic>
        <p:nvPicPr>
          <p:cNvPr id="11" name="Picture 10">
            <a:extLst>
              <a:ext uri="{FF2B5EF4-FFF2-40B4-BE49-F238E27FC236}">
                <a16:creationId xmlns:a16="http://schemas.microsoft.com/office/drawing/2014/main" id="{1A9E0340-E95E-4788-8B5B-2BC16B766D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9193" y="5423903"/>
            <a:ext cx="2823537" cy="1411769"/>
          </a:xfrm>
          <a:prstGeom prst="rect">
            <a:avLst/>
          </a:prstGeom>
        </p:spPr>
      </p:pic>
    </p:spTree>
    <p:extLst>
      <p:ext uri="{BB962C8B-B14F-4D97-AF65-F5344CB8AC3E}">
        <p14:creationId xmlns:p14="http://schemas.microsoft.com/office/powerpoint/2010/main" val="3552476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m. Bild">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1780297-D5C9-4EBD-CBF8-D4724D6A0C11}"/>
              </a:ext>
            </a:extLst>
          </p:cNvPr>
          <p:cNvSpPr/>
          <p:nvPr userDrawn="1"/>
        </p:nvSpPr>
        <p:spPr>
          <a:xfrm>
            <a:off x="0" y="-17792"/>
            <a:ext cx="12192000" cy="68757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2B6EC6AC-5922-A1B5-37DE-5DB8E945E249}"/>
              </a:ext>
            </a:extLst>
          </p:cNvPr>
          <p:cNvSpPr/>
          <p:nvPr userDrawn="1"/>
        </p:nvSpPr>
        <p:spPr>
          <a:xfrm>
            <a:off x="0" y="5325502"/>
            <a:ext cx="12192000" cy="1532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platzhalter 15">
            <a:extLst>
              <a:ext uri="{FF2B5EF4-FFF2-40B4-BE49-F238E27FC236}">
                <a16:creationId xmlns:a16="http://schemas.microsoft.com/office/drawing/2014/main" id="{5B7FB0D6-F54E-3294-C833-88A1B897C69D}"/>
              </a:ext>
            </a:extLst>
          </p:cNvPr>
          <p:cNvSpPr>
            <a:spLocks noGrp="1"/>
          </p:cNvSpPr>
          <p:nvPr>
            <p:ph type="body" sz="quarter" idx="12" hasCustomPrompt="1"/>
          </p:nvPr>
        </p:nvSpPr>
        <p:spPr>
          <a:xfrm>
            <a:off x="553245" y="604262"/>
            <a:ext cx="6408739" cy="914952"/>
          </a:xfrm>
        </p:spPr>
        <p:txBody>
          <a:bodyPr lIns="0" tIns="0" rIns="0" bIns="0">
            <a:noAutofit/>
          </a:bodyPr>
          <a:lstStyle>
            <a:lvl1pPr marL="0" indent="0">
              <a:lnSpc>
                <a:spcPct val="105000"/>
              </a:lnSpc>
              <a:spcBef>
                <a:spcPts val="0"/>
              </a:spcBef>
              <a:spcAft>
                <a:spcPts val="0"/>
              </a:spcAft>
              <a:buFontTx/>
              <a:buNone/>
              <a:defRPr sz="3200" b="0" spc="0" baseline="0">
                <a:solidFill>
                  <a:schemeClr val="bg1"/>
                </a:solidFill>
                <a:latin typeface="+mj-lt"/>
              </a:defRPr>
            </a:lvl1pPr>
            <a:lvl2pPr marL="457200" indent="0">
              <a:buFontTx/>
              <a:buNone/>
              <a:defRPr>
                <a:solidFill>
                  <a:srgbClr val="FF0000"/>
                </a:solidFill>
              </a:defRPr>
            </a:lvl2pPr>
            <a:lvl3pPr marL="914400" indent="0">
              <a:buFontTx/>
              <a:buNone/>
              <a:defRPr>
                <a:solidFill>
                  <a:srgbClr val="FF0000"/>
                </a:solidFill>
              </a:defRPr>
            </a:lvl3pPr>
            <a:lvl4pPr marL="1371600" indent="0">
              <a:buFontTx/>
              <a:buNone/>
              <a:defRPr>
                <a:solidFill>
                  <a:srgbClr val="FF0000"/>
                </a:solidFill>
              </a:defRPr>
            </a:lvl4pPr>
            <a:lvl5pPr marL="1828800" indent="0">
              <a:buFontTx/>
              <a:buNone/>
              <a:defRPr>
                <a:solidFill>
                  <a:srgbClr val="FF0000"/>
                </a:solidFill>
              </a:defRPr>
            </a:lvl5pPr>
          </a:lstStyle>
          <a:p>
            <a:pPr marL="0" marR="0" lvl="0" indent="0" algn="l" defTabSz="914400" rtl="0" eaLnBrk="1" fontAlgn="auto" latinLnBrk="0" hangingPunct="1">
              <a:lnSpc>
                <a:spcPct val="105000"/>
              </a:lnSpc>
              <a:spcBef>
                <a:spcPts val="0"/>
              </a:spcBef>
              <a:spcAft>
                <a:spcPts val="0"/>
              </a:spcAft>
              <a:buClrTx/>
              <a:buSzTx/>
              <a:buFontTx/>
              <a:buNone/>
              <a:tabLst/>
              <a:defRPr/>
            </a:pPr>
            <a:r>
              <a:rPr lang="de-DE" dirty="0"/>
              <a:t>Zweizeiliger Titel ‒ </a:t>
            </a:r>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a:t>
            </a:r>
          </a:p>
          <a:p>
            <a:pPr lvl="0"/>
            <a:endParaRPr lang="de-DE" dirty="0"/>
          </a:p>
        </p:txBody>
      </p:sp>
      <p:sp>
        <p:nvSpPr>
          <p:cNvPr id="18" name="Textplatzhalter 17">
            <a:extLst>
              <a:ext uri="{FF2B5EF4-FFF2-40B4-BE49-F238E27FC236}">
                <a16:creationId xmlns:a16="http://schemas.microsoft.com/office/drawing/2014/main" id="{8B949094-A64D-EECB-FD01-7BAB469C1A76}"/>
              </a:ext>
            </a:extLst>
          </p:cNvPr>
          <p:cNvSpPr>
            <a:spLocks noGrp="1"/>
          </p:cNvSpPr>
          <p:nvPr>
            <p:ph type="body" sz="quarter" idx="13" hasCustomPrompt="1"/>
          </p:nvPr>
        </p:nvSpPr>
        <p:spPr>
          <a:xfrm>
            <a:off x="550863" y="1623824"/>
            <a:ext cx="6408740" cy="1013014"/>
          </a:xfrm>
        </p:spPr>
        <p:txBody>
          <a:bodyPr>
            <a:noAutofit/>
          </a:bodyPr>
          <a:lstStyle>
            <a:lvl1pPr marL="0" indent="0">
              <a:lnSpc>
                <a:spcPct val="105000"/>
              </a:lnSpc>
              <a:spcBef>
                <a:spcPts val="0"/>
              </a:spcBef>
              <a:spcAft>
                <a:spcPts val="0"/>
              </a:spcAft>
              <a:buFontTx/>
              <a:buNone/>
              <a:defRPr sz="3200" b="0" spc="0" baseline="0">
                <a:solidFill>
                  <a:schemeClr val="bg1"/>
                </a:solidFill>
                <a:latin typeface="+mn-lt"/>
              </a:defRPr>
            </a:lvl1pPr>
          </a:lstStyle>
          <a:p>
            <a:pPr lvl="0"/>
            <a:r>
              <a:rPr lang="de-DE" dirty="0"/>
              <a:t>Einzeiliger Untertitel</a:t>
            </a:r>
          </a:p>
        </p:txBody>
      </p:sp>
      <p:sp>
        <p:nvSpPr>
          <p:cNvPr id="22" name="Textplatzhalter 21">
            <a:extLst>
              <a:ext uri="{FF2B5EF4-FFF2-40B4-BE49-F238E27FC236}">
                <a16:creationId xmlns:a16="http://schemas.microsoft.com/office/drawing/2014/main" id="{CD081FB4-32D9-64C3-80A0-B55237FE4BA9}"/>
              </a:ext>
            </a:extLst>
          </p:cNvPr>
          <p:cNvSpPr>
            <a:spLocks noGrp="1"/>
          </p:cNvSpPr>
          <p:nvPr>
            <p:ph type="body" sz="quarter" idx="14" hasCustomPrompt="1"/>
          </p:nvPr>
        </p:nvSpPr>
        <p:spPr>
          <a:xfrm>
            <a:off x="550863" y="2859038"/>
            <a:ext cx="6408737" cy="225893"/>
          </a:xfrm>
        </p:spPr>
        <p:txBody>
          <a:bodyPr>
            <a:noAutofit/>
          </a:bodyPr>
          <a:lstStyle>
            <a:lvl1pPr marL="0" indent="0">
              <a:lnSpc>
                <a:spcPct val="100000"/>
              </a:lnSpc>
              <a:spcBef>
                <a:spcPts val="0"/>
              </a:spcBef>
              <a:spcAft>
                <a:spcPts val="0"/>
              </a:spcAft>
              <a:buFontTx/>
              <a:buNone/>
              <a:defRPr sz="1500" spc="20" baseline="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Type </a:t>
            </a:r>
            <a:r>
              <a:rPr lang="de-DE" dirty="0" err="1"/>
              <a:t>of</a:t>
            </a:r>
            <a:r>
              <a:rPr lang="de-DE" dirty="0"/>
              <a:t> </a:t>
            </a:r>
            <a:r>
              <a:rPr lang="de-DE" dirty="0" err="1"/>
              <a:t>publication</a:t>
            </a:r>
            <a:endParaRPr lang="de-DE" dirty="0"/>
          </a:p>
        </p:txBody>
      </p:sp>
      <p:sp>
        <p:nvSpPr>
          <p:cNvPr id="24" name="Textplatzhalter 23">
            <a:extLst>
              <a:ext uri="{FF2B5EF4-FFF2-40B4-BE49-F238E27FC236}">
                <a16:creationId xmlns:a16="http://schemas.microsoft.com/office/drawing/2014/main" id="{48153CCB-48CD-98ED-C88F-01DF3D1AFA6F}"/>
              </a:ext>
            </a:extLst>
          </p:cNvPr>
          <p:cNvSpPr>
            <a:spLocks noGrp="1"/>
          </p:cNvSpPr>
          <p:nvPr>
            <p:ph type="body" sz="quarter" idx="15" hasCustomPrompt="1"/>
          </p:nvPr>
        </p:nvSpPr>
        <p:spPr>
          <a:xfrm>
            <a:off x="550862" y="3316224"/>
            <a:ext cx="6408737" cy="185432"/>
          </a:xfrm>
        </p:spPr>
        <p:txBody>
          <a:bodyPr anchor="t" anchorCtr="0">
            <a:noAutofit/>
          </a:bodyPr>
          <a:lstStyle>
            <a:lvl1pPr marL="0" indent="0">
              <a:lnSpc>
                <a:spcPct val="100000"/>
              </a:lnSpc>
              <a:spcBef>
                <a:spcPts val="0"/>
              </a:spcBef>
              <a:spcAft>
                <a:spcPts val="0"/>
              </a:spcAft>
              <a:buFontTx/>
              <a:buNone/>
              <a:defRPr sz="1500" spc="20" baseline="0">
                <a:solidFill>
                  <a:schemeClr val="bg1"/>
                </a:solidFill>
                <a:latin typeface="+mn-lt"/>
              </a:defRPr>
            </a:lvl1pPr>
            <a:lvl2pPr marL="457200" indent="0">
              <a:buFontTx/>
              <a:buNone/>
              <a:defRPr>
                <a:solidFill>
                  <a:srgbClr val="FF0000"/>
                </a:solidFill>
              </a:defRPr>
            </a:lvl2pPr>
            <a:lvl3pPr marL="914400" indent="0">
              <a:buFontTx/>
              <a:buNone/>
              <a:defRPr>
                <a:solidFill>
                  <a:srgbClr val="FF0000"/>
                </a:solidFill>
              </a:defRPr>
            </a:lvl3pPr>
            <a:lvl4pPr marL="1371600" indent="0">
              <a:buFontTx/>
              <a:buNone/>
              <a:defRPr>
                <a:solidFill>
                  <a:srgbClr val="FF0000"/>
                </a:solidFill>
              </a:defRPr>
            </a:lvl4pPr>
            <a:lvl5pPr marL="1828800" indent="0">
              <a:buFontTx/>
              <a:buNone/>
              <a:defRPr>
                <a:solidFill>
                  <a:srgbClr val="FF0000"/>
                </a:solidFill>
              </a:defRPr>
            </a:lvl5pPr>
          </a:lstStyle>
          <a:p>
            <a:pPr lvl="0"/>
            <a:r>
              <a:rPr lang="de-DE" dirty="0"/>
              <a:t>First </a:t>
            </a:r>
            <a:r>
              <a:rPr lang="de-DE" dirty="0" err="1"/>
              <a:t>name</a:t>
            </a:r>
            <a:r>
              <a:rPr lang="de-DE" dirty="0"/>
              <a:t>, last </a:t>
            </a:r>
            <a:r>
              <a:rPr lang="de-DE" dirty="0" err="1"/>
              <a:t>name</a:t>
            </a:r>
            <a:endParaRPr lang="de-DE" dirty="0"/>
          </a:p>
        </p:txBody>
      </p:sp>
      <p:sp>
        <p:nvSpPr>
          <p:cNvPr id="26" name="Textplatzhalter 25">
            <a:extLst>
              <a:ext uri="{FF2B5EF4-FFF2-40B4-BE49-F238E27FC236}">
                <a16:creationId xmlns:a16="http://schemas.microsoft.com/office/drawing/2014/main" id="{ADFB9BAA-8740-4731-BA66-C80F106D2689}"/>
              </a:ext>
            </a:extLst>
          </p:cNvPr>
          <p:cNvSpPr>
            <a:spLocks noGrp="1"/>
          </p:cNvSpPr>
          <p:nvPr>
            <p:ph type="body" sz="quarter" idx="16" hasCustomPrompt="1"/>
          </p:nvPr>
        </p:nvSpPr>
        <p:spPr>
          <a:xfrm>
            <a:off x="550863" y="3773068"/>
            <a:ext cx="6408737" cy="1024357"/>
          </a:xfrm>
        </p:spPr>
        <p:txBody>
          <a:bodyPr>
            <a:noAutofit/>
          </a:bodyPr>
          <a:lstStyle>
            <a:lvl1pPr marL="0" indent="0">
              <a:lnSpc>
                <a:spcPct val="100000"/>
              </a:lnSpc>
              <a:spcBef>
                <a:spcPts val="0"/>
              </a:spcBef>
              <a:spcAft>
                <a:spcPts val="0"/>
              </a:spcAft>
              <a:buFontTx/>
              <a:buNone/>
              <a:tabLst>
                <a:tab pos="936000" algn="l"/>
              </a:tabLst>
              <a:defRPr sz="1500" spc="20" baseline="0">
                <a:solidFill>
                  <a:schemeClr val="bg1"/>
                </a:solidFill>
                <a:latin typeface="+mn-lt"/>
              </a:defRPr>
            </a:lvl1pPr>
            <a:lvl2pPr marL="457200" indent="0">
              <a:buFontTx/>
              <a:buNone/>
              <a:defRPr sz="1500">
                <a:solidFill>
                  <a:srgbClr val="FF0000"/>
                </a:solidFill>
              </a:defRPr>
            </a:lvl2pPr>
            <a:lvl3pPr marL="914400" indent="0">
              <a:buFontTx/>
              <a:buNone/>
              <a:defRPr sz="1500">
                <a:solidFill>
                  <a:srgbClr val="FF0000"/>
                </a:solidFill>
              </a:defRPr>
            </a:lvl3pPr>
            <a:lvl4pPr marL="1371600" indent="0">
              <a:buFontTx/>
              <a:buNone/>
              <a:defRPr sz="1500">
                <a:solidFill>
                  <a:srgbClr val="FF0000"/>
                </a:solidFill>
              </a:defRPr>
            </a:lvl4pPr>
            <a:lvl5pPr marL="1828800" indent="0">
              <a:buFontTx/>
              <a:buNone/>
              <a:defRPr sz="1500">
                <a:solidFill>
                  <a:srgbClr val="FF0000"/>
                </a:solidFill>
              </a:defRPr>
            </a:lvl5pPr>
          </a:lstStyle>
          <a:p>
            <a:pPr lvl="0"/>
            <a:r>
              <a:rPr lang="de-DE" dirty="0"/>
              <a:t>BfG-Nr.	XXXX</a:t>
            </a:r>
          </a:p>
          <a:p>
            <a:pPr lvl="0"/>
            <a:r>
              <a:rPr lang="de-DE" dirty="0"/>
              <a:t>Status	Day. </a:t>
            </a:r>
            <a:r>
              <a:rPr lang="de-DE" dirty="0" err="1"/>
              <a:t>Month</a:t>
            </a:r>
            <a:r>
              <a:rPr lang="de-DE" dirty="0"/>
              <a:t> 20XX</a:t>
            </a:r>
          </a:p>
        </p:txBody>
      </p:sp>
      <p:pic>
        <p:nvPicPr>
          <p:cNvPr id="11" name="Grafik 10">
            <a:extLst>
              <a:ext uri="{FF2B5EF4-FFF2-40B4-BE49-F238E27FC236}">
                <a16:creationId xmlns:a16="http://schemas.microsoft.com/office/drawing/2014/main" id="{30CE4450-AFAB-4FD8-8666-78288D28DB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068" t="25108" b="23349"/>
          <a:stretch/>
        </p:blipFill>
        <p:spPr>
          <a:xfrm>
            <a:off x="8562579" y="5853579"/>
            <a:ext cx="3629421" cy="648948"/>
          </a:xfrm>
          <a:prstGeom prst="rect">
            <a:avLst/>
          </a:prstGeom>
        </p:spPr>
      </p:pic>
      <p:sp>
        <p:nvSpPr>
          <p:cNvPr id="12" name="Bildplatzhalter 2">
            <a:extLst>
              <a:ext uri="{FF2B5EF4-FFF2-40B4-BE49-F238E27FC236}">
                <a16:creationId xmlns:a16="http://schemas.microsoft.com/office/drawing/2014/main" id="{1D2AB1AC-0BC2-4948-BF51-F4BB5A7C29E7}"/>
              </a:ext>
            </a:extLst>
          </p:cNvPr>
          <p:cNvSpPr>
            <a:spLocks noGrp="1"/>
          </p:cNvSpPr>
          <p:nvPr>
            <p:ph type="pic" sz="quarter" idx="17" hasCustomPrompt="1"/>
          </p:nvPr>
        </p:nvSpPr>
        <p:spPr>
          <a:xfrm>
            <a:off x="8040688" y="-17792"/>
            <a:ext cx="4151312" cy="5343294"/>
          </a:xfrm>
        </p:spPr>
        <p:txBody>
          <a:bodyPr anchor="ctr"/>
          <a:lstStyle>
            <a:lvl1pPr algn="ctr">
              <a:defRPr>
                <a:solidFill>
                  <a:schemeClr val="accent1"/>
                </a:solidFill>
              </a:defRPr>
            </a:lvl1pPr>
          </a:lstStyle>
          <a:p>
            <a:r>
              <a:rPr lang="de-DE" dirty="0"/>
              <a:t>Bild einfügen</a:t>
            </a:r>
          </a:p>
        </p:txBody>
      </p:sp>
      <p:pic>
        <p:nvPicPr>
          <p:cNvPr id="5" name="Picture 4">
            <a:extLst>
              <a:ext uri="{FF2B5EF4-FFF2-40B4-BE49-F238E27FC236}">
                <a16:creationId xmlns:a16="http://schemas.microsoft.com/office/drawing/2014/main" id="{25710FB2-371C-42ED-90C9-62300747F1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1922" y="5378517"/>
            <a:ext cx="1487427" cy="1426467"/>
          </a:xfrm>
          <a:prstGeom prst="rect">
            <a:avLst/>
          </a:prstGeom>
        </p:spPr>
      </p:pic>
      <p:pic>
        <p:nvPicPr>
          <p:cNvPr id="6" name="Picture 5">
            <a:extLst>
              <a:ext uri="{FF2B5EF4-FFF2-40B4-BE49-F238E27FC236}">
                <a16:creationId xmlns:a16="http://schemas.microsoft.com/office/drawing/2014/main" id="{9DE28789-75D3-4013-A9E4-6AF9352C38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9193" y="5423903"/>
            <a:ext cx="2823537" cy="1411769"/>
          </a:xfrm>
          <a:prstGeom prst="rect">
            <a:avLst/>
          </a:prstGeom>
        </p:spPr>
      </p:pic>
    </p:spTree>
    <p:extLst>
      <p:ext uri="{BB962C8B-B14F-4D97-AF65-F5344CB8AC3E}">
        <p14:creationId xmlns:p14="http://schemas.microsoft.com/office/powerpoint/2010/main" val="951896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ex o. Kapitelnum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4CE9C3C5-4578-D3DD-C6B2-31807DC7BE2F}"/>
              </a:ext>
            </a:extLst>
          </p:cNvPr>
          <p:cNvSpPr txBox="1"/>
          <p:nvPr userDrawn="1"/>
        </p:nvSpPr>
        <p:spPr>
          <a:xfrm>
            <a:off x="550863" y="476250"/>
            <a:ext cx="11090275" cy="254379"/>
          </a:xfrm>
          <a:prstGeom prst="rect">
            <a:avLst/>
          </a:prstGeom>
          <a:noFill/>
        </p:spPr>
        <p:txBody>
          <a:bodyPr wrap="square" lIns="0" tIns="0" rIns="0" bIns="0" rtlCol="0" anchor="b" anchorCtr="0">
            <a:noAutofit/>
          </a:bodyPr>
          <a:lstStyle/>
          <a:p>
            <a:r>
              <a:rPr lang="de-DE" sz="1200" dirty="0">
                <a:latin typeface="+mj-lt"/>
              </a:rPr>
              <a:t>Index</a:t>
            </a:r>
          </a:p>
        </p:txBody>
      </p:sp>
      <p:sp>
        <p:nvSpPr>
          <p:cNvPr id="8" name="Textplatzhalter 7">
            <a:extLst>
              <a:ext uri="{FF2B5EF4-FFF2-40B4-BE49-F238E27FC236}">
                <a16:creationId xmlns:a16="http://schemas.microsoft.com/office/drawing/2014/main" id="{6A41547D-5CF2-BE6D-0F1A-6AB614AFD87D}"/>
              </a:ext>
            </a:extLst>
          </p:cNvPr>
          <p:cNvSpPr>
            <a:spLocks noGrp="1"/>
          </p:cNvSpPr>
          <p:nvPr>
            <p:ph type="body" sz="quarter" idx="11" hasCustomPrompt="1"/>
          </p:nvPr>
        </p:nvSpPr>
        <p:spPr>
          <a:xfrm>
            <a:off x="553244" y="1216028"/>
            <a:ext cx="4679156" cy="4518022"/>
          </a:xfrm>
        </p:spPr>
        <p:txBody>
          <a:bodyPr wrap="square" numCol="1" spcCol="504000"/>
          <a:lstStyle>
            <a:lvl1pPr marL="0" indent="0">
              <a:spcAft>
                <a:spcPts val="750"/>
              </a:spcAft>
              <a:buNone/>
              <a:tabLst>
                <a:tab pos="4428000" algn="l"/>
              </a:tabLst>
              <a:defRPr>
                <a:solidFill>
                  <a:schemeClr val="tx1"/>
                </a:solidFill>
              </a:defRPr>
            </a:lvl1pPr>
            <a:lvl2pPr marL="358775" indent="-179388">
              <a:spcBef>
                <a:spcPts val="0"/>
              </a:spcBef>
              <a:spcAft>
                <a:spcPts val="750"/>
              </a:spcAft>
              <a:buFont typeface="Symbol" panose="05050102010706020507" pitchFamily="18" charset="2"/>
              <a:buChar char="-"/>
              <a:tabLst>
                <a:tab pos="4428000" algn="l"/>
              </a:tabLst>
              <a:defRPr>
                <a:solidFill>
                  <a:schemeClr val="tx1"/>
                </a:solidFill>
              </a:defRPr>
            </a:lvl2pPr>
          </a:lstStyle>
          <a:p>
            <a:pPr lvl="0"/>
            <a:r>
              <a:rPr lang="da-DK" dirty="0"/>
              <a:t>Lorem ipsum dolor sit amet</a:t>
            </a:r>
            <a:r>
              <a:rPr lang="de-DE" dirty="0"/>
              <a:t>	0</a:t>
            </a:r>
          </a:p>
          <a:p>
            <a:pPr lvl="0"/>
            <a:r>
              <a:rPr lang="da-DK" dirty="0"/>
              <a:t>Lorem ipsum dolor sit amet	0</a:t>
            </a:r>
            <a:endParaRPr lang="de-DE" dirty="0"/>
          </a:p>
          <a:p>
            <a:pPr lvl="0"/>
            <a:r>
              <a:rPr lang="da-DK" dirty="0"/>
              <a:t>Lorem ipsum dolor sit amet</a:t>
            </a:r>
            <a:r>
              <a:rPr lang="de-DE" dirty="0"/>
              <a:t>	0</a:t>
            </a:r>
          </a:p>
          <a:p>
            <a:pPr lvl="0"/>
            <a:r>
              <a:rPr lang="da-DK" dirty="0"/>
              <a:t>Lorem ipsum dolor sit amet</a:t>
            </a:r>
            <a:r>
              <a:rPr lang="de-DE" dirty="0"/>
              <a:t>	0</a:t>
            </a:r>
          </a:p>
          <a:p>
            <a:pPr lvl="0"/>
            <a:r>
              <a:rPr lang="da-DK" dirty="0"/>
              <a:t>Ergebnisse dolor sit amet</a:t>
            </a:r>
            <a:r>
              <a:rPr lang="de-DE" dirty="0"/>
              <a:t>	0</a:t>
            </a:r>
          </a:p>
          <a:p>
            <a:pPr lvl="1"/>
            <a:r>
              <a:rPr lang="de-DE" dirty="0"/>
              <a:t>Ebene 1	0</a:t>
            </a:r>
          </a:p>
          <a:p>
            <a:pPr lvl="1"/>
            <a:r>
              <a:rPr lang="de-DE" dirty="0"/>
              <a:t>Ebene 1	0</a:t>
            </a:r>
          </a:p>
          <a:p>
            <a:pPr lvl="0"/>
            <a:r>
              <a:rPr lang="da-DK" dirty="0"/>
              <a:t>Lorem ipsum dolor sit amet</a:t>
            </a:r>
            <a:r>
              <a:rPr lang="de-DE" dirty="0"/>
              <a:t>	0</a:t>
            </a:r>
          </a:p>
          <a:p>
            <a:pPr lvl="0"/>
            <a:r>
              <a:rPr lang="da-DK" dirty="0"/>
              <a:t>Lorem ipsum dolor sit amet</a:t>
            </a:r>
            <a:r>
              <a:rPr lang="de-DE" dirty="0"/>
              <a:t>	0</a:t>
            </a:r>
          </a:p>
          <a:p>
            <a:pPr lvl="0"/>
            <a:r>
              <a:rPr lang="da-DK" dirty="0"/>
              <a:t>Lorem ipsum dolor sit amet</a:t>
            </a:r>
            <a:r>
              <a:rPr lang="de-DE" dirty="0"/>
              <a:t>	0</a:t>
            </a:r>
          </a:p>
          <a:p>
            <a:pPr lvl="0"/>
            <a:r>
              <a:rPr lang="da-DK" dirty="0"/>
              <a:t>Lorem ipsum dolor sit amet</a:t>
            </a:r>
            <a:r>
              <a:rPr lang="de-DE" dirty="0"/>
              <a:t>	0</a:t>
            </a:r>
          </a:p>
          <a:p>
            <a:pPr lvl="1"/>
            <a:r>
              <a:rPr lang="de-DE" dirty="0"/>
              <a:t>Ebene 1	0</a:t>
            </a:r>
          </a:p>
          <a:p>
            <a:pPr lvl="1"/>
            <a:r>
              <a:rPr lang="de-DE" dirty="0"/>
              <a:t>Ebene 1	0</a:t>
            </a:r>
          </a:p>
        </p:txBody>
      </p:sp>
      <p:sp>
        <p:nvSpPr>
          <p:cNvPr id="3" name="Textplatzhalter 7">
            <a:extLst>
              <a:ext uri="{FF2B5EF4-FFF2-40B4-BE49-F238E27FC236}">
                <a16:creationId xmlns:a16="http://schemas.microsoft.com/office/drawing/2014/main" id="{86389529-EBD8-1476-5EAD-4C47F771BD39}"/>
              </a:ext>
            </a:extLst>
          </p:cNvPr>
          <p:cNvSpPr>
            <a:spLocks noGrp="1"/>
          </p:cNvSpPr>
          <p:nvPr>
            <p:ph type="body" sz="quarter" idx="12" hasCustomPrompt="1"/>
          </p:nvPr>
        </p:nvSpPr>
        <p:spPr>
          <a:xfrm>
            <a:off x="6169819" y="1216028"/>
            <a:ext cx="4679156" cy="4518022"/>
          </a:xfrm>
        </p:spPr>
        <p:txBody>
          <a:bodyPr wrap="square" numCol="1" spcCol="504000"/>
          <a:lstStyle>
            <a:lvl1pPr marL="0" indent="0">
              <a:spcAft>
                <a:spcPts val="750"/>
              </a:spcAft>
              <a:buNone/>
              <a:tabLst>
                <a:tab pos="4428000" algn="l"/>
              </a:tabLst>
              <a:defRPr>
                <a:solidFill>
                  <a:schemeClr val="tx1"/>
                </a:solidFill>
              </a:defRPr>
            </a:lvl1pPr>
            <a:lvl2pPr marL="358775" indent="-179388">
              <a:spcBef>
                <a:spcPts val="0"/>
              </a:spcBef>
              <a:spcAft>
                <a:spcPts val="750"/>
              </a:spcAft>
              <a:buFont typeface="Symbol" panose="05050102010706020507" pitchFamily="18" charset="2"/>
              <a:buChar char="-"/>
              <a:tabLst>
                <a:tab pos="4428000" algn="l"/>
              </a:tabLst>
              <a:defRPr>
                <a:solidFill>
                  <a:schemeClr val="tx1"/>
                </a:solidFill>
              </a:defRPr>
            </a:lvl2pPr>
          </a:lstStyle>
          <a:p>
            <a:pPr lvl="0"/>
            <a:r>
              <a:rPr lang="da-DK" dirty="0"/>
              <a:t>Lorem ipsum dolor sit amet</a:t>
            </a:r>
            <a:r>
              <a:rPr lang="de-DE" dirty="0"/>
              <a:t>	0</a:t>
            </a:r>
          </a:p>
          <a:p>
            <a:pPr lvl="0"/>
            <a:r>
              <a:rPr lang="da-DK" dirty="0"/>
              <a:t>Lorem ipsum dolor sit amet</a:t>
            </a:r>
            <a:r>
              <a:rPr lang="de-DE" dirty="0"/>
              <a:t>	0</a:t>
            </a:r>
          </a:p>
          <a:p>
            <a:pPr lvl="0"/>
            <a:r>
              <a:rPr lang="da-DK" dirty="0"/>
              <a:t>Lorem ipsum dolor sit amet</a:t>
            </a:r>
            <a:r>
              <a:rPr lang="de-DE" dirty="0"/>
              <a:t>	0</a:t>
            </a:r>
          </a:p>
          <a:p>
            <a:pPr lvl="0"/>
            <a:r>
              <a:rPr lang="da-DK" dirty="0"/>
              <a:t>Lorem ipsum dolor sit amet</a:t>
            </a:r>
            <a:r>
              <a:rPr lang="de-DE" dirty="0"/>
              <a:t>	0</a:t>
            </a:r>
          </a:p>
          <a:p>
            <a:pPr lvl="0"/>
            <a:r>
              <a:rPr lang="da-DK" dirty="0"/>
              <a:t>Ergebnisse dolor sit amet</a:t>
            </a:r>
            <a:r>
              <a:rPr lang="de-DE" dirty="0"/>
              <a:t>	0</a:t>
            </a:r>
          </a:p>
          <a:p>
            <a:pPr lvl="1"/>
            <a:r>
              <a:rPr lang="de-DE" dirty="0"/>
              <a:t>Ebene 1	0</a:t>
            </a:r>
          </a:p>
          <a:p>
            <a:pPr lvl="1"/>
            <a:r>
              <a:rPr lang="de-DE" dirty="0"/>
              <a:t>Ebene 1	0</a:t>
            </a:r>
          </a:p>
          <a:p>
            <a:pPr lvl="0"/>
            <a:r>
              <a:rPr lang="da-DK" dirty="0"/>
              <a:t>Lorem ipsum dolor sit amet</a:t>
            </a:r>
            <a:r>
              <a:rPr lang="de-DE" dirty="0"/>
              <a:t>	0</a:t>
            </a:r>
          </a:p>
          <a:p>
            <a:pPr lvl="0"/>
            <a:r>
              <a:rPr lang="da-DK" dirty="0"/>
              <a:t>Lorem ipsum dolor sit amet</a:t>
            </a:r>
            <a:r>
              <a:rPr lang="de-DE" dirty="0"/>
              <a:t>	0</a:t>
            </a:r>
          </a:p>
          <a:p>
            <a:pPr lvl="0"/>
            <a:r>
              <a:rPr lang="da-DK" dirty="0"/>
              <a:t>Lorem ipsum dolor sit amet</a:t>
            </a:r>
            <a:r>
              <a:rPr lang="de-DE" dirty="0"/>
              <a:t>	0</a:t>
            </a:r>
          </a:p>
          <a:p>
            <a:pPr lvl="0"/>
            <a:r>
              <a:rPr lang="da-DK" dirty="0"/>
              <a:t>Lorem ipsum dolor sit amet</a:t>
            </a:r>
            <a:r>
              <a:rPr lang="de-DE" dirty="0"/>
              <a:t>	0</a:t>
            </a:r>
          </a:p>
          <a:p>
            <a:pPr lvl="1"/>
            <a:r>
              <a:rPr lang="de-DE" dirty="0"/>
              <a:t>Ebene 1	0</a:t>
            </a:r>
          </a:p>
          <a:p>
            <a:pPr lvl="1"/>
            <a:r>
              <a:rPr lang="de-DE" dirty="0"/>
              <a:t>Ebene 1	0</a:t>
            </a:r>
          </a:p>
        </p:txBody>
      </p:sp>
    </p:spTree>
    <p:extLst>
      <p:ext uri="{BB962C8B-B14F-4D97-AF65-F5344CB8AC3E}">
        <p14:creationId xmlns:p14="http://schemas.microsoft.com/office/powerpoint/2010/main" val="775344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dex m. Kapitelnum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4CE9C3C5-4578-D3DD-C6B2-31807DC7BE2F}"/>
              </a:ext>
            </a:extLst>
          </p:cNvPr>
          <p:cNvSpPr txBox="1"/>
          <p:nvPr userDrawn="1"/>
        </p:nvSpPr>
        <p:spPr>
          <a:xfrm>
            <a:off x="550863" y="476250"/>
            <a:ext cx="11090275" cy="254379"/>
          </a:xfrm>
          <a:prstGeom prst="rect">
            <a:avLst/>
          </a:prstGeom>
          <a:noFill/>
        </p:spPr>
        <p:txBody>
          <a:bodyPr wrap="square" lIns="0" tIns="0" rIns="0" bIns="0" rtlCol="0" anchor="b" anchorCtr="0">
            <a:noAutofit/>
          </a:bodyPr>
          <a:lstStyle/>
          <a:p>
            <a:r>
              <a:rPr lang="de-DE" sz="1200" dirty="0">
                <a:latin typeface="+mj-lt"/>
              </a:rPr>
              <a:t>Index</a:t>
            </a:r>
          </a:p>
        </p:txBody>
      </p:sp>
      <p:sp>
        <p:nvSpPr>
          <p:cNvPr id="4" name="Textplatzhalter 7">
            <a:extLst>
              <a:ext uri="{FF2B5EF4-FFF2-40B4-BE49-F238E27FC236}">
                <a16:creationId xmlns:a16="http://schemas.microsoft.com/office/drawing/2014/main" id="{504C322D-D337-151C-31EC-6C2DAF249DBE}"/>
              </a:ext>
            </a:extLst>
          </p:cNvPr>
          <p:cNvSpPr>
            <a:spLocks noGrp="1"/>
          </p:cNvSpPr>
          <p:nvPr>
            <p:ph type="body" sz="quarter" idx="13" hasCustomPrompt="1"/>
          </p:nvPr>
        </p:nvSpPr>
        <p:spPr>
          <a:xfrm>
            <a:off x="553245" y="1216986"/>
            <a:ext cx="10696708" cy="4518022"/>
          </a:xfrm>
        </p:spPr>
        <p:txBody>
          <a:bodyPr wrap="square" numCol="2" spcCol="504000"/>
          <a:lstStyle>
            <a:lvl1pPr marL="342900" indent="-342900">
              <a:spcAft>
                <a:spcPts val="750"/>
              </a:spcAft>
              <a:buFont typeface="+mj-lt"/>
              <a:buAutoNum type="arabicPeriod"/>
              <a:tabLst>
                <a:tab pos="4428000" algn="l"/>
              </a:tabLst>
              <a:defRPr>
                <a:solidFill>
                  <a:schemeClr val="tx1"/>
                </a:solidFill>
              </a:defRPr>
            </a:lvl1pPr>
            <a:lvl2pPr marL="539750" indent="-179388">
              <a:spcBef>
                <a:spcPts val="0"/>
              </a:spcBef>
              <a:spcAft>
                <a:spcPts val="750"/>
              </a:spcAft>
              <a:buFont typeface="Symbol" panose="05050102010706020507" pitchFamily="18" charset="2"/>
              <a:buChar char="-"/>
              <a:tabLst>
                <a:tab pos="4428000" algn="l"/>
              </a:tabLst>
              <a:defRPr>
                <a:solidFill>
                  <a:schemeClr val="tx1"/>
                </a:solidFill>
              </a:defRPr>
            </a:lvl2pPr>
          </a:lstStyle>
          <a:p>
            <a:pPr lvl="0"/>
            <a:r>
              <a:rPr lang="da-DK" dirty="0"/>
              <a:t>Lorem ipsum dolor sit amet</a:t>
            </a:r>
            <a:r>
              <a:rPr lang="de-DE" dirty="0"/>
              <a:t>	0</a:t>
            </a:r>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0"/>
            <a:r>
              <a:rPr lang="da-DK" dirty="0"/>
              <a:t>Lorem ipsum dolor sit amet</a:t>
            </a:r>
            <a:r>
              <a:rPr lang="de-DE" dirty="0"/>
              <a:t>	0</a:t>
            </a:r>
          </a:p>
          <a:p>
            <a:pPr lvl="0"/>
            <a:r>
              <a:rPr lang="da-DK" dirty="0"/>
              <a:t>Lorem ipsum dolor sit amet</a:t>
            </a:r>
            <a:r>
              <a:rPr lang="de-DE" dirty="0"/>
              <a:t>	0</a:t>
            </a:r>
          </a:p>
          <a:p>
            <a:pPr lvl="0"/>
            <a:r>
              <a:rPr lang="da-DK" dirty="0"/>
              <a:t>Ergebnisse dolor sit amet</a:t>
            </a:r>
            <a:r>
              <a:rPr lang="de-DE" dirty="0"/>
              <a:t>	0</a:t>
            </a:r>
          </a:p>
          <a:p>
            <a:pPr lvl="1"/>
            <a:r>
              <a:rPr lang="de-DE" dirty="0"/>
              <a:t>Ebene 1	0</a:t>
            </a:r>
          </a:p>
          <a:p>
            <a:pPr lvl="1"/>
            <a:r>
              <a:rPr lang="de-DE" dirty="0"/>
              <a:t>Ebene 1	0</a:t>
            </a:r>
          </a:p>
          <a:p>
            <a:pPr lvl="0"/>
            <a:r>
              <a:rPr lang="da-DK" dirty="0"/>
              <a:t>Lorem ipsum dolor sit amet</a:t>
            </a:r>
            <a:r>
              <a:rPr lang="de-DE" dirty="0"/>
              <a:t>	0</a:t>
            </a:r>
          </a:p>
          <a:p>
            <a:pPr lvl="0"/>
            <a:r>
              <a:rPr lang="da-DK" dirty="0"/>
              <a:t>Lorem ipsum dolor sit amet</a:t>
            </a:r>
            <a:r>
              <a:rPr lang="de-DE" dirty="0"/>
              <a:t>	0</a:t>
            </a:r>
          </a:p>
          <a:p>
            <a:pPr lvl="0"/>
            <a:r>
              <a:rPr lang="da-DK" dirty="0"/>
              <a:t>Lorem ipsum dolor sit amet</a:t>
            </a:r>
            <a:r>
              <a:rPr lang="de-DE" dirty="0"/>
              <a:t>	0</a:t>
            </a:r>
          </a:p>
          <a:p>
            <a:pPr lvl="0"/>
            <a:r>
              <a:rPr lang="da-DK" dirty="0"/>
              <a:t>Lorem ipsum dolor sit amet</a:t>
            </a:r>
            <a:r>
              <a:rPr lang="de-DE" dirty="0"/>
              <a:t>	0</a:t>
            </a:r>
          </a:p>
          <a:p>
            <a:pPr lvl="1"/>
            <a:r>
              <a:rPr lang="de-DE" dirty="0"/>
              <a:t>Ebene 1	0</a:t>
            </a:r>
          </a:p>
          <a:p>
            <a:pPr lvl="1"/>
            <a:r>
              <a:rPr lang="de-DE" dirty="0"/>
              <a:t>Ebene 1	0</a:t>
            </a:r>
          </a:p>
          <a:p>
            <a:pPr lvl="0"/>
            <a:r>
              <a:rPr lang="da-DK" dirty="0"/>
              <a:t>Lorem ipsum dolor sit amet	0</a:t>
            </a:r>
          </a:p>
          <a:p>
            <a:pPr lvl="0"/>
            <a:r>
              <a:rPr lang="da-DK" dirty="0"/>
              <a:t>Lorem ipsum dolor sit amet	0</a:t>
            </a:r>
          </a:p>
          <a:p>
            <a:pPr lvl="0"/>
            <a:r>
              <a:rPr lang="da-DK" dirty="0"/>
              <a:t>Lorem ipsum dolor sit amet	0</a:t>
            </a:r>
          </a:p>
          <a:p>
            <a:pPr lvl="0"/>
            <a:r>
              <a:rPr lang="da-DK" dirty="0"/>
              <a:t>Lorem ipsum dolor sit amet	0</a:t>
            </a:r>
          </a:p>
          <a:p>
            <a:pPr lvl="0"/>
            <a:r>
              <a:rPr lang="da-DK" dirty="0"/>
              <a:t>Lorem ipsum dolor sit amet	0</a:t>
            </a:r>
          </a:p>
          <a:p>
            <a:pPr lvl="1"/>
            <a:r>
              <a:rPr lang="da-DK" dirty="0"/>
              <a:t>Ebene 1	0</a:t>
            </a:r>
          </a:p>
          <a:p>
            <a:pPr lvl="1"/>
            <a:r>
              <a:rPr lang="da-DK" dirty="0"/>
              <a:t>Ebene 1	0</a:t>
            </a:r>
          </a:p>
          <a:p>
            <a:pPr lvl="0"/>
            <a:r>
              <a:rPr lang="da-DK" dirty="0"/>
              <a:t>Lorem ipsum dolor sit amet	0</a:t>
            </a:r>
          </a:p>
          <a:p>
            <a:pPr lvl="0"/>
            <a:r>
              <a:rPr lang="da-DK" dirty="0"/>
              <a:t>Lorem ipsum dolor sit amet	0</a:t>
            </a:r>
          </a:p>
          <a:p>
            <a:pPr lvl="0"/>
            <a:r>
              <a:rPr lang="da-DK" dirty="0"/>
              <a:t>Lorem ipsum dolor sit amet	0</a:t>
            </a:r>
          </a:p>
          <a:p>
            <a:pPr lvl="0"/>
            <a:r>
              <a:rPr lang="da-DK" dirty="0"/>
              <a:t>Lorem ipsum dolor sit amet	0</a:t>
            </a:r>
          </a:p>
          <a:p>
            <a:pPr lvl="1"/>
            <a:r>
              <a:rPr lang="da-DK" dirty="0"/>
              <a:t>Ebene 1	0</a:t>
            </a:r>
          </a:p>
          <a:p>
            <a:pPr lvl="1"/>
            <a:r>
              <a:rPr lang="da-DK" dirty="0"/>
              <a:t>Ebene 1	0</a:t>
            </a:r>
            <a:endParaRPr lang="de-DE" dirty="0"/>
          </a:p>
        </p:txBody>
      </p:sp>
    </p:spTree>
    <p:extLst>
      <p:ext uri="{BB962C8B-B14F-4D97-AF65-F5344CB8AC3E}">
        <p14:creationId xmlns:p14="http://schemas.microsoft.com/office/powerpoint/2010/main" val="19938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titel o. Bild">
    <p:bg>
      <p:bgPr>
        <a:solidFill>
          <a:schemeClr val="accent2"/>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39A534F-5B4A-9B8C-2DEE-7C1EF342B877}"/>
              </a:ext>
            </a:extLst>
          </p:cNvPr>
          <p:cNvSpPr/>
          <p:nvPr userDrawn="1"/>
        </p:nvSpPr>
        <p:spPr>
          <a:xfrm>
            <a:off x="0" y="5734050"/>
            <a:ext cx="12192000" cy="11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49C3590-5988-F7DA-8F6B-3E1A6FCC8A30}"/>
              </a:ext>
            </a:extLst>
          </p:cNvPr>
          <p:cNvSpPr>
            <a:spLocks noGrp="1"/>
          </p:cNvSpPr>
          <p:nvPr>
            <p:ph type="title" hasCustomPrompt="1"/>
          </p:nvPr>
        </p:nvSpPr>
        <p:spPr/>
        <p:txBody>
          <a:bodyPr>
            <a:noAutofit/>
          </a:bodyPr>
          <a:lstStyle>
            <a:lvl1pPr>
              <a:defRPr>
                <a:latin typeface="Inter" panose="02000503000000020004" pitchFamily="50" charset="0"/>
                <a:ea typeface="Inter" panose="02000503000000020004" pitchFamily="50" charset="0"/>
                <a:cs typeface="Inter" panose="02000503000000020004" pitchFamily="50" charset="0"/>
              </a:defRPr>
            </a:lvl1pPr>
          </a:lstStyle>
          <a:p>
            <a:r>
              <a:rPr lang="de-DE" dirty="0"/>
              <a:t>Chapter X</a:t>
            </a:r>
          </a:p>
        </p:txBody>
      </p:sp>
      <p:sp>
        <p:nvSpPr>
          <p:cNvPr id="7" name="Textplatzhalter 15">
            <a:extLst>
              <a:ext uri="{FF2B5EF4-FFF2-40B4-BE49-F238E27FC236}">
                <a16:creationId xmlns:a16="http://schemas.microsoft.com/office/drawing/2014/main" id="{513BADD6-8F4E-03DA-CCA5-B42ED392C71E}"/>
              </a:ext>
            </a:extLst>
          </p:cNvPr>
          <p:cNvSpPr>
            <a:spLocks noGrp="1"/>
          </p:cNvSpPr>
          <p:nvPr>
            <p:ph type="body" sz="quarter" idx="12" hasCustomPrompt="1"/>
          </p:nvPr>
        </p:nvSpPr>
        <p:spPr>
          <a:xfrm>
            <a:off x="554436" y="1197717"/>
            <a:ext cx="6408739" cy="1583583"/>
          </a:xfrm>
        </p:spPr>
        <p:txBody>
          <a:bodyPr lIns="0" tIns="0" rIns="0" bIns="0">
            <a:noAutofit/>
          </a:bodyPr>
          <a:lstStyle>
            <a:lvl1pPr marL="0" indent="0">
              <a:lnSpc>
                <a:spcPct val="105000"/>
              </a:lnSpc>
              <a:spcBef>
                <a:spcPts val="0"/>
              </a:spcBef>
              <a:spcAft>
                <a:spcPts val="0"/>
              </a:spcAft>
              <a:buFontTx/>
              <a:buNone/>
              <a:defRPr sz="2600" b="0" spc="0" baseline="0">
                <a:solidFill>
                  <a:schemeClr val="tx1"/>
                </a:solidFill>
                <a:latin typeface="+mj-lt"/>
              </a:defRPr>
            </a:lvl1pPr>
            <a:lvl2pPr marL="457200" indent="0">
              <a:buFontTx/>
              <a:buNone/>
              <a:defRPr>
                <a:solidFill>
                  <a:srgbClr val="FF0000"/>
                </a:solidFill>
              </a:defRPr>
            </a:lvl2pPr>
            <a:lvl3pPr marL="914400" indent="0">
              <a:buFontTx/>
              <a:buNone/>
              <a:defRPr>
                <a:solidFill>
                  <a:srgbClr val="FF0000"/>
                </a:solidFill>
              </a:defRPr>
            </a:lvl3pPr>
            <a:lvl4pPr marL="1371600" indent="0">
              <a:buFontTx/>
              <a:buNone/>
              <a:defRPr>
                <a:solidFill>
                  <a:srgbClr val="FF0000"/>
                </a:solidFill>
              </a:defRPr>
            </a:lvl4pPr>
            <a:lvl5pPr marL="1828800" indent="0">
              <a:buFontTx/>
              <a:buNone/>
              <a:defRPr>
                <a:solidFill>
                  <a:srgbClr val="FF0000"/>
                </a:solidFill>
              </a:defRPr>
            </a:lvl5pPr>
          </a:lstStyle>
          <a:p>
            <a:pPr lvl="0"/>
            <a:r>
              <a:rPr lang="fr-FR" dirty="0" err="1"/>
              <a:t>Dreizeiliger</a:t>
            </a:r>
            <a:r>
              <a:rPr lang="fr-FR" dirty="0"/>
              <a:t> </a:t>
            </a:r>
            <a:r>
              <a:rPr lang="fr-FR" dirty="0" err="1"/>
              <a:t>Kapiteltitel</a:t>
            </a:r>
            <a:r>
              <a:rPr lang="fr-FR" dirty="0"/>
              <a:t> </a:t>
            </a:r>
            <a:r>
              <a:rPr lang="de-DE" dirty="0"/>
              <a:t>‒</a:t>
            </a:r>
            <a:r>
              <a:rPr lang="fr-FR" dirty="0"/>
              <a:t> </a:t>
            </a:r>
            <a:r>
              <a:rPr lang="fr-FR" dirty="0" err="1"/>
              <a:t>ohne</a:t>
            </a:r>
            <a:r>
              <a:rPr lang="fr-FR" dirty="0"/>
              <a:t> </a:t>
            </a:r>
            <a:r>
              <a:rPr lang="fr-FR" dirty="0" err="1"/>
              <a:t>Bild</a:t>
            </a:r>
            <a:r>
              <a:rPr lang="fr-FR" dirty="0"/>
              <a:t>, </a:t>
            </a:r>
            <a:r>
              <a:rPr lang="fr-FR" dirty="0" err="1"/>
              <a:t>Hintergrundfarbe</a:t>
            </a:r>
            <a:r>
              <a:rPr lang="fr-FR" dirty="0"/>
              <a:t> </a:t>
            </a:r>
            <a:r>
              <a:rPr lang="fr-FR" dirty="0" err="1"/>
              <a:t>über</a:t>
            </a:r>
            <a:r>
              <a:rPr lang="fr-FR" dirty="0"/>
              <a:t> </a:t>
            </a:r>
            <a:r>
              <a:rPr lang="fr-FR" dirty="0" err="1"/>
              <a:t>Entwurf</a:t>
            </a:r>
            <a:r>
              <a:rPr lang="fr-FR" dirty="0"/>
              <a:t> &gt; </a:t>
            </a:r>
            <a:r>
              <a:rPr lang="fr-FR" dirty="0" err="1"/>
              <a:t>Hintergrund</a:t>
            </a:r>
            <a:r>
              <a:rPr lang="fr-FR" dirty="0"/>
              <a:t> </a:t>
            </a:r>
            <a:r>
              <a:rPr lang="fr-FR" dirty="0" err="1"/>
              <a:t>formatieren</a:t>
            </a:r>
            <a:r>
              <a:rPr lang="fr-FR" dirty="0"/>
              <a:t> </a:t>
            </a:r>
            <a:r>
              <a:rPr lang="fr-FR" dirty="0" err="1"/>
              <a:t>ändern</a:t>
            </a:r>
            <a:r>
              <a:rPr lang="fr-FR" dirty="0"/>
              <a:t>.</a:t>
            </a:r>
          </a:p>
        </p:txBody>
      </p:sp>
      <p:sp>
        <p:nvSpPr>
          <p:cNvPr id="9" name="Textplatzhalter 21">
            <a:extLst>
              <a:ext uri="{FF2B5EF4-FFF2-40B4-BE49-F238E27FC236}">
                <a16:creationId xmlns:a16="http://schemas.microsoft.com/office/drawing/2014/main" id="{BEAC747B-2BF1-A0D7-EBC1-0883EAEE3F91}"/>
              </a:ext>
            </a:extLst>
          </p:cNvPr>
          <p:cNvSpPr>
            <a:spLocks noGrp="1"/>
          </p:cNvSpPr>
          <p:nvPr>
            <p:ph type="body" sz="quarter" idx="14" hasCustomPrompt="1"/>
          </p:nvPr>
        </p:nvSpPr>
        <p:spPr>
          <a:xfrm>
            <a:off x="554436" y="3446017"/>
            <a:ext cx="6405164" cy="1219249"/>
          </a:xfrm>
        </p:spPr>
        <p:txBody>
          <a:bodyPr>
            <a:noAutofit/>
          </a:bodyPr>
          <a:lstStyle>
            <a:lvl1pPr marL="0" indent="0">
              <a:lnSpc>
                <a:spcPct val="114000"/>
              </a:lnSpc>
              <a:spcBef>
                <a:spcPts val="0"/>
              </a:spcBef>
              <a:spcAft>
                <a:spcPts val="0"/>
              </a:spcAft>
              <a:buFontTx/>
              <a:buNone/>
              <a:defRPr sz="1500" spc="20" baseline="0">
                <a:solidFill>
                  <a:schemeClr val="tx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(optional) Inhalt A</a:t>
            </a:r>
          </a:p>
          <a:p>
            <a:pPr lvl="0"/>
            <a:r>
              <a:rPr lang="de-DE" dirty="0"/>
              <a:t>Inhalt B</a:t>
            </a:r>
          </a:p>
          <a:p>
            <a:pPr lvl="0"/>
            <a:r>
              <a:rPr lang="de-DE" dirty="0"/>
              <a:t>Inhalt C</a:t>
            </a:r>
          </a:p>
        </p:txBody>
      </p:sp>
      <p:pic>
        <p:nvPicPr>
          <p:cNvPr id="5" name="Grafik 4">
            <a:extLst>
              <a:ext uri="{FF2B5EF4-FFF2-40B4-BE49-F238E27FC236}">
                <a16:creationId xmlns:a16="http://schemas.microsoft.com/office/drawing/2014/main" id="{884F63AA-D3B0-169E-304D-296B18C488E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928" t="25239" b="24160"/>
          <a:stretch/>
        </p:blipFill>
        <p:spPr>
          <a:xfrm>
            <a:off x="10850332" y="6214384"/>
            <a:ext cx="1077996" cy="320558"/>
          </a:xfrm>
          <a:prstGeom prst="rect">
            <a:avLst/>
          </a:prstGeom>
        </p:spPr>
      </p:pic>
      <p:pic>
        <p:nvPicPr>
          <p:cNvPr id="6" name="Picture 5">
            <a:extLst>
              <a:ext uri="{FF2B5EF4-FFF2-40B4-BE49-F238E27FC236}">
                <a16:creationId xmlns:a16="http://schemas.microsoft.com/office/drawing/2014/main" id="{AE0D6526-96F7-45C6-A963-3C1853E70D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169" y="6078002"/>
            <a:ext cx="1765391" cy="593322"/>
          </a:xfrm>
          <a:prstGeom prst="rect">
            <a:avLst/>
          </a:prstGeom>
        </p:spPr>
      </p:pic>
    </p:spTree>
    <p:extLst>
      <p:ext uri="{BB962C8B-B14F-4D97-AF65-F5344CB8AC3E}">
        <p14:creationId xmlns:p14="http://schemas.microsoft.com/office/powerpoint/2010/main" val="1661836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titel m. Bild">
    <p:bg>
      <p:bgPr>
        <a:solidFill>
          <a:schemeClr val="accent2"/>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3BEE771-D022-8408-F472-639891B6189C}"/>
              </a:ext>
            </a:extLst>
          </p:cNvPr>
          <p:cNvSpPr/>
          <p:nvPr userDrawn="1"/>
        </p:nvSpPr>
        <p:spPr>
          <a:xfrm>
            <a:off x="0" y="5734050"/>
            <a:ext cx="12192000" cy="1123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49C3590-5988-F7DA-8F6B-3E1A6FCC8A30}"/>
              </a:ext>
            </a:extLst>
          </p:cNvPr>
          <p:cNvSpPr>
            <a:spLocks noGrp="1"/>
          </p:cNvSpPr>
          <p:nvPr>
            <p:ph type="title" hasCustomPrompt="1"/>
          </p:nvPr>
        </p:nvSpPr>
        <p:spPr/>
        <p:txBody>
          <a:bodyPr>
            <a:noAutofit/>
          </a:bodyPr>
          <a:lstStyle>
            <a:lvl1pPr>
              <a:defRPr>
                <a:latin typeface="Inter" panose="02000503000000020004" pitchFamily="50" charset="0"/>
                <a:ea typeface="Inter" panose="02000503000000020004" pitchFamily="50" charset="0"/>
                <a:cs typeface="Inter" panose="02000503000000020004" pitchFamily="50" charset="0"/>
              </a:defRPr>
            </a:lvl1pPr>
          </a:lstStyle>
          <a:p>
            <a:r>
              <a:rPr lang="de-DE" dirty="0"/>
              <a:t>Chapter X</a:t>
            </a:r>
          </a:p>
        </p:txBody>
      </p:sp>
      <p:sp>
        <p:nvSpPr>
          <p:cNvPr id="7" name="Textplatzhalter 15">
            <a:extLst>
              <a:ext uri="{FF2B5EF4-FFF2-40B4-BE49-F238E27FC236}">
                <a16:creationId xmlns:a16="http://schemas.microsoft.com/office/drawing/2014/main" id="{513BADD6-8F4E-03DA-CCA5-B42ED392C71E}"/>
              </a:ext>
            </a:extLst>
          </p:cNvPr>
          <p:cNvSpPr>
            <a:spLocks noGrp="1"/>
          </p:cNvSpPr>
          <p:nvPr>
            <p:ph type="body" sz="quarter" idx="12" hasCustomPrompt="1"/>
          </p:nvPr>
        </p:nvSpPr>
        <p:spPr>
          <a:xfrm>
            <a:off x="554436" y="1197717"/>
            <a:ext cx="6408739" cy="1583583"/>
          </a:xfrm>
        </p:spPr>
        <p:txBody>
          <a:bodyPr lIns="0" tIns="0" rIns="0" bIns="0">
            <a:noAutofit/>
          </a:bodyPr>
          <a:lstStyle>
            <a:lvl1pPr marL="0" indent="0">
              <a:lnSpc>
                <a:spcPct val="105000"/>
              </a:lnSpc>
              <a:spcBef>
                <a:spcPts val="0"/>
              </a:spcBef>
              <a:spcAft>
                <a:spcPts val="0"/>
              </a:spcAft>
              <a:buFontTx/>
              <a:buNone/>
              <a:defRPr sz="2600" b="0" spc="0" baseline="0">
                <a:solidFill>
                  <a:schemeClr val="tx1"/>
                </a:solidFill>
                <a:latin typeface="+mj-lt"/>
              </a:defRPr>
            </a:lvl1pPr>
            <a:lvl2pPr marL="457200" indent="0">
              <a:buFontTx/>
              <a:buNone/>
              <a:defRPr>
                <a:solidFill>
                  <a:srgbClr val="FF0000"/>
                </a:solidFill>
              </a:defRPr>
            </a:lvl2pPr>
            <a:lvl3pPr marL="914400" indent="0">
              <a:buFontTx/>
              <a:buNone/>
              <a:defRPr>
                <a:solidFill>
                  <a:srgbClr val="FF0000"/>
                </a:solidFill>
              </a:defRPr>
            </a:lvl3pPr>
            <a:lvl4pPr marL="1371600" indent="0">
              <a:buFontTx/>
              <a:buNone/>
              <a:defRPr>
                <a:solidFill>
                  <a:srgbClr val="FF0000"/>
                </a:solidFill>
              </a:defRPr>
            </a:lvl4pPr>
            <a:lvl5pPr marL="1828800" indent="0">
              <a:buFontTx/>
              <a:buNone/>
              <a:defRPr>
                <a:solidFill>
                  <a:srgbClr val="FF0000"/>
                </a:solidFill>
              </a:defRPr>
            </a:lvl5pPr>
          </a:lstStyle>
          <a:p>
            <a:pPr lvl="0"/>
            <a:r>
              <a:rPr lang="fr-FR" dirty="0" err="1"/>
              <a:t>Dreizeiliger</a:t>
            </a:r>
            <a:r>
              <a:rPr lang="fr-FR" dirty="0"/>
              <a:t> </a:t>
            </a:r>
            <a:r>
              <a:rPr lang="fr-FR" dirty="0" err="1"/>
              <a:t>Kapiteltitel</a:t>
            </a:r>
            <a:r>
              <a:rPr lang="fr-FR" dirty="0"/>
              <a:t> </a:t>
            </a:r>
            <a:r>
              <a:rPr lang="de-DE" dirty="0"/>
              <a:t>‒</a:t>
            </a:r>
            <a:r>
              <a:rPr lang="fr-FR" dirty="0"/>
              <a:t> mit </a:t>
            </a:r>
            <a:r>
              <a:rPr lang="fr-FR" dirty="0" err="1"/>
              <a:t>Bild</a:t>
            </a:r>
            <a:r>
              <a:rPr lang="fr-FR" dirty="0"/>
              <a:t>, </a:t>
            </a:r>
            <a:r>
              <a:rPr lang="fr-FR" dirty="0" err="1"/>
              <a:t>Hintergrundfarbe</a:t>
            </a:r>
            <a:r>
              <a:rPr lang="fr-FR" dirty="0"/>
              <a:t> </a:t>
            </a:r>
            <a:r>
              <a:rPr lang="fr-FR" dirty="0" err="1"/>
              <a:t>über</a:t>
            </a:r>
            <a:r>
              <a:rPr lang="fr-FR" dirty="0"/>
              <a:t> </a:t>
            </a:r>
            <a:r>
              <a:rPr lang="fr-FR" dirty="0" err="1"/>
              <a:t>Entwurf</a:t>
            </a:r>
            <a:r>
              <a:rPr lang="fr-FR" dirty="0"/>
              <a:t> &gt; </a:t>
            </a:r>
            <a:r>
              <a:rPr lang="fr-FR" dirty="0" err="1"/>
              <a:t>Hintergrund</a:t>
            </a:r>
            <a:r>
              <a:rPr lang="fr-FR" dirty="0"/>
              <a:t> </a:t>
            </a:r>
            <a:r>
              <a:rPr lang="fr-FR" dirty="0" err="1"/>
              <a:t>formatieren</a:t>
            </a:r>
            <a:r>
              <a:rPr lang="fr-FR" dirty="0"/>
              <a:t> </a:t>
            </a:r>
            <a:r>
              <a:rPr lang="fr-FR" dirty="0" err="1"/>
              <a:t>ändern</a:t>
            </a:r>
            <a:r>
              <a:rPr lang="fr-FR" dirty="0"/>
              <a:t>.</a:t>
            </a:r>
          </a:p>
        </p:txBody>
      </p:sp>
      <p:sp>
        <p:nvSpPr>
          <p:cNvPr id="9" name="Textplatzhalter 21">
            <a:extLst>
              <a:ext uri="{FF2B5EF4-FFF2-40B4-BE49-F238E27FC236}">
                <a16:creationId xmlns:a16="http://schemas.microsoft.com/office/drawing/2014/main" id="{BEAC747B-2BF1-A0D7-EBC1-0883EAEE3F91}"/>
              </a:ext>
            </a:extLst>
          </p:cNvPr>
          <p:cNvSpPr>
            <a:spLocks noGrp="1"/>
          </p:cNvSpPr>
          <p:nvPr>
            <p:ph type="body" sz="quarter" idx="14" hasCustomPrompt="1"/>
          </p:nvPr>
        </p:nvSpPr>
        <p:spPr>
          <a:xfrm>
            <a:off x="552110" y="3444827"/>
            <a:ext cx="6405164" cy="1219249"/>
          </a:xfrm>
        </p:spPr>
        <p:txBody>
          <a:bodyPr>
            <a:noAutofit/>
          </a:bodyPr>
          <a:lstStyle>
            <a:lvl1pPr marL="0" indent="0">
              <a:lnSpc>
                <a:spcPct val="114000"/>
              </a:lnSpc>
              <a:spcBef>
                <a:spcPts val="0"/>
              </a:spcBef>
              <a:spcAft>
                <a:spcPts val="0"/>
              </a:spcAft>
              <a:buFontTx/>
              <a:buNone/>
              <a:defRPr sz="1500" spc="20" baseline="0">
                <a:solidFill>
                  <a:schemeClr val="tx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(optional) Inhalt A</a:t>
            </a:r>
          </a:p>
          <a:p>
            <a:pPr lvl="0"/>
            <a:r>
              <a:rPr lang="de-DE" dirty="0"/>
              <a:t>Inhalt B</a:t>
            </a:r>
          </a:p>
          <a:p>
            <a:pPr lvl="0"/>
            <a:r>
              <a:rPr lang="de-DE" dirty="0"/>
              <a:t>Inhalt C</a:t>
            </a:r>
          </a:p>
          <a:p>
            <a:pPr lvl="0"/>
            <a:r>
              <a:rPr lang="de-DE" dirty="0"/>
              <a:t>Bild ggf. entfernen, wenn nicht benötigt.</a:t>
            </a:r>
          </a:p>
        </p:txBody>
      </p:sp>
      <p:sp>
        <p:nvSpPr>
          <p:cNvPr id="4" name="Bildplatzhalter 3">
            <a:extLst>
              <a:ext uri="{FF2B5EF4-FFF2-40B4-BE49-F238E27FC236}">
                <a16:creationId xmlns:a16="http://schemas.microsoft.com/office/drawing/2014/main" id="{D95BBF7E-F160-29E1-BA28-B6A8E7A90AE1}"/>
              </a:ext>
            </a:extLst>
          </p:cNvPr>
          <p:cNvSpPr>
            <a:spLocks noGrp="1"/>
          </p:cNvSpPr>
          <p:nvPr>
            <p:ph type="pic" sz="quarter" idx="15" hasCustomPrompt="1"/>
          </p:nvPr>
        </p:nvSpPr>
        <p:spPr>
          <a:xfrm>
            <a:off x="8040688" y="0"/>
            <a:ext cx="4151312" cy="5734050"/>
          </a:xfrm>
          <a:noFill/>
        </p:spPr>
        <p:txBody>
          <a:bodyPr anchor="ctr"/>
          <a:lstStyle>
            <a:lvl1pPr algn="ctr">
              <a:defRPr>
                <a:solidFill>
                  <a:schemeClr val="accent1"/>
                </a:solidFill>
              </a:defRPr>
            </a:lvl1pPr>
          </a:lstStyle>
          <a:p>
            <a:r>
              <a:rPr lang="de-DE" dirty="0"/>
              <a:t>Bilder einfügen, </a:t>
            </a:r>
            <a:br>
              <a:rPr lang="de-DE" dirty="0"/>
            </a:br>
            <a:r>
              <a:rPr lang="de-DE" dirty="0"/>
              <a:t>bei transparenten </a:t>
            </a:r>
            <a:r>
              <a:rPr lang="de-DE" dirty="0" err="1"/>
              <a:t>png</a:t>
            </a:r>
            <a:r>
              <a:rPr lang="de-DE" dirty="0"/>
              <a:t> die Füllung des Bildrahmens über Rechtsklick &gt; „Form formatieren“ auf dunkles Pendant der allgemeinen Hintergrundfarbe setzen</a:t>
            </a:r>
          </a:p>
        </p:txBody>
      </p:sp>
      <p:pic>
        <p:nvPicPr>
          <p:cNvPr id="11" name="Grafik 4">
            <a:extLst>
              <a:ext uri="{FF2B5EF4-FFF2-40B4-BE49-F238E27FC236}">
                <a16:creationId xmlns:a16="http://schemas.microsoft.com/office/drawing/2014/main" id="{14AF111D-6294-4557-B327-78AA17A2D37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928" t="25239" b="24160"/>
          <a:stretch/>
        </p:blipFill>
        <p:spPr>
          <a:xfrm>
            <a:off x="10850332" y="6214384"/>
            <a:ext cx="1077996" cy="320558"/>
          </a:xfrm>
          <a:prstGeom prst="rect">
            <a:avLst/>
          </a:prstGeom>
        </p:spPr>
      </p:pic>
      <p:pic>
        <p:nvPicPr>
          <p:cNvPr id="12" name="Picture 11">
            <a:extLst>
              <a:ext uri="{FF2B5EF4-FFF2-40B4-BE49-F238E27FC236}">
                <a16:creationId xmlns:a16="http://schemas.microsoft.com/office/drawing/2014/main" id="{38C00B17-8136-41D6-AD72-EF4EB27096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169" y="6078002"/>
            <a:ext cx="1765391" cy="593322"/>
          </a:xfrm>
          <a:prstGeom prst="rect">
            <a:avLst/>
          </a:prstGeom>
        </p:spPr>
      </p:pic>
    </p:spTree>
    <p:extLst>
      <p:ext uri="{BB962C8B-B14F-4D97-AF65-F5344CB8AC3E}">
        <p14:creationId xmlns:p14="http://schemas.microsoft.com/office/powerpoint/2010/main" val="3905146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2-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0A927-EC27-2B88-2096-A6AC8DBC947B}"/>
              </a:ext>
            </a:extLst>
          </p:cNvPr>
          <p:cNvSpPr>
            <a:spLocks noGrp="1"/>
          </p:cNvSpPr>
          <p:nvPr>
            <p:ph type="title" hasCustomPrompt="1"/>
          </p:nvPr>
        </p:nvSpPr>
        <p:spPr/>
        <p:txBody>
          <a:bodyPr/>
          <a:lstStyle>
            <a:lvl1pPr>
              <a:defRPr/>
            </a:lvl1pPr>
          </a:lstStyle>
          <a:p>
            <a:r>
              <a:rPr lang="de-DE" dirty="0"/>
              <a:t>Chapter/Content</a:t>
            </a:r>
          </a:p>
        </p:txBody>
      </p:sp>
      <p:sp>
        <p:nvSpPr>
          <p:cNvPr id="3" name="Fußzeilenplatzhalter 2">
            <a:extLst>
              <a:ext uri="{FF2B5EF4-FFF2-40B4-BE49-F238E27FC236}">
                <a16:creationId xmlns:a16="http://schemas.microsoft.com/office/drawing/2014/main" id="{E5452500-A96C-E905-BA92-9DE2CD9EF5CD}"/>
              </a:ext>
            </a:extLst>
          </p:cNvPr>
          <p:cNvSpPr>
            <a:spLocks noGrp="1"/>
          </p:cNvSpPr>
          <p:nvPr>
            <p:ph type="ftr" sz="quarter" idx="10"/>
          </p:nvPr>
        </p:nvSpPr>
        <p:spPr/>
        <p:txBody>
          <a:bodyPr/>
          <a:lstStyle/>
          <a:p>
            <a:r>
              <a:rPr lang="de-DE"/>
              <a:t>Jubiläumsveranstaltung 50 Jahre IHP/HWPR und 10 Jahre ICWRGC und GWDC</a:t>
            </a:r>
            <a:endParaRPr lang="de-DE" dirty="0"/>
          </a:p>
        </p:txBody>
      </p:sp>
      <p:sp>
        <p:nvSpPr>
          <p:cNvPr id="4" name="Foliennummernplatzhalter 3">
            <a:extLst>
              <a:ext uri="{FF2B5EF4-FFF2-40B4-BE49-F238E27FC236}">
                <a16:creationId xmlns:a16="http://schemas.microsoft.com/office/drawing/2014/main" id="{CAC05A25-516B-7F5E-03A5-63FFCDA1D7DE}"/>
              </a:ext>
            </a:extLst>
          </p:cNvPr>
          <p:cNvSpPr>
            <a:spLocks noGrp="1"/>
          </p:cNvSpPr>
          <p:nvPr>
            <p:ph type="sldNum" sz="quarter" idx="11"/>
          </p:nvPr>
        </p:nvSpPr>
        <p:spPr/>
        <p:txBody>
          <a:bodyPr/>
          <a:lstStyle/>
          <a:p>
            <a:fld id="{D9C074F6-CB4E-48EA-83A5-09886CE3A776}" type="slidenum">
              <a:rPr lang="de-DE" smtClean="0"/>
              <a:pPr/>
              <a:t>‹#›</a:t>
            </a:fld>
            <a:endParaRPr lang="de-DE" dirty="0"/>
          </a:p>
        </p:txBody>
      </p:sp>
      <p:sp>
        <p:nvSpPr>
          <p:cNvPr id="10" name="Textplatzhalter 7">
            <a:extLst>
              <a:ext uri="{FF2B5EF4-FFF2-40B4-BE49-F238E27FC236}">
                <a16:creationId xmlns:a16="http://schemas.microsoft.com/office/drawing/2014/main" id="{451994EA-53DC-BAF1-9D9B-6A65156F7A45}"/>
              </a:ext>
            </a:extLst>
          </p:cNvPr>
          <p:cNvSpPr>
            <a:spLocks noGrp="1"/>
          </p:cNvSpPr>
          <p:nvPr>
            <p:ph type="body" sz="quarter" idx="14" hasCustomPrompt="1"/>
          </p:nvPr>
        </p:nvSpPr>
        <p:spPr>
          <a:xfrm>
            <a:off x="550863" y="1203640"/>
            <a:ext cx="4535884" cy="641347"/>
          </a:xfrm>
        </p:spPr>
        <p:txBody>
          <a:bodyPr/>
          <a:lstStyle>
            <a:lvl1pPr marL="0" indent="0">
              <a:lnSpc>
                <a:spcPct val="110000"/>
              </a:lnSpc>
              <a:spcBef>
                <a:spcPts val="0"/>
              </a:spcBef>
              <a:spcAft>
                <a:spcPts val="0"/>
              </a:spcAft>
              <a:buNone/>
              <a:defRPr sz="2000" spc="0" baseline="0">
                <a:solidFill>
                  <a:schemeClr val="tx1"/>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Überschrift Textblock links</a:t>
            </a:r>
          </a:p>
        </p:txBody>
      </p:sp>
      <p:sp>
        <p:nvSpPr>
          <p:cNvPr id="11" name="Textplatzhalter 7">
            <a:extLst>
              <a:ext uri="{FF2B5EF4-FFF2-40B4-BE49-F238E27FC236}">
                <a16:creationId xmlns:a16="http://schemas.microsoft.com/office/drawing/2014/main" id="{C030317C-8601-97E2-8411-C5ED87D88A1D}"/>
              </a:ext>
            </a:extLst>
          </p:cNvPr>
          <p:cNvSpPr>
            <a:spLocks noGrp="1"/>
          </p:cNvSpPr>
          <p:nvPr>
            <p:ph type="body" sz="quarter" idx="15" hasCustomPrompt="1"/>
          </p:nvPr>
        </p:nvSpPr>
        <p:spPr>
          <a:xfrm>
            <a:off x="6168629" y="1203810"/>
            <a:ext cx="4535884" cy="641347"/>
          </a:xfrm>
        </p:spPr>
        <p:txBody>
          <a:bodyPr/>
          <a:lstStyle>
            <a:lvl1pPr marL="0" indent="0">
              <a:lnSpc>
                <a:spcPct val="110000"/>
              </a:lnSpc>
              <a:spcBef>
                <a:spcPts val="0"/>
              </a:spcBef>
              <a:spcAft>
                <a:spcPts val="0"/>
              </a:spcAft>
              <a:buNone/>
              <a:defRPr sz="2000" spc="0" baseline="0">
                <a:solidFill>
                  <a:schemeClr val="tx1"/>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Überschrift Textblock rechts</a:t>
            </a:r>
          </a:p>
          <a:p>
            <a:pPr lvl="0"/>
            <a:r>
              <a:rPr lang="de-DE" dirty="0"/>
              <a:t>zweizeilig</a:t>
            </a:r>
          </a:p>
        </p:txBody>
      </p:sp>
      <p:sp>
        <p:nvSpPr>
          <p:cNvPr id="6" name="Textplatzhalter 5">
            <a:extLst>
              <a:ext uri="{FF2B5EF4-FFF2-40B4-BE49-F238E27FC236}">
                <a16:creationId xmlns:a16="http://schemas.microsoft.com/office/drawing/2014/main" id="{48D15170-14FE-BDF3-8AF6-982483A7661F}"/>
              </a:ext>
            </a:extLst>
          </p:cNvPr>
          <p:cNvSpPr>
            <a:spLocks noGrp="1"/>
          </p:cNvSpPr>
          <p:nvPr>
            <p:ph type="body" sz="quarter" idx="23" hasCustomPrompt="1"/>
          </p:nvPr>
        </p:nvSpPr>
        <p:spPr>
          <a:xfrm>
            <a:off x="552054" y="2009687"/>
            <a:ext cx="4535884" cy="3723105"/>
          </a:xfrm>
        </p:spPr>
        <p:txBody>
          <a:bodyPr/>
          <a:lstStyle>
            <a:lvl1pPr>
              <a:defRPr/>
            </a:lvl1pPr>
            <a:lvl2pPr marL="288000">
              <a:spcBef>
                <a:spcPts val="400"/>
              </a:spcBef>
              <a:defRPr/>
            </a:lvl2pPr>
            <a:lvl3pPr>
              <a:defRPr/>
            </a:lvl3pPr>
            <a:lvl4pPr>
              <a:defRPr/>
            </a:lvl4pPr>
            <a:lvl5pPr>
              <a:defRPr/>
            </a:lvl5pPr>
            <a:lvl6pPr>
              <a:defRPr/>
            </a:lvl6pPr>
          </a:lstStyle>
          <a:p>
            <a:pPr lvl="0"/>
            <a:r>
              <a:rPr lang="de-DE" dirty="0"/>
              <a:t>Fließtext mit Aufzählungen, bei Bedarf Ebene über Button Listeneben / Einzug verringern oder erhöhen ändern. </a:t>
            </a:r>
          </a:p>
          <a:p>
            <a:pPr lvl="1"/>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p:txBody>
      </p:sp>
      <p:sp>
        <p:nvSpPr>
          <p:cNvPr id="9" name="Textplatzhalter 5">
            <a:extLst>
              <a:ext uri="{FF2B5EF4-FFF2-40B4-BE49-F238E27FC236}">
                <a16:creationId xmlns:a16="http://schemas.microsoft.com/office/drawing/2014/main" id="{3CCA0DB0-92D8-9409-815C-BEC11E71434E}"/>
              </a:ext>
            </a:extLst>
          </p:cNvPr>
          <p:cNvSpPr>
            <a:spLocks noGrp="1"/>
          </p:cNvSpPr>
          <p:nvPr>
            <p:ph type="body" sz="quarter" idx="24" hasCustomPrompt="1"/>
          </p:nvPr>
        </p:nvSpPr>
        <p:spPr>
          <a:xfrm>
            <a:off x="6167438" y="2009686"/>
            <a:ext cx="4535884" cy="3723105"/>
          </a:xfrm>
        </p:spPr>
        <p:txBody>
          <a:bodyPr/>
          <a:lstStyle>
            <a:lvl1pPr marL="0" indent="0">
              <a:buFont typeface="+mj-lt"/>
              <a:buNone/>
              <a:defRPr/>
            </a:lvl1pPr>
            <a:lvl2pPr marL="360900" indent="-342900">
              <a:spcBef>
                <a:spcPts val="400"/>
              </a:spcBef>
              <a:buFont typeface="+mj-lt"/>
              <a:buAutoNum type="arabicPeriod"/>
              <a:defRPr/>
            </a:lvl2pPr>
            <a:lvl3pPr marL="664650" indent="-342900">
              <a:buFont typeface="+mj-lt"/>
              <a:buAutoNum type="arabicPeriod"/>
              <a:defRPr/>
            </a:lvl3pPr>
            <a:lvl4pPr>
              <a:buFont typeface="+mj-lt"/>
              <a:buAutoNum type="arabicPeriod"/>
              <a:defRPr/>
            </a:lvl4pPr>
            <a:lvl5pPr>
              <a:buFont typeface="+mj-lt"/>
              <a:buAutoNum type="arabicPeriod"/>
              <a:defRPr/>
            </a:lvl5pPr>
            <a:lvl6pPr>
              <a:buFont typeface="+mj-lt"/>
              <a:buAutoNum type="arabicPeriod"/>
              <a:defRPr/>
            </a:lvl6pPr>
          </a:lstStyle>
          <a:p>
            <a:pPr lvl="0"/>
            <a:r>
              <a:rPr lang="de-DE" dirty="0"/>
              <a:t>Fließtext mit Nummerierung, bei Bedarf Ebene über Button Listeneben / Einzug verringern oder erhöhen ändern. </a:t>
            </a:r>
          </a:p>
          <a:p>
            <a:pPr lvl="1"/>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p:txBody>
      </p:sp>
    </p:spTree>
    <p:extLst>
      <p:ext uri="{BB962C8B-B14F-4D97-AF65-F5344CB8AC3E}">
        <p14:creationId xmlns:p14="http://schemas.microsoft.com/office/powerpoint/2010/main" val="46061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C22910-1675-4A2F-8442-C56CCFC60668}"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13E1-4620-4F6D-995F-140016E7854B}" type="slidenum">
              <a:rPr lang="en-US" smtClean="0"/>
              <a:t>‹#›</a:t>
            </a:fld>
            <a:endParaRPr lang="en-US"/>
          </a:p>
        </p:txBody>
      </p:sp>
    </p:spTree>
    <p:extLst>
      <p:ext uri="{BB962C8B-B14F-4D97-AF65-F5344CB8AC3E}">
        <p14:creationId xmlns:p14="http://schemas.microsoft.com/office/powerpoint/2010/main" val="3281075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3-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0A927-EC27-2B88-2096-A6AC8DBC947B}"/>
              </a:ext>
            </a:extLst>
          </p:cNvPr>
          <p:cNvSpPr>
            <a:spLocks noGrp="1"/>
          </p:cNvSpPr>
          <p:nvPr>
            <p:ph type="title" hasCustomPrompt="1"/>
          </p:nvPr>
        </p:nvSpPr>
        <p:spPr/>
        <p:txBody>
          <a:bodyPr/>
          <a:lstStyle>
            <a:lvl1pPr>
              <a:defRPr/>
            </a:lvl1pPr>
          </a:lstStyle>
          <a:p>
            <a:r>
              <a:rPr lang="de-DE" dirty="0"/>
              <a:t>Chapter/Content</a:t>
            </a:r>
          </a:p>
        </p:txBody>
      </p:sp>
      <p:sp>
        <p:nvSpPr>
          <p:cNvPr id="3" name="Fußzeilenplatzhalter 2">
            <a:extLst>
              <a:ext uri="{FF2B5EF4-FFF2-40B4-BE49-F238E27FC236}">
                <a16:creationId xmlns:a16="http://schemas.microsoft.com/office/drawing/2014/main" id="{E5452500-A96C-E905-BA92-9DE2CD9EF5CD}"/>
              </a:ext>
            </a:extLst>
          </p:cNvPr>
          <p:cNvSpPr>
            <a:spLocks noGrp="1"/>
          </p:cNvSpPr>
          <p:nvPr>
            <p:ph type="ftr" sz="quarter" idx="10"/>
          </p:nvPr>
        </p:nvSpPr>
        <p:spPr/>
        <p:txBody>
          <a:bodyPr/>
          <a:lstStyle/>
          <a:p>
            <a:r>
              <a:rPr lang="de-DE"/>
              <a:t>Jubiläumsveranstaltung 50 Jahre IHP/HWPR und 10 Jahre ICWRGC und GWDC</a:t>
            </a:r>
            <a:endParaRPr lang="de-DE" dirty="0"/>
          </a:p>
        </p:txBody>
      </p:sp>
      <p:sp>
        <p:nvSpPr>
          <p:cNvPr id="4" name="Foliennummernplatzhalter 3">
            <a:extLst>
              <a:ext uri="{FF2B5EF4-FFF2-40B4-BE49-F238E27FC236}">
                <a16:creationId xmlns:a16="http://schemas.microsoft.com/office/drawing/2014/main" id="{CAC05A25-516B-7F5E-03A5-63FFCDA1D7DE}"/>
              </a:ext>
            </a:extLst>
          </p:cNvPr>
          <p:cNvSpPr>
            <a:spLocks noGrp="1"/>
          </p:cNvSpPr>
          <p:nvPr>
            <p:ph type="sldNum" sz="quarter" idx="11"/>
          </p:nvPr>
        </p:nvSpPr>
        <p:spPr/>
        <p:txBody>
          <a:bodyPr/>
          <a:lstStyle/>
          <a:p>
            <a:fld id="{D9C074F6-CB4E-48EA-83A5-09886CE3A776}" type="slidenum">
              <a:rPr lang="de-DE" smtClean="0"/>
              <a:pPr/>
              <a:t>‹#›</a:t>
            </a:fld>
            <a:endParaRPr lang="de-DE" dirty="0"/>
          </a:p>
        </p:txBody>
      </p:sp>
      <p:sp>
        <p:nvSpPr>
          <p:cNvPr id="10" name="Textplatzhalter 7">
            <a:extLst>
              <a:ext uri="{FF2B5EF4-FFF2-40B4-BE49-F238E27FC236}">
                <a16:creationId xmlns:a16="http://schemas.microsoft.com/office/drawing/2014/main" id="{451994EA-53DC-BAF1-9D9B-6A65156F7A45}"/>
              </a:ext>
            </a:extLst>
          </p:cNvPr>
          <p:cNvSpPr>
            <a:spLocks noGrp="1"/>
          </p:cNvSpPr>
          <p:nvPr>
            <p:ph type="body" sz="quarter" idx="14" hasCustomPrompt="1"/>
          </p:nvPr>
        </p:nvSpPr>
        <p:spPr>
          <a:xfrm>
            <a:off x="4298195" y="1202428"/>
            <a:ext cx="3598030" cy="641347"/>
          </a:xfrm>
        </p:spPr>
        <p:txBody>
          <a:bodyPr/>
          <a:lstStyle>
            <a:lvl1pPr marL="0" indent="0">
              <a:lnSpc>
                <a:spcPct val="110000"/>
              </a:lnSpc>
              <a:spcBef>
                <a:spcPts val="0"/>
              </a:spcBef>
              <a:spcAft>
                <a:spcPts val="0"/>
              </a:spcAft>
              <a:buNone/>
              <a:defRPr sz="2000" spc="0" baseline="0">
                <a:solidFill>
                  <a:schemeClr val="tx1"/>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Aufzählung</a:t>
            </a:r>
          </a:p>
        </p:txBody>
      </p:sp>
      <p:sp>
        <p:nvSpPr>
          <p:cNvPr id="11" name="Textplatzhalter 7">
            <a:extLst>
              <a:ext uri="{FF2B5EF4-FFF2-40B4-BE49-F238E27FC236}">
                <a16:creationId xmlns:a16="http://schemas.microsoft.com/office/drawing/2014/main" id="{C030317C-8601-97E2-8411-C5ED87D88A1D}"/>
              </a:ext>
            </a:extLst>
          </p:cNvPr>
          <p:cNvSpPr>
            <a:spLocks noGrp="1"/>
          </p:cNvSpPr>
          <p:nvPr>
            <p:ph type="body" sz="quarter" idx="15" hasCustomPrompt="1"/>
          </p:nvPr>
        </p:nvSpPr>
        <p:spPr>
          <a:xfrm>
            <a:off x="8040688" y="1202598"/>
            <a:ext cx="3600450" cy="641347"/>
          </a:xfrm>
        </p:spPr>
        <p:txBody>
          <a:bodyPr/>
          <a:lstStyle>
            <a:lvl1pPr marL="0" indent="0">
              <a:lnSpc>
                <a:spcPct val="110000"/>
              </a:lnSpc>
              <a:spcBef>
                <a:spcPts val="0"/>
              </a:spcBef>
              <a:spcAft>
                <a:spcPts val="0"/>
              </a:spcAft>
              <a:buNone/>
              <a:defRPr sz="2000" spc="0" baseline="0">
                <a:solidFill>
                  <a:schemeClr val="tx1"/>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Nummerierung</a:t>
            </a:r>
          </a:p>
        </p:txBody>
      </p:sp>
      <p:sp>
        <p:nvSpPr>
          <p:cNvPr id="12" name="Textplatzhalter 7">
            <a:extLst>
              <a:ext uri="{FF2B5EF4-FFF2-40B4-BE49-F238E27FC236}">
                <a16:creationId xmlns:a16="http://schemas.microsoft.com/office/drawing/2014/main" id="{D68AF115-0961-6B4A-2DF9-C66EBD75D53D}"/>
              </a:ext>
            </a:extLst>
          </p:cNvPr>
          <p:cNvSpPr>
            <a:spLocks noGrp="1"/>
          </p:cNvSpPr>
          <p:nvPr>
            <p:ph type="body" sz="quarter" idx="17" hasCustomPrompt="1"/>
          </p:nvPr>
        </p:nvSpPr>
        <p:spPr>
          <a:xfrm>
            <a:off x="552180" y="1202941"/>
            <a:ext cx="3600450" cy="641347"/>
          </a:xfrm>
        </p:spPr>
        <p:txBody>
          <a:bodyPr/>
          <a:lstStyle>
            <a:lvl1pPr marL="0" indent="0">
              <a:lnSpc>
                <a:spcPct val="110000"/>
              </a:lnSpc>
              <a:spcBef>
                <a:spcPts val="0"/>
              </a:spcBef>
              <a:spcAft>
                <a:spcPts val="0"/>
              </a:spcAft>
              <a:buNone/>
              <a:defRPr sz="2000" spc="0" baseline="0">
                <a:solidFill>
                  <a:schemeClr val="tx1"/>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Einfacher Textblock</a:t>
            </a:r>
          </a:p>
        </p:txBody>
      </p:sp>
      <p:sp>
        <p:nvSpPr>
          <p:cNvPr id="15" name="Textplatzhalter 14">
            <a:extLst>
              <a:ext uri="{FF2B5EF4-FFF2-40B4-BE49-F238E27FC236}">
                <a16:creationId xmlns:a16="http://schemas.microsoft.com/office/drawing/2014/main" id="{BF9FDEA8-7D1C-BBE5-00AD-C0226DF01034}"/>
              </a:ext>
            </a:extLst>
          </p:cNvPr>
          <p:cNvSpPr>
            <a:spLocks noGrp="1"/>
          </p:cNvSpPr>
          <p:nvPr>
            <p:ph type="body" sz="quarter" idx="23" hasCustomPrompt="1"/>
          </p:nvPr>
        </p:nvSpPr>
        <p:spPr>
          <a:xfrm>
            <a:off x="4298950" y="2010390"/>
            <a:ext cx="3597275" cy="3723660"/>
          </a:xfrm>
        </p:spPr>
        <p:txBody>
          <a:bodyPr/>
          <a:lstStyle>
            <a:lvl1pPr>
              <a:defRPr/>
            </a:lvl1pPr>
            <a:lvl2pPr marL="288000">
              <a:defRPr/>
            </a:lvl2pPr>
          </a:lstStyle>
          <a:p>
            <a:pPr lvl="0"/>
            <a:r>
              <a:rPr lang="de-DE" dirty="0"/>
              <a:t>Fließtext mit Aufzählungen, bei Bedarf Ebene über Button Listeneben / Einzug verringern oder erhöhen ändern. </a:t>
            </a:r>
          </a:p>
          <a:p>
            <a:pPr lvl="1"/>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p:txBody>
      </p:sp>
      <p:sp>
        <p:nvSpPr>
          <p:cNvPr id="17" name="Textplatzhalter 16">
            <a:extLst>
              <a:ext uri="{FF2B5EF4-FFF2-40B4-BE49-F238E27FC236}">
                <a16:creationId xmlns:a16="http://schemas.microsoft.com/office/drawing/2014/main" id="{05A43AA3-F712-91DC-2E41-7DF2DA2DC5D0}"/>
              </a:ext>
            </a:extLst>
          </p:cNvPr>
          <p:cNvSpPr>
            <a:spLocks noGrp="1"/>
          </p:cNvSpPr>
          <p:nvPr>
            <p:ph type="body" sz="quarter" idx="24" hasCustomPrompt="1"/>
          </p:nvPr>
        </p:nvSpPr>
        <p:spPr>
          <a:xfrm>
            <a:off x="8040688" y="2010345"/>
            <a:ext cx="3597275" cy="3723705"/>
          </a:xfrm>
        </p:spPr>
        <p:txBody>
          <a:bodyPr/>
          <a:lstStyle>
            <a:lvl1pPr marL="0" indent="0">
              <a:buFont typeface="+mj-lt"/>
              <a:buNone/>
              <a:defRPr/>
            </a:lvl1pPr>
            <a:lvl2pPr marL="360000" indent="-342900">
              <a:buFont typeface="+mj-lt"/>
              <a:buAutoNum type="arabicPeriod"/>
              <a:defRPr/>
            </a:lvl2pPr>
            <a:lvl3pPr marL="664650" indent="-342900">
              <a:buFont typeface="+mj-lt"/>
              <a:buAutoNum type="arabicPeriod"/>
              <a:defRPr/>
            </a:lvl3pPr>
            <a:lvl4pPr marL="900000" indent="-270000">
              <a:buFont typeface="+mj-lt"/>
              <a:buAutoNum type="arabicPeriod"/>
              <a:defRPr/>
            </a:lvl4pPr>
            <a:lvl5pPr marL="1188000" indent="-270000">
              <a:buFont typeface="+mj-lt"/>
              <a:buAutoNum type="arabicPeriod"/>
              <a:defRPr/>
            </a:lvl5pPr>
            <a:lvl6pPr marL="1476000" indent="-270000">
              <a:buFont typeface="+mj-lt"/>
              <a:buAutoNum type="arabicPeriod"/>
              <a:defRPr/>
            </a:lvl6pPr>
          </a:lstStyle>
          <a:p>
            <a:pPr lvl="0"/>
            <a:r>
              <a:rPr lang="de-DE" dirty="0"/>
              <a:t>Fließtext mit Nummerierungen, bei Bedarf Ebene über Button Listeneben / Einzug verringern oder erhöhen ändern. </a:t>
            </a:r>
          </a:p>
          <a:p>
            <a:pPr lvl="1"/>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p:txBody>
      </p:sp>
      <p:sp>
        <p:nvSpPr>
          <p:cNvPr id="6" name="Textplatzhalter 5">
            <a:extLst>
              <a:ext uri="{FF2B5EF4-FFF2-40B4-BE49-F238E27FC236}">
                <a16:creationId xmlns:a16="http://schemas.microsoft.com/office/drawing/2014/main" id="{85F36D32-2F94-D6AA-0767-B5AFEF0BBD03}"/>
              </a:ext>
            </a:extLst>
          </p:cNvPr>
          <p:cNvSpPr>
            <a:spLocks noGrp="1"/>
          </p:cNvSpPr>
          <p:nvPr>
            <p:ph type="body" sz="quarter" idx="25" hasCustomPrompt="1"/>
          </p:nvPr>
        </p:nvSpPr>
        <p:spPr>
          <a:xfrm>
            <a:off x="554038" y="2009666"/>
            <a:ext cx="3597275" cy="3724384"/>
          </a:xfrm>
        </p:spPr>
        <p:txBody>
          <a:body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Nulla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pede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pede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a:t>
            </a:r>
          </a:p>
        </p:txBody>
      </p:sp>
    </p:spTree>
    <p:extLst>
      <p:ext uri="{BB962C8B-B14F-4D97-AF65-F5344CB8AC3E}">
        <p14:creationId xmlns:p14="http://schemas.microsoft.com/office/powerpoint/2010/main" val="440125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m. H1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6631E-F8B4-AEC7-B6FF-9E34E55D2AD2}"/>
              </a:ext>
            </a:extLst>
          </p:cNvPr>
          <p:cNvSpPr>
            <a:spLocks noGrp="1"/>
          </p:cNvSpPr>
          <p:nvPr>
            <p:ph type="title" hasCustomPrompt="1"/>
          </p:nvPr>
        </p:nvSpPr>
        <p:spPr/>
        <p:txBody>
          <a:bodyPr>
            <a:noAutofit/>
          </a:bodyPr>
          <a:lstStyle>
            <a:lvl1pPr>
              <a:defRPr/>
            </a:lvl1pPr>
          </a:lstStyle>
          <a:p>
            <a:r>
              <a:rPr lang="de-DE" dirty="0"/>
              <a:t>Chapter/Content</a:t>
            </a:r>
          </a:p>
        </p:txBody>
      </p:sp>
      <p:sp>
        <p:nvSpPr>
          <p:cNvPr id="3" name="Fußzeilenplatzhalter 2">
            <a:extLst>
              <a:ext uri="{FF2B5EF4-FFF2-40B4-BE49-F238E27FC236}">
                <a16:creationId xmlns:a16="http://schemas.microsoft.com/office/drawing/2014/main" id="{FBAE210E-1896-817F-552C-9C0C1CDA5DC1}"/>
              </a:ext>
            </a:extLst>
          </p:cNvPr>
          <p:cNvSpPr>
            <a:spLocks noGrp="1"/>
          </p:cNvSpPr>
          <p:nvPr>
            <p:ph type="ftr" sz="quarter" idx="10"/>
          </p:nvPr>
        </p:nvSpPr>
        <p:spPr/>
        <p:txBody>
          <a:bodyPr/>
          <a:lstStyle/>
          <a:p>
            <a:r>
              <a:rPr lang="de-DE"/>
              <a:t>Jubiläumsveranstaltung 50 Jahre IHP/HWPR und 10 Jahre ICWRGC und GWDC</a:t>
            </a:r>
            <a:endParaRPr lang="de-DE" dirty="0"/>
          </a:p>
        </p:txBody>
      </p:sp>
      <p:sp>
        <p:nvSpPr>
          <p:cNvPr id="4" name="Foliennummernplatzhalter 3">
            <a:extLst>
              <a:ext uri="{FF2B5EF4-FFF2-40B4-BE49-F238E27FC236}">
                <a16:creationId xmlns:a16="http://schemas.microsoft.com/office/drawing/2014/main" id="{AD7B3ACF-F3CC-E1D1-4F4D-2C0B3064EFA0}"/>
              </a:ext>
            </a:extLst>
          </p:cNvPr>
          <p:cNvSpPr>
            <a:spLocks noGrp="1"/>
          </p:cNvSpPr>
          <p:nvPr>
            <p:ph type="sldNum" sz="quarter" idx="11"/>
          </p:nvPr>
        </p:nvSpPr>
        <p:spPr/>
        <p:txBody>
          <a:bodyPr/>
          <a:lstStyle/>
          <a:p>
            <a:fld id="{D9C074F6-CB4E-48EA-83A5-09886CE3A776}" type="slidenum">
              <a:rPr lang="de-DE" smtClean="0"/>
              <a:pPr/>
              <a:t>‹#›</a:t>
            </a:fld>
            <a:endParaRPr lang="de-DE" dirty="0"/>
          </a:p>
        </p:txBody>
      </p:sp>
      <p:sp>
        <p:nvSpPr>
          <p:cNvPr id="7" name="Textplatzhalter 7">
            <a:extLst>
              <a:ext uri="{FF2B5EF4-FFF2-40B4-BE49-F238E27FC236}">
                <a16:creationId xmlns:a16="http://schemas.microsoft.com/office/drawing/2014/main" id="{8B5EE392-17F4-1C83-9778-3D544263A5DE}"/>
              </a:ext>
            </a:extLst>
          </p:cNvPr>
          <p:cNvSpPr>
            <a:spLocks noGrp="1"/>
          </p:cNvSpPr>
          <p:nvPr>
            <p:ph type="body" sz="quarter" idx="17" hasCustomPrompt="1"/>
          </p:nvPr>
        </p:nvSpPr>
        <p:spPr>
          <a:xfrm>
            <a:off x="550863" y="1201651"/>
            <a:ext cx="2665412" cy="714462"/>
          </a:xfrm>
        </p:spPr>
        <p:txBody>
          <a:bodyPr/>
          <a:lstStyle>
            <a:lvl1pPr marL="0" indent="0">
              <a:lnSpc>
                <a:spcPct val="110000"/>
              </a:lnSpc>
              <a:spcBef>
                <a:spcPts val="0"/>
              </a:spcBef>
              <a:spcAft>
                <a:spcPts val="0"/>
              </a:spcAft>
              <a:buNone/>
              <a:defRPr sz="2000" spc="0" baseline="0">
                <a:solidFill>
                  <a:schemeClr val="tx1"/>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Überschrift für Inhaltsseite</a:t>
            </a:r>
          </a:p>
        </p:txBody>
      </p:sp>
      <p:sp>
        <p:nvSpPr>
          <p:cNvPr id="6" name="Inhaltsplatzhalter 5">
            <a:extLst>
              <a:ext uri="{FF2B5EF4-FFF2-40B4-BE49-F238E27FC236}">
                <a16:creationId xmlns:a16="http://schemas.microsoft.com/office/drawing/2014/main" id="{16D31C48-454A-9BF0-1D33-460A90CDDDCD}"/>
              </a:ext>
            </a:extLst>
          </p:cNvPr>
          <p:cNvSpPr>
            <a:spLocks noGrp="1"/>
          </p:cNvSpPr>
          <p:nvPr>
            <p:ph sz="quarter" idx="19" hasCustomPrompt="1"/>
          </p:nvPr>
        </p:nvSpPr>
        <p:spPr>
          <a:xfrm>
            <a:off x="3754583" y="1268413"/>
            <a:ext cx="7884000" cy="4799877"/>
          </a:xfrm>
        </p:spPr>
        <p:txBody>
          <a:bodyPr anchor="ctr"/>
          <a:lstStyle>
            <a:lvl1pPr algn="ctr">
              <a:defRPr>
                <a:solidFill>
                  <a:schemeClr val="accent1"/>
                </a:solidFill>
              </a:defRPr>
            </a:lvl1pPr>
            <a:lvl2pPr algn="ctr">
              <a:defRPr>
                <a:solidFill>
                  <a:schemeClr val="accent1"/>
                </a:solidFill>
              </a:defRPr>
            </a:lvl2pPr>
            <a:lvl3pPr algn="ctr">
              <a:defRPr>
                <a:solidFill>
                  <a:schemeClr val="accent1"/>
                </a:solidFill>
              </a:defRPr>
            </a:lvl3pPr>
            <a:lvl4pPr algn="ctr">
              <a:defRPr>
                <a:solidFill>
                  <a:schemeClr val="accent1"/>
                </a:solidFill>
              </a:defRPr>
            </a:lvl4pPr>
            <a:lvl5pPr algn="ctr">
              <a:defRPr>
                <a:solidFill>
                  <a:schemeClr val="accent1"/>
                </a:solidFill>
              </a:defRPr>
            </a:lvl5pPr>
          </a:lstStyle>
          <a:p>
            <a:pPr lvl="0"/>
            <a:r>
              <a:rPr lang="de-DE" dirty="0"/>
              <a:t>Inhalt einfügen</a:t>
            </a:r>
          </a:p>
        </p:txBody>
      </p:sp>
      <p:sp>
        <p:nvSpPr>
          <p:cNvPr id="11" name="Textplatzhalter 10">
            <a:extLst>
              <a:ext uri="{FF2B5EF4-FFF2-40B4-BE49-F238E27FC236}">
                <a16:creationId xmlns:a16="http://schemas.microsoft.com/office/drawing/2014/main" id="{44F40E45-5D25-44AF-9514-AC57772BDD0C}"/>
              </a:ext>
            </a:extLst>
          </p:cNvPr>
          <p:cNvSpPr>
            <a:spLocks noGrp="1"/>
          </p:cNvSpPr>
          <p:nvPr>
            <p:ph type="body" sz="quarter" idx="21" hasCustomPrompt="1"/>
          </p:nvPr>
        </p:nvSpPr>
        <p:spPr>
          <a:xfrm>
            <a:off x="552228" y="2011962"/>
            <a:ext cx="2665412" cy="4056328"/>
          </a:xfrm>
        </p:spPr>
        <p:txBody>
          <a:bodyPr/>
          <a:lstStyle>
            <a:lvl2pPr marL="342900" indent="-342900">
              <a:buFont typeface="+mj-lt"/>
              <a:buAutoNum type="arabicPeriod"/>
              <a:defRPr/>
            </a:lvl2pPr>
            <a:lvl3pPr marL="630000" indent="-268288">
              <a:defRPr/>
            </a:lvl3pPr>
          </a:lstStyle>
          <a:p>
            <a:pPr lvl="1"/>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pPr lvl="2"/>
            <a:r>
              <a:rPr lang="de-DE" dirty="0" err="1"/>
              <a:t>Lorem</a:t>
            </a:r>
            <a:r>
              <a:rPr lang="de-DE" dirty="0"/>
              <a:t> </a:t>
            </a:r>
            <a:r>
              <a:rPr lang="de-DE" dirty="0" err="1"/>
              <a:t>ipsum</a:t>
            </a:r>
            <a:endParaRPr lang="de-DE" dirty="0"/>
          </a:p>
          <a:p>
            <a:pPr lvl="1"/>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a:t>
            </a:r>
          </a:p>
          <a:p>
            <a:pPr lvl="1"/>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spTree>
    <p:extLst>
      <p:ext uri="{BB962C8B-B14F-4D97-AF65-F5344CB8AC3E}">
        <p14:creationId xmlns:p14="http://schemas.microsoft.com/office/powerpoint/2010/main" val="2245291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m. H1 + Bild">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AAF3B7C3-0117-78B1-F41D-9049ABD3C172}"/>
              </a:ext>
            </a:extLst>
          </p:cNvPr>
          <p:cNvSpPr>
            <a:spLocks noGrp="1"/>
          </p:cNvSpPr>
          <p:nvPr>
            <p:ph type="pic" sz="quarter" idx="18" hasCustomPrompt="1"/>
          </p:nvPr>
        </p:nvSpPr>
        <p:spPr>
          <a:xfrm>
            <a:off x="3768000" y="0"/>
            <a:ext cx="8424000" cy="6858000"/>
          </a:xfrm>
        </p:spPr>
        <p:txBody>
          <a:bodyPr anchor="ctr"/>
          <a:lstStyle>
            <a:lvl1pPr algn="ctr">
              <a:defRPr>
                <a:solidFill>
                  <a:schemeClr val="accent1"/>
                </a:solidFill>
              </a:defRPr>
            </a:lvl1pPr>
          </a:lstStyle>
          <a:p>
            <a:r>
              <a:rPr lang="de-DE" dirty="0"/>
              <a:t>Bild einfügen</a:t>
            </a:r>
          </a:p>
        </p:txBody>
      </p:sp>
      <p:sp>
        <p:nvSpPr>
          <p:cNvPr id="2" name="Titel 1">
            <a:extLst>
              <a:ext uri="{FF2B5EF4-FFF2-40B4-BE49-F238E27FC236}">
                <a16:creationId xmlns:a16="http://schemas.microsoft.com/office/drawing/2014/main" id="{6DC6631E-F8B4-AEC7-B6FF-9E34E55D2AD2}"/>
              </a:ext>
            </a:extLst>
          </p:cNvPr>
          <p:cNvSpPr>
            <a:spLocks noGrp="1"/>
          </p:cNvSpPr>
          <p:nvPr>
            <p:ph type="title" hasCustomPrompt="1"/>
          </p:nvPr>
        </p:nvSpPr>
        <p:spPr/>
        <p:txBody>
          <a:bodyPr>
            <a:noAutofit/>
          </a:bodyPr>
          <a:lstStyle>
            <a:lvl1pPr>
              <a:defRPr/>
            </a:lvl1pPr>
          </a:lstStyle>
          <a:p>
            <a:r>
              <a:rPr lang="de-DE" dirty="0"/>
              <a:t>Chapter/Content</a:t>
            </a:r>
          </a:p>
        </p:txBody>
      </p:sp>
      <p:sp>
        <p:nvSpPr>
          <p:cNvPr id="3" name="Fußzeilenplatzhalter 2">
            <a:extLst>
              <a:ext uri="{FF2B5EF4-FFF2-40B4-BE49-F238E27FC236}">
                <a16:creationId xmlns:a16="http://schemas.microsoft.com/office/drawing/2014/main" id="{FBAE210E-1896-817F-552C-9C0C1CDA5DC1}"/>
              </a:ext>
            </a:extLst>
          </p:cNvPr>
          <p:cNvSpPr>
            <a:spLocks noGrp="1"/>
          </p:cNvSpPr>
          <p:nvPr>
            <p:ph type="ftr" sz="quarter" idx="10"/>
          </p:nvPr>
        </p:nvSpPr>
        <p:spPr/>
        <p:txBody>
          <a:bodyPr/>
          <a:lstStyle/>
          <a:p>
            <a:r>
              <a:rPr lang="de-DE"/>
              <a:t>Jubiläumsveranstaltung 50 Jahre IHP/HWPR und 10 Jahre ICWRGC und GWDC</a:t>
            </a:r>
            <a:endParaRPr lang="de-DE" dirty="0"/>
          </a:p>
        </p:txBody>
      </p:sp>
      <p:sp>
        <p:nvSpPr>
          <p:cNvPr id="4" name="Foliennummernplatzhalter 3">
            <a:extLst>
              <a:ext uri="{FF2B5EF4-FFF2-40B4-BE49-F238E27FC236}">
                <a16:creationId xmlns:a16="http://schemas.microsoft.com/office/drawing/2014/main" id="{AD7B3ACF-F3CC-E1D1-4F4D-2C0B3064EFA0}"/>
              </a:ext>
            </a:extLst>
          </p:cNvPr>
          <p:cNvSpPr>
            <a:spLocks noGrp="1"/>
          </p:cNvSpPr>
          <p:nvPr>
            <p:ph type="sldNum" sz="quarter" idx="11"/>
          </p:nvPr>
        </p:nvSpPr>
        <p:spPr/>
        <p:txBody>
          <a:bodyPr/>
          <a:lstStyle/>
          <a:p>
            <a:fld id="{D9C074F6-CB4E-48EA-83A5-09886CE3A776}" type="slidenum">
              <a:rPr lang="de-DE" smtClean="0"/>
              <a:pPr/>
              <a:t>‹#›</a:t>
            </a:fld>
            <a:endParaRPr lang="de-DE" dirty="0"/>
          </a:p>
        </p:txBody>
      </p:sp>
      <p:sp>
        <p:nvSpPr>
          <p:cNvPr id="7" name="Textplatzhalter 7">
            <a:extLst>
              <a:ext uri="{FF2B5EF4-FFF2-40B4-BE49-F238E27FC236}">
                <a16:creationId xmlns:a16="http://schemas.microsoft.com/office/drawing/2014/main" id="{8B5EE392-17F4-1C83-9778-3D544263A5DE}"/>
              </a:ext>
            </a:extLst>
          </p:cNvPr>
          <p:cNvSpPr>
            <a:spLocks noGrp="1"/>
          </p:cNvSpPr>
          <p:nvPr>
            <p:ph type="body" sz="quarter" idx="17" hasCustomPrompt="1"/>
          </p:nvPr>
        </p:nvSpPr>
        <p:spPr>
          <a:xfrm>
            <a:off x="550863" y="1201651"/>
            <a:ext cx="2665412" cy="714462"/>
          </a:xfrm>
        </p:spPr>
        <p:txBody>
          <a:bodyPr/>
          <a:lstStyle>
            <a:lvl1pPr marL="0" indent="0">
              <a:lnSpc>
                <a:spcPct val="110000"/>
              </a:lnSpc>
              <a:spcBef>
                <a:spcPts val="0"/>
              </a:spcBef>
              <a:spcAft>
                <a:spcPts val="0"/>
              </a:spcAft>
              <a:buNone/>
              <a:defRPr sz="2000" spc="0" baseline="0">
                <a:solidFill>
                  <a:schemeClr val="tx1"/>
                </a:solidFill>
                <a:latin typeface="+mj-lt"/>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Überschrift für Bildseite</a:t>
            </a:r>
          </a:p>
        </p:txBody>
      </p:sp>
      <p:sp>
        <p:nvSpPr>
          <p:cNvPr id="8" name="Textplatzhalter 8">
            <a:extLst>
              <a:ext uri="{FF2B5EF4-FFF2-40B4-BE49-F238E27FC236}">
                <a16:creationId xmlns:a16="http://schemas.microsoft.com/office/drawing/2014/main" id="{9F56DAF9-87A9-1A58-C932-4AB92A0863FC}"/>
              </a:ext>
            </a:extLst>
          </p:cNvPr>
          <p:cNvSpPr>
            <a:spLocks noGrp="1"/>
          </p:cNvSpPr>
          <p:nvPr>
            <p:ph type="body" sz="quarter" idx="20" hasCustomPrompt="1"/>
          </p:nvPr>
        </p:nvSpPr>
        <p:spPr>
          <a:xfrm>
            <a:off x="550863" y="2008971"/>
            <a:ext cx="2665412" cy="4007430"/>
          </a:xfrm>
        </p:spPr>
        <p:txBody>
          <a:bodyPr/>
          <a:lstStyle>
            <a:lvl1pPr>
              <a:defRPr/>
            </a:lvl1pPr>
            <a:lvl2pPr marL="360900" indent="-342900">
              <a:buFont typeface="+mj-lt"/>
              <a:buAutoNum type="arabicPeriod"/>
              <a:defRPr/>
            </a:lvl2pPr>
            <a:lvl3pPr marL="648000">
              <a:defRPr/>
            </a:lvl3pPr>
          </a:lstStyle>
          <a:p>
            <a:pPr lvl="1"/>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pPr lvl="2"/>
            <a:r>
              <a:rPr lang="de-DE" dirty="0" err="1"/>
              <a:t>Lorem</a:t>
            </a:r>
            <a:r>
              <a:rPr lang="de-DE" dirty="0"/>
              <a:t> </a:t>
            </a:r>
            <a:r>
              <a:rPr lang="de-DE" dirty="0" err="1"/>
              <a:t>ipsum</a:t>
            </a:r>
            <a:endParaRPr lang="de-DE" dirty="0"/>
          </a:p>
          <a:p>
            <a:pPr lvl="1"/>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a:t>
            </a:r>
          </a:p>
          <a:p>
            <a:pPr lvl="1"/>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endParaRPr lang="de-DE" dirty="0"/>
          </a:p>
        </p:txBody>
      </p:sp>
    </p:spTree>
    <p:extLst>
      <p:ext uri="{BB962C8B-B14F-4D97-AF65-F5344CB8AC3E}">
        <p14:creationId xmlns:p14="http://schemas.microsoft.com/office/powerpoint/2010/main" val="2011800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6" name="Bildplatzhalter 8">
            <a:extLst>
              <a:ext uri="{FF2B5EF4-FFF2-40B4-BE49-F238E27FC236}">
                <a16:creationId xmlns:a16="http://schemas.microsoft.com/office/drawing/2014/main" id="{A69217FE-D0CB-2C69-5DEE-CD4D551F0CA6}"/>
              </a:ext>
            </a:extLst>
          </p:cNvPr>
          <p:cNvSpPr>
            <a:spLocks noGrp="1"/>
          </p:cNvSpPr>
          <p:nvPr>
            <p:ph type="pic" sz="quarter" idx="18" hasCustomPrompt="1"/>
          </p:nvPr>
        </p:nvSpPr>
        <p:spPr>
          <a:xfrm>
            <a:off x="3768000" y="0"/>
            <a:ext cx="8424000" cy="6858000"/>
          </a:xfrm>
        </p:spPr>
        <p:txBody>
          <a:bodyPr anchor="ctr"/>
          <a:lstStyle>
            <a:lvl1pPr algn="ctr">
              <a:defRPr>
                <a:solidFill>
                  <a:schemeClr val="accent1"/>
                </a:solidFill>
              </a:defRPr>
            </a:lvl1pPr>
          </a:lstStyle>
          <a:p>
            <a:r>
              <a:rPr lang="de-DE" dirty="0"/>
              <a:t>Bild einfügen</a:t>
            </a:r>
          </a:p>
        </p:txBody>
      </p:sp>
      <p:sp>
        <p:nvSpPr>
          <p:cNvPr id="2" name="Titel 1">
            <a:extLst>
              <a:ext uri="{FF2B5EF4-FFF2-40B4-BE49-F238E27FC236}">
                <a16:creationId xmlns:a16="http://schemas.microsoft.com/office/drawing/2014/main" id="{6DC6631E-F8B4-AEC7-B6FF-9E34E55D2AD2}"/>
              </a:ext>
            </a:extLst>
          </p:cNvPr>
          <p:cNvSpPr>
            <a:spLocks noGrp="1"/>
          </p:cNvSpPr>
          <p:nvPr>
            <p:ph type="title" hasCustomPrompt="1"/>
          </p:nvPr>
        </p:nvSpPr>
        <p:spPr/>
        <p:txBody>
          <a:bodyPr>
            <a:noAutofit/>
          </a:bodyPr>
          <a:lstStyle>
            <a:lvl1pPr>
              <a:defRPr/>
            </a:lvl1pPr>
          </a:lstStyle>
          <a:p>
            <a:r>
              <a:rPr lang="de-DE" dirty="0"/>
              <a:t>Chapter/Content</a:t>
            </a:r>
          </a:p>
        </p:txBody>
      </p:sp>
      <p:sp>
        <p:nvSpPr>
          <p:cNvPr id="3" name="Fußzeilenplatzhalter 2">
            <a:extLst>
              <a:ext uri="{FF2B5EF4-FFF2-40B4-BE49-F238E27FC236}">
                <a16:creationId xmlns:a16="http://schemas.microsoft.com/office/drawing/2014/main" id="{FBAE210E-1896-817F-552C-9C0C1CDA5DC1}"/>
              </a:ext>
            </a:extLst>
          </p:cNvPr>
          <p:cNvSpPr>
            <a:spLocks noGrp="1"/>
          </p:cNvSpPr>
          <p:nvPr>
            <p:ph type="ftr" sz="quarter" idx="10"/>
          </p:nvPr>
        </p:nvSpPr>
        <p:spPr/>
        <p:txBody>
          <a:bodyPr/>
          <a:lstStyle/>
          <a:p>
            <a:r>
              <a:rPr lang="de-DE"/>
              <a:t>Jubiläumsveranstaltung 50 Jahre IHP/HWPR und 10 Jahre ICWRGC und GWDC</a:t>
            </a:r>
            <a:endParaRPr lang="de-DE" dirty="0"/>
          </a:p>
        </p:txBody>
      </p:sp>
      <p:sp>
        <p:nvSpPr>
          <p:cNvPr id="4" name="Foliennummernplatzhalter 3">
            <a:extLst>
              <a:ext uri="{FF2B5EF4-FFF2-40B4-BE49-F238E27FC236}">
                <a16:creationId xmlns:a16="http://schemas.microsoft.com/office/drawing/2014/main" id="{AD7B3ACF-F3CC-E1D1-4F4D-2C0B3064EFA0}"/>
              </a:ext>
            </a:extLst>
          </p:cNvPr>
          <p:cNvSpPr>
            <a:spLocks noGrp="1"/>
          </p:cNvSpPr>
          <p:nvPr>
            <p:ph type="sldNum" sz="quarter" idx="11"/>
          </p:nvPr>
        </p:nvSpPr>
        <p:spPr/>
        <p:txBody>
          <a:bodyPr/>
          <a:lstStyle/>
          <a:p>
            <a:fld id="{D9C074F6-CB4E-48EA-83A5-09886CE3A776}" type="slidenum">
              <a:rPr lang="de-DE" smtClean="0"/>
              <a:pPr/>
              <a:t>‹#›</a:t>
            </a:fld>
            <a:endParaRPr lang="de-DE" dirty="0"/>
          </a:p>
        </p:txBody>
      </p:sp>
      <p:sp>
        <p:nvSpPr>
          <p:cNvPr id="9" name="Textplatzhalter 8">
            <a:extLst>
              <a:ext uri="{FF2B5EF4-FFF2-40B4-BE49-F238E27FC236}">
                <a16:creationId xmlns:a16="http://schemas.microsoft.com/office/drawing/2014/main" id="{357EABB4-66FC-C6D0-AEC1-6E0F999F9FC9}"/>
              </a:ext>
            </a:extLst>
          </p:cNvPr>
          <p:cNvSpPr>
            <a:spLocks noGrp="1"/>
          </p:cNvSpPr>
          <p:nvPr>
            <p:ph type="body" sz="quarter" idx="20" hasCustomPrompt="1"/>
          </p:nvPr>
        </p:nvSpPr>
        <p:spPr>
          <a:xfrm>
            <a:off x="552240" y="1217584"/>
            <a:ext cx="2665412" cy="4803665"/>
          </a:xfrm>
        </p:spPr>
        <p:txBody>
          <a:bodyPr/>
          <a:lstStyle>
            <a:lvl1pPr>
              <a:defRPr/>
            </a:lvl1pPr>
            <a:lvl2pPr marL="0" indent="0">
              <a:buFontTx/>
              <a:buNone/>
              <a:defRPr/>
            </a:lvl2pPr>
            <a:lvl3pPr marL="378000" indent="0">
              <a:buFontTx/>
              <a:buNone/>
              <a:defRPr/>
            </a:lvl3pPr>
          </a:lstStyle>
          <a:p>
            <a:pPr lvl="1"/>
            <a:r>
              <a:rPr lang="de-DE" dirty="0"/>
              <a:t>Text ohne Überschrift ‒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Nulla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pede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a:t>
            </a:r>
          </a:p>
        </p:txBody>
      </p:sp>
    </p:spTree>
    <p:extLst>
      <p:ext uri="{BB962C8B-B14F-4D97-AF65-F5344CB8AC3E}">
        <p14:creationId xmlns:p14="http://schemas.microsoft.com/office/powerpoint/2010/main" val="2036243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3 Element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E2DAF62-A9B4-F679-6E84-DC7013EA2928}"/>
              </a:ext>
            </a:extLst>
          </p:cNvPr>
          <p:cNvSpPr/>
          <p:nvPr userDrawn="1"/>
        </p:nvSpPr>
        <p:spPr>
          <a:xfrm>
            <a:off x="6096000" y="0"/>
            <a:ext cx="613615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Inhaltsplatzhalter 12">
            <a:extLst>
              <a:ext uri="{FF2B5EF4-FFF2-40B4-BE49-F238E27FC236}">
                <a16:creationId xmlns:a16="http://schemas.microsoft.com/office/drawing/2014/main" id="{5929BCBD-F788-1226-D47E-EE14A9A512AA}"/>
              </a:ext>
            </a:extLst>
          </p:cNvPr>
          <p:cNvSpPr>
            <a:spLocks noGrp="1"/>
          </p:cNvSpPr>
          <p:nvPr>
            <p:ph sz="quarter" idx="18" hasCustomPrompt="1"/>
          </p:nvPr>
        </p:nvSpPr>
        <p:spPr>
          <a:xfrm>
            <a:off x="7104063" y="3500438"/>
            <a:ext cx="2663825" cy="2089150"/>
          </a:xfrm>
        </p:spPr>
        <p:txBody>
          <a:bodyPr anchor="ctr"/>
          <a:lstStyle>
            <a:lvl1pPr algn="ctr">
              <a:defRPr>
                <a:solidFill>
                  <a:schemeClr val="accent1"/>
                </a:solidFill>
              </a:defRPr>
            </a:lvl1pPr>
          </a:lstStyle>
          <a:p>
            <a:pPr lvl="0"/>
            <a:r>
              <a:rPr lang="de-DE" dirty="0"/>
              <a:t>Inhalt einfügen</a:t>
            </a:r>
          </a:p>
        </p:txBody>
      </p:sp>
      <p:sp>
        <p:nvSpPr>
          <p:cNvPr id="17" name="Inhaltsplatzhalter 16">
            <a:extLst>
              <a:ext uri="{FF2B5EF4-FFF2-40B4-BE49-F238E27FC236}">
                <a16:creationId xmlns:a16="http://schemas.microsoft.com/office/drawing/2014/main" id="{7A550810-CACE-D507-4940-B2002D36C8BE}"/>
              </a:ext>
            </a:extLst>
          </p:cNvPr>
          <p:cNvSpPr>
            <a:spLocks noGrp="1"/>
          </p:cNvSpPr>
          <p:nvPr>
            <p:ph sz="quarter" idx="19" hasCustomPrompt="1"/>
          </p:nvPr>
        </p:nvSpPr>
        <p:spPr>
          <a:xfrm>
            <a:off x="9912350" y="3500438"/>
            <a:ext cx="1728788" cy="2089150"/>
          </a:xfrm>
        </p:spPr>
        <p:txBody>
          <a:bodyPr anchor="ctr"/>
          <a:lstStyle>
            <a:lvl1pPr algn="ctr">
              <a:defRPr>
                <a:solidFill>
                  <a:schemeClr val="accent1"/>
                </a:solidFill>
              </a:defRPr>
            </a:lvl1pPr>
            <a:lvl2pPr algn="ctr">
              <a:defRPr>
                <a:solidFill>
                  <a:schemeClr val="accent1"/>
                </a:solidFill>
              </a:defRPr>
            </a:lvl2pPr>
            <a:lvl3pPr algn="ctr">
              <a:defRPr>
                <a:solidFill>
                  <a:schemeClr val="accent1"/>
                </a:solidFill>
              </a:defRPr>
            </a:lvl3pPr>
            <a:lvl4pPr algn="ctr">
              <a:defRPr>
                <a:solidFill>
                  <a:schemeClr val="accent1"/>
                </a:solidFill>
              </a:defRPr>
            </a:lvl4pPr>
            <a:lvl5pPr algn="ctr">
              <a:defRPr>
                <a:solidFill>
                  <a:schemeClr val="accent1"/>
                </a:solidFill>
              </a:defRPr>
            </a:lvl5pPr>
          </a:lstStyle>
          <a:p>
            <a:pPr lvl="0"/>
            <a:r>
              <a:rPr lang="de-DE" dirty="0"/>
              <a:t>Inhalt einfügen</a:t>
            </a:r>
          </a:p>
        </p:txBody>
      </p:sp>
      <p:sp>
        <p:nvSpPr>
          <p:cNvPr id="6" name="Inhaltsplatzhalter 5">
            <a:extLst>
              <a:ext uri="{FF2B5EF4-FFF2-40B4-BE49-F238E27FC236}">
                <a16:creationId xmlns:a16="http://schemas.microsoft.com/office/drawing/2014/main" id="{CF5BC5AF-AF41-8C2F-8DA9-050E6063343E}"/>
              </a:ext>
            </a:extLst>
          </p:cNvPr>
          <p:cNvSpPr>
            <a:spLocks noGrp="1"/>
          </p:cNvSpPr>
          <p:nvPr>
            <p:ph sz="quarter" idx="17" hasCustomPrompt="1"/>
          </p:nvPr>
        </p:nvSpPr>
        <p:spPr>
          <a:xfrm>
            <a:off x="6581775" y="476250"/>
            <a:ext cx="4643438" cy="2881313"/>
          </a:xfrm>
        </p:spPr>
        <p:txBody>
          <a:bodyPr anchor="ctr"/>
          <a:lstStyle>
            <a:lvl1pPr algn="ctr">
              <a:defRPr>
                <a:solidFill>
                  <a:schemeClr val="accent1"/>
                </a:solidFill>
              </a:defRPr>
            </a:lvl1pPr>
          </a:lstStyle>
          <a:p>
            <a:pPr lvl="0"/>
            <a:r>
              <a:rPr lang="de-DE" dirty="0"/>
              <a:t>Inhalt einfügen</a:t>
            </a:r>
          </a:p>
        </p:txBody>
      </p:sp>
      <p:sp>
        <p:nvSpPr>
          <p:cNvPr id="2" name="Titel 1">
            <a:extLst>
              <a:ext uri="{FF2B5EF4-FFF2-40B4-BE49-F238E27FC236}">
                <a16:creationId xmlns:a16="http://schemas.microsoft.com/office/drawing/2014/main" id="{DE969545-3C3D-01E7-5591-FF52F64F3D29}"/>
              </a:ext>
            </a:extLst>
          </p:cNvPr>
          <p:cNvSpPr>
            <a:spLocks noGrp="1"/>
          </p:cNvSpPr>
          <p:nvPr>
            <p:ph type="title" hasCustomPrompt="1"/>
          </p:nvPr>
        </p:nvSpPr>
        <p:spPr>
          <a:xfrm>
            <a:off x="550864" y="484584"/>
            <a:ext cx="11090230" cy="246061"/>
          </a:xfrm>
        </p:spPr>
        <p:txBody>
          <a:bodyPr/>
          <a:lstStyle>
            <a:lvl1pPr>
              <a:defRPr/>
            </a:lvl1pPr>
          </a:lstStyle>
          <a:p>
            <a:r>
              <a:rPr lang="de-DE" dirty="0"/>
              <a:t>Chapter/Content</a:t>
            </a:r>
          </a:p>
        </p:txBody>
      </p:sp>
      <p:sp>
        <p:nvSpPr>
          <p:cNvPr id="3" name="Fußzeilenplatzhalter 2">
            <a:extLst>
              <a:ext uri="{FF2B5EF4-FFF2-40B4-BE49-F238E27FC236}">
                <a16:creationId xmlns:a16="http://schemas.microsoft.com/office/drawing/2014/main" id="{662B746E-7504-7F4D-CD34-CFD3A2920036}"/>
              </a:ext>
            </a:extLst>
          </p:cNvPr>
          <p:cNvSpPr>
            <a:spLocks noGrp="1"/>
          </p:cNvSpPr>
          <p:nvPr>
            <p:ph type="ftr" sz="quarter" idx="10"/>
          </p:nvPr>
        </p:nvSpPr>
        <p:spPr/>
        <p:txBody>
          <a:bodyPr/>
          <a:lstStyle/>
          <a:p>
            <a:r>
              <a:rPr lang="de-DE"/>
              <a:t>Jubiläumsveranstaltung 50 Jahre IHP/HWPR und 10 Jahre ICWRGC und GWDC</a:t>
            </a:r>
            <a:endParaRPr lang="de-DE" dirty="0"/>
          </a:p>
        </p:txBody>
      </p:sp>
      <p:sp>
        <p:nvSpPr>
          <p:cNvPr id="4" name="Foliennummernplatzhalter 3">
            <a:extLst>
              <a:ext uri="{FF2B5EF4-FFF2-40B4-BE49-F238E27FC236}">
                <a16:creationId xmlns:a16="http://schemas.microsoft.com/office/drawing/2014/main" id="{F96EB4AB-0D45-30D9-B1B3-27BD955FF96A}"/>
              </a:ext>
            </a:extLst>
          </p:cNvPr>
          <p:cNvSpPr>
            <a:spLocks noGrp="1"/>
          </p:cNvSpPr>
          <p:nvPr>
            <p:ph type="sldNum" sz="quarter" idx="11"/>
          </p:nvPr>
        </p:nvSpPr>
        <p:spPr/>
        <p:txBody>
          <a:bodyPr/>
          <a:lstStyle/>
          <a:p>
            <a:fld id="{D9C074F6-CB4E-48EA-83A5-09886CE3A776}" type="slidenum">
              <a:rPr lang="de-DE" smtClean="0"/>
              <a:pPr/>
              <a:t>‹#›</a:t>
            </a:fld>
            <a:endParaRPr lang="de-DE" dirty="0"/>
          </a:p>
        </p:txBody>
      </p:sp>
      <p:sp>
        <p:nvSpPr>
          <p:cNvPr id="12" name="Textplatzhalter 11">
            <a:extLst>
              <a:ext uri="{FF2B5EF4-FFF2-40B4-BE49-F238E27FC236}">
                <a16:creationId xmlns:a16="http://schemas.microsoft.com/office/drawing/2014/main" id="{7A83E7A0-698A-2D2E-AE70-8E322167BA4D}"/>
              </a:ext>
            </a:extLst>
          </p:cNvPr>
          <p:cNvSpPr>
            <a:spLocks noGrp="1"/>
          </p:cNvSpPr>
          <p:nvPr>
            <p:ph type="body" sz="quarter" idx="12" hasCustomPrompt="1"/>
          </p:nvPr>
        </p:nvSpPr>
        <p:spPr>
          <a:xfrm>
            <a:off x="7114454" y="5703676"/>
            <a:ext cx="4537075" cy="423679"/>
          </a:xfrm>
        </p:spPr>
        <p:txBody>
          <a:bodyPr/>
          <a:lstStyle>
            <a:lvl1pPr>
              <a:lnSpc>
                <a:spcPct val="110000"/>
              </a:lnSpc>
              <a:spcAft>
                <a:spcPts val="0"/>
              </a:spcAft>
              <a:defRPr sz="900" spc="30" baseline="0">
                <a:solidFill>
                  <a:schemeClr val="tx1"/>
                </a:solidFill>
              </a:defRPr>
            </a:lvl1pPr>
          </a:lstStyle>
          <a:p>
            <a:pPr lvl="0"/>
            <a:r>
              <a:rPr lang="de-DE" dirty="0"/>
              <a:t>Beschreibung / Titel, Autor (20XX)</a:t>
            </a:r>
          </a:p>
        </p:txBody>
      </p:sp>
      <p:sp>
        <p:nvSpPr>
          <p:cNvPr id="9" name="Textplatzhalter 8">
            <a:extLst>
              <a:ext uri="{FF2B5EF4-FFF2-40B4-BE49-F238E27FC236}">
                <a16:creationId xmlns:a16="http://schemas.microsoft.com/office/drawing/2014/main" id="{F1781717-0D4C-697F-7FDA-EE961DCB1E0F}"/>
              </a:ext>
            </a:extLst>
          </p:cNvPr>
          <p:cNvSpPr>
            <a:spLocks noGrp="1"/>
          </p:cNvSpPr>
          <p:nvPr>
            <p:ph type="body" sz="quarter" idx="21" hasCustomPrompt="1"/>
          </p:nvPr>
        </p:nvSpPr>
        <p:spPr>
          <a:xfrm>
            <a:off x="551985" y="1218107"/>
            <a:ext cx="4537075" cy="4514850"/>
          </a:xfrm>
        </p:spPr>
        <p:txBody>
          <a:bodyPr/>
          <a:lstStyle>
            <a:lvl1pPr>
              <a:defRPr/>
            </a:lvl1pPr>
          </a:lstStyle>
          <a:p>
            <a:pPr lvl="0"/>
            <a:r>
              <a:rPr lang="de-DE" dirty="0" err="1"/>
              <a:t>Semibold</a:t>
            </a:r>
            <a:r>
              <a:rPr lang="de-DE" dirty="0"/>
              <a:t> Textauszeichnung,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Nulla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SemiboldTextauszeichnung</a:t>
            </a:r>
            <a:r>
              <a:rPr lang="de-DE" dirty="0"/>
              <a:t>, </a:t>
            </a:r>
            <a:r>
              <a:rPr lang="de-DE" dirty="0" err="1"/>
              <a:t>Donec</a:t>
            </a:r>
            <a:r>
              <a:rPr lang="de-DE" dirty="0"/>
              <a:t> pede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pede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a:p>
            <a:pPr lvl="0"/>
            <a:r>
              <a:rPr lang="de-DE" dirty="0" err="1"/>
              <a:t>Semibold</a:t>
            </a:r>
            <a:r>
              <a:rPr lang="de-DE" dirty="0"/>
              <a:t> Textauszeichnung, </a:t>
            </a:r>
            <a:r>
              <a:rPr lang="de-DE" dirty="0" err="1"/>
              <a:t>Aenean</a:t>
            </a:r>
            <a:r>
              <a:rPr lang="de-DE" dirty="0"/>
              <a:t> </a:t>
            </a:r>
            <a:r>
              <a:rPr lang="de-DE" dirty="0" err="1"/>
              <a:t>leo</a:t>
            </a:r>
            <a:r>
              <a:rPr lang="de-DE" dirty="0"/>
              <a:t> </a:t>
            </a:r>
            <a:r>
              <a:rPr lang="de-DE" dirty="0" err="1"/>
              <a:t>ligula</a:t>
            </a:r>
            <a:r>
              <a:rPr lang="de-DE" dirty="0"/>
              <a:t>, </a:t>
            </a:r>
            <a:r>
              <a:rPr lang="de-DE" dirty="0" err="1"/>
              <a:t>porttitor</a:t>
            </a:r>
            <a:r>
              <a:rPr lang="de-DE" dirty="0"/>
              <a:t> </a:t>
            </a:r>
            <a:r>
              <a:rPr lang="de-DE" dirty="0" err="1"/>
              <a:t>eu</a:t>
            </a:r>
            <a:r>
              <a:rPr lang="de-DE" dirty="0"/>
              <a:t>, </a:t>
            </a:r>
            <a:r>
              <a:rPr lang="de-DE" dirty="0" err="1"/>
              <a:t>consequat</a:t>
            </a:r>
            <a:r>
              <a:rPr lang="de-DE" dirty="0"/>
              <a:t> </a:t>
            </a:r>
            <a:r>
              <a:rPr lang="de-DE" dirty="0" err="1"/>
              <a:t>vitae</a:t>
            </a:r>
            <a:r>
              <a:rPr lang="de-DE" dirty="0"/>
              <a:t>, </a:t>
            </a:r>
            <a:r>
              <a:rPr lang="de-DE" dirty="0" err="1"/>
              <a:t>eleifend</a:t>
            </a:r>
            <a:r>
              <a:rPr lang="de-DE" dirty="0"/>
              <a:t> </a:t>
            </a:r>
            <a:r>
              <a:rPr lang="de-DE" dirty="0" err="1"/>
              <a:t>ac</a:t>
            </a:r>
            <a:r>
              <a:rPr lang="de-DE" dirty="0"/>
              <a:t>, </a:t>
            </a:r>
            <a:r>
              <a:rPr lang="de-DE" dirty="0" err="1"/>
              <a:t>enim</a:t>
            </a:r>
            <a:r>
              <a:rPr lang="de-DE" dirty="0"/>
              <a:t>. </a:t>
            </a:r>
            <a:r>
              <a:rPr lang="de-DE" dirty="0" err="1"/>
              <a:t>Aliquam</a:t>
            </a:r>
            <a:r>
              <a:rPr lang="de-DE" dirty="0"/>
              <a:t> </a:t>
            </a:r>
            <a:r>
              <a:rPr lang="de-DE" dirty="0" err="1"/>
              <a:t>lorem</a:t>
            </a:r>
            <a:r>
              <a:rPr lang="de-DE" dirty="0"/>
              <a:t> ante, </a:t>
            </a:r>
            <a:r>
              <a:rPr lang="de-DE" dirty="0" err="1"/>
              <a:t>dapibus</a:t>
            </a:r>
            <a:r>
              <a:rPr lang="de-DE" dirty="0"/>
              <a:t> in, </a:t>
            </a:r>
            <a:r>
              <a:rPr lang="de-DE" dirty="0" err="1"/>
              <a:t>viverra</a:t>
            </a:r>
            <a:r>
              <a:rPr lang="de-DE" dirty="0"/>
              <a:t> </a:t>
            </a:r>
            <a:r>
              <a:rPr lang="de-DE" dirty="0" err="1"/>
              <a:t>quis</a:t>
            </a:r>
            <a:r>
              <a:rPr lang="de-DE" dirty="0"/>
              <a:t>.</a:t>
            </a:r>
          </a:p>
        </p:txBody>
      </p:sp>
    </p:spTree>
    <p:extLst>
      <p:ext uri="{BB962C8B-B14F-4D97-AF65-F5344CB8AC3E}">
        <p14:creationId xmlns:p14="http://schemas.microsoft.com/office/powerpoint/2010/main" val="2648898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Zitat, KeyFact m. Bild 1/2">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02086F1F-739E-1518-EA6C-411C7A1EB27B}"/>
              </a:ext>
            </a:extLst>
          </p:cNvPr>
          <p:cNvSpPr>
            <a:spLocks noGrp="1"/>
          </p:cNvSpPr>
          <p:nvPr>
            <p:ph type="pic" sz="quarter" idx="14" hasCustomPrompt="1"/>
          </p:nvPr>
        </p:nvSpPr>
        <p:spPr>
          <a:xfrm>
            <a:off x="6097200" y="0"/>
            <a:ext cx="6094800" cy="6858000"/>
          </a:xfrm>
        </p:spPr>
        <p:txBody>
          <a:bodyPr anchor="ctr"/>
          <a:lstStyle>
            <a:lvl1pPr algn="ctr">
              <a:defRPr>
                <a:solidFill>
                  <a:schemeClr val="accent1"/>
                </a:solidFill>
              </a:defRPr>
            </a:lvl1pPr>
          </a:lstStyle>
          <a:p>
            <a:r>
              <a:rPr lang="de-DE" dirty="0"/>
              <a:t>Bild einfügen</a:t>
            </a:r>
          </a:p>
        </p:txBody>
      </p:sp>
      <p:sp>
        <p:nvSpPr>
          <p:cNvPr id="2" name="Titel 1">
            <a:extLst>
              <a:ext uri="{FF2B5EF4-FFF2-40B4-BE49-F238E27FC236}">
                <a16:creationId xmlns:a16="http://schemas.microsoft.com/office/drawing/2014/main" id="{E5D5466F-D8BC-87BC-AC5B-2202083190FA}"/>
              </a:ext>
            </a:extLst>
          </p:cNvPr>
          <p:cNvSpPr>
            <a:spLocks noGrp="1"/>
          </p:cNvSpPr>
          <p:nvPr>
            <p:ph type="title" hasCustomPrompt="1"/>
          </p:nvPr>
        </p:nvSpPr>
        <p:spPr/>
        <p:txBody>
          <a:bodyPr>
            <a:noAutofit/>
          </a:bodyPr>
          <a:lstStyle>
            <a:lvl1pPr>
              <a:defRPr>
                <a:solidFill>
                  <a:schemeClr val="tx1"/>
                </a:solidFill>
              </a:defRPr>
            </a:lvl1pPr>
          </a:lstStyle>
          <a:p>
            <a:r>
              <a:rPr lang="de-DE" dirty="0"/>
              <a:t>Chapter/Content</a:t>
            </a:r>
          </a:p>
        </p:txBody>
      </p:sp>
      <p:sp>
        <p:nvSpPr>
          <p:cNvPr id="3" name="Fußzeilenplatzhalter 2">
            <a:extLst>
              <a:ext uri="{FF2B5EF4-FFF2-40B4-BE49-F238E27FC236}">
                <a16:creationId xmlns:a16="http://schemas.microsoft.com/office/drawing/2014/main" id="{300C0F60-FD9F-3D76-E037-4FFBB08F4202}"/>
              </a:ext>
            </a:extLst>
          </p:cNvPr>
          <p:cNvSpPr>
            <a:spLocks noGrp="1"/>
          </p:cNvSpPr>
          <p:nvPr>
            <p:ph type="ftr" sz="quarter" idx="10"/>
          </p:nvPr>
        </p:nvSpPr>
        <p:spPr/>
        <p:txBody>
          <a:bodyPr/>
          <a:lstStyle>
            <a:lvl1pPr>
              <a:defRPr>
                <a:solidFill>
                  <a:schemeClr val="tx1"/>
                </a:solidFill>
              </a:defRPr>
            </a:lvl1pPr>
          </a:lstStyle>
          <a:p>
            <a:r>
              <a:rPr lang="de-DE"/>
              <a:t>Jubiläumsveranstaltung 50 Jahre IHP/HWPR und 10 Jahre ICWRGC und GWDC</a:t>
            </a:r>
            <a:endParaRPr lang="de-DE" dirty="0"/>
          </a:p>
        </p:txBody>
      </p:sp>
      <p:sp>
        <p:nvSpPr>
          <p:cNvPr id="4" name="Foliennummernplatzhalter 3">
            <a:extLst>
              <a:ext uri="{FF2B5EF4-FFF2-40B4-BE49-F238E27FC236}">
                <a16:creationId xmlns:a16="http://schemas.microsoft.com/office/drawing/2014/main" id="{FF9EA3DB-A520-D057-94A6-0929B1983C75}"/>
              </a:ext>
            </a:extLst>
          </p:cNvPr>
          <p:cNvSpPr>
            <a:spLocks noGrp="1"/>
          </p:cNvSpPr>
          <p:nvPr>
            <p:ph type="sldNum" sz="quarter" idx="11"/>
          </p:nvPr>
        </p:nvSpPr>
        <p:spPr/>
        <p:txBody>
          <a:bodyPr/>
          <a:lstStyle>
            <a:lvl1pPr>
              <a:defRPr>
                <a:solidFill>
                  <a:schemeClr val="tx1"/>
                </a:solidFill>
              </a:defRPr>
            </a:lvl1pPr>
          </a:lstStyle>
          <a:p>
            <a:fld id="{D9C074F6-CB4E-48EA-83A5-09886CE3A776}" type="slidenum">
              <a:rPr lang="de-DE" smtClean="0"/>
              <a:pPr/>
              <a:t>‹#›</a:t>
            </a:fld>
            <a:endParaRPr lang="de-DE" dirty="0"/>
          </a:p>
        </p:txBody>
      </p:sp>
      <p:sp>
        <p:nvSpPr>
          <p:cNvPr id="8" name="Textplatzhalter 7">
            <a:extLst>
              <a:ext uri="{FF2B5EF4-FFF2-40B4-BE49-F238E27FC236}">
                <a16:creationId xmlns:a16="http://schemas.microsoft.com/office/drawing/2014/main" id="{936F07D0-E4E9-81C5-34DE-79CAD6E2634E}"/>
              </a:ext>
            </a:extLst>
          </p:cNvPr>
          <p:cNvSpPr>
            <a:spLocks noGrp="1"/>
          </p:cNvSpPr>
          <p:nvPr>
            <p:ph type="body" sz="quarter" idx="12" hasCustomPrompt="1"/>
          </p:nvPr>
        </p:nvSpPr>
        <p:spPr>
          <a:xfrm>
            <a:off x="550864" y="1980657"/>
            <a:ext cx="4681536" cy="2389781"/>
          </a:xfrm>
        </p:spPr>
        <p:txBody>
          <a:bodyPr>
            <a:noAutofit/>
          </a:bodyPr>
          <a:lstStyle>
            <a:lvl1pPr marL="15750" indent="0">
              <a:lnSpc>
                <a:spcPct val="110000"/>
              </a:lnSpc>
              <a:spcBef>
                <a:spcPts val="0"/>
              </a:spcBef>
              <a:spcAft>
                <a:spcPts val="0"/>
              </a:spcAft>
              <a:buFontTx/>
              <a:buNone/>
              <a:defRPr sz="2400" spc="0" baseline="0">
                <a:solidFill>
                  <a:schemeClr val="tx1"/>
                </a:solidFill>
                <a:latin typeface="Inter" panose="02000503000000020004" pitchFamily="50" charset="0"/>
                <a:ea typeface="Inter" panose="02000503000000020004" pitchFamily="50" charset="0"/>
                <a:cs typeface="Inter" panose="02000503000000020004" pitchFamily="50" charset="0"/>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„Zitat / Key Fact ‒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es-ES" dirty="0"/>
              <a:t>Aenean commodo ligula eget dolor. Aenean massa. </a:t>
            </a:r>
            <a:r>
              <a:rPr lang="fr-FR" dirty="0"/>
              <a:t>Cum </a:t>
            </a:r>
            <a:r>
              <a:rPr lang="fr-FR" dirty="0" err="1"/>
              <a:t>sociis</a:t>
            </a:r>
            <a:r>
              <a:rPr lang="fr-FR" dirty="0"/>
              <a:t> </a:t>
            </a:r>
            <a:r>
              <a:rPr lang="fr-FR" dirty="0" err="1"/>
              <a:t>natoque</a:t>
            </a:r>
            <a:r>
              <a:rPr lang="fr-FR" dirty="0"/>
              <a:t> </a:t>
            </a:r>
            <a:r>
              <a:rPr lang="fr-FR" dirty="0" err="1"/>
              <a:t>penan</a:t>
            </a:r>
            <a:r>
              <a:rPr lang="fr-FR" dirty="0"/>
              <a:t>.“</a:t>
            </a:r>
            <a:endParaRPr lang="de-DE" dirty="0"/>
          </a:p>
        </p:txBody>
      </p:sp>
      <p:sp>
        <p:nvSpPr>
          <p:cNvPr id="10" name="Textplatzhalter 7">
            <a:extLst>
              <a:ext uri="{FF2B5EF4-FFF2-40B4-BE49-F238E27FC236}">
                <a16:creationId xmlns:a16="http://schemas.microsoft.com/office/drawing/2014/main" id="{0ABBEE9E-8EE4-379E-4C06-F83247875098}"/>
              </a:ext>
            </a:extLst>
          </p:cNvPr>
          <p:cNvSpPr>
            <a:spLocks noGrp="1"/>
          </p:cNvSpPr>
          <p:nvPr>
            <p:ph type="body" sz="quarter" idx="13" hasCustomPrompt="1"/>
          </p:nvPr>
        </p:nvSpPr>
        <p:spPr>
          <a:xfrm>
            <a:off x="553245" y="4595884"/>
            <a:ext cx="4679155" cy="628718"/>
          </a:xfrm>
        </p:spPr>
        <p:txBody>
          <a:bodyPr>
            <a:noAutofit/>
          </a:bodyPr>
          <a:lstStyle>
            <a:lvl1pPr marL="15750" indent="0">
              <a:lnSpc>
                <a:spcPct val="110000"/>
              </a:lnSpc>
              <a:spcBef>
                <a:spcPts val="0"/>
              </a:spcBef>
              <a:spcAft>
                <a:spcPts val="0"/>
              </a:spcAft>
              <a:buFontTx/>
              <a:buNone/>
              <a:defRPr sz="1600" spc="0" baseline="0">
                <a:solidFill>
                  <a:schemeClr val="tx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Ggf. Zitatgeber</a:t>
            </a:r>
          </a:p>
        </p:txBody>
      </p:sp>
    </p:spTree>
    <p:extLst>
      <p:ext uri="{BB962C8B-B14F-4D97-AF65-F5344CB8AC3E}">
        <p14:creationId xmlns:p14="http://schemas.microsoft.com/office/powerpoint/2010/main" val="28061721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Zitat, KeyFact m. Bild 1/1">
    <p:bg>
      <p:bgPr>
        <a:solidFill>
          <a:schemeClr val="tx2"/>
        </a:solidFill>
        <a:effectLst/>
      </p:bgPr>
    </p:bg>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01E2DCFB-FD38-7A1A-53AC-72D4C5D2C2FA}"/>
              </a:ext>
            </a:extLst>
          </p:cNvPr>
          <p:cNvSpPr>
            <a:spLocks noGrp="1"/>
          </p:cNvSpPr>
          <p:nvPr>
            <p:ph type="pic" sz="quarter" idx="14" hasCustomPrompt="1"/>
          </p:nvPr>
        </p:nvSpPr>
        <p:spPr>
          <a:xfrm>
            <a:off x="0" y="0"/>
            <a:ext cx="12192000" cy="6858000"/>
          </a:xfrm>
          <a:noFill/>
        </p:spPr>
        <p:txBody>
          <a:bodyPr anchor="ctr"/>
          <a:lstStyle>
            <a:lvl1pPr algn="ctr">
              <a:defRPr>
                <a:solidFill>
                  <a:schemeClr val="accent1"/>
                </a:solidFill>
              </a:defRPr>
            </a:lvl1pPr>
          </a:lstStyle>
          <a:p>
            <a:r>
              <a:rPr lang="de-DE" dirty="0"/>
              <a:t>Bild einfügen</a:t>
            </a:r>
          </a:p>
        </p:txBody>
      </p:sp>
      <p:sp>
        <p:nvSpPr>
          <p:cNvPr id="2" name="Titel 1">
            <a:extLst>
              <a:ext uri="{FF2B5EF4-FFF2-40B4-BE49-F238E27FC236}">
                <a16:creationId xmlns:a16="http://schemas.microsoft.com/office/drawing/2014/main" id="{E5D5466F-D8BC-87BC-AC5B-2202083190FA}"/>
              </a:ext>
            </a:extLst>
          </p:cNvPr>
          <p:cNvSpPr>
            <a:spLocks noGrp="1"/>
          </p:cNvSpPr>
          <p:nvPr>
            <p:ph type="title" hasCustomPrompt="1"/>
          </p:nvPr>
        </p:nvSpPr>
        <p:spPr/>
        <p:txBody>
          <a:bodyPr>
            <a:noAutofit/>
          </a:bodyPr>
          <a:lstStyle>
            <a:lvl1pPr>
              <a:defRPr>
                <a:solidFill>
                  <a:schemeClr val="bg1"/>
                </a:solidFill>
              </a:defRPr>
            </a:lvl1pPr>
          </a:lstStyle>
          <a:p>
            <a:r>
              <a:rPr lang="de-DE" dirty="0"/>
              <a:t>Chapter/Content</a:t>
            </a:r>
          </a:p>
        </p:txBody>
      </p:sp>
      <p:sp>
        <p:nvSpPr>
          <p:cNvPr id="3" name="Fußzeilenplatzhalter 2">
            <a:extLst>
              <a:ext uri="{FF2B5EF4-FFF2-40B4-BE49-F238E27FC236}">
                <a16:creationId xmlns:a16="http://schemas.microsoft.com/office/drawing/2014/main" id="{300C0F60-FD9F-3D76-E037-4FFBB08F4202}"/>
              </a:ext>
            </a:extLst>
          </p:cNvPr>
          <p:cNvSpPr>
            <a:spLocks noGrp="1"/>
          </p:cNvSpPr>
          <p:nvPr>
            <p:ph type="ftr" sz="quarter" idx="10"/>
          </p:nvPr>
        </p:nvSpPr>
        <p:spPr/>
        <p:txBody>
          <a:bodyPr/>
          <a:lstStyle>
            <a:lvl1pPr>
              <a:defRPr>
                <a:solidFill>
                  <a:schemeClr val="bg1"/>
                </a:solidFill>
              </a:defRPr>
            </a:lvl1pPr>
          </a:lstStyle>
          <a:p>
            <a:r>
              <a:rPr lang="de-DE"/>
              <a:t>Jubiläumsveranstaltung 50 Jahre IHP/HWPR und 10 Jahre ICWRGC und GWDC</a:t>
            </a:r>
            <a:endParaRPr lang="de-DE" dirty="0"/>
          </a:p>
        </p:txBody>
      </p:sp>
      <p:sp>
        <p:nvSpPr>
          <p:cNvPr id="4" name="Foliennummernplatzhalter 3">
            <a:extLst>
              <a:ext uri="{FF2B5EF4-FFF2-40B4-BE49-F238E27FC236}">
                <a16:creationId xmlns:a16="http://schemas.microsoft.com/office/drawing/2014/main" id="{FF9EA3DB-A520-D057-94A6-0929B1983C75}"/>
              </a:ext>
            </a:extLst>
          </p:cNvPr>
          <p:cNvSpPr>
            <a:spLocks noGrp="1"/>
          </p:cNvSpPr>
          <p:nvPr>
            <p:ph type="sldNum" sz="quarter" idx="11"/>
          </p:nvPr>
        </p:nvSpPr>
        <p:spPr/>
        <p:txBody>
          <a:bodyPr/>
          <a:lstStyle>
            <a:lvl1pPr>
              <a:defRPr>
                <a:solidFill>
                  <a:schemeClr val="bg1"/>
                </a:solidFill>
              </a:defRPr>
            </a:lvl1pPr>
          </a:lstStyle>
          <a:p>
            <a:fld id="{D9C074F6-CB4E-48EA-83A5-09886CE3A776}" type="slidenum">
              <a:rPr lang="de-DE" smtClean="0"/>
              <a:pPr/>
              <a:t>‹#›</a:t>
            </a:fld>
            <a:endParaRPr lang="de-DE" dirty="0"/>
          </a:p>
        </p:txBody>
      </p:sp>
      <p:sp>
        <p:nvSpPr>
          <p:cNvPr id="8" name="Textplatzhalter 7">
            <a:extLst>
              <a:ext uri="{FF2B5EF4-FFF2-40B4-BE49-F238E27FC236}">
                <a16:creationId xmlns:a16="http://schemas.microsoft.com/office/drawing/2014/main" id="{936F07D0-E4E9-81C5-34DE-79CAD6E2634E}"/>
              </a:ext>
            </a:extLst>
          </p:cNvPr>
          <p:cNvSpPr>
            <a:spLocks noGrp="1"/>
          </p:cNvSpPr>
          <p:nvPr>
            <p:ph type="body" sz="quarter" idx="12" hasCustomPrompt="1"/>
          </p:nvPr>
        </p:nvSpPr>
        <p:spPr>
          <a:xfrm>
            <a:off x="3359149" y="1980658"/>
            <a:ext cx="5473701" cy="2096042"/>
          </a:xfrm>
        </p:spPr>
        <p:txBody>
          <a:bodyPr>
            <a:noAutofit/>
          </a:bodyPr>
          <a:lstStyle>
            <a:lvl1pPr marL="15750" indent="0">
              <a:lnSpc>
                <a:spcPct val="110000"/>
              </a:lnSpc>
              <a:spcBef>
                <a:spcPts val="0"/>
              </a:spcBef>
              <a:spcAft>
                <a:spcPts val="0"/>
              </a:spcAft>
              <a:buFontTx/>
              <a:buNone/>
              <a:defRPr sz="2400" spc="0" baseline="0">
                <a:solidFill>
                  <a:schemeClr val="bg1"/>
                </a:solidFill>
                <a:latin typeface="Inter" panose="02000503000000020004" pitchFamily="50" charset="0"/>
                <a:ea typeface="Inter" panose="02000503000000020004" pitchFamily="50" charset="0"/>
                <a:cs typeface="Inter" panose="02000503000000020004" pitchFamily="50" charset="0"/>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„Zitat / Key Fact ‒ Bild verrücken, um Bild einzufügen. Bild auf 40% Transparenz setzen.</a:t>
            </a:r>
            <a:br>
              <a:rPr lang="de-DE" dirty="0"/>
            </a:b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Aenean</a:t>
            </a:r>
            <a:r>
              <a:rPr lang="es-ES" dirty="0"/>
              <a:t>.</a:t>
            </a:r>
            <a:r>
              <a:rPr lang="fr-FR" dirty="0"/>
              <a:t> “</a:t>
            </a:r>
            <a:endParaRPr lang="de-DE" dirty="0"/>
          </a:p>
        </p:txBody>
      </p:sp>
      <p:sp>
        <p:nvSpPr>
          <p:cNvPr id="10" name="Textplatzhalter 7">
            <a:extLst>
              <a:ext uri="{FF2B5EF4-FFF2-40B4-BE49-F238E27FC236}">
                <a16:creationId xmlns:a16="http://schemas.microsoft.com/office/drawing/2014/main" id="{0ABBEE9E-8EE4-379E-4C06-F83247875098}"/>
              </a:ext>
            </a:extLst>
          </p:cNvPr>
          <p:cNvSpPr>
            <a:spLocks noGrp="1"/>
          </p:cNvSpPr>
          <p:nvPr>
            <p:ph type="body" sz="quarter" idx="13" hasCustomPrompt="1"/>
          </p:nvPr>
        </p:nvSpPr>
        <p:spPr>
          <a:xfrm>
            <a:off x="3362549" y="4168707"/>
            <a:ext cx="5470301" cy="628718"/>
          </a:xfrm>
        </p:spPr>
        <p:txBody>
          <a:bodyPr>
            <a:noAutofit/>
          </a:bodyPr>
          <a:lstStyle>
            <a:lvl1pPr marL="15750" indent="0">
              <a:lnSpc>
                <a:spcPct val="110000"/>
              </a:lnSpc>
              <a:spcBef>
                <a:spcPts val="0"/>
              </a:spcBef>
              <a:spcAft>
                <a:spcPts val="0"/>
              </a:spcAft>
              <a:buFontTx/>
              <a:buNone/>
              <a:defRPr sz="1600" spc="0" baseline="0">
                <a:solidFill>
                  <a:schemeClr val="bg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Ggf. Zitatgeber</a:t>
            </a:r>
          </a:p>
        </p:txBody>
      </p:sp>
    </p:spTree>
    <p:extLst>
      <p:ext uri="{BB962C8B-B14F-4D97-AF65-F5344CB8AC3E}">
        <p14:creationId xmlns:p14="http://schemas.microsoft.com/office/powerpoint/2010/main" val="316153595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alt 2-spaltig, grau">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54B234C4-9AB4-AADF-1CC5-104F08DF6EB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91526367-BD2F-6B88-60C9-808D34F92636}"/>
              </a:ext>
            </a:extLst>
          </p:cNvPr>
          <p:cNvSpPr/>
          <p:nvPr userDrawn="1"/>
        </p:nvSpPr>
        <p:spPr>
          <a:xfrm>
            <a:off x="548762" y="1268413"/>
            <a:ext cx="5473700" cy="5113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888B89CF-D4D9-2B8B-213B-D3AFBBEF8AED}"/>
              </a:ext>
            </a:extLst>
          </p:cNvPr>
          <p:cNvSpPr/>
          <p:nvPr userDrawn="1"/>
        </p:nvSpPr>
        <p:spPr>
          <a:xfrm>
            <a:off x="6171639" y="1268413"/>
            <a:ext cx="5473700" cy="5113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182C4A6B-C39F-69D4-1B85-121F80918A65}"/>
              </a:ext>
            </a:extLst>
          </p:cNvPr>
          <p:cNvSpPr>
            <a:spLocks noGrp="1"/>
          </p:cNvSpPr>
          <p:nvPr>
            <p:ph type="title" hasCustomPrompt="1"/>
          </p:nvPr>
        </p:nvSpPr>
        <p:spPr/>
        <p:txBody>
          <a:bodyPr/>
          <a:lstStyle>
            <a:lvl1pPr>
              <a:defRPr/>
            </a:lvl1pPr>
          </a:lstStyle>
          <a:p>
            <a:r>
              <a:rPr lang="de-DE" dirty="0"/>
              <a:t>Chapter/Content</a:t>
            </a:r>
          </a:p>
        </p:txBody>
      </p:sp>
      <p:sp>
        <p:nvSpPr>
          <p:cNvPr id="3" name="Fußzeilenplatzhalter 2">
            <a:extLst>
              <a:ext uri="{FF2B5EF4-FFF2-40B4-BE49-F238E27FC236}">
                <a16:creationId xmlns:a16="http://schemas.microsoft.com/office/drawing/2014/main" id="{375FFD29-6659-CBD2-1729-C79FB95FA2F9}"/>
              </a:ext>
            </a:extLst>
          </p:cNvPr>
          <p:cNvSpPr>
            <a:spLocks noGrp="1"/>
          </p:cNvSpPr>
          <p:nvPr>
            <p:ph type="ftr" sz="quarter" idx="10"/>
          </p:nvPr>
        </p:nvSpPr>
        <p:spPr/>
        <p:txBody>
          <a:bodyPr/>
          <a:lstStyle/>
          <a:p>
            <a:r>
              <a:rPr lang="de-DE"/>
              <a:t>Jubiläumsveranstaltung 50 Jahre IHP/HWPR und 10 Jahre ICWRGC und GWDC</a:t>
            </a:r>
            <a:endParaRPr lang="de-DE" dirty="0"/>
          </a:p>
        </p:txBody>
      </p:sp>
      <p:sp>
        <p:nvSpPr>
          <p:cNvPr id="4" name="Foliennummernplatzhalter 3">
            <a:extLst>
              <a:ext uri="{FF2B5EF4-FFF2-40B4-BE49-F238E27FC236}">
                <a16:creationId xmlns:a16="http://schemas.microsoft.com/office/drawing/2014/main" id="{03481A68-D461-7201-3C4B-6EFF1ED3760F}"/>
              </a:ext>
            </a:extLst>
          </p:cNvPr>
          <p:cNvSpPr>
            <a:spLocks noGrp="1"/>
          </p:cNvSpPr>
          <p:nvPr>
            <p:ph type="sldNum" sz="quarter" idx="11"/>
          </p:nvPr>
        </p:nvSpPr>
        <p:spPr/>
        <p:txBody>
          <a:bodyPr/>
          <a:lstStyle/>
          <a:p>
            <a:fld id="{D9C074F6-CB4E-48EA-83A5-09886CE3A776}" type="slidenum">
              <a:rPr lang="de-DE" smtClean="0"/>
              <a:pPr/>
              <a:t>‹#›</a:t>
            </a:fld>
            <a:endParaRPr lang="de-DE" dirty="0"/>
          </a:p>
        </p:txBody>
      </p:sp>
      <p:sp>
        <p:nvSpPr>
          <p:cNvPr id="12" name="Textplatzhalter 11">
            <a:extLst>
              <a:ext uri="{FF2B5EF4-FFF2-40B4-BE49-F238E27FC236}">
                <a16:creationId xmlns:a16="http://schemas.microsoft.com/office/drawing/2014/main" id="{B89E7271-5D53-8B19-D93D-7E2BC4607E9E}"/>
              </a:ext>
            </a:extLst>
          </p:cNvPr>
          <p:cNvSpPr>
            <a:spLocks noGrp="1"/>
          </p:cNvSpPr>
          <p:nvPr>
            <p:ph type="body" sz="quarter" idx="14" hasCustomPrompt="1"/>
          </p:nvPr>
        </p:nvSpPr>
        <p:spPr>
          <a:xfrm>
            <a:off x="749362" y="1446540"/>
            <a:ext cx="5072500" cy="245641"/>
          </a:xfrm>
        </p:spPr>
        <p:txBody>
          <a:bodyPr/>
          <a:lstStyle>
            <a:lvl1pPr marL="15750" indent="0">
              <a:lnSpc>
                <a:spcPct val="110000"/>
              </a:lnSpc>
              <a:spcBef>
                <a:spcPts val="0"/>
              </a:spcBef>
              <a:spcAft>
                <a:spcPts val="0"/>
              </a:spcAft>
              <a:buFontTx/>
              <a:buNone/>
              <a:defRPr sz="1800" spc="0" baseline="0">
                <a:solidFill>
                  <a:schemeClr val="tx1"/>
                </a:solidFill>
                <a:latin typeface="+mj-lt"/>
              </a:defRPr>
            </a:lvl1pPr>
          </a:lstStyle>
          <a:p>
            <a:pPr lvl="0"/>
            <a:r>
              <a:rPr lang="de-DE" dirty="0"/>
              <a:t>Themenfeld des Inhaltes</a:t>
            </a:r>
          </a:p>
        </p:txBody>
      </p:sp>
      <p:sp>
        <p:nvSpPr>
          <p:cNvPr id="13" name="Textplatzhalter 11">
            <a:extLst>
              <a:ext uri="{FF2B5EF4-FFF2-40B4-BE49-F238E27FC236}">
                <a16:creationId xmlns:a16="http://schemas.microsoft.com/office/drawing/2014/main" id="{82AB35D6-DE54-EE67-6BF0-99E99131DC15}"/>
              </a:ext>
            </a:extLst>
          </p:cNvPr>
          <p:cNvSpPr>
            <a:spLocks noGrp="1"/>
          </p:cNvSpPr>
          <p:nvPr>
            <p:ph type="body" sz="quarter" idx="15" hasCustomPrompt="1"/>
          </p:nvPr>
        </p:nvSpPr>
        <p:spPr>
          <a:xfrm>
            <a:off x="6372239" y="1446540"/>
            <a:ext cx="5072500" cy="245641"/>
          </a:xfrm>
        </p:spPr>
        <p:txBody>
          <a:bodyPr/>
          <a:lstStyle>
            <a:lvl1pPr marL="15750" indent="0">
              <a:lnSpc>
                <a:spcPct val="110000"/>
              </a:lnSpc>
              <a:spcBef>
                <a:spcPts val="0"/>
              </a:spcBef>
              <a:spcAft>
                <a:spcPts val="0"/>
              </a:spcAft>
              <a:buFontTx/>
              <a:buNone/>
              <a:defRPr sz="1800" spc="0" baseline="0">
                <a:solidFill>
                  <a:schemeClr val="tx1"/>
                </a:solidFill>
                <a:latin typeface="+mj-lt"/>
              </a:defRPr>
            </a:lvl1pPr>
          </a:lstStyle>
          <a:p>
            <a:pPr lvl="0"/>
            <a:r>
              <a:rPr lang="de-DE" dirty="0"/>
              <a:t>Themenfeld des Inhaltes</a:t>
            </a:r>
          </a:p>
        </p:txBody>
      </p:sp>
      <p:sp>
        <p:nvSpPr>
          <p:cNvPr id="18" name="Textplatzhalter 17">
            <a:extLst>
              <a:ext uri="{FF2B5EF4-FFF2-40B4-BE49-F238E27FC236}">
                <a16:creationId xmlns:a16="http://schemas.microsoft.com/office/drawing/2014/main" id="{2756FCB7-DD52-6FC6-95C7-FDB2956AAAB7}"/>
              </a:ext>
            </a:extLst>
          </p:cNvPr>
          <p:cNvSpPr>
            <a:spLocks noGrp="1"/>
          </p:cNvSpPr>
          <p:nvPr>
            <p:ph type="body" sz="quarter" idx="16" hasCustomPrompt="1"/>
          </p:nvPr>
        </p:nvSpPr>
        <p:spPr>
          <a:xfrm>
            <a:off x="741846" y="5193692"/>
            <a:ext cx="2474429" cy="996863"/>
          </a:xfrm>
        </p:spPr>
        <p:txBody>
          <a:bodyPr/>
          <a:lstStyle>
            <a:lvl1pPr>
              <a:lnSpc>
                <a:spcPct val="107000"/>
              </a:lnSpc>
              <a:spcAft>
                <a:spcPts val="500"/>
              </a:spcAft>
              <a:defRPr sz="1200">
                <a:solidFill>
                  <a:schemeClr val="tx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1 (Zahl fett, Fließtext </a:t>
            </a:r>
            <a:r>
              <a:rPr lang="de-DE" dirty="0" err="1"/>
              <a:t>regular</a:t>
            </a:r>
            <a:r>
              <a:rPr lang="de-DE" dirty="0"/>
              <a:t>)</a:t>
            </a:r>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p:txBody>
      </p:sp>
      <p:sp>
        <p:nvSpPr>
          <p:cNvPr id="21" name="Textplatzhalter 17">
            <a:extLst>
              <a:ext uri="{FF2B5EF4-FFF2-40B4-BE49-F238E27FC236}">
                <a16:creationId xmlns:a16="http://schemas.microsoft.com/office/drawing/2014/main" id="{B6C6CB31-39B9-BCB3-55FB-67EDC1262500}"/>
              </a:ext>
            </a:extLst>
          </p:cNvPr>
          <p:cNvSpPr>
            <a:spLocks noGrp="1"/>
          </p:cNvSpPr>
          <p:nvPr>
            <p:ph type="body" sz="quarter" idx="17" hasCustomPrompt="1"/>
          </p:nvPr>
        </p:nvSpPr>
        <p:spPr>
          <a:xfrm>
            <a:off x="3359150" y="5193692"/>
            <a:ext cx="2464813" cy="996863"/>
          </a:xfrm>
        </p:spPr>
        <p:txBody>
          <a:bodyPr/>
          <a:lstStyle>
            <a:lvl1pPr>
              <a:lnSpc>
                <a:spcPct val="107000"/>
              </a:lnSpc>
              <a:spcAft>
                <a:spcPts val="500"/>
              </a:spcAft>
              <a:defRPr sz="1200">
                <a:solidFill>
                  <a:schemeClr val="tx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2 (Zahl fett, Fließtext </a:t>
            </a:r>
            <a:r>
              <a:rPr lang="de-DE" dirty="0" err="1"/>
              <a:t>regular</a:t>
            </a:r>
            <a:r>
              <a:rPr lang="de-DE" dirty="0"/>
              <a:t>)</a:t>
            </a:r>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p:txBody>
      </p:sp>
      <p:sp>
        <p:nvSpPr>
          <p:cNvPr id="22" name="Textplatzhalter 17">
            <a:extLst>
              <a:ext uri="{FF2B5EF4-FFF2-40B4-BE49-F238E27FC236}">
                <a16:creationId xmlns:a16="http://schemas.microsoft.com/office/drawing/2014/main" id="{C7EDE169-EDEE-90F7-3FBD-6D0037CFE7F3}"/>
              </a:ext>
            </a:extLst>
          </p:cNvPr>
          <p:cNvSpPr>
            <a:spLocks noGrp="1"/>
          </p:cNvSpPr>
          <p:nvPr>
            <p:ph type="body" sz="quarter" idx="18" hasCustomPrompt="1"/>
          </p:nvPr>
        </p:nvSpPr>
        <p:spPr>
          <a:xfrm>
            <a:off x="6362648" y="5193692"/>
            <a:ext cx="2470201" cy="996863"/>
          </a:xfrm>
        </p:spPr>
        <p:txBody>
          <a:bodyPr/>
          <a:lstStyle>
            <a:lvl1pPr>
              <a:lnSpc>
                <a:spcPct val="107000"/>
              </a:lnSpc>
              <a:spcAft>
                <a:spcPts val="500"/>
              </a:spcAft>
              <a:defRPr sz="1200">
                <a:solidFill>
                  <a:schemeClr val="tx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3 (Zahl fett, Fließtext </a:t>
            </a:r>
            <a:r>
              <a:rPr lang="de-DE" dirty="0" err="1"/>
              <a:t>regular</a:t>
            </a:r>
            <a:r>
              <a:rPr lang="de-DE" dirty="0"/>
              <a:t>)</a:t>
            </a:r>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p:txBody>
      </p:sp>
      <p:sp>
        <p:nvSpPr>
          <p:cNvPr id="23" name="Textplatzhalter 17">
            <a:extLst>
              <a:ext uri="{FF2B5EF4-FFF2-40B4-BE49-F238E27FC236}">
                <a16:creationId xmlns:a16="http://schemas.microsoft.com/office/drawing/2014/main" id="{733BBE45-5424-B3CB-38C7-8C6E02309D37}"/>
              </a:ext>
            </a:extLst>
          </p:cNvPr>
          <p:cNvSpPr>
            <a:spLocks noGrp="1"/>
          </p:cNvSpPr>
          <p:nvPr>
            <p:ph type="body" sz="quarter" idx="19" hasCustomPrompt="1"/>
          </p:nvPr>
        </p:nvSpPr>
        <p:spPr>
          <a:xfrm>
            <a:off x="8979925" y="5193692"/>
            <a:ext cx="2460612" cy="996863"/>
          </a:xfrm>
        </p:spPr>
        <p:txBody>
          <a:bodyPr/>
          <a:lstStyle>
            <a:lvl1pPr>
              <a:lnSpc>
                <a:spcPct val="107000"/>
              </a:lnSpc>
              <a:spcAft>
                <a:spcPts val="500"/>
              </a:spcAft>
              <a:defRPr sz="1200">
                <a:solidFill>
                  <a:schemeClr val="tx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4 (Zahl fett, Fließtext </a:t>
            </a:r>
            <a:r>
              <a:rPr lang="de-DE" dirty="0" err="1"/>
              <a:t>regular</a:t>
            </a:r>
            <a:r>
              <a:rPr lang="de-DE" dirty="0"/>
              <a:t>)</a:t>
            </a:r>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p:txBody>
      </p:sp>
      <p:sp>
        <p:nvSpPr>
          <p:cNvPr id="7" name="Inhaltsplatzhalter 6">
            <a:extLst>
              <a:ext uri="{FF2B5EF4-FFF2-40B4-BE49-F238E27FC236}">
                <a16:creationId xmlns:a16="http://schemas.microsoft.com/office/drawing/2014/main" id="{CF57C395-DE98-693B-0FA2-7F6D8538965B}"/>
              </a:ext>
            </a:extLst>
          </p:cNvPr>
          <p:cNvSpPr>
            <a:spLocks noGrp="1"/>
          </p:cNvSpPr>
          <p:nvPr>
            <p:ph sz="quarter" idx="20" hasCustomPrompt="1"/>
          </p:nvPr>
        </p:nvSpPr>
        <p:spPr>
          <a:xfrm>
            <a:off x="751212" y="2060577"/>
            <a:ext cx="5068800" cy="2736847"/>
          </a:xfrm>
        </p:spPr>
        <p:txBody>
          <a:bodyPr anchor="ctr"/>
          <a:lstStyle>
            <a:lvl1pPr algn="ctr">
              <a:defRPr>
                <a:solidFill>
                  <a:schemeClr val="accent1"/>
                </a:solidFill>
              </a:defRPr>
            </a:lvl1pPr>
            <a:lvl2pPr algn="ctr">
              <a:defRPr>
                <a:solidFill>
                  <a:schemeClr val="accent1"/>
                </a:solidFill>
              </a:defRPr>
            </a:lvl2pPr>
            <a:lvl3pPr algn="ctr">
              <a:defRPr>
                <a:solidFill>
                  <a:schemeClr val="accent1"/>
                </a:solidFill>
              </a:defRPr>
            </a:lvl3pPr>
            <a:lvl4pPr algn="ctr">
              <a:defRPr>
                <a:solidFill>
                  <a:schemeClr val="accent1"/>
                </a:solidFill>
              </a:defRPr>
            </a:lvl4pPr>
            <a:lvl5pPr algn="ctr">
              <a:defRPr>
                <a:solidFill>
                  <a:schemeClr val="accent1"/>
                </a:solidFill>
              </a:defRPr>
            </a:lvl5pPr>
          </a:lstStyle>
          <a:p>
            <a:pPr lvl="0"/>
            <a:r>
              <a:rPr lang="de-DE" dirty="0"/>
              <a:t>Inhalt einfügen</a:t>
            </a:r>
          </a:p>
        </p:txBody>
      </p:sp>
      <p:sp>
        <p:nvSpPr>
          <p:cNvPr id="9" name="Inhaltsplatzhalter 6">
            <a:extLst>
              <a:ext uri="{FF2B5EF4-FFF2-40B4-BE49-F238E27FC236}">
                <a16:creationId xmlns:a16="http://schemas.microsoft.com/office/drawing/2014/main" id="{2F0F82DC-56BD-1113-83DE-905259B2FCC0}"/>
              </a:ext>
            </a:extLst>
          </p:cNvPr>
          <p:cNvSpPr>
            <a:spLocks noGrp="1"/>
          </p:cNvSpPr>
          <p:nvPr>
            <p:ph sz="quarter" idx="21" hasCustomPrompt="1"/>
          </p:nvPr>
        </p:nvSpPr>
        <p:spPr>
          <a:xfrm>
            <a:off x="6374089" y="2060577"/>
            <a:ext cx="5068800" cy="2736847"/>
          </a:xfrm>
        </p:spPr>
        <p:txBody>
          <a:bodyPr anchor="ctr"/>
          <a:lstStyle>
            <a:lvl1pPr algn="ctr">
              <a:defRPr>
                <a:solidFill>
                  <a:schemeClr val="accent1"/>
                </a:solidFill>
              </a:defRPr>
            </a:lvl1pPr>
            <a:lvl2pPr algn="ctr">
              <a:defRPr>
                <a:solidFill>
                  <a:schemeClr val="accent1"/>
                </a:solidFill>
              </a:defRPr>
            </a:lvl2pPr>
            <a:lvl3pPr algn="ctr">
              <a:defRPr>
                <a:solidFill>
                  <a:schemeClr val="accent1"/>
                </a:solidFill>
              </a:defRPr>
            </a:lvl3pPr>
            <a:lvl4pPr algn="ctr">
              <a:defRPr>
                <a:solidFill>
                  <a:schemeClr val="accent1"/>
                </a:solidFill>
              </a:defRPr>
            </a:lvl4pPr>
            <a:lvl5pPr algn="ctr">
              <a:defRPr>
                <a:solidFill>
                  <a:schemeClr val="accent1"/>
                </a:solidFill>
              </a:defRPr>
            </a:lvl5pPr>
          </a:lstStyle>
          <a:p>
            <a:pPr lvl="0"/>
            <a:r>
              <a:rPr lang="de-DE" dirty="0"/>
              <a:t>Inhalt einfügen</a:t>
            </a:r>
          </a:p>
        </p:txBody>
      </p:sp>
    </p:spTree>
    <p:extLst>
      <p:ext uri="{BB962C8B-B14F-4D97-AF65-F5344CB8AC3E}">
        <p14:creationId xmlns:p14="http://schemas.microsoft.com/office/powerpoint/2010/main" val="4231888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C4A6B-C39F-69D4-1B85-121F80918A65}"/>
              </a:ext>
            </a:extLst>
          </p:cNvPr>
          <p:cNvSpPr>
            <a:spLocks noGrp="1"/>
          </p:cNvSpPr>
          <p:nvPr>
            <p:ph type="title" hasCustomPrompt="1"/>
          </p:nvPr>
        </p:nvSpPr>
        <p:spPr/>
        <p:txBody>
          <a:bodyPr/>
          <a:lstStyle>
            <a:lvl1pPr>
              <a:defRPr/>
            </a:lvl1pPr>
          </a:lstStyle>
          <a:p>
            <a:r>
              <a:rPr lang="de-DE" dirty="0"/>
              <a:t>Chapter/Content</a:t>
            </a:r>
          </a:p>
        </p:txBody>
      </p:sp>
      <p:sp>
        <p:nvSpPr>
          <p:cNvPr id="3" name="Fußzeilenplatzhalter 2">
            <a:extLst>
              <a:ext uri="{FF2B5EF4-FFF2-40B4-BE49-F238E27FC236}">
                <a16:creationId xmlns:a16="http://schemas.microsoft.com/office/drawing/2014/main" id="{375FFD29-6659-CBD2-1729-C79FB95FA2F9}"/>
              </a:ext>
            </a:extLst>
          </p:cNvPr>
          <p:cNvSpPr>
            <a:spLocks noGrp="1"/>
          </p:cNvSpPr>
          <p:nvPr>
            <p:ph type="ftr" sz="quarter" idx="10"/>
          </p:nvPr>
        </p:nvSpPr>
        <p:spPr/>
        <p:txBody>
          <a:bodyPr/>
          <a:lstStyle/>
          <a:p>
            <a:r>
              <a:rPr lang="de-DE"/>
              <a:t>Jubiläumsveranstaltung 50 Jahre IHP/HWPR und 10 Jahre ICWRGC und GWDC</a:t>
            </a:r>
            <a:endParaRPr lang="de-DE" dirty="0"/>
          </a:p>
        </p:txBody>
      </p:sp>
      <p:sp>
        <p:nvSpPr>
          <p:cNvPr id="4" name="Foliennummernplatzhalter 3">
            <a:extLst>
              <a:ext uri="{FF2B5EF4-FFF2-40B4-BE49-F238E27FC236}">
                <a16:creationId xmlns:a16="http://schemas.microsoft.com/office/drawing/2014/main" id="{03481A68-D461-7201-3C4B-6EFF1ED3760F}"/>
              </a:ext>
            </a:extLst>
          </p:cNvPr>
          <p:cNvSpPr>
            <a:spLocks noGrp="1"/>
          </p:cNvSpPr>
          <p:nvPr>
            <p:ph type="sldNum" sz="quarter" idx="11"/>
          </p:nvPr>
        </p:nvSpPr>
        <p:spPr/>
        <p:txBody>
          <a:bodyPr/>
          <a:lstStyle/>
          <a:p>
            <a:fld id="{D9C074F6-CB4E-48EA-83A5-09886CE3A776}" type="slidenum">
              <a:rPr lang="de-DE" smtClean="0"/>
              <a:pPr/>
              <a:t>‹#›</a:t>
            </a:fld>
            <a:endParaRPr lang="de-DE" dirty="0"/>
          </a:p>
        </p:txBody>
      </p:sp>
      <p:sp>
        <p:nvSpPr>
          <p:cNvPr id="12" name="Textplatzhalter 11">
            <a:extLst>
              <a:ext uri="{FF2B5EF4-FFF2-40B4-BE49-F238E27FC236}">
                <a16:creationId xmlns:a16="http://schemas.microsoft.com/office/drawing/2014/main" id="{B89E7271-5D53-8B19-D93D-7E2BC4607E9E}"/>
              </a:ext>
            </a:extLst>
          </p:cNvPr>
          <p:cNvSpPr>
            <a:spLocks noGrp="1"/>
          </p:cNvSpPr>
          <p:nvPr>
            <p:ph type="body" sz="quarter" idx="14" hasCustomPrompt="1"/>
          </p:nvPr>
        </p:nvSpPr>
        <p:spPr>
          <a:xfrm>
            <a:off x="552478" y="1446540"/>
            <a:ext cx="5072500" cy="245641"/>
          </a:xfrm>
        </p:spPr>
        <p:txBody>
          <a:bodyPr/>
          <a:lstStyle>
            <a:lvl1pPr marL="15750" indent="0">
              <a:lnSpc>
                <a:spcPct val="110000"/>
              </a:lnSpc>
              <a:spcBef>
                <a:spcPts val="0"/>
              </a:spcBef>
              <a:spcAft>
                <a:spcPts val="0"/>
              </a:spcAft>
              <a:buFontTx/>
              <a:buNone/>
              <a:defRPr sz="1800" spc="0" baseline="0">
                <a:solidFill>
                  <a:schemeClr val="tx1"/>
                </a:solidFill>
                <a:latin typeface="+mj-lt"/>
              </a:defRPr>
            </a:lvl1pPr>
          </a:lstStyle>
          <a:p>
            <a:pPr lvl="0"/>
            <a:r>
              <a:rPr lang="de-DE" dirty="0"/>
              <a:t>Themenfeld des Inhaltes</a:t>
            </a:r>
          </a:p>
        </p:txBody>
      </p:sp>
      <p:sp>
        <p:nvSpPr>
          <p:cNvPr id="13" name="Textplatzhalter 11">
            <a:extLst>
              <a:ext uri="{FF2B5EF4-FFF2-40B4-BE49-F238E27FC236}">
                <a16:creationId xmlns:a16="http://schemas.microsoft.com/office/drawing/2014/main" id="{82AB35D6-DE54-EE67-6BF0-99E99131DC15}"/>
              </a:ext>
            </a:extLst>
          </p:cNvPr>
          <p:cNvSpPr>
            <a:spLocks noGrp="1"/>
          </p:cNvSpPr>
          <p:nvPr>
            <p:ph type="body" sz="quarter" idx="15" hasCustomPrompt="1"/>
          </p:nvPr>
        </p:nvSpPr>
        <p:spPr>
          <a:xfrm>
            <a:off x="6167438" y="1446540"/>
            <a:ext cx="5072500" cy="245641"/>
          </a:xfrm>
        </p:spPr>
        <p:txBody>
          <a:bodyPr/>
          <a:lstStyle>
            <a:lvl1pPr marL="15750" indent="0">
              <a:lnSpc>
                <a:spcPct val="110000"/>
              </a:lnSpc>
              <a:spcBef>
                <a:spcPts val="0"/>
              </a:spcBef>
              <a:spcAft>
                <a:spcPts val="0"/>
              </a:spcAft>
              <a:buFontTx/>
              <a:buNone/>
              <a:defRPr sz="1800" spc="0" baseline="0">
                <a:solidFill>
                  <a:schemeClr val="tx1"/>
                </a:solidFill>
                <a:latin typeface="+mj-lt"/>
              </a:defRPr>
            </a:lvl1pPr>
          </a:lstStyle>
          <a:p>
            <a:pPr lvl="0"/>
            <a:r>
              <a:rPr lang="de-DE" dirty="0"/>
              <a:t>Themenfeld des Inhaltes</a:t>
            </a:r>
          </a:p>
        </p:txBody>
      </p:sp>
      <p:sp>
        <p:nvSpPr>
          <p:cNvPr id="18" name="Textplatzhalter 17">
            <a:extLst>
              <a:ext uri="{FF2B5EF4-FFF2-40B4-BE49-F238E27FC236}">
                <a16:creationId xmlns:a16="http://schemas.microsoft.com/office/drawing/2014/main" id="{2756FCB7-DD52-6FC6-95C7-FDB2956AAAB7}"/>
              </a:ext>
            </a:extLst>
          </p:cNvPr>
          <p:cNvSpPr>
            <a:spLocks noGrp="1"/>
          </p:cNvSpPr>
          <p:nvPr>
            <p:ph type="body" sz="quarter" idx="16" hasCustomPrompt="1"/>
          </p:nvPr>
        </p:nvSpPr>
        <p:spPr>
          <a:xfrm>
            <a:off x="550861" y="5193692"/>
            <a:ext cx="2474429" cy="996863"/>
          </a:xfrm>
        </p:spPr>
        <p:txBody>
          <a:bodyPr/>
          <a:lstStyle>
            <a:lvl1pPr>
              <a:lnSpc>
                <a:spcPct val="107000"/>
              </a:lnSpc>
              <a:spcAft>
                <a:spcPts val="500"/>
              </a:spcAft>
              <a:defRPr sz="1200">
                <a:solidFill>
                  <a:schemeClr val="tx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1 (Zahl fett, Fließtext </a:t>
            </a:r>
            <a:r>
              <a:rPr lang="de-DE" dirty="0" err="1"/>
              <a:t>regular</a:t>
            </a:r>
            <a:r>
              <a:rPr lang="de-DE" dirty="0"/>
              <a:t>)</a:t>
            </a:r>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p:txBody>
      </p:sp>
      <p:sp>
        <p:nvSpPr>
          <p:cNvPr id="21" name="Textplatzhalter 17">
            <a:extLst>
              <a:ext uri="{FF2B5EF4-FFF2-40B4-BE49-F238E27FC236}">
                <a16:creationId xmlns:a16="http://schemas.microsoft.com/office/drawing/2014/main" id="{B6C6CB31-39B9-BCB3-55FB-67EDC1262500}"/>
              </a:ext>
            </a:extLst>
          </p:cNvPr>
          <p:cNvSpPr>
            <a:spLocks noGrp="1"/>
          </p:cNvSpPr>
          <p:nvPr>
            <p:ph type="body" sz="quarter" idx="17" hasCustomPrompt="1"/>
          </p:nvPr>
        </p:nvSpPr>
        <p:spPr>
          <a:xfrm>
            <a:off x="3359150" y="5193692"/>
            <a:ext cx="2462400" cy="996863"/>
          </a:xfrm>
        </p:spPr>
        <p:txBody>
          <a:bodyPr/>
          <a:lstStyle>
            <a:lvl1pPr>
              <a:lnSpc>
                <a:spcPct val="107000"/>
              </a:lnSpc>
              <a:spcAft>
                <a:spcPts val="500"/>
              </a:spcAft>
              <a:defRPr sz="1200">
                <a:solidFill>
                  <a:schemeClr val="tx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2 (Zahl fett, Fließtext </a:t>
            </a:r>
            <a:r>
              <a:rPr lang="de-DE" dirty="0" err="1"/>
              <a:t>regular</a:t>
            </a:r>
            <a:r>
              <a:rPr lang="de-DE" dirty="0"/>
              <a:t>)</a:t>
            </a:r>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p:txBody>
      </p:sp>
      <p:sp>
        <p:nvSpPr>
          <p:cNvPr id="22" name="Textplatzhalter 17">
            <a:extLst>
              <a:ext uri="{FF2B5EF4-FFF2-40B4-BE49-F238E27FC236}">
                <a16:creationId xmlns:a16="http://schemas.microsoft.com/office/drawing/2014/main" id="{C7EDE169-EDEE-90F7-3FBD-6D0037CFE7F3}"/>
              </a:ext>
            </a:extLst>
          </p:cNvPr>
          <p:cNvSpPr>
            <a:spLocks noGrp="1"/>
          </p:cNvSpPr>
          <p:nvPr>
            <p:ph type="body" sz="quarter" idx="18" hasCustomPrompt="1"/>
          </p:nvPr>
        </p:nvSpPr>
        <p:spPr>
          <a:xfrm>
            <a:off x="6168716" y="5193692"/>
            <a:ext cx="2460612" cy="996863"/>
          </a:xfrm>
        </p:spPr>
        <p:txBody>
          <a:bodyPr/>
          <a:lstStyle>
            <a:lvl1pPr>
              <a:lnSpc>
                <a:spcPct val="107000"/>
              </a:lnSpc>
              <a:spcAft>
                <a:spcPts val="500"/>
              </a:spcAft>
              <a:defRPr sz="1200">
                <a:solidFill>
                  <a:schemeClr val="tx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3 (Zahl fett, Fließtext </a:t>
            </a:r>
            <a:r>
              <a:rPr lang="de-DE" dirty="0" err="1"/>
              <a:t>regular</a:t>
            </a:r>
            <a:r>
              <a:rPr lang="de-DE" dirty="0"/>
              <a:t>)</a:t>
            </a:r>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p:txBody>
      </p:sp>
      <p:sp>
        <p:nvSpPr>
          <p:cNvPr id="23" name="Textplatzhalter 17">
            <a:extLst>
              <a:ext uri="{FF2B5EF4-FFF2-40B4-BE49-F238E27FC236}">
                <a16:creationId xmlns:a16="http://schemas.microsoft.com/office/drawing/2014/main" id="{733BBE45-5424-B3CB-38C7-8C6E02309D37}"/>
              </a:ext>
            </a:extLst>
          </p:cNvPr>
          <p:cNvSpPr>
            <a:spLocks noGrp="1"/>
          </p:cNvSpPr>
          <p:nvPr>
            <p:ph type="body" sz="quarter" idx="19" hasCustomPrompt="1"/>
          </p:nvPr>
        </p:nvSpPr>
        <p:spPr>
          <a:xfrm>
            <a:off x="8963387" y="5193692"/>
            <a:ext cx="2473200" cy="996863"/>
          </a:xfrm>
        </p:spPr>
        <p:txBody>
          <a:bodyPr/>
          <a:lstStyle>
            <a:lvl1pPr>
              <a:lnSpc>
                <a:spcPct val="107000"/>
              </a:lnSpc>
              <a:spcAft>
                <a:spcPts val="500"/>
              </a:spcAft>
              <a:defRPr sz="1200">
                <a:solidFill>
                  <a:schemeClr val="tx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a:t>4 (Zahl fett, Fließtext </a:t>
            </a:r>
            <a:r>
              <a:rPr lang="de-DE" dirty="0" err="1"/>
              <a:t>regular</a:t>
            </a:r>
            <a:r>
              <a:rPr lang="de-DE" dirty="0"/>
              <a:t>)</a:t>
            </a:r>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p:txBody>
      </p:sp>
      <p:sp>
        <p:nvSpPr>
          <p:cNvPr id="11" name="Inhaltsplatzhalter 6">
            <a:extLst>
              <a:ext uri="{FF2B5EF4-FFF2-40B4-BE49-F238E27FC236}">
                <a16:creationId xmlns:a16="http://schemas.microsoft.com/office/drawing/2014/main" id="{FD07C443-2441-3A66-C1A9-4A98924D703C}"/>
              </a:ext>
            </a:extLst>
          </p:cNvPr>
          <p:cNvSpPr>
            <a:spLocks noGrp="1"/>
          </p:cNvSpPr>
          <p:nvPr>
            <p:ph sz="quarter" idx="20" hasCustomPrompt="1"/>
          </p:nvPr>
        </p:nvSpPr>
        <p:spPr>
          <a:xfrm>
            <a:off x="550863" y="2060575"/>
            <a:ext cx="5269149" cy="2736000"/>
          </a:xfrm>
        </p:spPr>
        <p:txBody>
          <a:bodyPr anchor="ctr"/>
          <a:lstStyle>
            <a:lvl1pPr algn="ctr">
              <a:defRPr>
                <a:solidFill>
                  <a:schemeClr val="accent1"/>
                </a:solidFill>
              </a:defRPr>
            </a:lvl1pPr>
            <a:lvl2pPr algn="ctr">
              <a:defRPr>
                <a:solidFill>
                  <a:schemeClr val="accent1"/>
                </a:solidFill>
              </a:defRPr>
            </a:lvl2pPr>
            <a:lvl3pPr algn="ctr">
              <a:defRPr>
                <a:solidFill>
                  <a:schemeClr val="accent1"/>
                </a:solidFill>
              </a:defRPr>
            </a:lvl3pPr>
            <a:lvl4pPr algn="ctr">
              <a:defRPr>
                <a:solidFill>
                  <a:schemeClr val="accent1"/>
                </a:solidFill>
              </a:defRPr>
            </a:lvl4pPr>
            <a:lvl5pPr algn="ctr">
              <a:defRPr>
                <a:solidFill>
                  <a:schemeClr val="accent1"/>
                </a:solidFill>
              </a:defRPr>
            </a:lvl5pPr>
          </a:lstStyle>
          <a:p>
            <a:pPr lvl="0"/>
            <a:r>
              <a:rPr lang="de-DE" dirty="0"/>
              <a:t>Inhalt einfügen</a:t>
            </a:r>
          </a:p>
        </p:txBody>
      </p:sp>
      <p:sp>
        <p:nvSpPr>
          <p:cNvPr id="14" name="Inhaltsplatzhalter 6">
            <a:extLst>
              <a:ext uri="{FF2B5EF4-FFF2-40B4-BE49-F238E27FC236}">
                <a16:creationId xmlns:a16="http://schemas.microsoft.com/office/drawing/2014/main" id="{5FBF0CAD-8E40-7252-5BB8-7356F83C7EB2}"/>
              </a:ext>
            </a:extLst>
          </p:cNvPr>
          <p:cNvSpPr>
            <a:spLocks noGrp="1"/>
          </p:cNvSpPr>
          <p:nvPr>
            <p:ph sz="quarter" idx="21" hasCustomPrompt="1"/>
          </p:nvPr>
        </p:nvSpPr>
        <p:spPr>
          <a:xfrm>
            <a:off x="6167438" y="2060575"/>
            <a:ext cx="5269149" cy="2736000"/>
          </a:xfrm>
        </p:spPr>
        <p:txBody>
          <a:bodyPr anchor="ctr"/>
          <a:lstStyle>
            <a:lvl1pPr algn="ctr">
              <a:defRPr>
                <a:solidFill>
                  <a:schemeClr val="accent1"/>
                </a:solidFill>
              </a:defRPr>
            </a:lvl1pPr>
            <a:lvl2pPr algn="ctr">
              <a:defRPr>
                <a:solidFill>
                  <a:schemeClr val="accent1"/>
                </a:solidFill>
              </a:defRPr>
            </a:lvl2pPr>
            <a:lvl3pPr algn="ctr">
              <a:defRPr>
                <a:solidFill>
                  <a:schemeClr val="accent1"/>
                </a:solidFill>
              </a:defRPr>
            </a:lvl3pPr>
            <a:lvl4pPr algn="ctr">
              <a:defRPr>
                <a:solidFill>
                  <a:schemeClr val="accent1"/>
                </a:solidFill>
              </a:defRPr>
            </a:lvl4pPr>
            <a:lvl5pPr algn="ctr">
              <a:defRPr>
                <a:solidFill>
                  <a:schemeClr val="accent1"/>
                </a:solidFill>
              </a:defRPr>
            </a:lvl5pPr>
          </a:lstStyle>
          <a:p>
            <a:pPr lvl="0"/>
            <a:r>
              <a:rPr lang="de-DE" dirty="0"/>
              <a:t>Inhalt einfügen</a:t>
            </a:r>
          </a:p>
        </p:txBody>
      </p:sp>
    </p:spTree>
    <p:extLst>
      <p:ext uri="{BB962C8B-B14F-4D97-AF65-F5344CB8AC3E}">
        <p14:creationId xmlns:p14="http://schemas.microsoft.com/office/powerpoint/2010/main" val="3701204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elle positiv-negativ">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35547-8935-B9A5-3AD5-1904AAA55544}"/>
              </a:ext>
            </a:extLst>
          </p:cNvPr>
          <p:cNvSpPr>
            <a:spLocks noGrp="1"/>
          </p:cNvSpPr>
          <p:nvPr>
            <p:ph type="title" hasCustomPrompt="1"/>
          </p:nvPr>
        </p:nvSpPr>
        <p:spPr/>
        <p:txBody>
          <a:bodyPr/>
          <a:lstStyle>
            <a:lvl1pPr>
              <a:defRPr/>
            </a:lvl1pPr>
          </a:lstStyle>
          <a:p>
            <a:r>
              <a:rPr lang="de-DE" dirty="0"/>
              <a:t>Chapter/Content</a:t>
            </a:r>
          </a:p>
        </p:txBody>
      </p:sp>
      <p:sp>
        <p:nvSpPr>
          <p:cNvPr id="3" name="Fußzeilenplatzhalter 2">
            <a:extLst>
              <a:ext uri="{FF2B5EF4-FFF2-40B4-BE49-F238E27FC236}">
                <a16:creationId xmlns:a16="http://schemas.microsoft.com/office/drawing/2014/main" id="{6057B793-F53E-E8FB-84BB-23C78019250C}"/>
              </a:ext>
            </a:extLst>
          </p:cNvPr>
          <p:cNvSpPr>
            <a:spLocks noGrp="1"/>
          </p:cNvSpPr>
          <p:nvPr>
            <p:ph type="ftr" sz="quarter" idx="10"/>
          </p:nvPr>
        </p:nvSpPr>
        <p:spPr/>
        <p:txBody>
          <a:bodyPr/>
          <a:lstStyle/>
          <a:p>
            <a:r>
              <a:rPr lang="de-DE"/>
              <a:t>Jubiläumsveranstaltung 50 Jahre IHP/HWPR und 10 Jahre ICWRGC und GWDC</a:t>
            </a:r>
            <a:endParaRPr lang="de-DE" dirty="0"/>
          </a:p>
        </p:txBody>
      </p:sp>
      <p:sp>
        <p:nvSpPr>
          <p:cNvPr id="4" name="Foliennummernplatzhalter 3">
            <a:extLst>
              <a:ext uri="{FF2B5EF4-FFF2-40B4-BE49-F238E27FC236}">
                <a16:creationId xmlns:a16="http://schemas.microsoft.com/office/drawing/2014/main" id="{B26C09DF-F312-BB93-8BEF-FC91B55BFC8C}"/>
              </a:ext>
            </a:extLst>
          </p:cNvPr>
          <p:cNvSpPr>
            <a:spLocks noGrp="1"/>
          </p:cNvSpPr>
          <p:nvPr>
            <p:ph type="sldNum" sz="quarter" idx="11"/>
          </p:nvPr>
        </p:nvSpPr>
        <p:spPr/>
        <p:txBody>
          <a:bodyPr/>
          <a:lstStyle/>
          <a:p>
            <a:fld id="{D9C074F6-CB4E-48EA-83A5-09886CE3A776}" type="slidenum">
              <a:rPr lang="de-DE" smtClean="0"/>
              <a:pPr/>
              <a:t>‹#›</a:t>
            </a:fld>
            <a:endParaRPr lang="de-DE" dirty="0"/>
          </a:p>
        </p:txBody>
      </p:sp>
      <p:sp>
        <p:nvSpPr>
          <p:cNvPr id="7" name="Textplatzhalter 11">
            <a:extLst>
              <a:ext uri="{FF2B5EF4-FFF2-40B4-BE49-F238E27FC236}">
                <a16:creationId xmlns:a16="http://schemas.microsoft.com/office/drawing/2014/main" id="{1B8F5E98-ABB7-827C-6925-D856CD75FB0E}"/>
              </a:ext>
            </a:extLst>
          </p:cNvPr>
          <p:cNvSpPr>
            <a:spLocks noGrp="1"/>
          </p:cNvSpPr>
          <p:nvPr>
            <p:ph type="body" sz="quarter" idx="14" hasCustomPrompt="1"/>
          </p:nvPr>
        </p:nvSpPr>
        <p:spPr>
          <a:xfrm>
            <a:off x="550863" y="1216087"/>
            <a:ext cx="4537075" cy="245641"/>
          </a:xfrm>
        </p:spPr>
        <p:txBody>
          <a:bodyPr/>
          <a:lstStyle>
            <a:lvl1pPr marL="15750" indent="0">
              <a:lnSpc>
                <a:spcPct val="110000"/>
              </a:lnSpc>
              <a:spcBef>
                <a:spcPts val="0"/>
              </a:spcBef>
              <a:spcAft>
                <a:spcPts val="0"/>
              </a:spcAft>
              <a:buFontTx/>
              <a:buNone/>
              <a:defRPr sz="1800" spc="0" baseline="0">
                <a:solidFill>
                  <a:schemeClr val="tx1"/>
                </a:solidFill>
                <a:latin typeface="+mj-lt"/>
              </a:defRPr>
            </a:lvl1pPr>
          </a:lstStyle>
          <a:p>
            <a:pPr lvl="0"/>
            <a:r>
              <a:rPr lang="de-DE" dirty="0"/>
              <a:t>Überschrift Tabelle A</a:t>
            </a:r>
          </a:p>
        </p:txBody>
      </p:sp>
      <p:sp>
        <p:nvSpPr>
          <p:cNvPr id="8" name="Textplatzhalter 11">
            <a:extLst>
              <a:ext uri="{FF2B5EF4-FFF2-40B4-BE49-F238E27FC236}">
                <a16:creationId xmlns:a16="http://schemas.microsoft.com/office/drawing/2014/main" id="{2B26603D-5967-C715-64E4-9EA6BE7E5107}"/>
              </a:ext>
            </a:extLst>
          </p:cNvPr>
          <p:cNvSpPr>
            <a:spLocks noGrp="1"/>
          </p:cNvSpPr>
          <p:nvPr>
            <p:ph type="body" sz="quarter" idx="15" hasCustomPrompt="1"/>
          </p:nvPr>
        </p:nvSpPr>
        <p:spPr>
          <a:xfrm>
            <a:off x="5232400" y="1216087"/>
            <a:ext cx="4537075" cy="245641"/>
          </a:xfrm>
        </p:spPr>
        <p:txBody>
          <a:bodyPr/>
          <a:lstStyle>
            <a:lvl1pPr marL="15750" indent="0">
              <a:lnSpc>
                <a:spcPct val="110000"/>
              </a:lnSpc>
              <a:spcBef>
                <a:spcPts val="0"/>
              </a:spcBef>
              <a:spcAft>
                <a:spcPts val="0"/>
              </a:spcAft>
              <a:buFontTx/>
              <a:buNone/>
              <a:defRPr sz="1800" spc="0" baseline="0">
                <a:solidFill>
                  <a:schemeClr val="tx1"/>
                </a:solidFill>
                <a:latin typeface="+mj-lt"/>
              </a:defRPr>
            </a:lvl1pPr>
          </a:lstStyle>
          <a:p>
            <a:pPr lvl="0"/>
            <a:r>
              <a:rPr lang="de-DE" dirty="0"/>
              <a:t>Überschrift Tabelle B</a:t>
            </a:r>
          </a:p>
        </p:txBody>
      </p:sp>
      <p:sp>
        <p:nvSpPr>
          <p:cNvPr id="17" name="Textplatzhalter 16">
            <a:extLst>
              <a:ext uri="{FF2B5EF4-FFF2-40B4-BE49-F238E27FC236}">
                <a16:creationId xmlns:a16="http://schemas.microsoft.com/office/drawing/2014/main" id="{88D1F59B-7EDC-1123-E6D8-994B147A5E48}"/>
              </a:ext>
            </a:extLst>
          </p:cNvPr>
          <p:cNvSpPr>
            <a:spLocks noGrp="1"/>
          </p:cNvSpPr>
          <p:nvPr>
            <p:ph type="body" sz="quarter" idx="16" hasCustomPrompt="1"/>
          </p:nvPr>
        </p:nvSpPr>
        <p:spPr>
          <a:xfrm>
            <a:off x="9912350" y="2352494"/>
            <a:ext cx="792163" cy="428625"/>
          </a:xfrm>
          <a:solidFill>
            <a:schemeClr val="accent6"/>
          </a:solidFill>
        </p:spPr>
        <p:txBody>
          <a:bodyPr anchor="ctr"/>
          <a:lstStyle>
            <a:lvl1pPr algn="ctr">
              <a:defRPr sz="1200"/>
            </a:lvl1pPr>
          </a:lstStyle>
          <a:p>
            <a:pPr lvl="0"/>
            <a:r>
              <a:rPr lang="de-DE" dirty="0"/>
              <a:t>negativ</a:t>
            </a:r>
          </a:p>
        </p:txBody>
      </p:sp>
      <p:sp>
        <p:nvSpPr>
          <p:cNvPr id="18" name="Textplatzhalter 16">
            <a:extLst>
              <a:ext uri="{FF2B5EF4-FFF2-40B4-BE49-F238E27FC236}">
                <a16:creationId xmlns:a16="http://schemas.microsoft.com/office/drawing/2014/main" id="{86FD9EA3-611F-7B06-8C89-E632BFE337D7}"/>
              </a:ext>
            </a:extLst>
          </p:cNvPr>
          <p:cNvSpPr>
            <a:spLocks noGrp="1"/>
          </p:cNvSpPr>
          <p:nvPr>
            <p:ph type="body" sz="quarter" idx="17" hasCustomPrompt="1"/>
          </p:nvPr>
        </p:nvSpPr>
        <p:spPr>
          <a:xfrm>
            <a:off x="10850222" y="2352675"/>
            <a:ext cx="792163" cy="428625"/>
          </a:xfrm>
          <a:solidFill>
            <a:schemeClr val="accent2"/>
          </a:solidFill>
        </p:spPr>
        <p:txBody>
          <a:bodyPr anchor="ctr"/>
          <a:lstStyle>
            <a:lvl1pPr algn="ctr">
              <a:defRPr sz="1200"/>
            </a:lvl1pPr>
          </a:lstStyle>
          <a:p>
            <a:pPr lvl="0"/>
            <a:r>
              <a:rPr lang="de-DE" dirty="0"/>
              <a:t>positiv</a:t>
            </a:r>
          </a:p>
        </p:txBody>
      </p:sp>
    </p:spTree>
    <p:extLst>
      <p:ext uri="{BB962C8B-B14F-4D97-AF65-F5344CB8AC3E}">
        <p14:creationId xmlns:p14="http://schemas.microsoft.com/office/powerpoint/2010/main" val="124586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C22910-1675-4A2F-8442-C56CCFC60668}"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F13E1-4620-4F6D-995F-140016E7854B}" type="slidenum">
              <a:rPr lang="en-US" smtClean="0"/>
              <a:t>‹#›</a:t>
            </a:fld>
            <a:endParaRPr lang="en-US"/>
          </a:p>
        </p:txBody>
      </p:sp>
    </p:spTree>
    <p:extLst>
      <p:ext uri="{BB962C8B-B14F-4D97-AF65-F5344CB8AC3E}">
        <p14:creationId xmlns:p14="http://schemas.microsoft.com/office/powerpoint/2010/main" val="732549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o,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C4A6B-C39F-69D4-1B85-121F80918A65}"/>
              </a:ext>
            </a:extLst>
          </p:cNvPr>
          <p:cNvSpPr>
            <a:spLocks noGrp="1"/>
          </p:cNvSpPr>
          <p:nvPr>
            <p:ph type="title" hasCustomPrompt="1"/>
          </p:nvPr>
        </p:nvSpPr>
        <p:spPr/>
        <p:txBody>
          <a:bodyPr/>
          <a:lstStyle>
            <a:lvl1pPr>
              <a:defRPr/>
            </a:lvl1pPr>
          </a:lstStyle>
          <a:p>
            <a:r>
              <a:rPr lang="de-DE" dirty="0"/>
              <a:t>Chapter/Content</a:t>
            </a:r>
          </a:p>
        </p:txBody>
      </p:sp>
      <p:sp>
        <p:nvSpPr>
          <p:cNvPr id="3" name="Fußzeilenplatzhalter 2">
            <a:extLst>
              <a:ext uri="{FF2B5EF4-FFF2-40B4-BE49-F238E27FC236}">
                <a16:creationId xmlns:a16="http://schemas.microsoft.com/office/drawing/2014/main" id="{375FFD29-6659-CBD2-1729-C79FB95FA2F9}"/>
              </a:ext>
            </a:extLst>
          </p:cNvPr>
          <p:cNvSpPr>
            <a:spLocks noGrp="1"/>
          </p:cNvSpPr>
          <p:nvPr>
            <p:ph type="ftr" sz="quarter" idx="10"/>
          </p:nvPr>
        </p:nvSpPr>
        <p:spPr/>
        <p:txBody>
          <a:bodyPr/>
          <a:lstStyle/>
          <a:p>
            <a:r>
              <a:rPr lang="de-DE"/>
              <a:t>Jubiläumsveranstaltung 50 Jahre IHP/HWPR und 10 Jahre ICWRGC und GWDC</a:t>
            </a:r>
            <a:endParaRPr lang="de-DE" dirty="0"/>
          </a:p>
        </p:txBody>
      </p:sp>
      <p:sp>
        <p:nvSpPr>
          <p:cNvPr id="4" name="Foliennummernplatzhalter 3">
            <a:extLst>
              <a:ext uri="{FF2B5EF4-FFF2-40B4-BE49-F238E27FC236}">
                <a16:creationId xmlns:a16="http://schemas.microsoft.com/office/drawing/2014/main" id="{03481A68-D461-7201-3C4B-6EFF1ED3760F}"/>
              </a:ext>
            </a:extLst>
          </p:cNvPr>
          <p:cNvSpPr>
            <a:spLocks noGrp="1"/>
          </p:cNvSpPr>
          <p:nvPr>
            <p:ph type="sldNum" sz="quarter" idx="11"/>
          </p:nvPr>
        </p:nvSpPr>
        <p:spPr/>
        <p:txBody>
          <a:bodyPr/>
          <a:lstStyle/>
          <a:p>
            <a:fld id="{D9C074F6-CB4E-48EA-83A5-09886CE3A776}" type="slidenum">
              <a:rPr lang="de-DE" smtClean="0"/>
              <a:pPr/>
              <a:t>‹#›</a:t>
            </a:fld>
            <a:endParaRPr lang="de-DE" dirty="0"/>
          </a:p>
        </p:txBody>
      </p:sp>
      <p:sp>
        <p:nvSpPr>
          <p:cNvPr id="9" name="Textplatzhalter 11">
            <a:extLst>
              <a:ext uri="{FF2B5EF4-FFF2-40B4-BE49-F238E27FC236}">
                <a16:creationId xmlns:a16="http://schemas.microsoft.com/office/drawing/2014/main" id="{229A7210-0EE3-59BB-D919-B1049002AF72}"/>
              </a:ext>
            </a:extLst>
          </p:cNvPr>
          <p:cNvSpPr>
            <a:spLocks noGrp="1"/>
          </p:cNvSpPr>
          <p:nvPr>
            <p:ph type="body" sz="quarter" idx="14" hasCustomPrompt="1"/>
          </p:nvPr>
        </p:nvSpPr>
        <p:spPr>
          <a:xfrm>
            <a:off x="550863" y="1209256"/>
            <a:ext cx="11090275" cy="337056"/>
          </a:xfrm>
        </p:spPr>
        <p:txBody>
          <a:bodyPr/>
          <a:lstStyle>
            <a:lvl1pPr marL="15750" indent="0">
              <a:lnSpc>
                <a:spcPct val="110000"/>
              </a:lnSpc>
              <a:spcBef>
                <a:spcPts val="0"/>
              </a:spcBef>
              <a:spcAft>
                <a:spcPts val="0"/>
              </a:spcAft>
              <a:buFontTx/>
              <a:buNone/>
              <a:defRPr sz="1800" spc="0" baseline="0">
                <a:solidFill>
                  <a:schemeClr val="tx1"/>
                </a:solidFill>
                <a:latin typeface="+mj-lt"/>
              </a:defRPr>
            </a:lvl1pPr>
          </a:lstStyle>
          <a:p>
            <a:pPr lvl="0"/>
            <a:r>
              <a:rPr lang="de-DE" dirty="0"/>
              <a:t>Überschrift, ggf. entfernen</a:t>
            </a:r>
          </a:p>
        </p:txBody>
      </p:sp>
    </p:spTree>
    <p:extLst>
      <p:ext uri="{BB962C8B-B14F-4D97-AF65-F5344CB8AC3E}">
        <p14:creationId xmlns:p14="http://schemas.microsoft.com/office/powerpoint/2010/main" val="2569357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o, grau">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C4A6B-C39F-69D4-1B85-121F80918A65}"/>
              </a:ext>
            </a:extLst>
          </p:cNvPr>
          <p:cNvSpPr>
            <a:spLocks noGrp="1"/>
          </p:cNvSpPr>
          <p:nvPr>
            <p:ph type="title" hasCustomPrompt="1"/>
          </p:nvPr>
        </p:nvSpPr>
        <p:spPr/>
        <p:txBody>
          <a:bodyPr/>
          <a:lstStyle>
            <a:lvl1pPr>
              <a:defRPr/>
            </a:lvl1pPr>
          </a:lstStyle>
          <a:p>
            <a:r>
              <a:rPr lang="de-DE" dirty="0"/>
              <a:t>Chapter/Content</a:t>
            </a:r>
          </a:p>
        </p:txBody>
      </p:sp>
      <p:sp>
        <p:nvSpPr>
          <p:cNvPr id="3" name="Fußzeilenplatzhalter 2">
            <a:extLst>
              <a:ext uri="{FF2B5EF4-FFF2-40B4-BE49-F238E27FC236}">
                <a16:creationId xmlns:a16="http://schemas.microsoft.com/office/drawing/2014/main" id="{375FFD29-6659-CBD2-1729-C79FB95FA2F9}"/>
              </a:ext>
            </a:extLst>
          </p:cNvPr>
          <p:cNvSpPr>
            <a:spLocks noGrp="1"/>
          </p:cNvSpPr>
          <p:nvPr>
            <p:ph type="ftr" sz="quarter" idx="10"/>
          </p:nvPr>
        </p:nvSpPr>
        <p:spPr/>
        <p:txBody>
          <a:bodyPr/>
          <a:lstStyle/>
          <a:p>
            <a:r>
              <a:rPr lang="de-DE"/>
              <a:t>Jubiläumsveranstaltung 50 Jahre IHP/HWPR und 10 Jahre ICWRGC und GWDC</a:t>
            </a:r>
            <a:endParaRPr lang="de-DE" dirty="0"/>
          </a:p>
        </p:txBody>
      </p:sp>
      <p:sp>
        <p:nvSpPr>
          <p:cNvPr id="4" name="Foliennummernplatzhalter 3">
            <a:extLst>
              <a:ext uri="{FF2B5EF4-FFF2-40B4-BE49-F238E27FC236}">
                <a16:creationId xmlns:a16="http://schemas.microsoft.com/office/drawing/2014/main" id="{03481A68-D461-7201-3C4B-6EFF1ED3760F}"/>
              </a:ext>
            </a:extLst>
          </p:cNvPr>
          <p:cNvSpPr>
            <a:spLocks noGrp="1"/>
          </p:cNvSpPr>
          <p:nvPr>
            <p:ph type="sldNum" sz="quarter" idx="11"/>
          </p:nvPr>
        </p:nvSpPr>
        <p:spPr/>
        <p:txBody>
          <a:bodyPr/>
          <a:lstStyle/>
          <a:p>
            <a:fld id="{D9C074F6-CB4E-48EA-83A5-09886CE3A776}" type="slidenum">
              <a:rPr lang="de-DE" smtClean="0"/>
              <a:pPr/>
              <a:t>‹#›</a:t>
            </a:fld>
            <a:endParaRPr lang="de-DE" dirty="0"/>
          </a:p>
        </p:txBody>
      </p:sp>
      <p:sp>
        <p:nvSpPr>
          <p:cNvPr id="6" name="Textplatzhalter 11">
            <a:extLst>
              <a:ext uri="{FF2B5EF4-FFF2-40B4-BE49-F238E27FC236}">
                <a16:creationId xmlns:a16="http://schemas.microsoft.com/office/drawing/2014/main" id="{36899A79-7089-F13F-5A16-32AA1290AA4A}"/>
              </a:ext>
            </a:extLst>
          </p:cNvPr>
          <p:cNvSpPr>
            <a:spLocks noGrp="1"/>
          </p:cNvSpPr>
          <p:nvPr>
            <p:ph type="body" sz="quarter" idx="14" hasCustomPrompt="1"/>
          </p:nvPr>
        </p:nvSpPr>
        <p:spPr>
          <a:xfrm>
            <a:off x="550863" y="1209256"/>
            <a:ext cx="11090275" cy="337056"/>
          </a:xfrm>
        </p:spPr>
        <p:txBody>
          <a:bodyPr/>
          <a:lstStyle>
            <a:lvl1pPr marL="15750" indent="0">
              <a:lnSpc>
                <a:spcPct val="110000"/>
              </a:lnSpc>
              <a:spcBef>
                <a:spcPts val="0"/>
              </a:spcBef>
              <a:spcAft>
                <a:spcPts val="0"/>
              </a:spcAft>
              <a:buFontTx/>
              <a:buNone/>
              <a:defRPr sz="1800" spc="0" baseline="0">
                <a:solidFill>
                  <a:schemeClr val="tx1"/>
                </a:solidFill>
                <a:latin typeface="+mj-lt"/>
              </a:defRPr>
            </a:lvl1pPr>
          </a:lstStyle>
          <a:p>
            <a:pPr marL="0" marR="0" lvl="0" indent="0" algn="l" defTabSz="914400" rtl="0" eaLnBrk="1" fontAlgn="auto" latinLnBrk="0" hangingPunct="1">
              <a:lnSpc>
                <a:spcPct val="105000"/>
              </a:lnSpc>
              <a:spcBef>
                <a:spcPts val="0"/>
              </a:spcBef>
              <a:spcAft>
                <a:spcPts val="0"/>
              </a:spcAft>
              <a:buClrTx/>
              <a:buSzTx/>
              <a:buFontTx/>
              <a:buNone/>
              <a:tabLst/>
              <a:defRPr/>
            </a:pPr>
            <a:r>
              <a:rPr lang="de-DE" dirty="0"/>
              <a:t>Überschrift, ggf. entfernen</a:t>
            </a:r>
          </a:p>
          <a:p>
            <a:pPr marL="0" marR="0" lvl="0" indent="0" algn="l" defTabSz="914400" rtl="0" eaLnBrk="1" fontAlgn="auto" latinLnBrk="0" hangingPunct="1">
              <a:lnSpc>
                <a:spcPct val="105000"/>
              </a:lnSpc>
              <a:spcBef>
                <a:spcPts val="0"/>
              </a:spcBef>
              <a:spcAft>
                <a:spcPts val="0"/>
              </a:spcAft>
              <a:buClrTx/>
              <a:buSzTx/>
              <a:buFontTx/>
              <a:buNone/>
              <a:tabLst/>
              <a:defRPr/>
            </a:pPr>
            <a:r>
              <a:rPr lang="fr-FR" dirty="0" err="1"/>
              <a:t>Hintergrundfarbe</a:t>
            </a:r>
            <a:r>
              <a:rPr lang="fr-FR" dirty="0"/>
              <a:t> </a:t>
            </a:r>
            <a:r>
              <a:rPr lang="fr-FR" dirty="0" err="1"/>
              <a:t>kann</a:t>
            </a:r>
            <a:r>
              <a:rPr lang="fr-FR" dirty="0"/>
              <a:t> </a:t>
            </a:r>
            <a:r>
              <a:rPr lang="fr-FR" dirty="0" err="1"/>
              <a:t>über</a:t>
            </a:r>
            <a:r>
              <a:rPr lang="fr-FR" dirty="0"/>
              <a:t> </a:t>
            </a:r>
            <a:r>
              <a:rPr lang="fr-FR" dirty="0" err="1"/>
              <a:t>Entwurf</a:t>
            </a:r>
            <a:r>
              <a:rPr lang="fr-FR" dirty="0"/>
              <a:t> &gt; </a:t>
            </a:r>
            <a:r>
              <a:rPr lang="fr-FR" dirty="0" err="1"/>
              <a:t>Hintergrund</a:t>
            </a:r>
            <a:r>
              <a:rPr lang="fr-FR" dirty="0"/>
              <a:t> </a:t>
            </a:r>
            <a:r>
              <a:rPr lang="fr-FR" dirty="0" err="1"/>
              <a:t>formatieren</a:t>
            </a:r>
            <a:r>
              <a:rPr lang="fr-FR" dirty="0"/>
              <a:t> </a:t>
            </a:r>
            <a:r>
              <a:rPr lang="fr-FR" dirty="0" err="1"/>
              <a:t>geändert</a:t>
            </a:r>
            <a:r>
              <a:rPr lang="fr-FR" dirty="0"/>
              <a:t> </a:t>
            </a:r>
            <a:r>
              <a:rPr lang="fr-FR" dirty="0" err="1"/>
              <a:t>werden</a:t>
            </a:r>
            <a:r>
              <a:rPr lang="fr-FR" dirty="0"/>
              <a:t>.</a:t>
            </a:r>
          </a:p>
        </p:txBody>
      </p:sp>
    </p:spTree>
    <p:extLst>
      <p:ext uri="{BB962C8B-B14F-4D97-AF65-F5344CB8AC3E}">
        <p14:creationId xmlns:p14="http://schemas.microsoft.com/office/powerpoint/2010/main" val="1241184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o, blau">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C4A6B-C39F-69D4-1B85-121F80918A65}"/>
              </a:ext>
            </a:extLst>
          </p:cNvPr>
          <p:cNvSpPr>
            <a:spLocks noGrp="1"/>
          </p:cNvSpPr>
          <p:nvPr>
            <p:ph type="title" hasCustomPrompt="1"/>
          </p:nvPr>
        </p:nvSpPr>
        <p:spPr/>
        <p:txBody>
          <a:bodyPr/>
          <a:lstStyle>
            <a:lvl1pPr>
              <a:defRPr>
                <a:solidFill>
                  <a:schemeClr val="bg1"/>
                </a:solidFill>
              </a:defRPr>
            </a:lvl1pPr>
          </a:lstStyle>
          <a:p>
            <a:r>
              <a:rPr lang="de-DE" dirty="0"/>
              <a:t>Chapter/Content</a:t>
            </a:r>
          </a:p>
        </p:txBody>
      </p:sp>
      <p:sp>
        <p:nvSpPr>
          <p:cNvPr id="3" name="Fußzeilenplatzhalter 2">
            <a:extLst>
              <a:ext uri="{FF2B5EF4-FFF2-40B4-BE49-F238E27FC236}">
                <a16:creationId xmlns:a16="http://schemas.microsoft.com/office/drawing/2014/main" id="{375FFD29-6659-CBD2-1729-C79FB95FA2F9}"/>
              </a:ext>
            </a:extLst>
          </p:cNvPr>
          <p:cNvSpPr>
            <a:spLocks noGrp="1"/>
          </p:cNvSpPr>
          <p:nvPr>
            <p:ph type="ftr" sz="quarter" idx="10"/>
          </p:nvPr>
        </p:nvSpPr>
        <p:spPr/>
        <p:txBody>
          <a:bodyPr/>
          <a:lstStyle>
            <a:lvl1pPr>
              <a:defRPr>
                <a:solidFill>
                  <a:schemeClr val="bg1"/>
                </a:solidFill>
              </a:defRPr>
            </a:lvl1pPr>
          </a:lstStyle>
          <a:p>
            <a:r>
              <a:rPr lang="de-DE"/>
              <a:t>Jubiläumsveranstaltung 50 Jahre IHP/HWPR und 10 Jahre ICWRGC und GWDC</a:t>
            </a:r>
            <a:endParaRPr lang="de-DE" dirty="0"/>
          </a:p>
        </p:txBody>
      </p:sp>
      <p:sp>
        <p:nvSpPr>
          <p:cNvPr id="4" name="Foliennummernplatzhalter 3">
            <a:extLst>
              <a:ext uri="{FF2B5EF4-FFF2-40B4-BE49-F238E27FC236}">
                <a16:creationId xmlns:a16="http://schemas.microsoft.com/office/drawing/2014/main" id="{03481A68-D461-7201-3C4B-6EFF1ED3760F}"/>
              </a:ext>
            </a:extLst>
          </p:cNvPr>
          <p:cNvSpPr>
            <a:spLocks noGrp="1"/>
          </p:cNvSpPr>
          <p:nvPr>
            <p:ph type="sldNum" sz="quarter" idx="11"/>
          </p:nvPr>
        </p:nvSpPr>
        <p:spPr/>
        <p:txBody>
          <a:bodyPr/>
          <a:lstStyle>
            <a:lvl1pPr>
              <a:defRPr>
                <a:solidFill>
                  <a:schemeClr val="bg1"/>
                </a:solidFill>
              </a:defRPr>
            </a:lvl1pPr>
          </a:lstStyle>
          <a:p>
            <a:fld id="{D9C074F6-CB4E-48EA-83A5-09886CE3A776}" type="slidenum">
              <a:rPr lang="de-DE" smtClean="0"/>
              <a:pPr/>
              <a:t>‹#›</a:t>
            </a:fld>
            <a:endParaRPr lang="de-DE" dirty="0"/>
          </a:p>
        </p:txBody>
      </p:sp>
      <p:sp>
        <p:nvSpPr>
          <p:cNvPr id="6" name="Textplatzhalter 11">
            <a:extLst>
              <a:ext uri="{FF2B5EF4-FFF2-40B4-BE49-F238E27FC236}">
                <a16:creationId xmlns:a16="http://schemas.microsoft.com/office/drawing/2014/main" id="{36899A79-7089-F13F-5A16-32AA1290AA4A}"/>
              </a:ext>
            </a:extLst>
          </p:cNvPr>
          <p:cNvSpPr>
            <a:spLocks noGrp="1"/>
          </p:cNvSpPr>
          <p:nvPr>
            <p:ph type="body" sz="quarter" idx="14" hasCustomPrompt="1"/>
          </p:nvPr>
        </p:nvSpPr>
        <p:spPr>
          <a:xfrm>
            <a:off x="550863" y="1209256"/>
            <a:ext cx="11090275" cy="337056"/>
          </a:xfrm>
        </p:spPr>
        <p:txBody>
          <a:bodyPr/>
          <a:lstStyle>
            <a:lvl1pPr marL="15750" indent="0">
              <a:lnSpc>
                <a:spcPct val="110000"/>
              </a:lnSpc>
              <a:spcBef>
                <a:spcPts val="0"/>
              </a:spcBef>
              <a:spcAft>
                <a:spcPts val="0"/>
              </a:spcAft>
              <a:buFontTx/>
              <a:buNone/>
              <a:defRPr sz="1800" spc="0" baseline="0">
                <a:solidFill>
                  <a:schemeClr val="bg1"/>
                </a:solidFill>
                <a:latin typeface="+mj-lt"/>
              </a:defRPr>
            </a:lvl1pPr>
          </a:lstStyle>
          <a:p>
            <a:pPr marL="0" marR="0" lvl="0" indent="0" algn="l" defTabSz="914400" rtl="0" eaLnBrk="1" fontAlgn="auto" latinLnBrk="0" hangingPunct="1">
              <a:lnSpc>
                <a:spcPct val="105000"/>
              </a:lnSpc>
              <a:spcBef>
                <a:spcPts val="0"/>
              </a:spcBef>
              <a:spcAft>
                <a:spcPts val="0"/>
              </a:spcAft>
              <a:buClrTx/>
              <a:buSzTx/>
              <a:buFontTx/>
              <a:buNone/>
              <a:tabLst/>
              <a:defRPr/>
            </a:pPr>
            <a:r>
              <a:rPr lang="de-DE" dirty="0"/>
              <a:t>Überschrift, ggf. entfernen</a:t>
            </a:r>
          </a:p>
          <a:p>
            <a:pPr marL="0" marR="0" lvl="0" indent="0" algn="l" defTabSz="914400" rtl="0" eaLnBrk="1" fontAlgn="auto" latinLnBrk="0" hangingPunct="1">
              <a:lnSpc>
                <a:spcPct val="105000"/>
              </a:lnSpc>
              <a:spcBef>
                <a:spcPts val="0"/>
              </a:spcBef>
              <a:spcAft>
                <a:spcPts val="0"/>
              </a:spcAft>
              <a:buClrTx/>
              <a:buSzTx/>
              <a:buFontTx/>
              <a:buNone/>
              <a:tabLst/>
              <a:defRPr/>
            </a:pPr>
            <a:r>
              <a:rPr lang="fr-FR" dirty="0" err="1"/>
              <a:t>Hintergrundfarbe</a:t>
            </a:r>
            <a:r>
              <a:rPr lang="fr-FR" dirty="0"/>
              <a:t> </a:t>
            </a:r>
            <a:r>
              <a:rPr lang="fr-FR" dirty="0" err="1"/>
              <a:t>kann</a:t>
            </a:r>
            <a:r>
              <a:rPr lang="fr-FR" dirty="0"/>
              <a:t> </a:t>
            </a:r>
            <a:r>
              <a:rPr lang="fr-FR" dirty="0" err="1"/>
              <a:t>über</a:t>
            </a:r>
            <a:r>
              <a:rPr lang="fr-FR" dirty="0"/>
              <a:t> </a:t>
            </a:r>
            <a:r>
              <a:rPr lang="fr-FR" dirty="0" err="1"/>
              <a:t>Entwurf</a:t>
            </a:r>
            <a:r>
              <a:rPr lang="fr-FR" dirty="0"/>
              <a:t> &gt; </a:t>
            </a:r>
            <a:r>
              <a:rPr lang="fr-FR" dirty="0" err="1"/>
              <a:t>Hintergrund</a:t>
            </a:r>
            <a:r>
              <a:rPr lang="fr-FR" dirty="0"/>
              <a:t> </a:t>
            </a:r>
            <a:r>
              <a:rPr lang="fr-FR" dirty="0" err="1"/>
              <a:t>formatieren</a:t>
            </a:r>
            <a:r>
              <a:rPr lang="fr-FR" dirty="0"/>
              <a:t> </a:t>
            </a:r>
            <a:r>
              <a:rPr lang="fr-FR" dirty="0" err="1"/>
              <a:t>geändert</a:t>
            </a:r>
            <a:r>
              <a:rPr lang="fr-FR" dirty="0"/>
              <a:t> </a:t>
            </a:r>
            <a:r>
              <a:rPr lang="fr-FR" dirty="0" err="1"/>
              <a:t>werden</a:t>
            </a:r>
            <a:r>
              <a:rPr lang="fr-FR" dirty="0"/>
              <a:t>.</a:t>
            </a:r>
          </a:p>
        </p:txBody>
      </p:sp>
    </p:spTree>
    <p:extLst>
      <p:ext uri="{BB962C8B-B14F-4D97-AF65-F5344CB8AC3E}">
        <p14:creationId xmlns:p14="http://schemas.microsoft.com/office/powerpoint/2010/main" val="3665870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hluss">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40BA95B-CEC9-390B-A555-140DE5AF0060}"/>
              </a:ext>
            </a:extLst>
          </p:cNvPr>
          <p:cNvSpPr/>
          <p:nvPr userDrawn="1"/>
        </p:nvSpPr>
        <p:spPr>
          <a:xfrm>
            <a:off x="0" y="5589586"/>
            <a:ext cx="12192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platzhalter 17">
            <a:extLst>
              <a:ext uri="{FF2B5EF4-FFF2-40B4-BE49-F238E27FC236}">
                <a16:creationId xmlns:a16="http://schemas.microsoft.com/office/drawing/2014/main" id="{39D41587-33AB-F6B1-5821-ECCA9BAC9EC0}"/>
              </a:ext>
            </a:extLst>
          </p:cNvPr>
          <p:cNvSpPr>
            <a:spLocks noGrp="1"/>
          </p:cNvSpPr>
          <p:nvPr>
            <p:ph type="body" sz="quarter" idx="16" hasCustomPrompt="1"/>
          </p:nvPr>
        </p:nvSpPr>
        <p:spPr>
          <a:xfrm>
            <a:off x="8975724" y="1237501"/>
            <a:ext cx="2665413" cy="2089150"/>
          </a:xfrm>
        </p:spPr>
        <p:txBody>
          <a:bodyPr/>
          <a:lstStyle>
            <a:lvl1pPr>
              <a:defRPr sz="900" baseline="0">
                <a:solidFill>
                  <a:schemeClr val="bg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lvl="0"/>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Nulla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pede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pede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p>
        </p:txBody>
      </p:sp>
      <p:sp>
        <p:nvSpPr>
          <p:cNvPr id="23" name="Textfeld 22">
            <a:extLst>
              <a:ext uri="{FF2B5EF4-FFF2-40B4-BE49-F238E27FC236}">
                <a16:creationId xmlns:a16="http://schemas.microsoft.com/office/drawing/2014/main" id="{4FD8383A-B5BE-C6EB-75D4-89AAE8DED077}"/>
              </a:ext>
            </a:extLst>
          </p:cNvPr>
          <p:cNvSpPr txBox="1"/>
          <p:nvPr userDrawn="1"/>
        </p:nvSpPr>
        <p:spPr>
          <a:xfrm>
            <a:off x="554002" y="628869"/>
            <a:ext cx="7342223" cy="330576"/>
          </a:xfrm>
          <a:prstGeom prst="rect">
            <a:avLst/>
          </a:prstGeom>
          <a:noFill/>
        </p:spPr>
        <p:txBody>
          <a:bodyPr wrap="square" lIns="0" tIns="0" rIns="0" bIns="0" rtlCol="0">
            <a:noAutofit/>
          </a:bodyPr>
          <a:lstStyle/>
          <a:p>
            <a:pPr>
              <a:lnSpc>
                <a:spcPct val="105000"/>
              </a:lnSpc>
            </a:pPr>
            <a:r>
              <a:rPr lang="de-DE" sz="2600" b="1" spc="0" baseline="0" dirty="0" err="1">
                <a:solidFill>
                  <a:schemeClr val="bg1"/>
                </a:solidFill>
                <a:latin typeface="+mn-lt"/>
              </a:rPr>
              <a:t>Thank</a:t>
            </a:r>
            <a:r>
              <a:rPr lang="de-DE" sz="2600" b="1" spc="0" baseline="0" dirty="0">
                <a:solidFill>
                  <a:schemeClr val="bg1"/>
                </a:solidFill>
                <a:latin typeface="+mn-lt"/>
              </a:rPr>
              <a:t> </a:t>
            </a:r>
            <a:r>
              <a:rPr lang="de-DE" sz="2600" b="1" spc="0" baseline="0" dirty="0" err="1">
                <a:solidFill>
                  <a:schemeClr val="bg1"/>
                </a:solidFill>
                <a:latin typeface="+mn-lt"/>
              </a:rPr>
              <a:t>you</a:t>
            </a:r>
            <a:r>
              <a:rPr lang="de-DE" sz="2600" b="1" spc="0" baseline="0" dirty="0">
                <a:solidFill>
                  <a:schemeClr val="bg1"/>
                </a:solidFill>
                <a:latin typeface="+mn-lt"/>
              </a:rPr>
              <a:t> </a:t>
            </a:r>
            <a:r>
              <a:rPr lang="de-DE" sz="2600" b="1" spc="0" baseline="0" dirty="0" err="1">
                <a:solidFill>
                  <a:schemeClr val="bg1"/>
                </a:solidFill>
                <a:latin typeface="+mn-lt"/>
              </a:rPr>
              <a:t>for</a:t>
            </a:r>
            <a:r>
              <a:rPr lang="de-DE" sz="2600" b="1" spc="0" baseline="0" dirty="0">
                <a:solidFill>
                  <a:schemeClr val="bg1"/>
                </a:solidFill>
                <a:latin typeface="+mn-lt"/>
              </a:rPr>
              <a:t> </a:t>
            </a:r>
            <a:r>
              <a:rPr lang="de-DE" sz="2600" b="1" spc="0" baseline="0" dirty="0" err="1">
                <a:solidFill>
                  <a:schemeClr val="bg1"/>
                </a:solidFill>
                <a:latin typeface="+mn-lt"/>
              </a:rPr>
              <a:t>your</a:t>
            </a:r>
            <a:r>
              <a:rPr lang="de-DE" sz="2600" b="1" spc="0" baseline="0" dirty="0">
                <a:solidFill>
                  <a:schemeClr val="bg1"/>
                </a:solidFill>
                <a:latin typeface="+mn-lt"/>
              </a:rPr>
              <a:t> </a:t>
            </a:r>
            <a:r>
              <a:rPr lang="de-DE" sz="2600" b="1" spc="0" baseline="0" dirty="0" err="1">
                <a:solidFill>
                  <a:schemeClr val="bg1"/>
                </a:solidFill>
                <a:latin typeface="+mn-lt"/>
              </a:rPr>
              <a:t>attention</a:t>
            </a:r>
            <a:r>
              <a:rPr lang="de-DE" sz="2600" b="1" spc="0" baseline="0" dirty="0">
                <a:solidFill>
                  <a:schemeClr val="bg1"/>
                </a:solidFill>
                <a:latin typeface="+mn-lt"/>
              </a:rPr>
              <a:t>.</a:t>
            </a:r>
          </a:p>
        </p:txBody>
      </p:sp>
      <p:sp>
        <p:nvSpPr>
          <p:cNvPr id="26" name="Bildplatzhalter 25">
            <a:extLst>
              <a:ext uri="{FF2B5EF4-FFF2-40B4-BE49-F238E27FC236}">
                <a16:creationId xmlns:a16="http://schemas.microsoft.com/office/drawing/2014/main" id="{7584C6F7-3D52-EF06-D547-8163F0B0071A}"/>
              </a:ext>
            </a:extLst>
          </p:cNvPr>
          <p:cNvSpPr>
            <a:spLocks noGrp="1"/>
          </p:cNvSpPr>
          <p:nvPr>
            <p:ph type="pic" sz="quarter" idx="17" hasCustomPrompt="1"/>
          </p:nvPr>
        </p:nvSpPr>
        <p:spPr>
          <a:xfrm>
            <a:off x="550863" y="1268413"/>
            <a:ext cx="1728787" cy="2047875"/>
          </a:xfrm>
        </p:spPr>
        <p:txBody>
          <a:bodyPr anchor="ctr"/>
          <a:lstStyle>
            <a:lvl1pPr algn="ctr">
              <a:defRPr>
                <a:solidFill>
                  <a:schemeClr val="accent1"/>
                </a:solidFill>
              </a:defRPr>
            </a:lvl1pPr>
          </a:lstStyle>
          <a:p>
            <a:r>
              <a:rPr lang="de-DE" dirty="0"/>
              <a:t>Bild einfügen</a:t>
            </a:r>
          </a:p>
        </p:txBody>
      </p:sp>
      <p:sp>
        <p:nvSpPr>
          <p:cNvPr id="27" name="Bildplatzhalter 25">
            <a:extLst>
              <a:ext uri="{FF2B5EF4-FFF2-40B4-BE49-F238E27FC236}">
                <a16:creationId xmlns:a16="http://schemas.microsoft.com/office/drawing/2014/main" id="{4F9E2B85-4346-4A1E-7ACD-1F63A4CD07F2}"/>
              </a:ext>
            </a:extLst>
          </p:cNvPr>
          <p:cNvSpPr>
            <a:spLocks noGrp="1"/>
          </p:cNvSpPr>
          <p:nvPr>
            <p:ph type="pic" sz="quarter" idx="18" hasCustomPrompt="1"/>
          </p:nvPr>
        </p:nvSpPr>
        <p:spPr>
          <a:xfrm>
            <a:off x="2425685" y="1268413"/>
            <a:ext cx="1728787" cy="2047875"/>
          </a:xfrm>
        </p:spPr>
        <p:txBody>
          <a:bodyPr anchor="ctr"/>
          <a:lstStyle>
            <a:lvl1pPr algn="ctr">
              <a:defRPr>
                <a:solidFill>
                  <a:schemeClr val="accent1"/>
                </a:solidFill>
              </a:defRPr>
            </a:lvl1pPr>
          </a:lstStyle>
          <a:p>
            <a:r>
              <a:rPr lang="de-DE" dirty="0"/>
              <a:t>Bild einfügen</a:t>
            </a:r>
          </a:p>
        </p:txBody>
      </p:sp>
      <p:sp>
        <p:nvSpPr>
          <p:cNvPr id="28" name="Bildplatzhalter 25">
            <a:extLst>
              <a:ext uri="{FF2B5EF4-FFF2-40B4-BE49-F238E27FC236}">
                <a16:creationId xmlns:a16="http://schemas.microsoft.com/office/drawing/2014/main" id="{40740059-6750-B407-BB25-6E2DD7CE62D5}"/>
              </a:ext>
            </a:extLst>
          </p:cNvPr>
          <p:cNvSpPr>
            <a:spLocks noGrp="1"/>
          </p:cNvSpPr>
          <p:nvPr>
            <p:ph type="pic" sz="quarter" idx="19" hasCustomPrompt="1"/>
          </p:nvPr>
        </p:nvSpPr>
        <p:spPr>
          <a:xfrm>
            <a:off x="4295776" y="1268413"/>
            <a:ext cx="1728787" cy="2047875"/>
          </a:xfrm>
        </p:spPr>
        <p:txBody>
          <a:bodyPr anchor="ctr"/>
          <a:lstStyle>
            <a:lvl1pPr algn="ctr">
              <a:defRPr>
                <a:solidFill>
                  <a:schemeClr val="accent1"/>
                </a:solidFill>
              </a:defRPr>
            </a:lvl1pPr>
          </a:lstStyle>
          <a:p>
            <a:r>
              <a:rPr lang="de-DE" dirty="0"/>
              <a:t>Bild einfügen</a:t>
            </a:r>
          </a:p>
        </p:txBody>
      </p:sp>
      <p:sp>
        <p:nvSpPr>
          <p:cNvPr id="29" name="Bildplatzhalter 25">
            <a:extLst>
              <a:ext uri="{FF2B5EF4-FFF2-40B4-BE49-F238E27FC236}">
                <a16:creationId xmlns:a16="http://schemas.microsoft.com/office/drawing/2014/main" id="{082FFA37-D9AF-323D-4910-1D9091110403}"/>
              </a:ext>
            </a:extLst>
          </p:cNvPr>
          <p:cNvSpPr>
            <a:spLocks noGrp="1"/>
          </p:cNvSpPr>
          <p:nvPr>
            <p:ph type="pic" sz="quarter" idx="20" hasCustomPrompt="1"/>
          </p:nvPr>
        </p:nvSpPr>
        <p:spPr>
          <a:xfrm>
            <a:off x="6167802" y="1268413"/>
            <a:ext cx="1728787" cy="2047875"/>
          </a:xfrm>
        </p:spPr>
        <p:txBody>
          <a:bodyPr anchor="ctr"/>
          <a:lstStyle>
            <a:lvl1pPr algn="ctr">
              <a:defRPr>
                <a:solidFill>
                  <a:schemeClr val="accent1"/>
                </a:solidFill>
              </a:defRPr>
            </a:lvl1pPr>
          </a:lstStyle>
          <a:p>
            <a:r>
              <a:rPr lang="de-DE" dirty="0"/>
              <a:t>Bild einfügen</a:t>
            </a:r>
          </a:p>
        </p:txBody>
      </p:sp>
      <p:sp>
        <p:nvSpPr>
          <p:cNvPr id="31" name="Textplatzhalter 30">
            <a:extLst>
              <a:ext uri="{FF2B5EF4-FFF2-40B4-BE49-F238E27FC236}">
                <a16:creationId xmlns:a16="http://schemas.microsoft.com/office/drawing/2014/main" id="{E306EA32-9C87-9CF6-4FDB-9B10B7673FB3}"/>
              </a:ext>
            </a:extLst>
          </p:cNvPr>
          <p:cNvSpPr>
            <a:spLocks noGrp="1"/>
          </p:cNvSpPr>
          <p:nvPr>
            <p:ph type="body" sz="quarter" idx="21" hasCustomPrompt="1"/>
          </p:nvPr>
        </p:nvSpPr>
        <p:spPr>
          <a:xfrm>
            <a:off x="550863" y="3433876"/>
            <a:ext cx="1728787" cy="1363549"/>
          </a:xfrm>
        </p:spPr>
        <p:txBody>
          <a:bodyPr/>
          <a:lstStyle>
            <a:lvl1pPr>
              <a:lnSpc>
                <a:spcPct val="130000"/>
              </a:lnSpc>
              <a:spcAft>
                <a:spcPts val="0"/>
              </a:spcAft>
              <a:defRPr sz="1200">
                <a:solidFill>
                  <a:schemeClr val="bg1"/>
                </a:solidFill>
                <a:latin typeface="Inter" panose="02000503000000020004" pitchFamily="50" charset="0"/>
                <a:ea typeface="Inter" panose="02000503000000020004" pitchFamily="50" charset="0"/>
                <a:cs typeface="Inter" panose="02000503000000020004" pitchFamily="50" charset="0"/>
              </a:defRPr>
            </a:lvl1pPr>
          </a:lstStyle>
          <a:p>
            <a:pPr lvl="0"/>
            <a:r>
              <a:rPr lang="de-DE" dirty="0"/>
              <a:t>Maria Musterfrau</a:t>
            </a:r>
          </a:p>
          <a:p>
            <a:pPr lvl="0"/>
            <a:r>
              <a:rPr lang="de-DE" dirty="0"/>
              <a:t>Department</a:t>
            </a:r>
          </a:p>
          <a:p>
            <a:pPr lvl="0"/>
            <a:r>
              <a:rPr lang="de-DE" dirty="0"/>
              <a:t>+49 261 1360-0000</a:t>
            </a:r>
          </a:p>
          <a:p>
            <a:pPr lvl="0"/>
            <a:r>
              <a:rPr lang="de-DE" dirty="0"/>
              <a:t>musterfrau@bafg.de</a:t>
            </a:r>
          </a:p>
        </p:txBody>
      </p:sp>
      <p:sp>
        <p:nvSpPr>
          <p:cNvPr id="32" name="Textplatzhalter 30">
            <a:extLst>
              <a:ext uri="{FF2B5EF4-FFF2-40B4-BE49-F238E27FC236}">
                <a16:creationId xmlns:a16="http://schemas.microsoft.com/office/drawing/2014/main" id="{C8FAED93-80D2-FB88-B77F-9C9CA8F51BF3}"/>
              </a:ext>
            </a:extLst>
          </p:cNvPr>
          <p:cNvSpPr>
            <a:spLocks noGrp="1"/>
          </p:cNvSpPr>
          <p:nvPr>
            <p:ph type="body" sz="quarter" idx="22" hasCustomPrompt="1"/>
          </p:nvPr>
        </p:nvSpPr>
        <p:spPr>
          <a:xfrm>
            <a:off x="2424113" y="3433876"/>
            <a:ext cx="1728787" cy="1363549"/>
          </a:xfrm>
        </p:spPr>
        <p:txBody>
          <a:bodyPr/>
          <a:lstStyle>
            <a:lvl1pPr>
              <a:lnSpc>
                <a:spcPct val="130000"/>
              </a:lnSpc>
              <a:spcAft>
                <a:spcPts val="0"/>
              </a:spcAft>
              <a:defRPr sz="1200">
                <a:solidFill>
                  <a:schemeClr val="bg1"/>
                </a:solidFill>
                <a:latin typeface="Inter" panose="02000503000000020004" pitchFamily="50" charset="0"/>
                <a:ea typeface="Inter" panose="02000503000000020004" pitchFamily="50" charset="0"/>
                <a:cs typeface="Inter" panose="02000503000000020004" pitchFamily="50" charset="0"/>
              </a:defRPr>
            </a:lvl1pPr>
          </a:lstStyle>
          <a:p>
            <a:pPr lvl="0"/>
            <a:r>
              <a:rPr lang="de-DE" dirty="0"/>
              <a:t>Maria Musterfrau</a:t>
            </a:r>
          </a:p>
          <a:p>
            <a:pPr lvl="0"/>
            <a:r>
              <a:rPr lang="de-DE" dirty="0"/>
              <a:t>Department</a:t>
            </a:r>
          </a:p>
          <a:p>
            <a:pPr lvl="0"/>
            <a:r>
              <a:rPr lang="de-DE" dirty="0"/>
              <a:t>+49 261 1360-0000</a:t>
            </a:r>
          </a:p>
          <a:p>
            <a:pPr lvl="0"/>
            <a:r>
              <a:rPr lang="de-DE" dirty="0"/>
              <a:t>musterfrau@bafg.de</a:t>
            </a:r>
          </a:p>
        </p:txBody>
      </p:sp>
      <p:sp>
        <p:nvSpPr>
          <p:cNvPr id="33" name="Textplatzhalter 30">
            <a:extLst>
              <a:ext uri="{FF2B5EF4-FFF2-40B4-BE49-F238E27FC236}">
                <a16:creationId xmlns:a16="http://schemas.microsoft.com/office/drawing/2014/main" id="{25F4B654-5D47-2BA5-384C-03346DDB7CB8}"/>
              </a:ext>
            </a:extLst>
          </p:cNvPr>
          <p:cNvSpPr>
            <a:spLocks noGrp="1"/>
          </p:cNvSpPr>
          <p:nvPr>
            <p:ph type="body" sz="quarter" idx="23" hasCustomPrompt="1"/>
          </p:nvPr>
        </p:nvSpPr>
        <p:spPr>
          <a:xfrm>
            <a:off x="4295775" y="3433876"/>
            <a:ext cx="1728787" cy="1363549"/>
          </a:xfrm>
        </p:spPr>
        <p:txBody>
          <a:bodyPr/>
          <a:lstStyle>
            <a:lvl1pPr>
              <a:lnSpc>
                <a:spcPct val="130000"/>
              </a:lnSpc>
              <a:spcAft>
                <a:spcPts val="0"/>
              </a:spcAft>
              <a:defRPr sz="1200">
                <a:solidFill>
                  <a:schemeClr val="bg1"/>
                </a:solidFill>
                <a:latin typeface="Inter" panose="02000503000000020004" pitchFamily="50" charset="0"/>
                <a:ea typeface="Inter" panose="02000503000000020004" pitchFamily="50" charset="0"/>
                <a:cs typeface="Inter" panose="02000503000000020004" pitchFamily="50" charset="0"/>
              </a:defRPr>
            </a:lvl1pPr>
          </a:lstStyle>
          <a:p>
            <a:pPr lvl="0"/>
            <a:r>
              <a:rPr lang="de-DE" dirty="0"/>
              <a:t>Maria Musterfrau</a:t>
            </a:r>
          </a:p>
          <a:p>
            <a:pPr lvl="0"/>
            <a:r>
              <a:rPr lang="de-DE" dirty="0"/>
              <a:t>Department</a:t>
            </a:r>
          </a:p>
          <a:p>
            <a:pPr lvl="0"/>
            <a:r>
              <a:rPr lang="de-DE" dirty="0"/>
              <a:t>+49 261 1360-0000</a:t>
            </a:r>
          </a:p>
          <a:p>
            <a:pPr lvl="0"/>
            <a:r>
              <a:rPr lang="de-DE" dirty="0"/>
              <a:t>musterfrau@bafg.de</a:t>
            </a:r>
          </a:p>
        </p:txBody>
      </p:sp>
      <p:sp>
        <p:nvSpPr>
          <p:cNvPr id="34" name="Textplatzhalter 30">
            <a:extLst>
              <a:ext uri="{FF2B5EF4-FFF2-40B4-BE49-F238E27FC236}">
                <a16:creationId xmlns:a16="http://schemas.microsoft.com/office/drawing/2014/main" id="{EB134F49-2CA5-4E41-8DDE-25A842B2D18A}"/>
              </a:ext>
            </a:extLst>
          </p:cNvPr>
          <p:cNvSpPr>
            <a:spLocks noGrp="1"/>
          </p:cNvSpPr>
          <p:nvPr>
            <p:ph type="body" sz="quarter" idx="24" hasCustomPrompt="1"/>
          </p:nvPr>
        </p:nvSpPr>
        <p:spPr>
          <a:xfrm>
            <a:off x="6167801" y="3433876"/>
            <a:ext cx="1728787" cy="1363549"/>
          </a:xfrm>
        </p:spPr>
        <p:txBody>
          <a:bodyPr/>
          <a:lstStyle>
            <a:lvl1pPr>
              <a:lnSpc>
                <a:spcPct val="130000"/>
              </a:lnSpc>
              <a:spcAft>
                <a:spcPts val="0"/>
              </a:spcAft>
              <a:defRPr sz="1200">
                <a:solidFill>
                  <a:schemeClr val="bg1"/>
                </a:solidFill>
                <a:latin typeface="Inter" panose="02000503000000020004" pitchFamily="50" charset="0"/>
                <a:ea typeface="Inter" panose="02000503000000020004" pitchFamily="50" charset="0"/>
                <a:cs typeface="Inter" panose="02000503000000020004" pitchFamily="50" charset="0"/>
              </a:defRPr>
            </a:lvl1pPr>
          </a:lstStyle>
          <a:p>
            <a:pPr lvl="0"/>
            <a:r>
              <a:rPr lang="de-DE" dirty="0"/>
              <a:t>Maria Musterfrau</a:t>
            </a:r>
          </a:p>
          <a:p>
            <a:pPr lvl="0"/>
            <a:r>
              <a:rPr lang="de-DE" dirty="0"/>
              <a:t>Department</a:t>
            </a:r>
          </a:p>
          <a:p>
            <a:pPr lvl="0"/>
            <a:r>
              <a:rPr lang="de-DE" dirty="0"/>
              <a:t>+49 261 1360-0000</a:t>
            </a:r>
          </a:p>
          <a:p>
            <a:pPr lvl="0"/>
            <a:r>
              <a:rPr lang="de-DE" dirty="0"/>
              <a:t>musterfrau@bafg.de</a:t>
            </a:r>
          </a:p>
        </p:txBody>
      </p:sp>
      <p:sp>
        <p:nvSpPr>
          <p:cNvPr id="17" name="Textfeld 6">
            <a:extLst>
              <a:ext uri="{FF2B5EF4-FFF2-40B4-BE49-F238E27FC236}">
                <a16:creationId xmlns:a16="http://schemas.microsoft.com/office/drawing/2014/main" id="{9E75EBD7-7873-4C1F-8508-7D2C64745FEF}"/>
              </a:ext>
            </a:extLst>
          </p:cNvPr>
          <p:cNvSpPr txBox="1"/>
          <p:nvPr userDrawn="1"/>
        </p:nvSpPr>
        <p:spPr>
          <a:xfrm>
            <a:off x="4560484" y="6085294"/>
            <a:ext cx="1871662" cy="276999"/>
          </a:xfrm>
          <a:prstGeom prst="rect">
            <a:avLst/>
          </a:prstGeom>
          <a:noFill/>
        </p:spPr>
        <p:txBody>
          <a:bodyPr wrap="square" lIns="0" tIns="0" rIns="0" bIns="0" rtlCol="0">
            <a:noAutofit/>
          </a:bodyPr>
          <a:lstStyle/>
          <a:p>
            <a:pPr>
              <a:lnSpc>
                <a:spcPct val="110000"/>
              </a:lnSpc>
            </a:pPr>
            <a:r>
              <a:rPr lang="de-DE" sz="900" spc="40" baseline="0" dirty="0">
                <a:solidFill>
                  <a:schemeClr val="tx1"/>
                </a:solidFill>
              </a:rPr>
              <a:t>International Centre for Water Resources and Global Change</a:t>
            </a:r>
          </a:p>
          <a:p>
            <a:pPr>
              <a:lnSpc>
                <a:spcPct val="110000"/>
              </a:lnSpc>
            </a:pPr>
            <a:br>
              <a:rPr lang="de-DE" sz="900" spc="40" baseline="0" dirty="0">
                <a:solidFill>
                  <a:schemeClr val="tx1"/>
                </a:solidFill>
              </a:rPr>
            </a:br>
            <a:r>
              <a:rPr lang="de-DE" sz="900" spc="40" baseline="0" dirty="0">
                <a:solidFill>
                  <a:schemeClr val="tx1"/>
                </a:solidFill>
              </a:rPr>
              <a:t>Federal Institute of Hydrology</a:t>
            </a:r>
          </a:p>
        </p:txBody>
      </p:sp>
      <p:pic>
        <p:nvPicPr>
          <p:cNvPr id="19" name="Grafik 2">
            <a:extLst>
              <a:ext uri="{FF2B5EF4-FFF2-40B4-BE49-F238E27FC236}">
                <a16:creationId xmlns:a16="http://schemas.microsoft.com/office/drawing/2014/main" id="{8D5D1D35-AD3B-4A20-9817-D0A97920CD1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928" t="25239" b="24160"/>
          <a:stretch/>
        </p:blipFill>
        <p:spPr>
          <a:xfrm>
            <a:off x="10559387" y="6029549"/>
            <a:ext cx="1306436" cy="388488"/>
          </a:xfrm>
          <a:prstGeom prst="rect">
            <a:avLst/>
          </a:prstGeom>
        </p:spPr>
      </p:pic>
      <p:sp>
        <p:nvSpPr>
          <p:cNvPr id="20" name="Textfeld 7">
            <a:extLst>
              <a:ext uri="{FF2B5EF4-FFF2-40B4-BE49-F238E27FC236}">
                <a16:creationId xmlns:a16="http://schemas.microsoft.com/office/drawing/2014/main" id="{802AB7E1-81A0-47AB-AE9E-C45B3220F0EF}"/>
              </a:ext>
            </a:extLst>
          </p:cNvPr>
          <p:cNvSpPr txBox="1"/>
          <p:nvPr userDrawn="1"/>
        </p:nvSpPr>
        <p:spPr>
          <a:xfrm>
            <a:off x="9215496" y="6085294"/>
            <a:ext cx="1502819" cy="276999"/>
          </a:xfrm>
          <a:prstGeom prst="rect">
            <a:avLst/>
          </a:prstGeom>
          <a:noFill/>
        </p:spPr>
        <p:txBody>
          <a:bodyPr wrap="square" lIns="0" tIns="0" rIns="0" bIns="0" rtlCol="0">
            <a:noAutofit/>
          </a:bodyPr>
          <a:lstStyle/>
          <a:p>
            <a:pPr>
              <a:lnSpc>
                <a:spcPct val="110000"/>
              </a:lnSpc>
            </a:pPr>
            <a:r>
              <a:rPr lang="de-DE" sz="900" spc="40" baseline="0" dirty="0">
                <a:solidFill>
                  <a:schemeClr val="tx1"/>
                </a:solidFill>
              </a:rPr>
              <a:t>wwww.icwrgc.org</a:t>
            </a:r>
            <a:br>
              <a:rPr lang="de-DE" sz="900" spc="40" baseline="0" dirty="0">
                <a:solidFill>
                  <a:schemeClr val="tx1"/>
                </a:solidFill>
              </a:rPr>
            </a:br>
            <a:r>
              <a:rPr lang="de-DE" sz="900" spc="40" baseline="0" dirty="0">
                <a:solidFill>
                  <a:schemeClr val="tx1"/>
                </a:solidFill>
              </a:rPr>
              <a:t>www.bafg.de</a:t>
            </a:r>
          </a:p>
        </p:txBody>
      </p:sp>
      <p:sp>
        <p:nvSpPr>
          <p:cNvPr id="21" name="Textfeld 8">
            <a:extLst>
              <a:ext uri="{FF2B5EF4-FFF2-40B4-BE49-F238E27FC236}">
                <a16:creationId xmlns:a16="http://schemas.microsoft.com/office/drawing/2014/main" id="{18F36EE1-3991-4D4E-A303-E35BF9FD72C7}"/>
              </a:ext>
            </a:extLst>
          </p:cNvPr>
          <p:cNvSpPr txBox="1"/>
          <p:nvPr userDrawn="1"/>
        </p:nvSpPr>
        <p:spPr>
          <a:xfrm>
            <a:off x="7084880" y="6085294"/>
            <a:ext cx="1502819" cy="276999"/>
          </a:xfrm>
          <a:prstGeom prst="rect">
            <a:avLst/>
          </a:prstGeom>
          <a:noFill/>
        </p:spPr>
        <p:txBody>
          <a:bodyPr wrap="square" lIns="0" tIns="0" rIns="0" bIns="0" rtlCol="0">
            <a:noAutofit/>
          </a:bodyPr>
          <a:lstStyle/>
          <a:p>
            <a:pPr>
              <a:lnSpc>
                <a:spcPct val="110000"/>
              </a:lnSpc>
            </a:pPr>
            <a:r>
              <a:rPr lang="de-DE" sz="900" spc="40" baseline="0" dirty="0">
                <a:solidFill>
                  <a:schemeClr val="tx1"/>
                </a:solidFill>
              </a:rPr>
              <a:t>Am Mainzer Tor 1</a:t>
            </a:r>
          </a:p>
          <a:p>
            <a:pPr>
              <a:lnSpc>
                <a:spcPct val="110000"/>
              </a:lnSpc>
            </a:pPr>
            <a:r>
              <a:rPr lang="de-DE" sz="900" spc="40" baseline="0" dirty="0">
                <a:solidFill>
                  <a:schemeClr val="tx1"/>
                </a:solidFill>
              </a:rPr>
              <a:t>56068 Koblenz, Germany</a:t>
            </a:r>
          </a:p>
        </p:txBody>
      </p:sp>
      <p:pic>
        <p:nvPicPr>
          <p:cNvPr id="22" name="Grafik 7">
            <a:extLst>
              <a:ext uri="{FF2B5EF4-FFF2-40B4-BE49-F238E27FC236}">
                <a16:creationId xmlns:a16="http://schemas.microsoft.com/office/drawing/2014/main" id="{A8A6A65B-B743-4200-862A-2E3BF911DB6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36" y="5762787"/>
            <a:ext cx="2743388" cy="922013"/>
          </a:xfrm>
          <a:prstGeom prst="rect">
            <a:avLst/>
          </a:prstGeom>
        </p:spPr>
      </p:pic>
      <p:pic>
        <p:nvPicPr>
          <p:cNvPr id="24" name="Picture 23">
            <a:extLst>
              <a:ext uri="{FF2B5EF4-FFF2-40B4-BE49-F238E27FC236}">
                <a16:creationId xmlns:a16="http://schemas.microsoft.com/office/drawing/2014/main" id="{C5285A66-BF4E-451E-BBC6-338A103F455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76552" y="5651785"/>
            <a:ext cx="1192907" cy="1144017"/>
          </a:xfrm>
          <a:prstGeom prst="rect">
            <a:avLst/>
          </a:prstGeom>
        </p:spPr>
      </p:pic>
    </p:spTree>
    <p:extLst>
      <p:ext uri="{BB962C8B-B14F-4D97-AF65-F5344CB8AC3E}">
        <p14:creationId xmlns:p14="http://schemas.microsoft.com/office/powerpoint/2010/main" val="2684169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hluss leer">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40BA95B-CEC9-390B-A555-140DE5AF0060}"/>
              </a:ext>
            </a:extLst>
          </p:cNvPr>
          <p:cNvSpPr/>
          <p:nvPr userDrawn="1"/>
        </p:nvSpPr>
        <p:spPr>
          <a:xfrm>
            <a:off x="0" y="5589587"/>
            <a:ext cx="12192000" cy="1268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4372C9B6-CDD7-FA41-A863-E2AA2AD211DB}"/>
              </a:ext>
            </a:extLst>
          </p:cNvPr>
          <p:cNvSpPr txBox="1"/>
          <p:nvPr userDrawn="1"/>
        </p:nvSpPr>
        <p:spPr>
          <a:xfrm>
            <a:off x="4560484" y="6085294"/>
            <a:ext cx="1871662" cy="276999"/>
          </a:xfrm>
          <a:prstGeom prst="rect">
            <a:avLst/>
          </a:prstGeom>
          <a:noFill/>
        </p:spPr>
        <p:txBody>
          <a:bodyPr wrap="square" lIns="0" tIns="0" rIns="0" bIns="0" rtlCol="0">
            <a:noAutofit/>
          </a:bodyPr>
          <a:lstStyle/>
          <a:p>
            <a:pPr>
              <a:lnSpc>
                <a:spcPct val="110000"/>
              </a:lnSpc>
            </a:pPr>
            <a:r>
              <a:rPr lang="de-DE" sz="900" spc="40" baseline="0" dirty="0">
                <a:solidFill>
                  <a:schemeClr val="tx1"/>
                </a:solidFill>
              </a:rPr>
              <a:t>International Centre for Water Resources and Global Change</a:t>
            </a:r>
          </a:p>
          <a:p>
            <a:pPr>
              <a:lnSpc>
                <a:spcPct val="110000"/>
              </a:lnSpc>
            </a:pPr>
            <a:br>
              <a:rPr lang="de-DE" sz="900" spc="40" baseline="0" dirty="0">
                <a:solidFill>
                  <a:schemeClr val="tx1"/>
                </a:solidFill>
              </a:rPr>
            </a:br>
            <a:r>
              <a:rPr lang="de-DE" sz="900" spc="40" baseline="0" dirty="0">
                <a:solidFill>
                  <a:schemeClr val="tx1"/>
                </a:solidFill>
              </a:rPr>
              <a:t>Federal Institute of Hydrology</a:t>
            </a:r>
          </a:p>
        </p:txBody>
      </p:sp>
      <p:sp>
        <p:nvSpPr>
          <p:cNvPr id="23" name="Textfeld 22">
            <a:extLst>
              <a:ext uri="{FF2B5EF4-FFF2-40B4-BE49-F238E27FC236}">
                <a16:creationId xmlns:a16="http://schemas.microsoft.com/office/drawing/2014/main" id="{4FD8383A-B5BE-C6EB-75D4-89AAE8DED077}"/>
              </a:ext>
            </a:extLst>
          </p:cNvPr>
          <p:cNvSpPr txBox="1"/>
          <p:nvPr userDrawn="1"/>
        </p:nvSpPr>
        <p:spPr>
          <a:xfrm>
            <a:off x="554002" y="628869"/>
            <a:ext cx="7342223" cy="330576"/>
          </a:xfrm>
          <a:prstGeom prst="rect">
            <a:avLst/>
          </a:prstGeom>
          <a:noFill/>
        </p:spPr>
        <p:txBody>
          <a:bodyPr wrap="square" lIns="0" tIns="0" rIns="0" bIns="0" rtlCol="0">
            <a:noAutofit/>
          </a:bodyPr>
          <a:lstStyle/>
          <a:p>
            <a:pPr>
              <a:lnSpc>
                <a:spcPct val="105000"/>
              </a:lnSpc>
            </a:pPr>
            <a:r>
              <a:rPr lang="de-DE" sz="2600" b="1" spc="0" baseline="0" dirty="0" err="1">
                <a:solidFill>
                  <a:schemeClr val="bg1"/>
                </a:solidFill>
                <a:latin typeface="+mn-lt"/>
              </a:rPr>
              <a:t>Thank</a:t>
            </a:r>
            <a:r>
              <a:rPr lang="de-DE" sz="2600" b="1" spc="0" baseline="0" dirty="0">
                <a:solidFill>
                  <a:schemeClr val="bg1"/>
                </a:solidFill>
                <a:latin typeface="+mn-lt"/>
              </a:rPr>
              <a:t> </a:t>
            </a:r>
            <a:r>
              <a:rPr lang="de-DE" sz="2600" b="1" spc="0" baseline="0" dirty="0" err="1">
                <a:solidFill>
                  <a:schemeClr val="bg1"/>
                </a:solidFill>
                <a:latin typeface="+mn-lt"/>
              </a:rPr>
              <a:t>you</a:t>
            </a:r>
            <a:r>
              <a:rPr lang="de-DE" sz="2600" b="1" spc="0" baseline="0" dirty="0">
                <a:solidFill>
                  <a:schemeClr val="bg1"/>
                </a:solidFill>
                <a:latin typeface="+mn-lt"/>
              </a:rPr>
              <a:t> for </a:t>
            </a:r>
            <a:r>
              <a:rPr lang="de-DE" sz="2600" b="1" spc="0" baseline="0" dirty="0" err="1">
                <a:solidFill>
                  <a:schemeClr val="bg1"/>
                </a:solidFill>
                <a:latin typeface="+mn-lt"/>
              </a:rPr>
              <a:t>your</a:t>
            </a:r>
            <a:r>
              <a:rPr lang="de-DE" sz="2600" b="1" spc="0" baseline="0" dirty="0">
                <a:solidFill>
                  <a:schemeClr val="bg1"/>
                </a:solidFill>
                <a:latin typeface="+mn-lt"/>
              </a:rPr>
              <a:t> </a:t>
            </a:r>
            <a:r>
              <a:rPr lang="de-DE" sz="2600" b="1" spc="0" baseline="0" dirty="0" err="1">
                <a:solidFill>
                  <a:schemeClr val="bg1"/>
                </a:solidFill>
                <a:latin typeface="+mn-lt"/>
              </a:rPr>
              <a:t>attention</a:t>
            </a:r>
            <a:r>
              <a:rPr lang="de-DE" sz="2600" b="1" spc="0" baseline="0" dirty="0">
                <a:solidFill>
                  <a:schemeClr val="bg1"/>
                </a:solidFill>
                <a:latin typeface="+mn-lt"/>
              </a:rPr>
              <a:t>.</a:t>
            </a:r>
          </a:p>
        </p:txBody>
      </p:sp>
      <p:pic>
        <p:nvPicPr>
          <p:cNvPr id="3" name="Grafik 2">
            <a:extLst>
              <a:ext uri="{FF2B5EF4-FFF2-40B4-BE49-F238E27FC236}">
                <a16:creationId xmlns:a16="http://schemas.microsoft.com/office/drawing/2014/main" id="{F627B6BF-FD24-1ED2-2C65-97437A18072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928" t="25239" b="24160"/>
          <a:stretch/>
        </p:blipFill>
        <p:spPr>
          <a:xfrm>
            <a:off x="10559387" y="6029549"/>
            <a:ext cx="1306436" cy="388488"/>
          </a:xfrm>
          <a:prstGeom prst="rect">
            <a:avLst/>
          </a:prstGeom>
        </p:spPr>
      </p:pic>
      <p:sp>
        <p:nvSpPr>
          <p:cNvPr id="8" name="Textfeld 7">
            <a:extLst>
              <a:ext uri="{FF2B5EF4-FFF2-40B4-BE49-F238E27FC236}">
                <a16:creationId xmlns:a16="http://schemas.microsoft.com/office/drawing/2014/main" id="{8E243E2E-5D9C-4934-9EBF-7AA8BCF9CBE0}"/>
              </a:ext>
            </a:extLst>
          </p:cNvPr>
          <p:cNvSpPr txBox="1"/>
          <p:nvPr userDrawn="1"/>
        </p:nvSpPr>
        <p:spPr>
          <a:xfrm>
            <a:off x="9215496" y="6085294"/>
            <a:ext cx="1502819" cy="276999"/>
          </a:xfrm>
          <a:prstGeom prst="rect">
            <a:avLst/>
          </a:prstGeom>
          <a:noFill/>
        </p:spPr>
        <p:txBody>
          <a:bodyPr wrap="square" lIns="0" tIns="0" rIns="0" bIns="0" rtlCol="0">
            <a:noAutofit/>
          </a:bodyPr>
          <a:lstStyle/>
          <a:p>
            <a:pPr>
              <a:lnSpc>
                <a:spcPct val="110000"/>
              </a:lnSpc>
            </a:pPr>
            <a:r>
              <a:rPr lang="de-DE" sz="900" spc="40" baseline="0" dirty="0">
                <a:solidFill>
                  <a:schemeClr val="tx1"/>
                </a:solidFill>
              </a:rPr>
              <a:t>wwww.icwrgc.org</a:t>
            </a:r>
            <a:br>
              <a:rPr lang="de-DE" sz="900" spc="40" baseline="0" dirty="0">
                <a:solidFill>
                  <a:schemeClr val="tx1"/>
                </a:solidFill>
              </a:rPr>
            </a:br>
            <a:r>
              <a:rPr lang="de-DE" sz="900" spc="40" baseline="0" dirty="0">
                <a:solidFill>
                  <a:schemeClr val="tx1"/>
                </a:solidFill>
              </a:rPr>
              <a:t>www.bafg.de</a:t>
            </a:r>
          </a:p>
        </p:txBody>
      </p:sp>
      <p:sp>
        <p:nvSpPr>
          <p:cNvPr id="9" name="Textfeld 8">
            <a:extLst>
              <a:ext uri="{FF2B5EF4-FFF2-40B4-BE49-F238E27FC236}">
                <a16:creationId xmlns:a16="http://schemas.microsoft.com/office/drawing/2014/main" id="{093176A0-C563-4029-AC41-5BD4E7868355}"/>
              </a:ext>
            </a:extLst>
          </p:cNvPr>
          <p:cNvSpPr txBox="1"/>
          <p:nvPr userDrawn="1"/>
        </p:nvSpPr>
        <p:spPr>
          <a:xfrm>
            <a:off x="7084880" y="6085294"/>
            <a:ext cx="1502819" cy="276999"/>
          </a:xfrm>
          <a:prstGeom prst="rect">
            <a:avLst/>
          </a:prstGeom>
          <a:noFill/>
        </p:spPr>
        <p:txBody>
          <a:bodyPr wrap="square" lIns="0" tIns="0" rIns="0" bIns="0" rtlCol="0">
            <a:noAutofit/>
          </a:bodyPr>
          <a:lstStyle/>
          <a:p>
            <a:pPr>
              <a:lnSpc>
                <a:spcPct val="110000"/>
              </a:lnSpc>
            </a:pPr>
            <a:r>
              <a:rPr lang="de-DE" sz="900" spc="40" baseline="0" dirty="0">
                <a:solidFill>
                  <a:schemeClr val="tx1"/>
                </a:solidFill>
              </a:rPr>
              <a:t>Am Mainzer Tor 1</a:t>
            </a:r>
          </a:p>
          <a:p>
            <a:pPr>
              <a:lnSpc>
                <a:spcPct val="110000"/>
              </a:lnSpc>
            </a:pPr>
            <a:r>
              <a:rPr lang="de-DE" sz="900" spc="40" baseline="0" dirty="0">
                <a:solidFill>
                  <a:schemeClr val="tx1"/>
                </a:solidFill>
              </a:rPr>
              <a:t>56068 Koblenz, Germany</a:t>
            </a:r>
          </a:p>
        </p:txBody>
      </p:sp>
      <p:pic>
        <p:nvPicPr>
          <p:cNvPr id="11" name="Grafik 7">
            <a:extLst>
              <a:ext uri="{FF2B5EF4-FFF2-40B4-BE49-F238E27FC236}">
                <a16:creationId xmlns:a16="http://schemas.microsoft.com/office/drawing/2014/main" id="{028E6D63-196D-45EE-A1D9-3D4FD9AE16F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36" y="5762787"/>
            <a:ext cx="2743388" cy="922013"/>
          </a:xfrm>
          <a:prstGeom prst="rect">
            <a:avLst/>
          </a:prstGeom>
        </p:spPr>
      </p:pic>
      <p:pic>
        <p:nvPicPr>
          <p:cNvPr id="12" name="Picture 11">
            <a:extLst>
              <a:ext uri="{FF2B5EF4-FFF2-40B4-BE49-F238E27FC236}">
                <a16:creationId xmlns:a16="http://schemas.microsoft.com/office/drawing/2014/main" id="{F43B89BD-3209-4070-B3BE-1D1F58A7FA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76552" y="5651785"/>
            <a:ext cx="1192907" cy="1144017"/>
          </a:xfrm>
          <a:prstGeom prst="rect">
            <a:avLst/>
          </a:prstGeom>
        </p:spPr>
      </p:pic>
    </p:spTree>
    <p:extLst>
      <p:ext uri="{BB962C8B-B14F-4D97-AF65-F5344CB8AC3E}">
        <p14:creationId xmlns:p14="http://schemas.microsoft.com/office/powerpoint/2010/main" val="409064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C22910-1675-4A2F-8442-C56CCFC60668}" type="datetimeFigureOut">
              <a:rPr lang="en-US" smtClean="0"/>
              <a:t>4/26/2025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F13E1-4620-4F6D-995F-140016E7854B}" type="slidenum">
              <a:rPr lang="en-US" smtClean="0"/>
              <a:t>‹#›</a:t>
            </a:fld>
            <a:endParaRPr lang="en-US"/>
          </a:p>
        </p:txBody>
      </p:sp>
    </p:spTree>
    <p:extLst>
      <p:ext uri="{BB962C8B-B14F-4D97-AF65-F5344CB8AC3E}">
        <p14:creationId xmlns:p14="http://schemas.microsoft.com/office/powerpoint/2010/main" val="66779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C22910-1675-4A2F-8442-C56CCFC60668}" type="datetimeFigureOut">
              <a:rPr lang="en-US" smtClean="0"/>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F13E1-4620-4F6D-995F-140016E7854B}" type="slidenum">
              <a:rPr lang="en-US" smtClean="0"/>
              <a:t>‹#›</a:t>
            </a:fld>
            <a:endParaRPr lang="en-US"/>
          </a:p>
        </p:txBody>
      </p:sp>
    </p:spTree>
    <p:extLst>
      <p:ext uri="{BB962C8B-B14F-4D97-AF65-F5344CB8AC3E}">
        <p14:creationId xmlns:p14="http://schemas.microsoft.com/office/powerpoint/2010/main" val="228304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22910-1675-4A2F-8442-C56CCFC60668}" type="datetimeFigureOut">
              <a:rPr lang="en-US" smtClean="0"/>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F13E1-4620-4F6D-995F-140016E7854B}" type="slidenum">
              <a:rPr lang="en-US" smtClean="0"/>
              <a:t>‹#›</a:t>
            </a:fld>
            <a:endParaRPr lang="en-US"/>
          </a:p>
        </p:txBody>
      </p:sp>
    </p:spTree>
    <p:extLst>
      <p:ext uri="{BB962C8B-B14F-4D97-AF65-F5344CB8AC3E}">
        <p14:creationId xmlns:p14="http://schemas.microsoft.com/office/powerpoint/2010/main" val="165088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C22910-1675-4A2F-8442-C56CCFC60668}"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F13E1-4620-4F6D-995F-140016E7854B}" type="slidenum">
              <a:rPr lang="en-US" smtClean="0"/>
              <a:t>‹#›</a:t>
            </a:fld>
            <a:endParaRPr lang="en-US"/>
          </a:p>
        </p:txBody>
      </p:sp>
    </p:spTree>
    <p:extLst>
      <p:ext uri="{BB962C8B-B14F-4D97-AF65-F5344CB8AC3E}">
        <p14:creationId xmlns:p14="http://schemas.microsoft.com/office/powerpoint/2010/main" val="1293973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C22910-1675-4A2F-8442-C56CCFC60668}"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F13E1-4620-4F6D-995F-140016E7854B}" type="slidenum">
              <a:rPr lang="en-US" smtClean="0"/>
              <a:t>‹#›</a:t>
            </a:fld>
            <a:endParaRPr lang="en-US"/>
          </a:p>
        </p:txBody>
      </p:sp>
    </p:spTree>
    <p:extLst>
      <p:ext uri="{BB962C8B-B14F-4D97-AF65-F5344CB8AC3E}">
        <p14:creationId xmlns:p14="http://schemas.microsoft.com/office/powerpoint/2010/main" val="259447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22910-1675-4A2F-8442-C56CCFC60668}" type="datetimeFigureOut">
              <a:rPr lang="en-US" smtClean="0"/>
              <a:t>4/26/2025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F13E1-4620-4F6D-995F-140016E7854B}" type="slidenum">
              <a:rPr lang="en-US" smtClean="0"/>
              <a:t>‹#›</a:t>
            </a:fld>
            <a:endParaRPr lang="en-US"/>
          </a:p>
        </p:txBody>
      </p:sp>
    </p:spTree>
    <p:extLst>
      <p:ext uri="{BB962C8B-B14F-4D97-AF65-F5344CB8AC3E}">
        <p14:creationId xmlns:p14="http://schemas.microsoft.com/office/powerpoint/2010/main" val="150886749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B7FC3618-6D0F-4C78-B235-B5F568121C04}" type="datetime1">
              <a:rPr lang="en-US" smtClean="0"/>
              <a:t>4/26/2025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74726447"/>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sldNum="0"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25ED58A-D103-8E9F-FFD5-C6870A5E0F56}"/>
              </a:ext>
            </a:extLst>
          </p:cNvPr>
          <p:cNvSpPr>
            <a:spLocks noGrp="1"/>
          </p:cNvSpPr>
          <p:nvPr>
            <p:ph type="title"/>
          </p:nvPr>
        </p:nvSpPr>
        <p:spPr>
          <a:xfrm>
            <a:off x="552110" y="483337"/>
            <a:ext cx="11090275" cy="246062"/>
          </a:xfrm>
          <a:prstGeom prst="rect">
            <a:avLst/>
          </a:prstGeom>
        </p:spPr>
        <p:txBody>
          <a:bodyPr vert="horz" lIns="0" tIns="0" rIns="0" bIns="0" rtlCol="0" anchor="b" anchorCtr="0">
            <a:noAutofit/>
          </a:bodyPr>
          <a:lstStyle/>
          <a:p>
            <a:r>
              <a:rPr lang="de-DE" dirty="0"/>
              <a:t>Kapitel/Inhalt</a:t>
            </a:r>
          </a:p>
        </p:txBody>
      </p:sp>
      <p:sp>
        <p:nvSpPr>
          <p:cNvPr id="3" name="Textplatzhalter 2">
            <a:extLst>
              <a:ext uri="{FF2B5EF4-FFF2-40B4-BE49-F238E27FC236}">
                <a16:creationId xmlns:a16="http://schemas.microsoft.com/office/drawing/2014/main" id="{9EFC3ACE-7E76-4170-F3BB-40BB097AC4A0}"/>
              </a:ext>
            </a:extLst>
          </p:cNvPr>
          <p:cNvSpPr>
            <a:spLocks noGrp="1"/>
          </p:cNvSpPr>
          <p:nvPr>
            <p:ph type="body" idx="1"/>
          </p:nvPr>
        </p:nvSpPr>
        <p:spPr>
          <a:xfrm>
            <a:off x="560147" y="1277067"/>
            <a:ext cx="5473701" cy="4456983"/>
          </a:xfrm>
          <a:prstGeom prst="rect">
            <a:avLst/>
          </a:prstGeom>
        </p:spPr>
        <p:txBody>
          <a:bodyPr vert="horz" lIns="0" tIns="0" rIns="0" bIns="0" rtlCol="0">
            <a:noAutofit/>
          </a:bodyPr>
          <a:lstStyle/>
          <a:p>
            <a:pPr lvl="0"/>
            <a:r>
              <a:rPr lang="de-DE" dirty="0"/>
              <a:t>Mastertextformat bearbeiten</a:t>
            </a:r>
          </a:p>
          <a:p>
            <a:pPr lvl="1"/>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p:txBody>
      </p:sp>
      <p:sp>
        <p:nvSpPr>
          <p:cNvPr id="5" name="Fußzeilenplatzhalter 4">
            <a:extLst>
              <a:ext uri="{FF2B5EF4-FFF2-40B4-BE49-F238E27FC236}">
                <a16:creationId xmlns:a16="http://schemas.microsoft.com/office/drawing/2014/main" id="{2A224907-BCE1-C39B-2AC6-50125C568A5E}"/>
              </a:ext>
            </a:extLst>
          </p:cNvPr>
          <p:cNvSpPr>
            <a:spLocks noGrp="1"/>
          </p:cNvSpPr>
          <p:nvPr>
            <p:ph type="ftr" sz="quarter" idx="3"/>
          </p:nvPr>
        </p:nvSpPr>
        <p:spPr>
          <a:xfrm>
            <a:off x="838200" y="6382172"/>
            <a:ext cx="10871894" cy="246062"/>
          </a:xfrm>
          <a:prstGeom prst="rect">
            <a:avLst/>
          </a:prstGeom>
        </p:spPr>
        <p:txBody>
          <a:bodyPr vert="horz" lIns="0" tIns="0" rIns="0" bIns="0" rtlCol="0" anchor="b" anchorCtr="0"/>
          <a:lstStyle>
            <a:lvl1pPr algn="l">
              <a:defRPr sz="1000" baseline="0">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a:lstStyle>
          <a:p>
            <a:r>
              <a:rPr lang="de-DE" dirty="0"/>
              <a:t>Jubiläumsveranstaltung: 50 Jahre IHP/HWPR und 10 Jahre ICWRGC und GWDC</a:t>
            </a:r>
          </a:p>
        </p:txBody>
      </p:sp>
      <p:sp>
        <p:nvSpPr>
          <p:cNvPr id="6" name="Foliennummernplatzhalter 5">
            <a:extLst>
              <a:ext uri="{FF2B5EF4-FFF2-40B4-BE49-F238E27FC236}">
                <a16:creationId xmlns:a16="http://schemas.microsoft.com/office/drawing/2014/main" id="{D994008C-E4B8-74E9-8E94-D3303293C948}"/>
              </a:ext>
            </a:extLst>
          </p:cNvPr>
          <p:cNvSpPr>
            <a:spLocks noGrp="1"/>
          </p:cNvSpPr>
          <p:nvPr>
            <p:ph type="sldNum" sz="quarter" idx="4"/>
          </p:nvPr>
        </p:nvSpPr>
        <p:spPr>
          <a:xfrm>
            <a:off x="550863" y="6382172"/>
            <a:ext cx="287337" cy="245640"/>
          </a:xfrm>
          <a:prstGeom prst="rect">
            <a:avLst/>
          </a:prstGeom>
        </p:spPr>
        <p:txBody>
          <a:bodyPr vert="horz" lIns="0" tIns="0" rIns="0" bIns="0" rtlCol="0" anchor="b" anchorCtr="0"/>
          <a:lstStyle>
            <a:lvl1pPr algn="l">
              <a:defRPr sz="1000">
                <a:solidFill>
                  <a:schemeClr val="tx1"/>
                </a:solidFill>
                <a:latin typeface="Inter" panose="02000503000000020004" pitchFamily="50" charset="0"/>
                <a:ea typeface="Inter" panose="02000503000000020004" pitchFamily="50" charset="0"/>
                <a:cs typeface="Inter" panose="02000503000000020004" pitchFamily="50" charset="0"/>
              </a:defRPr>
            </a:lvl1pPr>
          </a:lstStyle>
          <a:p>
            <a:fld id="{D9C074F6-CB4E-48EA-83A5-09886CE3A776}" type="slidenum">
              <a:rPr lang="de-DE" smtClean="0"/>
              <a:pPr/>
              <a:t>‹#›</a:t>
            </a:fld>
            <a:endParaRPr lang="de-DE" dirty="0"/>
          </a:p>
        </p:txBody>
      </p:sp>
    </p:spTree>
    <p:extLst>
      <p:ext uri="{BB962C8B-B14F-4D97-AF65-F5344CB8AC3E}">
        <p14:creationId xmlns:p14="http://schemas.microsoft.com/office/powerpoint/2010/main" val="4208842759"/>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 id="2147483973" r:id="rId22"/>
  </p:sldLayoutIdLst>
  <p:hf hdr="0" dt="0"/>
  <p:txStyles>
    <p:titleStyle>
      <a:lvl1pPr algn="l" defTabSz="914400" rtl="0" eaLnBrk="1" latinLnBrk="0" hangingPunct="1">
        <a:lnSpc>
          <a:spcPct val="100000"/>
        </a:lnSpc>
        <a:spcBef>
          <a:spcPct val="0"/>
        </a:spcBef>
        <a:buNone/>
        <a:defRPr sz="1200" kern="1200" spc="0" baseline="0">
          <a:solidFill>
            <a:schemeClr val="tx1"/>
          </a:solidFill>
          <a:latin typeface="Inter Semi Bold" panose="02000703000000020004" pitchFamily="50" charset="0"/>
          <a:ea typeface="Inter Semi Bold" panose="02000703000000020004" pitchFamily="50" charset="0"/>
          <a:cs typeface="Inter Semi Bold" panose="02000703000000020004" pitchFamily="50" charset="0"/>
        </a:defRPr>
      </a:lvl1pPr>
    </p:titleStyle>
    <p:bodyStyle>
      <a:lvl1pPr marL="0" indent="0" algn="l" defTabSz="914400" rtl="0" eaLnBrk="1" latinLnBrk="0" hangingPunct="1">
        <a:lnSpc>
          <a:spcPct val="111000"/>
        </a:lnSpc>
        <a:spcBef>
          <a:spcPts val="0"/>
        </a:spcBef>
        <a:spcAft>
          <a:spcPts val="750"/>
        </a:spcAft>
        <a:buFontTx/>
        <a:buNone/>
        <a:defRPr lang="de-DE" sz="1500" b="0" kern="1200" spc="20" baseline="0" dirty="0">
          <a:solidFill>
            <a:schemeClr val="tx1"/>
          </a:solidFill>
          <a:latin typeface="+mn-lt"/>
          <a:ea typeface="+mn-ea"/>
          <a:cs typeface="+mn-cs"/>
        </a:defRPr>
      </a:lvl1pPr>
      <a:lvl2pPr marL="270000" indent="-270000" algn="l" defTabSz="914400" rtl="0" eaLnBrk="1" latinLnBrk="0" hangingPunct="1">
        <a:lnSpc>
          <a:spcPct val="111000"/>
        </a:lnSpc>
        <a:spcBef>
          <a:spcPts val="400"/>
        </a:spcBef>
        <a:spcAft>
          <a:spcPts val="500"/>
        </a:spcAft>
        <a:buFont typeface="Symbol" panose="05050102010706020507" pitchFamily="18" charset="2"/>
        <a:buChar char="-"/>
        <a:defRPr lang="de-DE" sz="1500" kern="1200" spc="20" baseline="0" dirty="0">
          <a:solidFill>
            <a:schemeClr val="tx1"/>
          </a:solidFill>
          <a:latin typeface="+mn-lt"/>
          <a:ea typeface="+mn-ea"/>
          <a:cs typeface="+mn-cs"/>
        </a:defRPr>
      </a:lvl2pPr>
      <a:lvl3pPr marL="591750" indent="-270000" algn="l" defTabSz="914400" rtl="0" eaLnBrk="1" latinLnBrk="0" hangingPunct="1">
        <a:lnSpc>
          <a:spcPct val="111000"/>
        </a:lnSpc>
        <a:spcBef>
          <a:spcPts val="400"/>
        </a:spcBef>
        <a:spcAft>
          <a:spcPts val="500"/>
        </a:spcAft>
        <a:buFont typeface="Symbol" panose="05050102010706020507" pitchFamily="18" charset="2"/>
        <a:buChar char="-"/>
        <a:defRPr lang="de-DE" sz="1500" kern="1200" spc="20" baseline="0" dirty="0">
          <a:solidFill>
            <a:schemeClr val="tx1"/>
          </a:solidFill>
          <a:latin typeface="+mn-lt"/>
          <a:ea typeface="+mn-ea"/>
          <a:cs typeface="+mn-cs"/>
        </a:defRPr>
      </a:lvl3pPr>
      <a:lvl4pPr marL="900000" indent="-270000" algn="l" defTabSz="914400" rtl="0" eaLnBrk="1" latinLnBrk="0" hangingPunct="1">
        <a:lnSpc>
          <a:spcPct val="111000"/>
        </a:lnSpc>
        <a:spcBef>
          <a:spcPts val="400"/>
        </a:spcBef>
        <a:spcAft>
          <a:spcPts val="500"/>
        </a:spcAft>
        <a:buFont typeface="Symbol" panose="05050102010706020507" pitchFamily="18" charset="2"/>
        <a:buChar char="-"/>
        <a:defRPr lang="de-DE" sz="1200" kern="1200" spc="20" baseline="0" dirty="0">
          <a:solidFill>
            <a:schemeClr val="tx1"/>
          </a:solidFill>
          <a:latin typeface="+mn-lt"/>
          <a:ea typeface="+mn-ea"/>
          <a:cs typeface="+mn-cs"/>
        </a:defRPr>
      </a:lvl4pPr>
      <a:lvl5pPr marL="1188000" indent="-270000" algn="l" defTabSz="914400" rtl="0" eaLnBrk="1" latinLnBrk="0" hangingPunct="1">
        <a:lnSpc>
          <a:spcPct val="111000"/>
        </a:lnSpc>
        <a:spcBef>
          <a:spcPts val="400"/>
        </a:spcBef>
        <a:spcAft>
          <a:spcPts val="500"/>
        </a:spcAft>
        <a:buFont typeface="Symbol" panose="05050102010706020507" pitchFamily="18" charset="2"/>
        <a:buChar char="-"/>
        <a:defRPr lang="de-DE" sz="1200" kern="1200" spc="20" baseline="0" dirty="0">
          <a:solidFill>
            <a:schemeClr val="tx1"/>
          </a:solidFill>
          <a:latin typeface="+mn-lt"/>
          <a:ea typeface="+mn-ea"/>
          <a:cs typeface="+mn-cs"/>
        </a:defRPr>
      </a:lvl5pPr>
      <a:lvl6pPr marL="1476000" indent="-270000" algn="l" defTabSz="914400" rtl="0" eaLnBrk="1" latinLnBrk="0" hangingPunct="1">
        <a:lnSpc>
          <a:spcPct val="111000"/>
        </a:lnSpc>
        <a:spcBef>
          <a:spcPts val="400"/>
        </a:spcBef>
        <a:spcAft>
          <a:spcPts val="500"/>
        </a:spcAft>
        <a:buFont typeface="Symbol" panose="05050102010706020507" pitchFamily="18" charset="2"/>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15">
          <p15:clr>
            <a:srgbClr val="F26B43"/>
          </p15:clr>
        </p15:guide>
        <p15:guide id="2" pos="3840">
          <p15:clr>
            <a:srgbClr val="F26B43"/>
          </p15:clr>
        </p15:guide>
        <p15:guide id="3" orient="horz" pos="2205">
          <p15:clr>
            <a:srgbClr val="F26B43"/>
          </p15:clr>
        </p15:guide>
        <p15:guide id="4" orient="horz" pos="2659">
          <p15:clr>
            <a:srgbClr val="F26B43"/>
          </p15:clr>
        </p15:guide>
        <p15:guide id="5" orient="horz" pos="1752">
          <p15:clr>
            <a:srgbClr val="F26B43"/>
          </p15:clr>
        </p15:guide>
        <p15:guide id="6" orient="horz" pos="2568">
          <p15:clr>
            <a:srgbClr val="F26B43"/>
          </p15:clr>
        </p15:guide>
        <p15:guide id="7" orient="horz" pos="1661">
          <p15:clr>
            <a:srgbClr val="F26B43"/>
          </p15:clr>
        </p15:guide>
        <p15:guide id="8" orient="horz" pos="2160">
          <p15:clr>
            <a:srgbClr val="F26B43"/>
          </p15:clr>
        </p15:guide>
        <p15:guide id="9" orient="horz" pos="3022">
          <p15:clr>
            <a:srgbClr val="F26B43"/>
          </p15:clr>
        </p15:guide>
        <p15:guide id="10" orient="horz" pos="1298">
          <p15:clr>
            <a:srgbClr val="F26B43"/>
          </p15:clr>
        </p15:guide>
        <p15:guide id="11" orient="horz" pos="3113">
          <p15:clr>
            <a:srgbClr val="F26B43"/>
          </p15:clr>
        </p15:guide>
        <p15:guide id="12" orient="horz" pos="1207">
          <p15:clr>
            <a:srgbClr val="F26B43"/>
          </p15:clr>
        </p15:guide>
        <p15:guide id="13" orient="horz" pos="3521">
          <p15:clr>
            <a:srgbClr val="F26B43"/>
          </p15:clr>
        </p15:guide>
        <p15:guide id="14" orient="horz" pos="799">
          <p15:clr>
            <a:srgbClr val="F26B43"/>
          </p15:clr>
        </p15:guide>
        <p15:guide id="15" orient="horz" pos="3612">
          <p15:clr>
            <a:srgbClr val="F26B43"/>
          </p15:clr>
        </p15:guide>
        <p15:guide id="16" orient="horz" pos="709">
          <p15:clr>
            <a:srgbClr val="F26B43"/>
          </p15:clr>
        </p15:guide>
        <p15:guide id="17" orient="horz" pos="300">
          <p15:clr>
            <a:srgbClr val="F26B43"/>
          </p15:clr>
        </p15:guide>
        <p15:guide id="18" orient="horz" pos="4020">
          <p15:clr>
            <a:srgbClr val="F26B43"/>
          </p15:clr>
        </p15:guide>
        <p15:guide id="19" pos="3885">
          <p15:clr>
            <a:srgbClr val="F26B43"/>
          </p15:clr>
        </p15:guide>
        <p15:guide id="20" pos="3795">
          <p15:clr>
            <a:srgbClr val="F26B43"/>
          </p15:clr>
        </p15:guide>
        <p15:guide id="21" pos="4384">
          <p15:clr>
            <a:srgbClr val="F26B43"/>
          </p15:clr>
        </p15:guide>
        <p15:guide id="22" pos="3296">
          <p15:clr>
            <a:srgbClr val="F26B43"/>
          </p15:clr>
        </p15:guide>
        <p15:guide id="23" pos="4475">
          <p15:clr>
            <a:srgbClr val="F26B43"/>
          </p15:clr>
        </p15:guide>
        <p15:guide id="24" pos="3205">
          <p15:clr>
            <a:srgbClr val="F26B43"/>
          </p15:clr>
        </p15:guide>
        <p15:guide id="25" pos="4974">
          <p15:clr>
            <a:srgbClr val="F26B43"/>
          </p15:clr>
        </p15:guide>
        <p15:guide id="26" pos="2706">
          <p15:clr>
            <a:srgbClr val="F26B43"/>
          </p15:clr>
        </p15:guide>
        <p15:guide id="27" pos="5065">
          <p15:clr>
            <a:srgbClr val="F26B43"/>
          </p15:clr>
        </p15:guide>
        <p15:guide id="28" pos="2615">
          <p15:clr>
            <a:srgbClr val="F26B43"/>
          </p15:clr>
        </p15:guide>
        <p15:guide id="29" pos="5564">
          <p15:clr>
            <a:srgbClr val="F26B43"/>
          </p15:clr>
        </p15:guide>
        <p15:guide id="30" pos="2116">
          <p15:clr>
            <a:srgbClr val="F26B43"/>
          </p15:clr>
        </p15:guide>
        <p15:guide id="31" pos="5654">
          <p15:clr>
            <a:srgbClr val="F26B43"/>
          </p15:clr>
        </p15:guide>
        <p15:guide id="32" pos="2026">
          <p15:clr>
            <a:srgbClr val="F26B43"/>
          </p15:clr>
        </p15:guide>
        <p15:guide id="33" pos="6153">
          <p15:clr>
            <a:srgbClr val="F26B43"/>
          </p15:clr>
        </p15:guide>
        <p15:guide id="34" pos="1527">
          <p15:clr>
            <a:srgbClr val="F26B43"/>
          </p15:clr>
        </p15:guide>
        <p15:guide id="35" pos="6244">
          <p15:clr>
            <a:srgbClr val="F26B43"/>
          </p15:clr>
        </p15:guide>
        <p15:guide id="36" pos="1436">
          <p15:clr>
            <a:srgbClr val="F26B43"/>
          </p15:clr>
        </p15:guide>
        <p15:guide id="37" pos="6743">
          <p15:clr>
            <a:srgbClr val="F26B43"/>
          </p15:clr>
        </p15:guide>
        <p15:guide id="38" pos="937">
          <p15:clr>
            <a:srgbClr val="F26B43"/>
          </p15:clr>
        </p15:guide>
        <p15:guide id="39" pos="6834">
          <p15:clr>
            <a:srgbClr val="F26B43"/>
          </p15:clr>
        </p15:guide>
        <p15:guide id="40" pos="846">
          <p15:clr>
            <a:srgbClr val="F26B43"/>
          </p15:clr>
        </p15:guide>
        <p15:guide id="41" pos="7333">
          <p15:clr>
            <a:srgbClr val="F26B43"/>
          </p15:clr>
        </p15:guide>
        <p15:guide id="42" pos="347">
          <p15:clr>
            <a:srgbClr val="F26B43"/>
          </p15:clr>
        </p15:guide>
        <p15:guide id="43" orient="horz" pos="4156">
          <p15:clr>
            <a:srgbClr val="F26B43"/>
          </p15:clr>
        </p15:guide>
        <p15:guide id="44" orient="horz" pos="4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conservationnamibia.com/articles/cn2021-river-in-trouble.php"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hyperlink" Target="https://doi.org/10.47472/DWCTAQRE" TargetMode="External"/><Relationship Id="rId4" Type="http://schemas.openxmlformats.org/officeDocument/2006/relationships/hyperlink" Target="https://whc.unesco.org/archive/2014/whc14-38com-16en.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hyperlink" Target="mailto:tafilaota@gmail.com"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2C59"/>
        </a:solidFill>
        <a:effectLst/>
      </p:bgPr>
    </p:bg>
    <p:spTree>
      <p:nvGrpSpPr>
        <p:cNvPr id="1" name=""/>
        <p:cNvGrpSpPr/>
        <p:nvPr/>
      </p:nvGrpSpPr>
      <p:grpSpPr>
        <a:xfrm>
          <a:off x="0" y="0"/>
          <a:ext cx="0" cy="0"/>
          <a:chOff x="0" y="0"/>
          <a:chExt cx="0" cy="0"/>
        </a:xfrm>
      </p:grpSpPr>
      <p:sp>
        <p:nvSpPr>
          <p:cNvPr id="8" name="Textplatzhalter 40">
            <a:extLst>
              <a:ext uri="{FF2B5EF4-FFF2-40B4-BE49-F238E27FC236}">
                <a16:creationId xmlns:a16="http://schemas.microsoft.com/office/drawing/2014/main" id="{060E17EB-941D-9300-9EA6-BFB9B012C28B}"/>
              </a:ext>
            </a:extLst>
          </p:cNvPr>
          <p:cNvSpPr txBox="1">
            <a:spLocks/>
          </p:cNvSpPr>
          <p:nvPr/>
        </p:nvSpPr>
        <p:spPr>
          <a:xfrm>
            <a:off x="407772" y="1156574"/>
            <a:ext cx="11367915" cy="1144516"/>
          </a:xfrm>
          <a:prstGeom prst="rect">
            <a:avLst/>
          </a:prstGeom>
        </p:spPr>
        <p:txBody>
          <a:bodyPr vert="horz" lIns="0" tIns="0" rIns="0" bIns="0" rtlCol="0">
            <a:noAutofit/>
          </a:bodyPr>
          <a:lstStyle>
            <a:lvl1pPr marL="0" indent="0" algn="l" defTabSz="914400" rtl="0" eaLnBrk="1" latinLnBrk="0" hangingPunct="1">
              <a:lnSpc>
                <a:spcPct val="105000"/>
              </a:lnSpc>
              <a:spcBef>
                <a:spcPts val="0"/>
              </a:spcBef>
              <a:spcAft>
                <a:spcPts val="0"/>
              </a:spcAft>
              <a:buFontTx/>
              <a:buNone/>
              <a:defRPr lang="de-DE" sz="3200" b="0" kern="1200" spc="0" baseline="0">
                <a:solidFill>
                  <a:schemeClr val="bg1"/>
                </a:solidFill>
                <a:latin typeface="+mj-lt"/>
                <a:ea typeface="+mn-ea"/>
                <a:cs typeface="+mn-cs"/>
              </a:defRPr>
            </a:lvl1pPr>
            <a:lvl2pPr marL="457200" indent="0" algn="l" defTabSz="914400" rtl="0" eaLnBrk="1" latinLnBrk="0" hangingPunct="1">
              <a:lnSpc>
                <a:spcPct val="111000"/>
              </a:lnSpc>
              <a:spcBef>
                <a:spcPts val="400"/>
              </a:spcBef>
              <a:spcAft>
                <a:spcPts val="500"/>
              </a:spcAft>
              <a:buFontTx/>
              <a:buNone/>
              <a:defRPr lang="de-DE" sz="1500" kern="1200" spc="20" baseline="0">
                <a:solidFill>
                  <a:srgbClr val="FF0000"/>
                </a:solidFill>
                <a:latin typeface="+mn-lt"/>
                <a:ea typeface="+mn-ea"/>
                <a:cs typeface="+mn-cs"/>
              </a:defRPr>
            </a:lvl2pPr>
            <a:lvl3pPr marL="914400" indent="0" algn="l" defTabSz="914400" rtl="0" eaLnBrk="1" latinLnBrk="0" hangingPunct="1">
              <a:lnSpc>
                <a:spcPct val="111000"/>
              </a:lnSpc>
              <a:spcBef>
                <a:spcPts val="400"/>
              </a:spcBef>
              <a:spcAft>
                <a:spcPts val="500"/>
              </a:spcAft>
              <a:buFontTx/>
              <a:buNone/>
              <a:defRPr lang="de-DE" sz="1500" kern="1200" spc="20" baseline="0">
                <a:solidFill>
                  <a:srgbClr val="FF0000"/>
                </a:solidFill>
                <a:latin typeface="+mn-lt"/>
                <a:ea typeface="+mn-ea"/>
                <a:cs typeface="+mn-cs"/>
              </a:defRPr>
            </a:lvl3pPr>
            <a:lvl4pPr marL="1371600" indent="0" algn="l" defTabSz="914400" rtl="0" eaLnBrk="1" latinLnBrk="0" hangingPunct="1">
              <a:lnSpc>
                <a:spcPct val="111000"/>
              </a:lnSpc>
              <a:spcBef>
                <a:spcPts val="400"/>
              </a:spcBef>
              <a:spcAft>
                <a:spcPts val="500"/>
              </a:spcAft>
              <a:buFontTx/>
              <a:buNone/>
              <a:defRPr lang="de-DE" sz="1200" kern="1200" spc="20" baseline="0">
                <a:solidFill>
                  <a:srgbClr val="FF0000"/>
                </a:solidFill>
                <a:latin typeface="+mn-lt"/>
                <a:ea typeface="+mn-ea"/>
                <a:cs typeface="+mn-cs"/>
              </a:defRPr>
            </a:lvl4pPr>
            <a:lvl5pPr marL="1828800" indent="0" algn="l" defTabSz="914400" rtl="0" eaLnBrk="1" latinLnBrk="0" hangingPunct="1">
              <a:lnSpc>
                <a:spcPct val="111000"/>
              </a:lnSpc>
              <a:spcBef>
                <a:spcPts val="400"/>
              </a:spcBef>
              <a:spcAft>
                <a:spcPts val="500"/>
              </a:spcAft>
              <a:buFontTx/>
              <a:buNone/>
              <a:defRPr lang="de-DE" sz="1200" kern="1200" spc="20" baseline="0">
                <a:solidFill>
                  <a:srgbClr val="FF0000"/>
                </a:solidFill>
                <a:latin typeface="+mn-lt"/>
                <a:ea typeface="+mn-ea"/>
                <a:cs typeface="+mn-cs"/>
              </a:defRPr>
            </a:lvl5pPr>
            <a:lvl6pPr marL="1476000" indent="-270000" algn="l" defTabSz="914400" rtl="0" eaLnBrk="1" latinLnBrk="0" hangingPunct="1">
              <a:lnSpc>
                <a:spcPct val="111000"/>
              </a:lnSpc>
              <a:spcBef>
                <a:spcPts val="400"/>
              </a:spcBef>
              <a:spcAft>
                <a:spcPts val="500"/>
              </a:spcAft>
              <a:buFont typeface="Symbol" panose="05050102010706020507" pitchFamily="18" charset="2"/>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latin typeface="Arial Black" panose="020B0A04020102020204" pitchFamily="34" charset="0"/>
              </a:rPr>
              <a:t>Multi-Scale Wavelet Analysis of Okavango River discharge time series at the Mohembo station upstream the Okavango Delta, Botswana</a:t>
            </a:r>
          </a:p>
        </p:txBody>
      </p:sp>
      <p:cxnSp>
        <p:nvCxnSpPr>
          <p:cNvPr id="10" name="Straight Connector 9">
            <a:extLst>
              <a:ext uri="{FF2B5EF4-FFF2-40B4-BE49-F238E27FC236}">
                <a16:creationId xmlns:a16="http://schemas.microsoft.com/office/drawing/2014/main" id="{444358C7-FCD9-A89F-37C4-9F12F6A84991}"/>
              </a:ext>
            </a:extLst>
          </p:cNvPr>
          <p:cNvCxnSpPr>
            <a:cxnSpLocks/>
          </p:cNvCxnSpPr>
          <p:nvPr/>
        </p:nvCxnSpPr>
        <p:spPr>
          <a:xfrm>
            <a:off x="688964" y="2570305"/>
            <a:ext cx="10805532" cy="0"/>
          </a:xfrm>
          <a:prstGeom prst="line">
            <a:avLst/>
          </a:prstGeom>
          <a:noFill/>
          <a:ln w="25400" cap="flat" cmpd="sng" algn="ctr">
            <a:solidFill>
              <a:srgbClr val="328CCC"/>
            </a:solidFill>
            <a:prstDash val="solid"/>
            <a:miter lim="800000"/>
          </a:ln>
          <a:effectLst/>
        </p:spPr>
      </p:cxnSp>
      <p:pic>
        <p:nvPicPr>
          <p:cNvPr id="12" name="Picture 11">
            <a:extLst>
              <a:ext uri="{FF2B5EF4-FFF2-40B4-BE49-F238E27FC236}">
                <a16:creationId xmlns:a16="http://schemas.microsoft.com/office/drawing/2014/main" id="{C2CFF09A-7F8E-03B1-C131-91D924C4F725}"/>
              </a:ext>
            </a:extLst>
          </p:cNvPr>
          <p:cNvPicPr>
            <a:picLocks noChangeAspect="1"/>
          </p:cNvPicPr>
          <p:nvPr/>
        </p:nvPicPr>
        <p:blipFill>
          <a:blip r:embed="rId3"/>
          <a:stretch>
            <a:fillRect/>
          </a:stretch>
        </p:blipFill>
        <p:spPr>
          <a:xfrm>
            <a:off x="1" y="99207"/>
            <a:ext cx="3035030" cy="613446"/>
          </a:xfrm>
          <a:prstGeom prst="rect">
            <a:avLst/>
          </a:prstGeom>
        </p:spPr>
      </p:pic>
      <p:sp>
        <p:nvSpPr>
          <p:cNvPr id="9" name="Text Box 2">
            <a:extLst>
              <a:ext uri="{FF2B5EF4-FFF2-40B4-BE49-F238E27FC236}">
                <a16:creationId xmlns:a16="http://schemas.microsoft.com/office/drawing/2014/main" id="{0FB40049-709C-48ED-8130-AAD52465B6BA}"/>
              </a:ext>
            </a:extLst>
          </p:cNvPr>
          <p:cNvSpPr txBox="1">
            <a:spLocks noChangeArrowheads="1"/>
          </p:cNvSpPr>
          <p:nvPr/>
        </p:nvSpPr>
        <p:spPr bwMode="auto">
          <a:xfrm>
            <a:off x="1055649" y="2894170"/>
            <a:ext cx="10080702" cy="26229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rtlCol="0" anchor="t" anchorCtr="0" compatLnSpc="1">
            <a:prstTxWarp prst="textNoShape">
              <a:avLst/>
            </a:prstTxWarp>
            <a:noAutofit/>
          </a:bodyPr>
          <a:lstStyle>
            <a:lvl1pPr marL="0" indent="0" algn="l" defTabSz="914400" rtl="0" eaLnBrk="1" latinLnBrk="0" hangingPunct="1">
              <a:lnSpc>
                <a:spcPct val="100000"/>
              </a:lnSpc>
              <a:spcBef>
                <a:spcPts val="0"/>
              </a:spcBef>
              <a:spcAft>
                <a:spcPts val="0"/>
              </a:spcAft>
              <a:buFontTx/>
              <a:buNone/>
              <a:defRPr lang="de-DE" sz="1500" b="0" kern="1200" spc="20" baseline="0">
                <a:solidFill>
                  <a:schemeClr val="bg1"/>
                </a:solidFill>
                <a:latin typeface="+mn-lt"/>
                <a:ea typeface="+mn-ea"/>
                <a:cs typeface="+mn-cs"/>
              </a:defRPr>
            </a:lvl1pPr>
            <a:lvl2pPr marL="457200" indent="0" algn="l" defTabSz="914400" rtl="0" eaLnBrk="1" latinLnBrk="0" hangingPunct="1">
              <a:lnSpc>
                <a:spcPct val="111000"/>
              </a:lnSpc>
              <a:spcBef>
                <a:spcPts val="400"/>
              </a:spcBef>
              <a:spcAft>
                <a:spcPts val="500"/>
              </a:spcAft>
              <a:buFontTx/>
              <a:buNone/>
              <a:defRPr lang="de-DE" sz="1500" kern="1200" spc="20" baseline="0">
                <a:solidFill>
                  <a:srgbClr val="FF0000"/>
                </a:solidFill>
                <a:latin typeface="+mn-lt"/>
                <a:ea typeface="+mn-ea"/>
                <a:cs typeface="+mn-cs"/>
              </a:defRPr>
            </a:lvl2pPr>
            <a:lvl3pPr marL="914400" indent="0" algn="l" defTabSz="914400" rtl="0" eaLnBrk="1" latinLnBrk="0" hangingPunct="1">
              <a:lnSpc>
                <a:spcPct val="111000"/>
              </a:lnSpc>
              <a:spcBef>
                <a:spcPts val="400"/>
              </a:spcBef>
              <a:spcAft>
                <a:spcPts val="500"/>
              </a:spcAft>
              <a:buFontTx/>
              <a:buNone/>
              <a:defRPr lang="de-DE" sz="1500" kern="1200" spc="20" baseline="0">
                <a:solidFill>
                  <a:srgbClr val="FF0000"/>
                </a:solidFill>
                <a:latin typeface="+mn-lt"/>
                <a:ea typeface="+mn-ea"/>
                <a:cs typeface="+mn-cs"/>
              </a:defRPr>
            </a:lvl3pPr>
            <a:lvl4pPr marL="1371600" indent="0" algn="l" defTabSz="914400" rtl="0" eaLnBrk="1" latinLnBrk="0" hangingPunct="1">
              <a:lnSpc>
                <a:spcPct val="111000"/>
              </a:lnSpc>
              <a:spcBef>
                <a:spcPts val="400"/>
              </a:spcBef>
              <a:spcAft>
                <a:spcPts val="500"/>
              </a:spcAft>
              <a:buFontTx/>
              <a:buNone/>
              <a:defRPr lang="de-DE" sz="1200" kern="1200" spc="20" baseline="0">
                <a:solidFill>
                  <a:srgbClr val="FF0000"/>
                </a:solidFill>
                <a:latin typeface="+mn-lt"/>
                <a:ea typeface="+mn-ea"/>
                <a:cs typeface="+mn-cs"/>
              </a:defRPr>
            </a:lvl4pPr>
            <a:lvl5pPr marL="1828800" indent="0" algn="l" defTabSz="914400" rtl="0" eaLnBrk="1" latinLnBrk="0" hangingPunct="1">
              <a:lnSpc>
                <a:spcPct val="111000"/>
              </a:lnSpc>
              <a:spcBef>
                <a:spcPts val="400"/>
              </a:spcBef>
              <a:spcAft>
                <a:spcPts val="500"/>
              </a:spcAft>
              <a:buFontTx/>
              <a:buNone/>
              <a:defRPr lang="de-DE" sz="1200" kern="1200" spc="20" baseline="0">
                <a:solidFill>
                  <a:srgbClr val="FF0000"/>
                </a:solidFill>
                <a:latin typeface="+mn-lt"/>
                <a:ea typeface="+mn-ea"/>
                <a:cs typeface="+mn-cs"/>
              </a:defRPr>
            </a:lvl5pPr>
            <a:lvl6pPr marL="1476000" indent="-270000" algn="l" defTabSz="914400" rtl="0" eaLnBrk="1" latinLnBrk="0" hangingPunct="1">
              <a:lnSpc>
                <a:spcPct val="111000"/>
              </a:lnSpc>
              <a:spcBef>
                <a:spcPts val="400"/>
              </a:spcBef>
              <a:spcAft>
                <a:spcPts val="500"/>
              </a:spcAft>
              <a:buFont typeface="Symbol" panose="05050102010706020507" pitchFamily="18" charset="2"/>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0" fontAlgn="base" hangingPunct="0">
              <a:spcBef>
                <a:spcPct val="0"/>
              </a:spcBef>
              <a:spcAft>
                <a:spcPct val="0"/>
              </a:spcAft>
            </a:pPr>
            <a:r>
              <a:rPr lang="en-US" altLang="en-US" sz="2000" dirty="0">
                <a:latin typeface="Arial" panose="020B0604020202020204" pitchFamily="34" charset="0"/>
                <a:cs typeface="Arial" panose="020B0604020202020204" pitchFamily="34" charset="0"/>
              </a:rPr>
              <a:t>Otlaadisa Tafila</a:t>
            </a:r>
            <a:r>
              <a:rPr lang="en-US" altLang="en-US" sz="2000" baseline="30000" dirty="0">
                <a:latin typeface="Arial" panose="020B0604020202020204" pitchFamily="34" charset="0"/>
                <a:cs typeface="Arial" panose="020B0604020202020204" pitchFamily="34" charset="0"/>
              </a:rPr>
              <a:t>a</a:t>
            </a:r>
            <a:r>
              <a:rPr lang="en-US" altLang="en-US" sz="2000" dirty="0">
                <a:latin typeface="Arial" panose="020B0604020202020204" pitchFamily="34" charset="0"/>
                <a:cs typeface="Arial" panose="020B0604020202020204" pitchFamily="34" charset="0"/>
              </a:rPr>
              <a:t>,</a:t>
            </a:r>
          </a:p>
          <a:p>
            <a:pPr algn="ctr" eaLnBrk="0" fontAlgn="base" hangingPunct="0">
              <a:spcBef>
                <a:spcPct val="0"/>
              </a:spcBef>
              <a:spcAft>
                <a:spcPct val="0"/>
              </a:spcAft>
            </a:pPr>
            <a:r>
              <a:rPr lang="en-US" altLang="en-US" sz="2000" dirty="0">
                <a:latin typeface="Arial" panose="020B0604020202020204" pitchFamily="34" charset="0"/>
                <a:cs typeface="Arial" panose="020B0604020202020204" pitchFamily="34" charset="0"/>
              </a:rPr>
              <a:t>Seifeddine Joma</a:t>
            </a:r>
            <a:r>
              <a:rPr lang="en-US" altLang="en-US" sz="2000" baseline="30000" dirty="0">
                <a:latin typeface="Arial" panose="020B0604020202020204" pitchFamily="34" charset="0"/>
                <a:cs typeface="Arial" panose="020B0604020202020204" pitchFamily="34" charset="0"/>
              </a:rPr>
              <a:t> b</a:t>
            </a:r>
            <a:r>
              <a:rPr lang="en-US" altLang="en-US" sz="2000" dirty="0">
                <a:latin typeface="Arial" panose="020B0604020202020204" pitchFamily="34" charset="0"/>
                <a:cs typeface="Arial" panose="020B0604020202020204" pitchFamily="34" charset="0"/>
              </a:rPr>
              <a:t>, David Labat</a:t>
            </a:r>
            <a:r>
              <a:rPr lang="en-US" altLang="en-US" sz="2000" baseline="30000" dirty="0">
                <a:latin typeface="Arial" panose="020B0604020202020204" pitchFamily="34" charset="0"/>
                <a:cs typeface="Arial" panose="020B0604020202020204" pitchFamily="34" charset="0"/>
              </a:rPr>
              <a:t> c</a:t>
            </a:r>
            <a:r>
              <a:rPr lang="en-US" altLang="en-US" sz="2000" dirty="0">
                <a:latin typeface="Arial" panose="020B0604020202020204" pitchFamily="34" charset="0"/>
                <a:cs typeface="Arial" panose="020B0604020202020204" pitchFamily="34" charset="0"/>
              </a:rPr>
              <a:t>, Rakesh </a:t>
            </a:r>
            <a:r>
              <a:rPr lang="en-US" altLang="en-US" sz="2000" dirty="0" err="1">
                <a:latin typeface="Arial" panose="020B0604020202020204" pitchFamily="34" charset="0"/>
                <a:cs typeface="Arial" panose="020B0604020202020204" pitchFamily="34" charset="0"/>
              </a:rPr>
              <a:t>Kumar</a:t>
            </a:r>
            <a:r>
              <a:rPr lang="en-US" altLang="en-US" sz="2000" baseline="30000" dirty="0" err="1">
                <a:latin typeface="Arial" panose="020B0604020202020204" pitchFamily="34" charset="0"/>
                <a:cs typeface="Arial" panose="020B0604020202020204" pitchFamily="34" charset="0"/>
              </a:rPr>
              <a:t>d</a:t>
            </a:r>
            <a:r>
              <a:rPr lang="en-US" altLang="en-US" sz="2000" dirty="0">
                <a:latin typeface="Arial" panose="020B0604020202020204" pitchFamily="34" charset="0"/>
                <a:cs typeface="Arial" panose="020B0604020202020204" pitchFamily="34" charset="0"/>
              </a:rPr>
              <a:t>,</a:t>
            </a:r>
            <a:r>
              <a:rPr lang="en-US" altLang="en-US" sz="2000" baseline="30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Ditiro. B. </a:t>
            </a:r>
            <a:r>
              <a:rPr lang="en-US" altLang="en-US" sz="2000" dirty="0" err="1">
                <a:latin typeface="Arial" panose="020B0604020202020204" pitchFamily="34" charset="0"/>
                <a:cs typeface="Arial" panose="020B0604020202020204" pitchFamily="34" charset="0"/>
              </a:rPr>
              <a:t>Moalafhi</a:t>
            </a:r>
            <a:r>
              <a:rPr lang="en-US" altLang="en-US" sz="2000" baseline="30000" dirty="0" err="1">
                <a:latin typeface="Arial" panose="020B0604020202020204" pitchFamily="34" charset="0"/>
                <a:cs typeface="Arial" panose="020B0604020202020204" pitchFamily="34" charset="0"/>
              </a:rPr>
              <a:t>e</a:t>
            </a:r>
            <a:r>
              <a:rPr lang="en-US" altLang="en-US" sz="2000" dirty="0">
                <a:latin typeface="Arial" panose="020B0604020202020204" pitchFamily="34" charset="0"/>
                <a:cs typeface="Arial" panose="020B0604020202020204" pitchFamily="34" charset="0"/>
              </a:rPr>
              <a:t>, Eric </a:t>
            </a:r>
            <a:r>
              <a:rPr lang="en-US" altLang="en-US" sz="2000" dirty="0" err="1">
                <a:latin typeface="Arial" panose="020B0604020202020204" pitchFamily="34" charset="0"/>
                <a:cs typeface="Arial" panose="020B0604020202020204" pitchFamily="34" charset="0"/>
              </a:rPr>
              <a:t>Yankson</a:t>
            </a:r>
            <a:r>
              <a:rPr lang="en-US" altLang="en-US" sz="2000" baseline="30000" dirty="0" err="1">
                <a:latin typeface="Arial" panose="020B0604020202020204" pitchFamily="34" charset="0"/>
                <a:cs typeface="Arial" panose="020B0604020202020204" pitchFamily="34" charset="0"/>
              </a:rPr>
              <a:t>a</a:t>
            </a:r>
            <a:r>
              <a:rPr lang="en-US" altLang="en-US" sz="2000" dirty="0">
                <a:latin typeface="Arial" panose="020B0604020202020204" pitchFamily="34" charset="0"/>
                <a:cs typeface="Arial" panose="020B0604020202020204" pitchFamily="34" charset="0"/>
              </a:rPr>
              <a:t>, Michael. </a:t>
            </a:r>
            <a:r>
              <a:rPr lang="en-US" altLang="en-US" sz="2000" dirty="0" err="1">
                <a:latin typeface="Arial" panose="020B0604020202020204" pitchFamily="34" charset="0"/>
                <a:cs typeface="Arial" panose="020B0604020202020204" pitchFamily="34" charset="0"/>
              </a:rPr>
              <a:t>Rode</a:t>
            </a:r>
            <a:r>
              <a:rPr lang="en-US" altLang="en-US" sz="2000" baseline="30000" dirty="0" err="1">
                <a:latin typeface="Arial" panose="020B0604020202020204" pitchFamily="34" charset="0"/>
                <a:cs typeface="Arial" panose="020B0604020202020204" pitchFamily="34" charset="0"/>
              </a:rPr>
              <a:t>b</a:t>
            </a:r>
            <a:endParaRPr lang="en-US" altLang="en-US" sz="2000" baseline="30000" dirty="0">
              <a:latin typeface="Arial" panose="020B0604020202020204" pitchFamily="34" charset="0"/>
              <a:cs typeface="Arial" panose="020B0604020202020204" pitchFamily="34" charset="0"/>
            </a:endParaRPr>
          </a:p>
          <a:p>
            <a:pPr algn="ctr" eaLnBrk="0" fontAlgn="base" hangingPunct="0">
              <a:spcBef>
                <a:spcPct val="0"/>
              </a:spcBef>
              <a:spcAft>
                <a:spcPct val="0"/>
              </a:spcAft>
            </a:pPr>
            <a:endParaRPr lang="en-US" altLang="en-US" sz="1400" dirty="0">
              <a:latin typeface="Arial Black" panose="020B0A04020102020204" pitchFamily="34" charset="0"/>
            </a:endParaRPr>
          </a:p>
          <a:p>
            <a:pPr algn="ctr" eaLnBrk="0" fontAlgn="base" hangingPunct="0">
              <a:spcBef>
                <a:spcPct val="0"/>
              </a:spcBef>
              <a:spcAft>
                <a:spcPct val="0"/>
              </a:spcAft>
            </a:pPr>
            <a:r>
              <a:rPr lang="en-US" altLang="en-US" sz="1600" baseline="30000" dirty="0">
                <a:latin typeface="Arial" panose="020B0604020202020204" pitchFamily="34" charset="0"/>
                <a:cs typeface="Arial" panose="020B0604020202020204" pitchFamily="34" charset="0"/>
              </a:rPr>
              <a:t>a</a:t>
            </a:r>
            <a:r>
              <a:rPr lang="en-US" altLang="en-US" sz="1600" dirty="0">
                <a:latin typeface="Arial" panose="020B0604020202020204" pitchFamily="34" charset="0"/>
                <a:cs typeface="Arial" panose="020B0604020202020204" pitchFamily="34" charset="0"/>
              </a:rPr>
              <a:t>Namibia University of Science and Technology, Windhoek, Namibia</a:t>
            </a:r>
          </a:p>
          <a:p>
            <a:pPr algn="ctr" eaLnBrk="0" fontAlgn="base" hangingPunct="0">
              <a:spcBef>
                <a:spcPct val="0"/>
              </a:spcBef>
              <a:spcAft>
                <a:spcPct val="0"/>
              </a:spcAft>
            </a:pPr>
            <a:r>
              <a:rPr lang="en-US" altLang="en-US" sz="1600" baseline="30000" dirty="0" err="1">
                <a:latin typeface="Arial" panose="020B0604020202020204" pitchFamily="34" charset="0"/>
                <a:cs typeface="Arial" panose="020B0604020202020204" pitchFamily="34" charset="0"/>
              </a:rPr>
              <a:t>b</a:t>
            </a:r>
            <a:r>
              <a:rPr lang="en-US" altLang="en-US" sz="1600" dirty="0" err="1">
                <a:latin typeface="Arial" panose="020B0604020202020204" pitchFamily="34" charset="0"/>
                <a:cs typeface="Arial" panose="020B0604020202020204" pitchFamily="34" charset="0"/>
              </a:rPr>
              <a:t>Helmholtz</a:t>
            </a:r>
            <a:r>
              <a:rPr lang="en-US" altLang="en-US" sz="1600" dirty="0">
                <a:latin typeface="Arial" panose="020B0604020202020204" pitchFamily="34" charset="0"/>
                <a:cs typeface="Arial" panose="020B0604020202020204" pitchFamily="34" charset="0"/>
              </a:rPr>
              <a:t> Centre for Environmental Research-UFZ</a:t>
            </a:r>
          </a:p>
          <a:p>
            <a:pPr algn="ctr" eaLnBrk="0" fontAlgn="base" hangingPunct="0">
              <a:spcBef>
                <a:spcPct val="0"/>
              </a:spcBef>
              <a:spcAft>
                <a:spcPct val="0"/>
              </a:spcAft>
            </a:pPr>
            <a:r>
              <a:rPr lang="en-US" altLang="en-US" sz="1600" baseline="30000" dirty="0" err="1">
                <a:latin typeface="Arial" panose="020B0604020202020204" pitchFamily="34" charset="0"/>
                <a:cs typeface="Arial" panose="020B0604020202020204" pitchFamily="34" charset="0"/>
              </a:rPr>
              <a:t>c</a:t>
            </a:r>
            <a:r>
              <a:rPr lang="en-US" altLang="en-US" sz="1600" dirty="0" err="1">
                <a:latin typeface="Arial" panose="020B0604020202020204" pitchFamily="34" charset="0"/>
                <a:cs typeface="Arial" panose="020B0604020202020204" pitchFamily="34" charset="0"/>
              </a:rPr>
              <a:t>Université</a:t>
            </a:r>
            <a:r>
              <a:rPr lang="en-US" altLang="en-US" sz="1600" dirty="0">
                <a:latin typeface="Arial" panose="020B0604020202020204" pitchFamily="34" charset="0"/>
                <a:cs typeface="Arial" panose="020B0604020202020204" pitchFamily="34" charset="0"/>
              </a:rPr>
              <a:t> Toulouse, France</a:t>
            </a:r>
          </a:p>
          <a:p>
            <a:pPr algn="ctr" eaLnBrk="0" fontAlgn="base" hangingPunct="0">
              <a:spcBef>
                <a:spcPct val="0"/>
              </a:spcBef>
              <a:spcAft>
                <a:spcPct val="0"/>
              </a:spcAft>
            </a:pPr>
            <a:r>
              <a:rPr lang="en-US" altLang="en-US" sz="1600" baseline="30000" dirty="0" err="1">
                <a:latin typeface="Arial" panose="020B0604020202020204" pitchFamily="34" charset="0"/>
                <a:cs typeface="Arial" panose="020B0604020202020204" pitchFamily="34" charset="0"/>
              </a:rPr>
              <a:t>d</a:t>
            </a:r>
            <a:r>
              <a:rPr lang="en-US" altLang="en-US" sz="1600" dirty="0" err="1">
                <a:latin typeface="Arial" panose="020B0604020202020204" pitchFamily="34" charset="0"/>
                <a:cs typeface="Arial" panose="020B0604020202020204" pitchFamily="34" charset="0"/>
              </a:rPr>
              <a:t>Shri</a:t>
            </a:r>
            <a:r>
              <a:rPr lang="en-US" altLang="en-US" sz="1600" dirty="0">
                <a:latin typeface="Arial" panose="020B0604020202020204" pitchFamily="34" charset="0"/>
                <a:cs typeface="Arial" panose="020B0604020202020204" pitchFamily="34" charset="0"/>
              </a:rPr>
              <a:t> Mata Vaishno Devi University, India</a:t>
            </a:r>
          </a:p>
          <a:p>
            <a:pPr algn="ctr" eaLnBrk="0" fontAlgn="base" hangingPunct="0">
              <a:spcBef>
                <a:spcPct val="0"/>
              </a:spcBef>
              <a:spcAft>
                <a:spcPct val="0"/>
              </a:spcAft>
            </a:pPr>
            <a:r>
              <a:rPr lang="en-US" altLang="en-US" sz="1600" baseline="30000" dirty="0" err="1">
                <a:latin typeface="Arial" panose="020B0604020202020204" pitchFamily="34" charset="0"/>
                <a:cs typeface="Arial" panose="020B0604020202020204" pitchFamily="34" charset="0"/>
              </a:rPr>
              <a:t>e</a:t>
            </a:r>
            <a:r>
              <a:rPr lang="en-US" altLang="en-US" sz="1600" dirty="0" err="1">
                <a:latin typeface="Arial" panose="020B0604020202020204" pitchFamily="34" charset="0"/>
                <a:cs typeface="Arial" panose="020B0604020202020204" pitchFamily="34" charset="0"/>
              </a:rPr>
              <a:t>Botswana</a:t>
            </a:r>
            <a:r>
              <a:rPr lang="en-US" altLang="en-US" sz="1600" dirty="0">
                <a:latin typeface="Arial" panose="020B0604020202020204" pitchFamily="34" charset="0"/>
                <a:cs typeface="Arial" panose="020B0604020202020204" pitchFamily="34" charset="0"/>
              </a:rPr>
              <a:t> University of Agriculture and Natural Resources, Gaborone, Botswana</a:t>
            </a:r>
          </a:p>
        </p:txBody>
      </p:sp>
      <p:sp>
        <p:nvSpPr>
          <p:cNvPr id="2" name="TextBox 1">
            <a:extLst>
              <a:ext uri="{FF2B5EF4-FFF2-40B4-BE49-F238E27FC236}">
                <a16:creationId xmlns:a16="http://schemas.microsoft.com/office/drawing/2014/main" id="{C9503CFE-45EE-0A89-28B0-0C5602F2ED9E}"/>
              </a:ext>
            </a:extLst>
          </p:cNvPr>
          <p:cNvSpPr txBox="1"/>
          <p:nvPr/>
        </p:nvSpPr>
        <p:spPr>
          <a:xfrm>
            <a:off x="53008" y="6171049"/>
            <a:ext cx="12085504" cy="646331"/>
          </a:xfrm>
          <a:prstGeom prst="rect">
            <a:avLst/>
          </a:prstGeom>
          <a:solidFill>
            <a:schemeClr val="bg1"/>
          </a:solid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28 April 2025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458A63D-8040-40D0-D280-D78FBEF563A0}"/>
              </a:ext>
            </a:extLst>
          </p:cNvPr>
          <p:cNvPicPr>
            <a:picLocks noChangeAspect="1"/>
          </p:cNvPicPr>
          <p:nvPr/>
        </p:nvPicPr>
        <p:blipFill>
          <a:blip r:embed="rId4"/>
          <a:stretch>
            <a:fillRect/>
          </a:stretch>
        </p:blipFill>
        <p:spPr>
          <a:xfrm>
            <a:off x="407772" y="6253531"/>
            <a:ext cx="1878227" cy="523103"/>
          </a:xfrm>
          <a:prstGeom prst="rect">
            <a:avLst/>
          </a:prstGeom>
        </p:spPr>
      </p:pic>
      <p:sp>
        <p:nvSpPr>
          <p:cNvPr id="4" name="TextBox 3">
            <a:extLst>
              <a:ext uri="{FF2B5EF4-FFF2-40B4-BE49-F238E27FC236}">
                <a16:creationId xmlns:a16="http://schemas.microsoft.com/office/drawing/2014/main" id="{62E0FCBE-82C8-77F2-B265-D5A75DD3C937}"/>
              </a:ext>
            </a:extLst>
          </p:cNvPr>
          <p:cNvSpPr txBox="1"/>
          <p:nvPr/>
        </p:nvSpPr>
        <p:spPr>
          <a:xfrm>
            <a:off x="4034330" y="6270464"/>
            <a:ext cx="4114800" cy="369332"/>
          </a:xfrm>
          <a:prstGeom prst="rect">
            <a:avLst/>
          </a:prstGeom>
          <a:noFill/>
        </p:spPr>
        <p:txBody>
          <a:bodyPr wrap="square" rtlCol="0">
            <a:spAutoFit/>
          </a:bodyPr>
          <a:lstStyle/>
          <a:p>
            <a:pPr algn="ctr"/>
            <a:r>
              <a:rPr lang="en-US" b="1" i="0" dirty="0">
                <a:solidFill>
                  <a:srgbClr val="0072BC"/>
                </a:solidFill>
                <a:effectLst/>
                <a:latin typeface="Open Sans" panose="020F0502020204030204" pitchFamily="34" charset="0"/>
              </a:rPr>
              <a:t>Vienna, Austria</a:t>
            </a:r>
            <a:endParaRPr lang="en-NA" dirty="0"/>
          </a:p>
        </p:txBody>
      </p:sp>
      <p:sp>
        <p:nvSpPr>
          <p:cNvPr id="5" name="TextBox 4">
            <a:extLst>
              <a:ext uri="{FF2B5EF4-FFF2-40B4-BE49-F238E27FC236}">
                <a16:creationId xmlns:a16="http://schemas.microsoft.com/office/drawing/2014/main" id="{361FF7F5-7D86-376D-61C2-9967AFE26922}"/>
              </a:ext>
            </a:extLst>
          </p:cNvPr>
          <p:cNvSpPr txBox="1"/>
          <p:nvPr/>
        </p:nvSpPr>
        <p:spPr>
          <a:xfrm>
            <a:off x="9379694" y="6330416"/>
            <a:ext cx="2404534"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chemeClr val="accent1">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28 April 2025</a:t>
            </a:r>
          </a:p>
        </p:txBody>
      </p:sp>
    </p:spTree>
    <p:extLst>
      <p:ext uri="{BB962C8B-B14F-4D97-AF65-F5344CB8AC3E}">
        <p14:creationId xmlns:p14="http://schemas.microsoft.com/office/powerpoint/2010/main" val="677200387"/>
      </p:ext>
    </p:extLst>
  </p:cSld>
  <p:clrMapOvr>
    <a:masterClrMapping/>
  </p:clrMapOvr>
  <mc:AlternateContent xmlns:mc="http://schemas.openxmlformats.org/markup-compatibility/2006" xmlns:p14="http://schemas.microsoft.com/office/powerpoint/2010/main">
    <mc:Choice Requires="p14">
      <p:transition spd="slow" p14:dur="2000" advTm="18424"/>
    </mc:Choice>
    <mc:Fallback xmlns="">
      <p:transition spd="slow" advTm="184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bg1"/>
            </a:gs>
            <a:gs pos="85000">
              <a:schemeClr val="accent1"/>
            </a:gs>
          </a:gsLst>
          <a:lin ang="10800000" scaled="1"/>
          <a:tileRect/>
        </a:gradFill>
        <a:effectLst/>
      </p:bgPr>
    </p:bg>
    <p:spTree>
      <p:nvGrpSpPr>
        <p:cNvPr id="1" name="">
          <a:extLst>
            <a:ext uri="{FF2B5EF4-FFF2-40B4-BE49-F238E27FC236}">
              <a16:creationId xmlns:a16="http://schemas.microsoft.com/office/drawing/2014/main" id="{277D473F-4A50-950F-75F6-FC195F09D1BE}"/>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F52A7E44-A554-2D5F-98F2-94F72AFDC6E9}"/>
              </a:ext>
            </a:extLst>
          </p:cNvPr>
          <p:cNvSpPr/>
          <p:nvPr/>
        </p:nvSpPr>
        <p:spPr>
          <a:xfrm>
            <a:off x="11575868" y="6237514"/>
            <a:ext cx="540000" cy="540000"/>
          </a:xfrm>
          <a:prstGeom prst="ellipse">
            <a:avLst/>
          </a:prstGeom>
          <a:solidFill>
            <a:srgbClr val="202E5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a:rPr>
              <a:t>09</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B70016DF-028F-E106-15AB-51E402316700}"/>
              </a:ext>
            </a:extLst>
          </p:cNvPr>
          <p:cNvGraphicFramePr>
            <a:graphicFrameLocks noGrp="1"/>
          </p:cNvGraphicFramePr>
          <p:nvPr>
            <p:extLst>
              <p:ext uri="{D42A27DB-BD31-4B8C-83A1-F6EECF244321}">
                <p14:modId xmlns:p14="http://schemas.microsoft.com/office/powerpoint/2010/main" val="4285245197"/>
              </p:ext>
            </p:extLst>
          </p:nvPr>
        </p:nvGraphicFramePr>
        <p:xfrm>
          <a:off x="0" y="0"/>
          <a:ext cx="1828800" cy="6858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288479215"/>
                    </a:ext>
                  </a:extLst>
                </a:gridCol>
              </a:tblGrid>
              <a:tr h="1124212">
                <a:tc>
                  <a:txBody>
                    <a:bodyPr/>
                    <a:lstStyle/>
                    <a:p>
                      <a:pPr algn="ctr"/>
                      <a:r>
                        <a:rPr lang="en-US" sz="1600" b="1" dirty="0">
                          <a:solidFill>
                            <a:schemeClr val="bg1">
                              <a:lumMod val="50000"/>
                            </a:schemeClr>
                          </a:solidFill>
                          <a:latin typeface="Arial Black" panose="020B0A04020102020204" pitchFamily="34" charset="0"/>
                        </a:rPr>
                        <a:t>Introduction</a:t>
                      </a:r>
                      <a:endParaRPr lang="en-GB" sz="1600" b="1" dirty="0">
                        <a:solidFill>
                          <a:schemeClr val="bg1">
                            <a:lumMod val="50000"/>
                          </a:schemeClr>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E2C59"/>
                    </a:solidFill>
                  </a:tcPr>
                </a:tc>
                <a:extLst>
                  <a:ext uri="{0D108BD9-81ED-4DB2-BD59-A6C34878D82A}">
                    <a16:rowId xmlns:a16="http://schemas.microsoft.com/office/drawing/2014/main" val="3662705542"/>
                  </a:ext>
                </a:extLst>
              </a:tr>
              <a:tr h="1236940">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0" i="0" dirty="0">
                          <a:solidFill>
                            <a:schemeClr val="bg1">
                              <a:lumMod val="50000"/>
                            </a:schemeClr>
                          </a:solidFill>
                          <a:latin typeface="Arial Black" panose="020B0A04020102020204" pitchFamily="34" charset="0"/>
                        </a:rPr>
                        <a:t>Main and specific Objectives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4146476104"/>
                  </a:ext>
                </a:extLst>
              </a:tr>
              <a:tr h="1124212">
                <a:tc>
                  <a:txBody>
                    <a:bodyPr/>
                    <a:lstStyle/>
                    <a:p>
                      <a:pPr algn="ctr"/>
                      <a:r>
                        <a:rPr lang="en-US" sz="1600" b="1" dirty="0">
                          <a:solidFill>
                            <a:schemeClr val="bg1">
                              <a:lumMod val="50000"/>
                            </a:schemeClr>
                          </a:solidFill>
                          <a:latin typeface="Arial Black" panose="020B0A04020102020204" pitchFamily="34" charset="0"/>
                        </a:rPr>
                        <a:t>Methodology</a:t>
                      </a:r>
                      <a:endParaRPr lang="en-GB" sz="1600" b="1" dirty="0">
                        <a:solidFill>
                          <a:schemeClr val="bg1">
                            <a:lumMod val="50000"/>
                          </a:schemeClr>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1217351731"/>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Arial Black" panose="020B0A04020102020204" pitchFamily="34" charset="0"/>
                        </a:rPr>
                        <a:t>Results and Discussions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4207988443"/>
                  </a:ext>
                </a:extLst>
              </a:tr>
              <a:tr h="1124212">
                <a:tc>
                  <a:txBody>
                    <a:bodyPr/>
                    <a:lstStyle/>
                    <a:p>
                      <a:pPr algn="ctr"/>
                      <a:r>
                        <a:rPr lang="en-US" sz="1600" b="1" dirty="0">
                          <a:solidFill>
                            <a:schemeClr val="bg1"/>
                          </a:solidFill>
                          <a:latin typeface="Arial Black" panose="020B0A04020102020204" pitchFamily="34" charset="0"/>
                        </a:rPr>
                        <a:t>Conclusion</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1579355"/>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Arial Black" panose="020B0A04020102020204" pitchFamily="34" charset="0"/>
                        </a:rPr>
                        <a:t>Transboundary implications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6426833"/>
                  </a:ext>
                </a:extLst>
              </a:tr>
            </a:tbl>
          </a:graphicData>
        </a:graphic>
      </p:graphicFrame>
      <p:grpSp>
        <p:nvGrpSpPr>
          <p:cNvPr id="14" name="Group 13">
            <a:extLst>
              <a:ext uri="{FF2B5EF4-FFF2-40B4-BE49-F238E27FC236}">
                <a16:creationId xmlns:a16="http://schemas.microsoft.com/office/drawing/2014/main" id="{0419A64C-45F5-F0E5-2F35-7B856819145C}"/>
              </a:ext>
            </a:extLst>
          </p:cNvPr>
          <p:cNvGrpSpPr/>
          <p:nvPr/>
        </p:nvGrpSpPr>
        <p:grpSpPr>
          <a:xfrm>
            <a:off x="2051286" y="2735014"/>
            <a:ext cx="949127" cy="1387971"/>
            <a:chOff x="10731140" y="262967"/>
            <a:chExt cx="949127" cy="1387971"/>
          </a:xfrm>
        </p:grpSpPr>
        <p:pic>
          <p:nvPicPr>
            <p:cNvPr id="11" name="Picture 4" descr="Black and white illustration of a light bulb icon Stock Photo - Alamy">
              <a:extLst>
                <a:ext uri="{FF2B5EF4-FFF2-40B4-BE49-F238E27FC236}">
                  <a16:creationId xmlns:a16="http://schemas.microsoft.com/office/drawing/2014/main" id="{FE868E74-C7B7-6764-81CD-79B0007BD58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91"/>
            <a:stretch/>
          </p:blipFill>
          <p:spPr bwMode="auto">
            <a:xfrm>
              <a:off x="10731140" y="303100"/>
              <a:ext cx="900780" cy="13478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F8249038-8454-CD6B-6EB5-B2D0B92C5B2B}"/>
                    </a:ext>
                  </a:extLst>
                </p14:cNvPr>
                <p14:cNvContentPartPr/>
                <p14:nvPr/>
              </p14:nvContentPartPr>
              <p14:xfrm>
                <a:off x="10924987" y="262967"/>
                <a:ext cx="755280" cy="979200"/>
              </p14:xfrm>
            </p:contentPart>
          </mc:Choice>
          <mc:Fallback xmlns="">
            <p:pic>
              <p:nvPicPr>
                <p:cNvPr id="13" name="Ink 12">
                  <a:extLst>
                    <a:ext uri="{FF2B5EF4-FFF2-40B4-BE49-F238E27FC236}">
                      <a16:creationId xmlns:a16="http://schemas.microsoft.com/office/drawing/2014/main" id="{F8249038-8454-CD6B-6EB5-B2D0B92C5B2B}"/>
                    </a:ext>
                  </a:extLst>
                </p:cNvPr>
                <p:cNvPicPr/>
                <p:nvPr/>
              </p:nvPicPr>
              <p:blipFill>
                <a:blip r:embed="rId7"/>
                <a:stretch>
                  <a:fillRect/>
                </a:stretch>
              </p:blipFill>
              <p:spPr>
                <a:xfrm>
                  <a:off x="10888987" y="190967"/>
                  <a:ext cx="826920" cy="1122840"/>
                </a:xfrm>
                <a:prstGeom prst="rect">
                  <a:avLst/>
                </a:prstGeom>
              </p:spPr>
            </p:pic>
          </mc:Fallback>
        </mc:AlternateContent>
      </p:grpSp>
      <p:sp>
        <p:nvSpPr>
          <p:cNvPr id="9" name="Arrow: Pentagon 8">
            <a:extLst>
              <a:ext uri="{FF2B5EF4-FFF2-40B4-BE49-F238E27FC236}">
                <a16:creationId xmlns:a16="http://schemas.microsoft.com/office/drawing/2014/main" id="{2C919E08-FA34-DA84-E36F-9DE26F717106}"/>
              </a:ext>
            </a:extLst>
          </p:cNvPr>
          <p:cNvSpPr/>
          <p:nvPr/>
        </p:nvSpPr>
        <p:spPr>
          <a:xfrm flipH="1">
            <a:off x="3295092" y="633999"/>
            <a:ext cx="8338456" cy="1417857"/>
          </a:xfrm>
          <a:prstGeom prst="homePlate">
            <a:avLst/>
          </a:prstGeom>
          <a:solidFill>
            <a:srgbClr val="B0E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latin typeface="Arial" panose="020B0604020202020204" pitchFamily="34" charset="0"/>
                <a:ea typeface="Aptos" panose="020B0004020202020204" pitchFamily="34" charset="0"/>
              </a:rPr>
              <a:t>The wavelet analysis revealed multiple periodicities in the Okavango River discharge, including semi-annual (0.5 year), annual (1 year), and multi-year (8-10 year) cycles. The annual cycle was the most dominant and persistent pattern across all temporal scales analyzed.</a:t>
            </a:r>
          </a:p>
        </p:txBody>
      </p:sp>
      <p:sp>
        <p:nvSpPr>
          <p:cNvPr id="10" name="Arrow: Pentagon 9">
            <a:extLst>
              <a:ext uri="{FF2B5EF4-FFF2-40B4-BE49-F238E27FC236}">
                <a16:creationId xmlns:a16="http://schemas.microsoft.com/office/drawing/2014/main" id="{4D31E0DC-8DD0-47F7-F166-5E050D627391}"/>
              </a:ext>
            </a:extLst>
          </p:cNvPr>
          <p:cNvSpPr/>
          <p:nvPr/>
        </p:nvSpPr>
        <p:spPr>
          <a:xfrm flipH="1">
            <a:off x="3295087" y="2660654"/>
            <a:ext cx="8338457" cy="1417857"/>
          </a:xfrm>
          <a:prstGeom prst="homePlate">
            <a:avLst/>
          </a:prstGeom>
          <a:solidFill>
            <a:srgbClr val="85E5FE">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latin typeface="Arial" panose="020B0604020202020204" pitchFamily="34" charset="0"/>
                <a:ea typeface="Aptos" panose="020B0004020202020204" pitchFamily="34" charset="0"/>
              </a:rPr>
              <a:t>There has been a general decline in peak river discharge volumes over the past 50 years compared to earlier decades, with fewer extreme flow events observed in recent times. This suggests a shift in the hydrological regime that may impact water availability downstream.</a:t>
            </a:r>
          </a:p>
        </p:txBody>
      </p:sp>
      <p:sp>
        <p:nvSpPr>
          <p:cNvPr id="12" name="Arrow: Pentagon 11">
            <a:extLst>
              <a:ext uri="{FF2B5EF4-FFF2-40B4-BE49-F238E27FC236}">
                <a16:creationId xmlns:a16="http://schemas.microsoft.com/office/drawing/2014/main" id="{D573CE76-DE0C-2512-20F3-FF54EF7B3699}"/>
              </a:ext>
            </a:extLst>
          </p:cNvPr>
          <p:cNvSpPr/>
          <p:nvPr/>
        </p:nvSpPr>
        <p:spPr>
          <a:xfrm flipH="1">
            <a:off x="3295086" y="4687310"/>
            <a:ext cx="8338458" cy="1417857"/>
          </a:xfrm>
          <a:prstGeom prst="homePlate">
            <a:avLst/>
          </a:prstGeom>
          <a:solidFill>
            <a:srgbClr val="85E5FE">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Wavelet coherence analysis showed strong correlation between upstream precipitation and downstream river discharge at short to medium timescales (8-16 months). However, the coherence has weakened in recent decades for longer periods, indicating potential changes in the precipitation-discharge relationship that could affect long-term water supply to the Okavango Delta.</a:t>
            </a:r>
          </a:p>
        </p:txBody>
      </p:sp>
    </p:spTree>
    <p:extLst>
      <p:ext uri="{BB962C8B-B14F-4D97-AF65-F5344CB8AC3E}">
        <p14:creationId xmlns:p14="http://schemas.microsoft.com/office/powerpoint/2010/main" val="2684237270"/>
      </p:ext>
    </p:extLst>
  </p:cSld>
  <p:clrMapOvr>
    <a:masterClrMapping/>
  </p:clrMapOvr>
  <mc:AlternateContent xmlns:mc="http://schemas.openxmlformats.org/markup-compatibility/2006" xmlns:p14="http://schemas.microsoft.com/office/powerpoint/2010/main">
    <mc:Choice Requires="p14">
      <p:transition spd="slow" p14:dur="2000" advTm="36521"/>
    </mc:Choice>
    <mc:Fallback xmlns="">
      <p:transition spd="slow" advTm="3652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bg1"/>
            </a:gs>
            <a:gs pos="85000">
              <a:schemeClr val="accent1"/>
            </a:gs>
          </a:gsLst>
          <a:lin ang="10800000" scaled="1"/>
          <a:tileRect/>
        </a:gradFill>
        <a:effectLst/>
      </p:bgPr>
    </p:bg>
    <p:spTree>
      <p:nvGrpSpPr>
        <p:cNvPr id="1" name="">
          <a:extLst>
            <a:ext uri="{FF2B5EF4-FFF2-40B4-BE49-F238E27FC236}">
              <a16:creationId xmlns:a16="http://schemas.microsoft.com/office/drawing/2014/main" id="{24856383-1519-BFEC-29C1-0A00152F54AF}"/>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8897D61E-C38A-6DF2-E719-4912AF49E6F6}"/>
              </a:ext>
            </a:extLst>
          </p:cNvPr>
          <p:cNvSpPr/>
          <p:nvPr/>
        </p:nvSpPr>
        <p:spPr>
          <a:xfrm>
            <a:off x="11575868" y="6237514"/>
            <a:ext cx="540000" cy="540000"/>
          </a:xfrm>
          <a:prstGeom prst="ellipse">
            <a:avLst/>
          </a:prstGeom>
          <a:solidFill>
            <a:srgbClr val="202E5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a:rPr>
              <a:t>10</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943E2732-A239-1AA2-8738-D51CEBA08B6C}"/>
              </a:ext>
            </a:extLst>
          </p:cNvPr>
          <p:cNvGraphicFramePr>
            <a:graphicFrameLocks noGrp="1"/>
          </p:cNvGraphicFramePr>
          <p:nvPr>
            <p:extLst>
              <p:ext uri="{D42A27DB-BD31-4B8C-83A1-F6EECF244321}">
                <p14:modId xmlns:p14="http://schemas.microsoft.com/office/powerpoint/2010/main" val="3250306030"/>
              </p:ext>
            </p:extLst>
          </p:nvPr>
        </p:nvGraphicFramePr>
        <p:xfrm>
          <a:off x="0" y="0"/>
          <a:ext cx="1828800" cy="6858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288479215"/>
                    </a:ext>
                  </a:extLst>
                </a:gridCol>
              </a:tblGrid>
              <a:tr h="1124212">
                <a:tc>
                  <a:txBody>
                    <a:bodyPr/>
                    <a:lstStyle/>
                    <a:p>
                      <a:pPr algn="ctr"/>
                      <a:r>
                        <a:rPr lang="en-US" sz="1600" b="1" dirty="0">
                          <a:solidFill>
                            <a:schemeClr val="bg1">
                              <a:lumMod val="50000"/>
                            </a:schemeClr>
                          </a:solidFill>
                          <a:latin typeface="Arial Black" panose="020B0A04020102020204" pitchFamily="34" charset="0"/>
                        </a:rPr>
                        <a:t>Introduction</a:t>
                      </a:r>
                      <a:endParaRPr lang="en-GB" sz="1600" b="1" dirty="0">
                        <a:solidFill>
                          <a:schemeClr val="bg1">
                            <a:lumMod val="50000"/>
                          </a:schemeClr>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E2C59"/>
                    </a:solidFill>
                  </a:tcPr>
                </a:tc>
                <a:extLst>
                  <a:ext uri="{0D108BD9-81ED-4DB2-BD59-A6C34878D82A}">
                    <a16:rowId xmlns:a16="http://schemas.microsoft.com/office/drawing/2014/main" val="3662705542"/>
                  </a:ext>
                </a:extLst>
              </a:tr>
              <a:tr h="1236940">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0" i="0" dirty="0">
                          <a:solidFill>
                            <a:schemeClr val="bg1">
                              <a:lumMod val="50000"/>
                            </a:schemeClr>
                          </a:solidFill>
                          <a:latin typeface="Arial Black" panose="020B0A04020102020204" pitchFamily="34" charset="0"/>
                        </a:rPr>
                        <a:t>Main and specific Objectives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4146476104"/>
                  </a:ext>
                </a:extLst>
              </a:tr>
              <a:tr h="1124212">
                <a:tc>
                  <a:txBody>
                    <a:bodyPr/>
                    <a:lstStyle/>
                    <a:p>
                      <a:pPr algn="ctr"/>
                      <a:r>
                        <a:rPr lang="en-US" sz="1600" b="1" dirty="0">
                          <a:solidFill>
                            <a:schemeClr val="bg1">
                              <a:lumMod val="50000"/>
                            </a:schemeClr>
                          </a:solidFill>
                          <a:latin typeface="Arial Black" panose="020B0A04020102020204" pitchFamily="34" charset="0"/>
                        </a:rPr>
                        <a:t>Methodology</a:t>
                      </a:r>
                      <a:endParaRPr lang="en-GB" sz="1600" b="1" dirty="0">
                        <a:solidFill>
                          <a:schemeClr val="bg1">
                            <a:lumMod val="50000"/>
                          </a:schemeClr>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1217351731"/>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Arial Black" panose="020B0A04020102020204" pitchFamily="34" charset="0"/>
                        </a:rPr>
                        <a:t>Results and Discussions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4207988443"/>
                  </a:ext>
                </a:extLst>
              </a:tr>
              <a:tr h="1124212">
                <a:tc>
                  <a:txBody>
                    <a:bodyPr/>
                    <a:lstStyle/>
                    <a:p>
                      <a:pPr algn="ctr"/>
                      <a:r>
                        <a:rPr lang="en-US" sz="1600" b="1" dirty="0">
                          <a:solidFill>
                            <a:schemeClr val="bg1">
                              <a:lumMod val="50000"/>
                            </a:schemeClr>
                          </a:solidFill>
                          <a:latin typeface="Arial Black" panose="020B0A04020102020204" pitchFamily="34" charset="0"/>
                        </a:rPr>
                        <a:t>Conclusion</a:t>
                      </a:r>
                      <a:endParaRPr lang="en-US" sz="1600" b="1" dirty="0">
                        <a:solidFill>
                          <a:schemeClr val="bg1"/>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1579355"/>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Black" panose="020B0A04020102020204" pitchFamily="34" charset="0"/>
                        </a:rPr>
                        <a:t>Transboundary implications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106426833"/>
                  </a:ext>
                </a:extLst>
              </a:tr>
            </a:tbl>
          </a:graphicData>
        </a:graphic>
      </p:graphicFrame>
      <p:sp>
        <p:nvSpPr>
          <p:cNvPr id="2" name="TextBox 1">
            <a:extLst>
              <a:ext uri="{FF2B5EF4-FFF2-40B4-BE49-F238E27FC236}">
                <a16:creationId xmlns:a16="http://schemas.microsoft.com/office/drawing/2014/main" id="{B83CB3BC-BED9-FD19-7F7E-D4A2F3E3668A}"/>
              </a:ext>
            </a:extLst>
          </p:cNvPr>
          <p:cNvSpPr txBox="1"/>
          <p:nvPr/>
        </p:nvSpPr>
        <p:spPr>
          <a:xfrm>
            <a:off x="4907876" y="2789372"/>
            <a:ext cx="6356387" cy="1754326"/>
          </a:xfrm>
          <a:prstGeom prst="rect">
            <a:avLst/>
          </a:prstGeom>
          <a:noFill/>
        </p:spPr>
        <p:txBody>
          <a:bodyPr wrap="square" rtlCol="0">
            <a:spAutoFit/>
          </a:bodyPr>
          <a:lstStyle/>
          <a:p>
            <a:pPr algn="just"/>
            <a:r>
              <a:rPr lang="en-US" b="1" dirty="0"/>
              <a:t>After assessing the river discharge and precipitation patterns and coherence</a:t>
            </a:r>
            <a:r>
              <a:rPr lang="en-US" dirty="0"/>
              <a:t>:</a:t>
            </a:r>
          </a:p>
          <a:p>
            <a:pPr algn="just"/>
            <a:endParaRPr lang="en-US" dirty="0"/>
          </a:p>
          <a:p>
            <a:pPr marL="285750" indent="-285750" algn="just">
              <a:buFont typeface="Wingdings" panose="05000000000000000000" pitchFamily="2" charset="2"/>
              <a:buChar char="§"/>
            </a:pPr>
            <a:r>
              <a:rPr lang="en-US" dirty="0"/>
              <a:t>Identified variabilities such as ‘flow loss’ may necessitate revisions to existing transboundary water agreements and management strategies.</a:t>
            </a:r>
          </a:p>
        </p:txBody>
      </p:sp>
      <p:sp>
        <p:nvSpPr>
          <p:cNvPr id="6" name="TextBox 5">
            <a:extLst>
              <a:ext uri="{FF2B5EF4-FFF2-40B4-BE49-F238E27FC236}">
                <a16:creationId xmlns:a16="http://schemas.microsoft.com/office/drawing/2014/main" id="{3AA16D3C-5E0C-41FF-E17F-91A7663AA76E}"/>
              </a:ext>
            </a:extLst>
          </p:cNvPr>
          <p:cNvSpPr txBox="1"/>
          <p:nvPr/>
        </p:nvSpPr>
        <p:spPr>
          <a:xfrm>
            <a:off x="2348911" y="5314184"/>
            <a:ext cx="8915354" cy="923330"/>
          </a:xfrm>
          <a:prstGeom prst="rect">
            <a:avLst/>
          </a:prstGeom>
          <a:noFill/>
        </p:spPr>
        <p:txBody>
          <a:bodyPr wrap="square" rtlCol="0">
            <a:spAutoFit/>
          </a:bodyPr>
          <a:lstStyle/>
          <a:p>
            <a:pPr algn="just"/>
            <a:r>
              <a:rPr lang="en-US" dirty="0"/>
              <a:t>This study, therefore, contributes to understanding inflow and precipitation patterns vital fostering for collaborative and adaptive water resources management as conditions are continuously evolving.</a:t>
            </a:r>
            <a:endParaRPr lang="en-GB" dirty="0"/>
          </a:p>
        </p:txBody>
      </p:sp>
      <p:sp>
        <p:nvSpPr>
          <p:cNvPr id="8" name="TextBox 7">
            <a:extLst>
              <a:ext uri="{FF2B5EF4-FFF2-40B4-BE49-F238E27FC236}">
                <a16:creationId xmlns:a16="http://schemas.microsoft.com/office/drawing/2014/main" id="{D48C08B5-FCA9-928E-BE38-F25C45FE862E}"/>
              </a:ext>
            </a:extLst>
          </p:cNvPr>
          <p:cNvSpPr txBox="1"/>
          <p:nvPr/>
        </p:nvSpPr>
        <p:spPr>
          <a:xfrm>
            <a:off x="2348910" y="423008"/>
            <a:ext cx="8915354" cy="646331"/>
          </a:xfrm>
          <a:prstGeom prst="rect">
            <a:avLst/>
          </a:prstGeom>
          <a:noFill/>
        </p:spPr>
        <p:txBody>
          <a:bodyPr wrap="square">
            <a:spAutoFit/>
          </a:bodyPr>
          <a:lstStyle/>
          <a:p>
            <a:pPr algn="just"/>
            <a:r>
              <a:rPr lang="en-US" b="1" dirty="0"/>
              <a:t>Precipitation in the Angolan highlands serve as a critical recharge mechanism for surface water systems in the downstream such as the Okavango Delta</a:t>
            </a:r>
            <a:endParaRPr lang="en-GB" b="1" dirty="0"/>
          </a:p>
        </p:txBody>
      </p:sp>
      <p:sp>
        <p:nvSpPr>
          <p:cNvPr id="10" name="TextBox 9">
            <a:extLst>
              <a:ext uri="{FF2B5EF4-FFF2-40B4-BE49-F238E27FC236}">
                <a16:creationId xmlns:a16="http://schemas.microsoft.com/office/drawing/2014/main" id="{A3463148-87B2-2090-C50B-9EAF01232097}"/>
              </a:ext>
            </a:extLst>
          </p:cNvPr>
          <p:cNvSpPr txBox="1"/>
          <p:nvPr/>
        </p:nvSpPr>
        <p:spPr>
          <a:xfrm>
            <a:off x="4907877" y="1113974"/>
            <a:ext cx="6356388" cy="1200329"/>
          </a:xfrm>
          <a:prstGeom prst="rect">
            <a:avLst/>
          </a:prstGeom>
          <a:noFill/>
        </p:spPr>
        <p:txBody>
          <a:bodyPr wrap="square">
            <a:spAutoFit/>
          </a:bodyPr>
          <a:lstStyle/>
          <a:p>
            <a:pPr marL="285750" indent="-285750" algn="just">
              <a:buFont typeface="Wingdings" panose="05000000000000000000" pitchFamily="2" charset="2"/>
              <a:buChar char="§"/>
            </a:pPr>
            <a:r>
              <a:rPr lang="en-US" sz="1800" dirty="0">
                <a:effectLst/>
                <a:ea typeface="Aptos" panose="020B0004020202020204" pitchFamily="34" charset="0"/>
              </a:rPr>
              <a:t>The seasonality of precipitation (Angola)</a:t>
            </a:r>
            <a:r>
              <a:rPr lang="en-US" dirty="0">
                <a:ea typeface="Aptos" panose="020B0004020202020204" pitchFamily="34" charset="0"/>
              </a:rPr>
              <a:t> and</a:t>
            </a:r>
            <a:r>
              <a:rPr lang="en-US" sz="1800" dirty="0">
                <a:effectLst/>
                <a:ea typeface="Aptos" panose="020B0004020202020204" pitchFamily="34" charset="0"/>
              </a:rPr>
              <a:t> river discharge has significant impacts on water budgets in downstream. Precipitation and discharge are intercepted along the riparian states.   </a:t>
            </a:r>
            <a:endParaRPr lang="en-GB" dirty="0"/>
          </a:p>
        </p:txBody>
      </p:sp>
      <p:pic>
        <p:nvPicPr>
          <p:cNvPr id="12" name="Picture 11" descr="A blue water drop with a map in the middle&#10;&#10;AI-generated content may be incorrect.">
            <a:extLst>
              <a:ext uri="{FF2B5EF4-FFF2-40B4-BE49-F238E27FC236}">
                <a16:creationId xmlns:a16="http://schemas.microsoft.com/office/drawing/2014/main" id="{D8E05BF7-2E40-B098-4325-7B026EA929E2}"/>
              </a:ext>
            </a:extLst>
          </p:cNvPr>
          <p:cNvPicPr>
            <a:picLocks noChangeAspect="1"/>
          </p:cNvPicPr>
          <p:nvPr/>
        </p:nvPicPr>
        <p:blipFill>
          <a:blip r:embed="rId3" cstate="print">
            <a:extLst>
              <a:ext uri="{28A0092B-C50C-407E-A947-70E740481C1C}">
                <a14:useLocalDpi xmlns:a14="http://schemas.microsoft.com/office/drawing/2010/main" val="0"/>
              </a:ext>
            </a:extLst>
          </a:blip>
          <a:srcRect l="22513" t="13953" r="7746" b="22584"/>
          <a:stretch/>
        </p:blipFill>
        <p:spPr>
          <a:xfrm>
            <a:off x="1977888" y="1401958"/>
            <a:ext cx="2780900" cy="357960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4716991"/>
      </p:ext>
    </p:extLst>
  </p:cSld>
  <p:clrMapOvr>
    <a:masterClrMapping/>
  </p:clrMapOvr>
  <mc:AlternateContent xmlns:mc="http://schemas.openxmlformats.org/markup-compatibility/2006" xmlns:p14="http://schemas.microsoft.com/office/powerpoint/2010/main">
    <mc:Choice Requires="p14">
      <p:transition spd="slow" p14:dur="2000" advTm="37100"/>
    </mc:Choice>
    <mc:Fallback xmlns="">
      <p:transition spd="slow" advTm="371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bg1"/>
            </a:gs>
            <a:gs pos="85000">
              <a:srgbClr val="1E2C59"/>
            </a:gs>
          </a:gsLst>
          <a:lin ang="10800000" scaled="1"/>
          <a:tileRect/>
        </a:gradFill>
        <a:effectLst/>
      </p:bgPr>
    </p:bg>
    <p:spTree>
      <p:nvGrpSpPr>
        <p:cNvPr id="1" name="">
          <a:extLst>
            <a:ext uri="{FF2B5EF4-FFF2-40B4-BE49-F238E27FC236}">
              <a16:creationId xmlns:a16="http://schemas.microsoft.com/office/drawing/2014/main" id="{B8AB32E9-3463-013E-501A-1340D0519276}"/>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FCB18771-E176-0158-FCDB-DB1384A86EAB}"/>
              </a:ext>
            </a:extLst>
          </p:cNvPr>
          <p:cNvSpPr/>
          <p:nvPr/>
        </p:nvSpPr>
        <p:spPr>
          <a:xfrm>
            <a:off x="11575868" y="6237514"/>
            <a:ext cx="540000" cy="540000"/>
          </a:xfrm>
          <a:prstGeom prst="ellipse">
            <a:avLst/>
          </a:prstGeom>
          <a:solidFill>
            <a:srgbClr val="202E5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a:rPr>
              <a:t>11</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F442D9C9-F2EA-3738-2CFB-7ABFB808AB01}"/>
              </a:ext>
            </a:extLst>
          </p:cNvPr>
          <p:cNvSpPr txBox="1"/>
          <p:nvPr/>
        </p:nvSpPr>
        <p:spPr>
          <a:xfrm>
            <a:off x="2313712" y="822068"/>
            <a:ext cx="9038465" cy="5213863"/>
          </a:xfrm>
          <a:prstGeom prst="rect">
            <a:avLst/>
          </a:prstGeom>
          <a:noFill/>
        </p:spPr>
        <p:txBody>
          <a:bodyPr wrap="square">
            <a:spAutoFit/>
          </a:bodyPr>
          <a:lstStyle/>
          <a:p>
            <a:pPr marL="457200" indent="-457200" algn="just">
              <a:lnSpc>
                <a:spcPct val="150000"/>
              </a:lnSpc>
              <a:spcAft>
                <a:spcPts val="800"/>
              </a:spcAft>
            </a:pPr>
            <a:r>
              <a:rPr lang="en-US" sz="1200" dirty="0">
                <a:effectLst/>
                <a:ea typeface="Calibri" panose="020F0502020204030204" pitchFamily="34" charset="0"/>
                <a:cs typeface="Calibri" panose="020F0502020204030204" pitchFamily="34" charset="0"/>
              </a:rPr>
              <a:t>Bauer, P., </a:t>
            </a:r>
            <a:r>
              <a:rPr lang="en-US" sz="1200" dirty="0" err="1">
                <a:effectLst/>
                <a:ea typeface="Calibri" panose="020F0502020204030204" pitchFamily="34" charset="0"/>
                <a:cs typeface="Calibri" panose="020F0502020204030204" pitchFamily="34" charset="0"/>
              </a:rPr>
              <a:t>Gumbricht</a:t>
            </a:r>
            <a:r>
              <a:rPr lang="en-US" sz="1200" dirty="0">
                <a:effectLst/>
                <a:ea typeface="Calibri" panose="020F0502020204030204" pitchFamily="34" charset="0"/>
                <a:cs typeface="Calibri" panose="020F0502020204030204" pitchFamily="34" charset="0"/>
              </a:rPr>
              <a:t>, T., &amp; </a:t>
            </a:r>
            <a:r>
              <a:rPr lang="en-US" sz="1200" dirty="0" err="1">
                <a:effectLst/>
                <a:ea typeface="Calibri" panose="020F0502020204030204" pitchFamily="34" charset="0"/>
                <a:cs typeface="Calibri" panose="020F0502020204030204" pitchFamily="34" charset="0"/>
              </a:rPr>
              <a:t>Kinzelbach</a:t>
            </a:r>
            <a:r>
              <a:rPr lang="en-US" sz="1200" dirty="0">
                <a:effectLst/>
                <a:ea typeface="Calibri" panose="020F0502020204030204" pitchFamily="34" charset="0"/>
                <a:cs typeface="Calibri" panose="020F0502020204030204" pitchFamily="34" charset="0"/>
              </a:rPr>
              <a:t>, W. (2006). A regional coupled surface water/groundwater model of the Okavango Delta, Botswana. </a:t>
            </a:r>
            <a:r>
              <a:rPr lang="en-US" sz="1200" i="1" dirty="0">
                <a:effectLst/>
                <a:ea typeface="Calibri" panose="020F0502020204030204" pitchFamily="34" charset="0"/>
                <a:cs typeface="Calibri" panose="020F0502020204030204" pitchFamily="34" charset="0"/>
              </a:rPr>
              <a:t>Water Resources Research</a:t>
            </a:r>
            <a:r>
              <a:rPr lang="en-US" sz="1200" dirty="0">
                <a:effectLst/>
                <a:ea typeface="Calibri" panose="020F0502020204030204" pitchFamily="34" charset="0"/>
                <a:cs typeface="Calibri" panose="020F0502020204030204" pitchFamily="34" charset="0"/>
              </a:rPr>
              <a:t>,</a:t>
            </a:r>
            <a:r>
              <a:rPr lang="en-US" sz="1200" i="1" dirty="0">
                <a:effectLst/>
                <a:ea typeface="Calibri" panose="020F0502020204030204" pitchFamily="34" charset="0"/>
                <a:cs typeface="Calibri" panose="020F0502020204030204" pitchFamily="34" charset="0"/>
              </a:rPr>
              <a:t> 42</a:t>
            </a:r>
            <a:r>
              <a:rPr lang="en-US" sz="1200" dirty="0">
                <a:effectLst/>
                <a:ea typeface="Calibri" panose="020F0502020204030204" pitchFamily="34" charset="0"/>
                <a:cs typeface="Calibri" panose="020F0502020204030204" pitchFamily="34" charset="0"/>
              </a:rPr>
              <a:t>(4).</a:t>
            </a:r>
          </a:p>
          <a:p>
            <a:pPr marL="457200" indent="-457200" algn="just">
              <a:lnSpc>
                <a:spcPct val="150000"/>
              </a:lnSpc>
              <a:spcAft>
                <a:spcPts val="800"/>
              </a:spcAft>
            </a:pPr>
            <a:r>
              <a:rPr lang="en-US" sz="1200" dirty="0">
                <a:effectLst/>
                <a:ea typeface="Calibri" panose="020F0502020204030204" pitchFamily="34" charset="0"/>
                <a:cs typeface="Calibri" panose="020F0502020204030204" pitchFamily="34" charset="0"/>
              </a:rPr>
              <a:t>Daubechies, I. (1992). Ten lectures on wavelets. Society for industrial and applied mathematics.</a:t>
            </a:r>
          </a:p>
          <a:p>
            <a:pPr marL="457200" indent="-457200" algn="just">
              <a:lnSpc>
                <a:spcPct val="150000"/>
              </a:lnSpc>
              <a:spcAft>
                <a:spcPts val="800"/>
              </a:spcAft>
            </a:pPr>
            <a:r>
              <a:rPr lang="en-US" sz="1200" dirty="0"/>
              <a:t>Mendelsohn, J., Murray-Hudson, M., &amp; Thomson, G. C. (2021). A river in trouble. </a:t>
            </a:r>
            <a:r>
              <a:rPr lang="en-US" sz="1200" i="1" dirty="0"/>
              <a:t>Conservation Namibia</a:t>
            </a:r>
            <a:r>
              <a:rPr lang="en-US" sz="1200" i="0" dirty="0"/>
              <a:t>. </a:t>
            </a:r>
            <a:r>
              <a:rPr lang="en-US" sz="1200" i="0" dirty="0">
                <a:hlinkClick r:id="rId3"/>
              </a:rPr>
              <a:t>https://conservationnamibia.com/articles/cn2021-river-in-trouble.php</a:t>
            </a:r>
            <a:r>
              <a:rPr lang="en-US" sz="1200" i="0" dirty="0"/>
              <a:t>.</a:t>
            </a:r>
          </a:p>
          <a:p>
            <a:pPr marL="457200" indent="-457200" algn="just">
              <a:lnSpc>
                <a:spcPct val="150000"/>
              </a:lnSpc>
              <a:spcAft>
                <a:spcPts val="800"/>
              </a:spcAft>
            </a:pPr>
            <a:r>
              <a:rPr lang="en-US" sz="1200" i="0" dirty="0" err="1"/>
              <a:t>Milzow</a:t>
            </a:r>
            <a:r>
              <a:rPr lang="en-US" sz="1200" i="0" dirty="0"/>
              <a:t>, C., Burg, V., &amp; </a:t>
            </a:r>
            <a:r>
              <a:rPr lang="en-US" sz="1200" i="0" dirty="0" err="1"/>
              <a:t>Kinzelbach</a:t>
            </a:r>
            <a:r>
              <a:rPr lang="en-US" sz="1200" i="0" dirty="0"/>
              <a:t>, W. (2010). Estimating future ecoregion distributions within the Okavango Delta Wetlands based on hydrological simulations and future climate and development scenarios. Journal of hydrology, 381(1-2), 89-100. </a:t>
            </a:r>
          </a:p>
          <a:p>
            <a:pPr marL="457200" indent="-457200" algn="just">
              <a:lnSpc>
                <a:spcPct val="150000"/>
              </a:lnSpc>
              <a:spcAft>
                <a:spcPts val="800"/>
              </a:spcAft>
            </a:pPr>
            <a:r>
              <a:rPr lang="en-US" sz="1200" b="0" i="0" dirty="0" err="1">
                <a:solidFill>
                  <a:srgbClr val="222222"/>
                </a:solidFill>
                <a:effectLst/>
              </a:rPr>
              <a:t>Olivieri</a:t>
            </a:r>
            <a:r>
              <a:rPr lang="en-US" sz="1200" b="0" i="0" dirty="0">
                <a:solidFill>
                  <a:srgbClr val="222222"/>
                </a:solidFill>
                <a:effectLst/>
              </a:rPr>
              <a:t>, F., Koop, S. H. A., Van Leeuwen, K., &amp; </a:t>
            </a:r>
            <a:r>
              <a:rPr lang="en-US" sz="1200" b="0" i="0" dirty="0" err="1">
                <a:solidFill>
                  <a:srgbClr val="222222"/>
                </a:solidFill>
                <a:effectLst/>
              </a:rPr>
              <a:t>Hofman</a:t>
            </a:r>
            <a:r>
              <a:rPr lang="en-US" sz="1200" b="0" i="0" dirty="0">
                <a:solidFill>
                  <a:srgbClr val="222222"/>
                </a:solidFill>
                <a:effectLst/>
              </a:rPr>
              <a:t>, J. (2022). Enhancing governance capacity to ensure a long-term water supply: the case of Windhoek, Namibia. </a:t>
            </a:r>
            <a:r>
              <a:rPr lang="en-US" sz="1200" b="0" i="1" dirty="0">
                <a:solidFill>
                  <a:srgbClr val="222222"/>
                </a:solidFill>
                <a:effectLst/>
              </a:rPr>
              <a:t>Sustainability</a:t>
            </a:r>
            <a:r>
              <a:rPr lang="en-US" sz="1200" b="0" i="0" dirty="0">
                <a:solidFill>
                  <a:srgbClr val="222222"/>
                </a:solidFill>
                <a:effectLst/>
              </a:rPr>
              <a:t>, </a:t>
            </a:r>
            <a:r>
              <a:rPr lang="en-US" sz="1200" b="0" i="1" dirty="0">
                <a:solidFill>
                  <a:srgbClr val="222222"/>
                </a:solidFill>
                <a:effectLst/>
              </a:rPr>
              <a:t>14</a:t>
            </a:r>
            <a:r>
              <a:rPr lang="en-US" sz="1200" b="0" i="0" dirty="0">
                <a:solidFill>
                  <a:srgbClr val="222222"/>
                </a:solidFill>
                <a:effectLst/>
              </a:rPr>
              <a:t>(4), 2387.</a:t>
            </a:r>
          </a:p>
          <a:p>
            <a:pPr marL="457200" indent="-457200" algn="just">
              <a:lnSpc>
                <a:spcPct val="150000"/>
              </a:lnSpc>
              <a:spcAft>
                <a:spcPts val="800"/>
              </a:spcAft>
            </a:pPr>
            <a:r>
              <a:rPr lang="en-GB" sz="1200" dirty="0">
                <a:effectLst/>
                <a:ea typeface="Calibri" panose="020F0502020204030204" pitchFamily="34" charset="0"/>
              </a:rPr>
              <a:t>Turpie, J., Barnes, J., Arntzen, J., Nherera, B., Lange, G.-M., &amp; </a:t>
            </a:r>
            <a:r>
              <a:rPr lang="en-GB" sz="1200" dirty="0" err="1">
                <a:effectLst/>
                <a:ea typeface="Calibri" panose="020F0502020204030204" pitchFamily="34" charset="0"/>
              </a:rPr>
              <a:t>Buzwani</a:t>
            </a:r>
            <a:r>
              <a:rPr lang="en-GB" sz="1200" dirty="0">
                <a:effectLst/>
                <a:ea typeface="Calibri" panose="020F0502020204030204" pitchFamily="34" charset="0"/>
              </a:rPr>
              <a:t>, B. (2006). Economic value of the Okavango Delta, Botswana, and implications for management. </a:t>
            </a:r>
            <a:r>
              <a:rPr lang="en-GB" sz="1200" i="1" dirty="0">
                <a:effectLst/>
                <a:ea typeface="Calibri" panose="020F0502020204030204" pitchFamily="34" charset="0"/>
              </a:rPr>
              <a:t>International Union for Conservation of Nature, Directorate of Environmental Affairs and the Okavango Delta Management Project</a:t>
            </a:r>
            <a:r>
              <a:rPr lang="en-GB" sz="1200" dirty="0">
                <a:effectLst/>
                <a:ea typeface="Calibri" panose="020F0502020204030204" pitchFamily="34" charset="0"/>
              </a:rPr>
              <a:t>.</a:t>
            </a:r>
          </a:p>
          <a:p>
            <a:pPr marL="457200" indent="-457200" algn="just">
              <a:lnSpc>
                <a:spcPct val="150000"/>
              </a:lnSpc>
              <a:spcAft>
                <a:spcPts val="800"/>
              </a:spcAft>
            </a:pPr>
            <a:r>
              <a:rPr lang="en-US" sz="1200" dirty="0">
                <a:effectLst/>
                <a:ea typeface="Calibri" panose="020F0502020204030204" pitchFamily="34" charset="0"/>
                <a:cs typeface="Calibri" panose="020F0502020204030204" pitchFamily="34" charset="0"/>
              </a:rPr>
              <a:t>UNESCO. (2014). </a:t>
            </a:r>
            <a:r>
              <a:rPr lang="en-US" sz="1200" i="1" dirty="0">
                <a:effectLst/>
                <a:ea typeface="Calibri" panose="020F0502020204030204" pitchFamily="34" charset="0"/>
                <a:cs typeface="Calibri" panose="020F0502020204030204" pitchFamily="34" charset="0"/>
              </a:rPr>
              <a:t>Convention concerning the protection of the World cultural and natural heritage: decisions adopted by the World Heritage Committee at its 38th session</a:t>
            </a:r>
            <a:r>
              <a:rPr lang="en-US" sz="1200" dirty="0">
                <a:effectLst/>
                <a:ea typeface="Calibri" panose="020F0502020204030204" pitchFamily="34" charset="0"/>
                <a:cs typeface="Calibri" panose="020F0502020204030204" pitchFamily="34" charset="0"/>
              </a:rPr>
              <a:t>. </a:t>
            </a:r>
            <a:r>
              <a:rPr lang="en-US" sz="1200" u="sng" dirty="0">
                <a:solidFill>
                  <a:srgbClr val="0563C1"/>
                </a:solidFill>
                <a:effectLst/>
                <a:ea typeface="Calibri" panose="020F0502020204030204" pitchFamily="34" charset="0"/>
                <a:cs typeface="Calibri" panose="020F0502020204030204" pitchFamily="34" charset="0"/>
                <a:hlinkClick r:id="rId4"/>
              </a:rPr>
              <a:t>https://whc.unesco.org/archive/2014/whc14-38com-16en.pdf</a:t>
            </a:r>
            <a:endParaRPr lang="en-US" sz="1200" u="sng" dirty="0">
              <a:solidFill>
                <a:srgbClr val="0563C1"/>
              </a:solidFill>
              <a:effectLst/>
              <a:ea typeface="Calibri" panose="020F0502020204030204" pitchFamily="34" charset="0"/>
              <a:cs typeface="Calibri" panose="020F0502020204030204" pitchFamily="34" charset="0"/>
            </a:endParaRPr>
          </a:p>
          <a:p>
            <a:pPr marL="457200" indent="-457200" algn="just">
              <a:lnSpc>
                <a:spcPct val="150000"/>
              </a:lnSpc>
              <a:spcAft>
                <a:spcPts val="800"/>
              </a:spcAft>
            </a:pPr>
            <a:r>
              <a:rPr lang="en-US" sz="1200" dirty="0">
                <a:effectLst/>
                <a:ea typeface="Calibri" panose="020F0502020204030204" pitchFamily="34" charset="0"/>
              </a:rPr>
              <a:t>Yankson, E. (2022). Assessing the Implications of Planning Policy Innovation for Urban Drought Resilience: The Case of Water Supply in Windhoek, Namibia. </a:t>
            </a:r>
            <a:r>
              <a:rPr lang="en-US" sz="1200" i="1" dirty="0">
                <a:effectLst/>
                <a:ea typeface="Calibri" panose="020F0502020204030204" pitchFamily="34" charset="0"/>
              </a:rPr>
              <a:t>Proceedings of the 58th ISOCARP World Planning Congress</a:t>
            </a:r>
            <a:r>
              <a:rPr lang="en-US" sz="1200" dirty="0">
                <a:effectLst/>
                <a:ea typeface="Calibri" panose="020F0502020204030204" pitchFamily="34" charset="0"/>
              </a:rPr>
              <a:t>. </a:t>
            </a:r>
            <a:r>
              <a:rPr lang="en-US" sz="1200" dirty="0">
                <a:effectLst/>
                <a:ea typeface="Calibri" panose="020F0502020204030204" pitchFamily="34" charset="0"/>
                <a:hlinkClick r:id="rId5"/>
              </a:rPr>
              <a:t>https://doi.org/10.47472/DWCTAQRE</a:t>
            </a:r>
            <a:r>
              <a:rPr lang="en-US" sz="1200" dirty="0">
                <a:effectLst/>
                <a:ea typeface="Calibri" panose="020F0502020204030204" pitchFamily="34" charset="0"/>
              </a:rPr>
              <a:t> </a:t>
            </a:r>
            <a:endParaRPr lang="en-GB" sz="1200" dirty="0">
              <a:effectLst/>
              <a:ea typeface="Calibri" panose="020F0502020204030204" pitchFamily="34" charset="0"/>
            </a:endParaRPr>
          </a:p>
        </p:txBody>
      </p:sp>
      <p:sp>
        <p:nvSpPr>
          <p:cNvPr id="6" name="TextBox 5">
            <a:extLst>
              <a:ext uri="{FF2B5EF4-FFF2-40B4-BE49-F238E27FC236}">
                <a16:creationId xmlns:a16="http://schemas.microsoft.com/office/drawing/2014/main" id="{476C1FA5-0700-B3A7-1143-CC61890D88A8}"/>
              </a:ext>
            </a:extLst>
          </p:cNvPr>
          <p:cNvSpPr txBox="1"/>
          <p:nvPr/>
        </p:nvSpPr>
        <p:spPr>
          <a:xfrm>
            <a:off x="178165" y="3259723"/>
            <a:ext cx="15331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References</a:t>
            </a:r>
            <a:endParaRPr kumimoji="0" lang="en-GB" sz="16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540361253"/>
      </p:ext>
    </p:extLst>
  </p:cSld>
  <p:clrMapOvr>
    <a:masterClrMapping/>
  </p:clrMapOvr>
  <mc:AlternateContent xmlns:mc="http://schemas.openxmlformats.org/markup-compatibility/2006" xmlns:p14="http://schemas.microsoft.com/office/powerpoint/2010/main">
    <mc:Choice Requires="p14">
      <p:transition spd="slow" p14:dur="2000" advTm="3392"/>
    </mc:Choice>
    <mc:Fallback xmlns="">
      <p:transition spd="slow" advTm="339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ADFAAEE-AD37-BFB0-8C34-5DB6C0108A50}"/>
              </a:ext>
            </a:extLst>
          </p:cNvPr>
          <p:cNvSpPr txBox="1"/>
          <p:nvPr/>
        </p:nvSpPr>
        <p:spPr>
          <a:xfrm>
            <a:off x="4872978" y="181429"/>
            <a:ext cx="2296388" cy="523220"/>
          </a:xfrm>
          <a:prstGeom prst="rect">
            <a:avLst/>
          </a:prstGeom>
          <a:noFill/>
        </p:spPr>
        <p:txBody>
          <a:bodyPr wrap="square" rtlCol="0">
            <a:spAutoFit/>
          </a:bodyPr>
          <a:lstStyle/>
          <a:p>
            <a:r>
              <a:rPr lang="en-US" sz="2800" dirty="0">
                <a:solidFill>
                  <a:srgbClr val="1E2C59"/>
                </a:solidFill>
                <a:effectLst>
                  <a:outerShdw blurRad="50800" dist="38100" algn="l" rotWithShape="0">
                    <a:prstClr val="black">
                      <a:alpha val="40000"/>
                    </a:prstClr>
                  </a:outerShdw>
                </a:effectLst>
                <a:latin typeface="Arial Black" panose="020B0A04020102020204" pitchFamily="34" charset="0"/>
              </a:rPr>
              <a:t>Thank you</a:t>
            </a:r>
            <a:endParaRPr lang="en-GB" sz="2800" dirty="0">
              <a:solidFill>
                <a:srgbClr val="1E2C59"/>
              </a:solidFill>
              <a:effectLst>
                <a:outerShdw blurRad="50800" dist="38100" algn="l" rotWithShape="0">
                  <a:prstClr val="black">
                    <a:alpha val="40000"/>
                  </a:prstClr>
                </a:outerShdw>
              </a:effectLst>
              <a:latin typeface="Arial Black" panose="020B0A04020102020204" pitchFamily="34" charset="0"/>
            </a:endParaRPr>
          </a:p>
        </p:txBody>
      </p:sp>
      <p:pic>
        <p:nvPicPr>
          <p:cNvPr id="28" name="Picture 27">
            <a:extLst>
              <a:ext uri="{FF2B5EF4-FFF2-40B4-BE49-F238E27FC236}">
                <a16:creationId xmlns:a16="http://schemas.microsoft.com/office/drawing/2014/main" id="{780AAC8F-6BFD-B415-AC2F-0A779371F865}"/>
              </a:ext>
            </a:extLst>
          </p:cNvPr>
          <p:cNvPicPr>
            <a:picLocks noChangeAspect="1"/>
          </p:cNvPicPr>
          <p:nvPr/>
        </p:nvPicPr>
        <p:blipFill>
          <a:blip r:embed="rId3"/>
          <a:stretch>
            <a:fillRect/>
          </a:stretch>
        </p:blipFill>
        <p:spPr>
          <a:xfrm>
            <a:off x="2537799" y="704649"/>
            <a:ext cx="6966746" cy="3961236"/>
          </a:xfrm>
          <a:prstGeom prst="rect">
            <a:avLst/>
          </a:prstGeom>
        </p:spPr>
      </p:pic>
      <p:sp>
        <p:nvSpPr>
          <p:cNvPr id="5" name="TextBox 4">
            <a:extLst>
              <a:ext uri="{FF2B5EF4-FFF2-40B4-BE49-F238E27FC236}">
                <a16:creationId xmlns:a16="http://schemas.microsoft.com/office/drawing/2014/main" id="{BAB6CAFC-61CF-9B5A-637C-F0E301C451ED}"/>
              </a:ext>
            </a:extLst>
          </p:cNvPr>
          <p:cNvSpPr txBox="1"/>
          <p:nvPr/>
        </p:nvSpPr>
        <p:spPr>
          <a:xfrm>
            <a:off x="544429" y="5435310"/>
            <a:ext cx="5326981" cy="1200329"/>
          </a:xfrm>
          <a:prstGeom prst="rect">
            <a:avLst/>
          </a:prstGeom>
          <a:noFill/>
          <a:ln w="19050">
            <a:solidFill>
              <a:srgbClr val="1E2C59"/>
            </a:solidFill>
          </a:ln>
        </p:spPr>
        <p:txBody>
          <a:bodyPr wrap="square">
            <a:spAutoFit/>
          </a:bodyPr>
          <a:lstStyle/>
          <a:p>
            <a:pPr algn="l" rtl="0">
              <a:buNone/>
            </a:pPr>
            <a:r>
              <a:rPr lang="en-GB" b="1" i="0" dirty="0">
                <a:solidFill>
                  <a:srgbClr val="000000"/>
                </a:solidFill>
                <a:effectLst/>
                <a:latin typeface="Helvetica" panose="020B0604020202020204" pitchFamily="34" charset="0"/>
              </a:rPr>
              <a:t>Otlaadisa Tafila </a:t>
            </a:r>
            <a:endParaRPr lang="en-GB" b="1" dirty="0">
              <a:solidFill>
                <a:srgbClr val="000000"/>
              </a:solidFill>
              <a:latin typeface="Helvetica" panose="020B0604020202020204" pitchFamily="34" charset="0"/>
            </a:endParaRPr>
          </a:p>
          <a:p>
            <a:pPr algn="l" rtl="0">
              <a:buNone/>
            </a:pPr>
            <a:r>
              <a:rPr lang="en-GB" b="0" i="1" dirty="0">
                <a:solidFill>
                  <a:srgbClr val="222222"/>
                </a:solidFill>
                <a:effectLst/>
                <a:latin typeface="Helvetica" panose="020B0604020202020204" pitchFamily="34" charset="0"/>
              </a:rPr>
              <a:t>PhD. Candidate, Spatial Science (NUST, Namibia)</a:t>
            </a:r>
            <a:endParaRPr lang="en-GB" b="0" i="0" dirty="0">
              <a:solidFill>
                <a:srgbClr val="222222"/>
              </a:solidFill>
              <a:effectLst/>
              <a:latin typeface="Helvetica" panose="020B0604020202020204" pitchFamily="34" charset="0"/>
            </a:endParaRPr>
          </a:p>
          <a:p>
            <a:pPr algn="l" rtl="0"/>
            <a:r>
              <a:rPr lang="en-GB" i="1" dirty="0">
                <a:solidFill>
                  <a:srgbClr val="222222"/>
                </a:solidFill>
                <a:latin typeface="Helvetica" panose="020B0604020202020204" pitchFamily="34" charset="0"/>
              </a:rPr>
              <a:t>Email: </a:t>
            </a:r>
            <a:r>
              <a:rPr lang="en-GB" i="1" dirty="0">
                <a:solidFill>
                  <a:srgbClr val="222222"/>
                </a:solidFill>
                <a:latin typeface="Helvetica" panose="020B0604020202020204" pitchFamily="34" charset="0"/>
                <a:hlinkClick r:id="rId4"/>
              </a:rPr>
              <a:t>tafilaota@gmail.com</a:t>
            </a:r>
            <a:r>
              <a:rPr lang="en-GB" i="1" dirty="0">
                <a:solidFill>
                  <a:srgbClr val="222222"/>
                </a:solidFill>
                <a:latin typeface="Helvetica" panose="020B0604020202020204" pitchFamily="34" charset="0"/>
              </a:rPr>
              <a:t> </a:t>
            </a:r>
          </a:p>
          <a:p>
            <a:pPr algn="l" rtl="0"/>
            <a:r>
              <a:rPr lang="en-GB" b="0" i="1" dirty="0">
                <a:solidFill>
                  <a:srgbClr val="222222"/>
                </a:solidFill>
                <a:effectLst/>
                <a:latin typeface="Helvetica" panose="020B0604020202020204" pitchFamily="34" charset="0"/>
              </a:rPr>
              <a:t>Cell: +267 72 741 337</a:t>
            </a:r>
            <a:endParaRPr lang="en-GB" b="0" i="0" dirty="0">
              <a:solidFill>
                <a:srgbClr val="222222"/>
              </a:solidFill>
              <a:effectLst/>
              <a:latin typeface="Helvetica" panose="020B0604020202020204" pitchFamily="34" charset="0"/>
            </a:endParaRPr>
          </a:p>
        </p:txBody>
      </p:sp>
      <p:pic>
        <p:nvPicPr>
          <p:cNvPr id="8" name="Picture 7">
            <a:extLst>
              <a:ext uri="{FF2B5EF4-FFF2-40B4-BE49-F238E27FC236}">
                <a16:creationId xmlns:a16="http://schemas.microsoft.com/office/drawing/2014/main" id="{537D52F7-AF3C-4CC1-AA50-D9325E4735BC}"/>
              </a:ext>
            </a:extLst>
          </p:cNvPr>
          <p:cNvPicPr>
            <a:picLocks noChangeAspect="1"/>
          </p:cNvPicPr>
          <p:nvPr/>
        </p:nvPicPr>
        <p:blipFill>
          <a:blip r:embed="rId5"/>
          <a:stretch>
            <a:fillRect/>
          </a:stretch>
        </p:blipFill>
        <p:spPr>
          <a:xfrm>
            <a:off x="7375358" y="5435310"/>
            <a:ext cx="1235960" cy="1220795"/>
          </a:xfrm>
          <a:prstGeom prst="rect">
            <a:avLst/>
          </a:prstGeom>
        </p:spPr>
      </p:pic>
    </p:spTree>
    <p:extLst>
      <p:ext uri="{BB962C8B-B14F-4D97-AF65-F5344CB8AC3E}">
        <p14:creationId xmlns:p14="http://schemas.microsoft.com/office/powerpoint/2010/main" val="3486762684"/>
      </p:ext>
    </p:extLst>
  </p:cSld>
  <p:clrMapOvr>
    <a:masterClrMapping/>
  </p:clrMapOvr>
  <mc:AlternateContent xmlns:mc="http://schemas.openxmlformats.org/markup-compatibility/2006" xmlns:p14="http://schemas.microsoft.com/office/powerpoint/2010/main">
    <mc:Choice Requires="p14">
      <p:transition spd="slow" p14:dur="2000" advTm="23206"/>
    </mc:Choice>
    <mc:Fallback xmlns="">
      <p:transition spd="slow" advTm="2320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bg1"/>
            </a:gs>
            <a:gs pos="85000">
              <a:srgbClr val="1E2C59"/>
            </a:gs>
          </a:gsLst>
          <a:lin ang="10800000" scaled="1"/>
          <a:tileRect/>
        </a:gra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8656ECC5-7C19-3E65-CE64-555D58B454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4" r="13124"/>
          <a:stretch/>
        </p:blipFill>
        <p:spPr bwMode="auto">
          <a:xfrm>
            <a:off x="1818210" y="-1"/>
            <a:ext cx="10373790"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Oval 3">
            <a:extLst>
              <a:ext uri="{FF2B5EF4-FFF2-40B4-BE49-F238E27FC236}">
                <a16:creationId xmlns:a16="http://schemas.microsoft.com/office/drawing/2014/main" id="{F3D00AB0-51AD-96A1-D550-C95907824C8F}"/>
              </a:ext>
            </a:extLst>
          </p:cNvPr>
          <p:cNvSpPr/>
          <p:nvPr/>
        </p:nvSpPr>
        <p:spPr>
          <a:xfrm>
            <a:off x="11575868" y="6237514"/>
            <a:ext cx="540000" cy="540000"/>
          </a:xfrm>
          <a:prstGeom prst="ellipse">
            <a:avLst/>
          </a:prstGeom>
          <a:solidFill>
            <a:srgbClr val="202E5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01</a:t>
            </a: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7E507D66-ECD8-2A2B-8238-2C8071CDE14A}"/>
              </a:ext>
            </a:extLst>
          </p:cNvPr>
          <p:cNvSpPr txBox="1"/>
          <p:nvPr/>
        </p:nvSpPr>
        <p:spPr>
          <a:xfrm>
            <a:off x="321416" y="3228944"/>
            <a:ext cx="1203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Outline</a:t>
            </a:r>
            <a:endParaRPr kumimoji="0" lang="en-GB" sz="2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graphicFrame>
        <p:nvGraphicFramePr>
          <p:cNvPr id="6" name="Diagram 5">
            <a:extLst>
              <a:ext uri="{FF2B5EF4-FFF2-40B4-BE49-F238E27FC236}">
                <a16:creationId xmlns:a16="http://schemas.microsoft.com/office/drawing/2014/main" id="{28E429BC-02CF-5AB8-2291-7AF36CF45E49}"/>
              </a:ext>
            </a:extLst>
          </p:cNvPr>
          <p:cNvGraphicFramePr/>
          <p:nvPr>
            <p:extLst>
              <p:ext uri="{D42A27DB-BD31-4B8C-83A1-F6EECF244321}">
                <p14:modId xmlns:p14="http://schemas.microsoft.com/office/powerpoint/2010/main" val="3623859903"/>
              </p:ext>
            </p:extLst>
          </p:nvPr>
        </p:nvGraphicFramePr>
        <p:xfrm>
          <a:off x="4561475" y="924758"/>
          <a:ext cx="4652099" cy="5008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0871674"/>
      </p:ext>
    </p:extLst>
  </p:cSld>
  <p:clrMapOvr>
    <a:masterClrMapping/>
  </p:clrMapOvr>
  <mc:AlternateContent xmlns:mc="http://schemas.openxmlformats.org/markup-compatibility/2006" xmlns:p14="http://schemas.microsoft.com/office/powerpoint/2010/main">
    <mc:Choice Requires="p14">
      <p:transition spd="slow" p14:dur="2000" advTm="4696"/>
    </mc:Choice>
    <mc:Fallback xmlns="">
      <p:transition spd="slow" advTm="469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bg1"/>
            </a:gs>
            <a:gs pos="85000">
              <a:schemeClr val="accent1"/>
            </a:gs>
          </a:gsLst>
          <a:lin ang="10800000" scaled="1"/>
          <a:tileRect/>
        </a:gradFill>
        <a:effectLst/>
      </p:bgPr>
    </p:bg>
    <p:spTree>
      <p:nvGrpSpPr>
        <p:cNvPr id="1" name="">
          <a:extLst>
            <a:ext uri="{FF2B5EF4-FFF2-40B4-BE49-F238E27FC236}">
              <a16:creationId xmlns:a16="http://schemas.microsoft.com/office/drawing/2014/main" id="{43ADB4B3-2759-2B2A-8457-E8FAEF3A5E3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61E4CEEF-DC66-9062-9B4D-DCC63A0AA21A}"/>
              </a:ext>
            </a:extLst>
          </p:cNvPr>
          <p:cNvSpPr/>
          <p:nvPr/>
        </p:nvSpPr>
        <p:spPr>
          <a:xfrm>
            <a:off x="11575868" y="6237514"/>
            <a:ext cx="540000" cy="540000"/>
          </a:xfrm>
          <a:prstGeom prst="ellipse">
            <a:avLst/>
          </a:prstGeom>
          <a:solidFill>
            <a:srgbClr val="202E5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02</a:t>
            </a:r>
          </a:p>
        </p:txBody>
      </p:sp>
      <p:graphicFrame>
        <p:nvGraphicFramePr>
          <p:cNvPr id="5" name="Table 4">
            <a:extLst>
              <a:ext uri="{FF2B5EF4-FFF2-40B4-BE49-F238E27FC236}">
                <a16:creationId xmlns:a16="http://schemas.microsoft.com/office/drawing/2014/main" id="{50167DF7-39A6-5261-7E69-B3BAE1FAECF1}"/>
              </a:ext>
            </a:extLst>
          </p:cNvPr>
          <p:cNvGraphicFramePr>
            <a:graphicFrameLocks noGrp="1"/>
          </p:cNvGraphicFramePr>
          <p:nvPr>
            <p:extLst>
              <p:ext uri="{D42A27DB-BD31-4B8C-83A1-F6EECF244321}">
                <p14:modId xmlns:p14="http://schemas.microsoft.com/office/powerpoint/2010/main" val="4285817430"/>
              </p:ext>
            </p:extLst>
          </p:nvPr>
        </p:nvGraphicFramePr>
        <p:xfrm>
          <a:off x="0" y="0"/>
          <a:ext cx="1828800" cy="6858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288479215"/>
                    </a:ext>
                  </a:extLst>
                </a:gridCol>
              </a:tblGrid>
              <a:tr h="1124212">
                <a:tc>
                  <a:txBody>
                    <a:bodyPr/>
                    <a:lstStyle/>
                    <a:p>
                      <a:pPr algn="ctr"/>
                      <a:r>
                        <a:rPr lang="en-US" sz="1600" b="1" dirty="0">
                          <a:solidFill>
                            <a:schemeClr val="bg1"/>
                          </a:solidFill>
                          <a:latin typeface="Arial Black" panose="020B0A04020102020204" pitchFamily="34" charset="0"/>
                        </a:rPr>
                        <a:t>Introduction</a:t>
                      </a:r>
                      <a:endParaRPr lang="en-GB" sz="1600" b="1" dirty="0">
                        <a:solidFill>
                          <a:schemeClr val="bg1"/>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E2C59"/>
                    </a:solidFill>
                  </a:tcPr>
                </a:tc>
                <a:extLst>
                  <a:ext uri="{0D108BD9-81ED-4DB2-BD59-A6C34878D82A}">
                    <a16:rowId xmlns:a16="http://schemas.microsoft.com/office/drawing/2014/main" val="3662705542"/>
                  </a:ext>
                </a:extLst>
              </a:tr>
              <a:tr h="1236940">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0" i="0" dirty="0">
                          <a:solidFill>
                            <a:schemeClr val="bg1">
                              <a:lumMod val="50000"/>
                            </a:schemeClr>
                          </a:solidFill>
                          <a:latin typeface="Arial Black" panose="020B0A04020102020204" pitchFamily="34" charset="0"/>
                        </a:rPr>
                        <a:t>Main and specific Objectives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46476104"/>
                  </a:ext>
                </a:extLst>
              </a:tr>
              <a:tr h="1124212">
                <a:tc>
                  <a:txBody>
                    <a:bodyPr/>
                    <a:lstStyle/>
                    <a:p>
                      <a:pPr algn="ctr"/>
                      <a:r>
                        <a:rPr lang="en-US" sz="1600" b="1" dirty="0">
                          <a:solidFill>
                            <a:schemeClr val="bg1">
                              <a:lumMod val="50000"/>
                            </a:schemeClr>
                          </a:solidFill>
                          <a:latin typeface="Arial Black" panose="020B0A04020102020204" pitchFamily="34" charset="0"/>
                        </a:rPr>
                        <a:t>Methodology</a:t>
                      </a:r>
                      <a:endParaRPr lang="en-GB" sz="1600" b="1" dirty="0">
                        <a:solidFill>
                          <a:schemeClr val="bg1">
                            <a:lumMod val="50000"/>
                          </a:schemeClr>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17351731"/>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Arial Black" panose="020B0A04020102020204" pitchFamily="34" charset="0"/>
                        </a:rPr>
                        <a:t>Results and Discussions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07988443"/>
                  </a:ext>
                </a:extLst>
              </a:tr>
              <a:tr h="1124212">
                <a:tc>
                  <a:txBody>
                    <a:bodyPr/>
                    <a:lstStyle/>
                    <a:p>
                      <a:pPr algn="ctr"/>
                      <a:r>
                        <a:rPr lang="en-US" sz="1600" b="1" dirty="0">
                          <a:solidFill>
                            <a:schemeClr val="bg1">
                              <a:lumMod val="50000"/>
                            </a:schemeClr>
                          </a:solidFill>
                          <a:latin typeface="Arial Black" panose="020B0A04020102020204" pitchFamily="34" charset="0"/>
                        </a:rPr>
                        <a:t>Conclusion</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79355"/>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Arial Black" panose="020B0A04020102020204" pitchFamily="34" charset="0"/>
                        </a:rPr>
                        <a:t>Transboundary implications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6426833"/>
                  </a:ext>
                </a:extLst>
              </a:tr>
            </a:tbl>
          </a:graphicData>
        </a:graphic>
      </p:graphicFrame>
      <p:sp>
        <p:nvSpPr>
          <p:cNvPr id="2" name="TextBox 1">
            <a:extLst>
              <a:ext uri="{FF2B5EF4-FFF2-40B4-BE49-F238E27FC236}">
                <a16:creationId xmlns:a16="http://schemas.microsoft.com/office/drawing/2014/main" id="{C3A29A9F-5841-3D75-E644-07F3D347BF00}"/>
              </a:ext>
            </a:extLst>
          </p:cNvPr>
          <p:cNvSpPr txBox="1"/>
          <p:nvPr/>
        </p:nvSpPr>
        <p:spPr>
          <a:xfrm>
            <a:off x="2668927" y="751922"/>
            <a:ext cx="3739656" cy="2821542"/>
          </a:xfrm>
          <a:prstGeom prst="rect">
            <a:avLst/>
          </a:prstGeom>
          <a:noFill/>
        </p:spPr>
        <p:txBody>
          <a:bodyPr wrap="square">
            <a:spAutoFit/>
          </a:bodyPr>
          <a:lstStyle/>
          <a:p>
            <a:pPr marL="285750" lvl="1" indent="-285750">
              <a:lnSpc>
                <a:spcPct val="107000"/>
              </a:lnSpc>
              <a:spcBef>
                <a:spcPts val="200"/>
              </a:spcBef>
              <a:buFont typeface="Wingdings" panose="05000000000000000000" pitchFamily="2" charset="2"/>
              <a:buChar char="v"/>
            </a:pPr>
            <a:r>
              <a:rPr lang="en-US" sz="1600" b="1" dirty="0">
                <a:effectLst/>
                <a:latin typeface="Arial" panose="020B0604020202020204" pitchFamily="34" charset="0"/>
                <a:ea typeface="Times New Roman" panose="02020603050405020304" pitchFamily="18" charset="0"/>
                <a:cs typeface="Arial" panose="020B0604020202020204" pitchFamily="34" charset="0"/>
              </a:rPr>
              <a:t>Geographical scope </a:t>
            </a:r>
          </a:p>
          <a:p>
            <a:pPr marL="361950" lvl="1" indent="-361950">
              <a:lnSpc>
                <a:spcPct val="107000"/>
              </a:lnSpc>
              <a:spcBef>
                <a:spcPts val="200"/>
              </a:spcBef>
            </a:pP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a:effectLst/>
                <a:latin typeface="Arial" panose="020B0604020202020204" pitchFamily="34" charset="0"/>
                <a:ea typeface="Times New Roman" panose="02020603050405020304" pitchFamily="18" charset="0"/>
                <a:cs typeface="Arial" panose="020B0604020202020204" pitchFamily="34" charset="0"/>
              </a:rPr>
              <a:t>(Okavango River system - 3 riparian states)</a:t>
            </a:r>
          </a:p>
          <a:p>
            <a:pPr marL="534988" lvl="2" indent="-285750">
              <a:lnSpc>
                <a:spcPct val="107000"/>
              </a:lnSpc>
              <a:spcBef>
                <a:spcPts val="200"/>
              </a:spcBef>
              <a:buFontTx/>
              <a:buChar char="-"/>
            </a:pPr>
            <a:r>
              <a:rPr lang="en-US" sz="1600" dirty="0">
                <a:latin typeface="Arial" panose="020B0604020202020204" pitchFamily="34" charset="0"/>
                <a:ea typeface="Times New Roman" panose="02020603050405020304" pitchFamily="18" charset="0"/>
                <a:cs typeface="Arial" panose="020B0604020202020204" pitchFamily="34" charset="0"/>
              </a:rPr>
              <a:t>Delta in northwestern Botswana</a:t>
            </a:r>
          </a:p>
          <a:p>
            <a:pPr marL="534988" lvl="2" indent="-285750">
              <a:lnSpc>
                <a:spcPct val="107000"/>
              </a:lnSpc>
              <a:spcBef>
                <a:spcPts val="200"/>
              </a:spcBef>
              <a:buFontTx/>
              <a:buChar char="-"/>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534988" lvl="2" indent="-266700">
              <a:lnSpc>
                <a:spcPct val="107000"/>
              </a:lnSpc>
              <a:spcBef>
                <a:spcPts val="200"/>
              </a:spcBef>
              <a:buFontTx/>
              <a:buChar char="-"/>
            </a:pPr>
            <a:r>
              <a:rPr lang="en-US" sz="1600" dirty="0">
                <a:latin typeface="Arial" panose="020B0604020202020204" pitchFamily="34" charset="0"/>
                <a:ea typeface="Times New Roman" panose="02020603050405020304" pitchFamily="18" charset="0"/>
                <a:cs typeface="Arial" panose="020B0604020202020204" pitchFamily="34" charset="0"/>
              </a:rPr>
              <a:t>~3</a:t>
            </a:r>
            <a:r>
              <a:rPr lang="en-US" sz="1600" dirty="0">
                <a:effectLst/>
                <a:latin typeface="Arial" panose="020B0604020202020204" pitchFamily="34" charset="0"/>
                <a:ea typeface="Times New Roman" panose="02020603050405020304" pitchFamily="18" charset="0"/>
                <a:cs typeface="Arial" panose="020B0604020202020204" pitchFamily="34" charset="0"/>
              </a:rPr>
              <a:t>0 000 km</a:t>
            </a:r>
            <a:r>
              <a:rPr lang="en-US" sz="1600" baseline="30000" dirty="0">
                <a:effectLst/>
                <a:latin typeface="Arial" panose="020B0604020202020204" pitchFamily="34" charset="0"/>
                <a:ea typeface="Times New Roman" panose="02020603050405020304" pitchFamily="18" charset="0"/>
                <a:cs typeface="Arial" panose="020B0604020202020204" pitchFamily="34" charset="0"/>
              </a:rPr>
              <a:t>2 </a:t>
            </a:r>
            <a:r>
              <a:rPr lang="en-US" sz="1200" dirty="0">
                <a:effectLst/>
                <a:latin typeface="Arial" panose="020B0604020202020204" pitchFamily="34" charset="0"/>
                <a:ea typeface="Times New Roman" panose="02020603050405020304" pitchFamily="18" charset="0"/>
                <a:cs typeface="Arial" panose="020B0604020202020204" pitchFamily="34" charset="0"/>
              </a:rPr>
              <a:t>(Bauer et al., 2006)</a:t>
            </a:r>
          </a:p>
          <a:p>
            <a:pPr marL="534988" lvl="2" indent="-266700">
              <a:lnSpc>
                <a:spcPct val="107000"/>
              </a:lnSpc>
              <a:spcBef>
                <a:spcPts val="200"/>
              </a:spcBef>
              <a:buFontTx/>
              <a:buChar cha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534988" lvl="2" indent="-266700">
              <a:lnSpc>
                <a:spcPct val="107000"/>
              </a:lnSpc>
              <a:spcBef>
                <a:spcPts val="200"/>
              </a:spcBef>
              <a:buFontTx/>
              <a:buChar char="-"/>
            </a:pPr>
            <a:r>
              <a:rPr lang="en-US" sz="1600" dirty="0">
                <a:latin typeface="Arial" panose="020B0604020202020204" pitchFamily="34" charset="0"/>
                <a:ea typeface="Times New Roman" panose="02020603050405020304" pitchFamily="18" charset="0"/>
                <a:cs typeface="Arial" panose="020B0604020202020204" pitchFamily="34" charset="0"/>
              </a:rPr>
              <a:t>Source of water: Angolan highlands, precipitation</a:t>
            </a:r>
          </a:p>
          <a:p>
            <a:pPr marL="268288" lvl="2">
              <a:lnSpc>
                <a:spcPct val="107000"/>
              </a:lnSpc>
              <a:spcBef>
                <a:spcPts val="200"/>
              </a:spcBef>
            </a:pP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descr="A map of the african continent&#10;&#10;Description automatically generated">
            <a:extLst>
              <a:ext uri="{FF2B5EF4-FFF2-40B4-BE49-F238E27FC236}">
                <a16:creationId xmlns:a16="http://schemas.microsoft.com/office/drawing/2014/main" id="{6F75A853-1F93-E9FB-6417-B96B8EFAC7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697" y="281909"/>
            <a:ext cx="5320171" cy="3761568"/>
          </a:xfrm>
          <a:prstGeom prst="rect">
            <a:avLst/>
          </a:prstGeom>
          <a:ln>
            <a:solidFill>
              <a:schemeClr val="tx1"/>
            </a:solidFill>
          </a:ln>
        </p:spPr>
      </p:pic>
      <p:sp>
        <p:nvSpPr>
          <p:cNvPr id="6" name="TextBox 5">
            <a:extLst>
              <a:ext uri="{FF2B5EF4-FFF2-40B4-BE49-F238E27FC236}">
                <a16:creationId xmlns:a16="http://schemas.microsoft.com/office/drawing/2014/main" id="{C32995C0-0577-D8AA-6D65-9BD6316D77EF}"/>
              </a:ext>
            </a:extLst>
          </p:cNvPr>
          <p:cNvSpPr txBox="1"/>
          <p:nvPr/>
        </p:nvSpPr>
        <p:spPr>
          <a:xfrm>
            <a:off x="6525697" y="4090127"/>
            <a:ext cx="429259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Figure 1. Geographical scope of the Okavango river basin</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6EF36A0-C73E-1EC8-8B06-7A21C84BDECE}"/>
              </a:ext>
            </a:extLst>
          </p:cNvPr>
          <p:cNvSpPr txBox="1"/>
          <p:nvPr/>
        </p:nvSpPr>
        <p:spPr>
          <a:xfrm>
            <a:off x="2668927" y="3794662"/>
            <a:ext cx="6400799" cy="2465034"/>
          </a:xfrm>
          <a:prstGeom prst="rect">
            <a:avLst/>
          </a:prstGeom>
          <a:noFill/>
        </p:spPr>
        <p:txBody>
          <a:bodyPr wrap="square">
            <a:spAutoFit/>
          </a:bodyPr>
          <a:lstStyle/>
          <a:p>
            <a:pPr marL="285750" lvl="2" indent="-285750">
              <a:lnSpc>
                <a:spcPct val="107000"/>
              </a:lnSpc>
              <a:spcBef>
                <a:spcPts val="200"/>
              </a:spcBef>
              <a:buFont typeface="Wingdings" panose="05000000000000000000" pitchFamily="2" charset="2"/>
              <a:buChar char="v"/>
            </a:pPr>
            <a:r>
              <a:rPr lang="en-US" sz="1800" b="1" dirty="0">
                <a:latin typeface="Arial" panose="020B0604020202020204" pitchFamily="34" charset="0"/>
                <a:ea typeface="Times New Roman" panose="02020603050405020304" pitchFamily="18" charset="0"/>
                <a:cs typeface="Arial" panose="020B0604020202020204" pitchFamily="34" charset="0"/>
              </a:rPr>
              <a:t>Deltaic important facts:</a:t>
            </a:r>
          </a:p>
          <a:p>
            <a:pPr marL="285750" lvl="2" indent="-285750">
              <a:lnSpc>
                <a:spcPct val="107000"/>
              </a:lnSpc>
              <a:spcBef>
                <a:spcPts val="200"/>
              </a:spcBef>
              <a:buFont typeface="Wingdings" panose="05000000000000000000" pitchFamily="2" charset="2"/>
              <a:buChar char="v"/>
            </a:pPr>
            <a:endParaRPr lang="en-US" sz="1800" b="1" dirty="0">
              <a:latin typeface="Arial" panose="020B0604020202020204" pitchFamily="34" charset="0"/>
              <a:ea typeface="Times New Roman" panose="02020603050405020304" pitchFamily="18" charset="0"/>
              <a:cs typeface="Arial" panose="020B0604020202020204" pitchFamily="34" charset="0"/>
            </a:endParaRPr>
          </a:p>
          <a:p>
            <a:pPr marL="534988" lvl="2" indent="-285750">
              <a:spcBef>
                <a:spcPts val="200"/>
              </a:spcBef>
              <a:buFontTx/>
              <a:buChar char="-"/>
            </a:pPr>
            <a:r>
              <a:rPr lang="en-US" sz="1800" dirty="0">
                <a:latin typeface="Arial" panose="020B0604020202020204" pitchFamily="34" charset="0"/>
                <a:ea typeface="Times New Roman" panose="02020603050405020304" pitchFamily="18" charset="0"/>
                <a:cs typeface="Arial" panose="020B0604020202020204" pitchFamily="34" charset="0"/>
              </a:rPr>
              <a:t>Endorheic delta</a:t>
            </a:r>
          </a:p>
          <a:p>
            <a:pPr marL="534988" lvl="2" indent="-285750">
              <a:spcBef>
                <a:spcPts val="200"/>
              </a:spcBef>
              <a:buFontTx/>
              <a:buChar char="-"/>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534988" lvl="2" indent="-285750">
              <a:spcBef>
                <a:spcPts val="200"/>
              </a:spcBef>
              <a:buFontTx/>
              <a:buChar char="-"/>
            </a:pPr>
            <a:r>
              <a:rPr lang="en-US" sz="1800" dirty="0">
                <a:latin typeface="Arial" panose="020B0604020202020204" pitchFamily="34" charset="0"/>
                <a:ea typeface="Times New Roman" panose="02020603050405020304" pitchFamily="18" charset="0"/>
                <a:cs typeface="Arial" panose="020B0604020202020204" pitchFamily="34" charset="0"/>
              </a:rPr>
              <a:t>UNESCO World heritage site </a:t>
            </a:r>
            <a:r>
              <a:rPr lang="en-US" sz="1400" dirty="0">
                <a:latin typeface="Arial" panose="020B0604020202020204" pitchFamily="34" charset="0"/>
                <a:ea typeface="Times New Roman" panose="02020603050405020304" pitchFamily="18" charset="0"/>
                <a:cs typeface="Arial" panose="020B0604020202020204" pitchFamily="34" charset="0"/>
              </a:rPr>
              <a:t>(UNESCO 2014)</a:t>
            </a:r>
          </a:p>
          <a:p>
            <a:pPr marL="534988" lvl="2" indent="-285750">
              <a:spcBef>
                <a:spcPts val="200"/>
              </a:spcBef>
              <a:buFontTx/>
              <a:buChar char="-"/>
            </a:pP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534988" lvl="2" indent="-285750">
              <a:spcBef>
                <a:spcPts val="200"/>
              </a:spcBef>
              <a:buFontTx/>
              <a:buChar char="-"/>
            </a:pPr>
            <a:r>
              <a:rPr lang="en-US" sz="1800" dirty="0">
                <a:latin typeface="Arial" panose="020B0604020202020204" pitchFamily="34" charset="0"/>
                <a:ea typeface="Times New Roman" panose="02020603050405020304" pitchFamily="18" charset="0"/>
                <a:cs typeface="Arial" panose="020B0604020202020204" pitchFamily="34" charset="0"/>
              </a:rPr>
              <a:t>Wetland of international importance – 1997 Ramsar Convention </a:t>
            </a:r>
            <a:r>
              <a:rPr lang="en-US" sz="1400" dirty="0">
                <a:latin typeface="Arial" panose="020B0604020202020204" pitchFamily="34" charset="0"/>
                <a:ea typeface="Times New Roman" panose="02020603050405020304" pitchFamily="18" charset="0"/>
                <a:cs typeface="Arial" panose="020B0604020202020204" pitchFamily="34" charset="0"/>
              </a:rPr>
              <a:t>(Turpie et al., 2006).</a:t>
            </a:r>
          </a:p>
        </p:txBody>
      </p:sp>
    </p:spTree>
    <p:extLst>
      <p:ext uri="{BB962C8B-B14F-4D97-AF65-F5344CB8AC3E}">
        <p14:creationId xmlns:p14="http://schemas.microsoft.com/office/powerpoint/2010/main" val="1953936262"/>
      </p:ext>
    </p:extLst>
  </p:cSld>
  <p:clrMapOvr>
    <a:masterClrMapping/>
  </p:clrMapOvr>
  <mc:AlternateContent xmlns:mc="http://schemas.openxmlformats.org/markup-compatibility/2006" xmlns:p14="http://schemas.microsoft.com/office/powerpoint/2010/main">
    <mc:Choice Requires="p14">
      <p:transition spd="slow" p14:dur="2000" advTm="57844"/>
    </mc:Choice>
    <mc:Fallback xmlns="">
      <p:transition spd="slow" advTm="578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bg1"/>
            </a:gs>
            <a:gs pos="85000">
              <a:schemeClr val="accent1"/>
            </a:gs>
          </a:gsLst>
          <a:lin ang="10800000" scaled="1"/>
          <a:tileRect/>
        </a:gradFill>
        <a:effectLst/>
      </p:bgPr>
    </p:bg>
    <p:spTree>
      <p:nvGrpSpPr>
        <p:cNvPr id="1" name="">
          <a:extLst>
            <a:ext uri="{FF2B5EF4-FFF2-40B4-BE49-F238E27FC236}">
              <a16:creationId xmlns:a16="http://schemas.microsoft.com/office/drawing/2014/main" id="{F2AC4012-77F9-0EC6-EAD1-C24D04399466}"/>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F2C79ECE-D86E-BEA8-2E9C-C3B00BEA9779}"/>
              </a:ext>
            </a:extLst>
          </p:cNvPr>
          <p:cNvSpPr/>
          <p:nvPr/>
        </p:nvSpPr>
        <p:spPr>
          <a:xfrm>
            <a:off x="11575868" y="6237514"/>
            <a:ext cx="540000" cy="540000"/>
          </a:xfrm>
          <a:prstGeom prst="ellipse">
            <a:avLst/>
          </a:prstGeom>
          <a:solidFill>
            <a:srgbClr val="202E5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03</a:t>
            </a:r>
          </a:p>
        </p:txBody>
      </p:sp>
      <p:graphicFrame>
        <p:nvGraphicFramePr>
          <p:cNvPr id="5" name="Table 4">
            <a:extLst>
              <a:ext uri="{FF2B5EF4-FFF2-40B4-BE49-F238E27FC236}">
                <a16:creationId xmlns:a16="http://schemas.microsoft.com/office/drawing/2014/main" id="{3699EC62-4354-42D8-5847-598FB788A671}"/>
              </a:ext>
            </a:extLst>
          </p:cNvPr>
          <p:cNvGraphicFramePr>
            <a:graphicFrameLocks noGrp="1"/>
          </p:cNvGraphicFramePr>
          <p:nvPr>
            <p:extLst>
              <p:ext uri="{D42A27DB-BD31-4B8C-83A1-F6EECF244321}">
                <p14:modId xmlns:p14="http://schemas.microsoft.com/office/powerpoint/2010/main" val="572461197"/>
              </p:ext>
            </p:extLst>
          </p:nvPr>
        </p:nvGraphicFramePr>
        <p:xfrm>
          <a:off x="0" y="0"/>
          <a:ext cx="1828800" cy="6858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288479215"/>
                    </a:ext>
                  </a:extLst>
                </a:gridCol>
              </a:tblGrid>
              <a:tr h="1124212">
                <a:tc>
                  <a:txBody>
                    <a:bodyPr/>
                    <a:lstStyle/>
                    <a:p>
                      <a:pPr algn="ctr"/>
                      <a:r>
                        <a:rPr lang="en-US" sz="1600" b="1" dirty="0">
                          <a:solidFill>
                            <a:schemeClr val="bg1"/>
                          </a:solidFill>
                          <a:latin typeface="Arial Black" panose="020B0A04020102020204" pitchFamily="34" charset="0"/>
                        </a:rPr>
                        <a:t>Introduction</a:t>
                      </a:r>
                      <a:endParaRPr lang="en-GB" sz="1600" b="1" dirty="0">
                        <a:solidFill>
                          <a:schemeClr val="bg1"/>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E2C59"/>
                    </a:solidFill>
                  </a:tcPr>
                </a:tc>
                <a:extLst>
                  <a:ext uri="{0D108BD9-81ED-4DB2-BD59-A6C34878D82A}">
                    <a16:rowId xmlns:a16="http://schemas.microsoft.com/office/drawing/2014/main" val="3662705542"/>
                  </a:ext>
                </a:extLst>
              </a:tr>
              <a:tr h="1236940">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0" i="0" dirty="0">
                          <a:solidFill>
                            <a:schemeClr val="bg1">
                              <a:lumMod val="50000"/>
                            </a:schemeClr>
                          </a:solidFill>
                          <a:latin typeface="Arial Black" panose="020B0A04020102020204" pitchFamily="34" charset="0"/>
                        </a:rPr>
                        <a:t>Main and specific Objectives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46476104"/>
                  </a:ext>
                </a:extLst>
              </a:tr>
              <a:tr h="1124212">
                <a:tc>
                  <a:txBody>
                    <a:bodyPr/>
                    <a:lstStyle/>
                    <a:p>
                      <a:pPr algn="ctr"/>
                      <a:r>
                        <a:rPr lang="en-US" sz="1600" b="1" dirty="0">
                          <a:solidFill>
                            <a:schemeClr val="bg1">
                              <a:lumMod val="50000"/>
                            </a:schemeClr>
                          </a:solidFill>
                          <a:latin typeface="Arial Black" panose="020B0A04020102020204" pitchFamily="34" charset="0"/>
                        </a:rPr>
                        <a:t>Methodology</a:t>
                      </a:r>
                      <a:endParaRPr lang="en-GB" sz="1600" b="1" dirty="0">
                        <a:solidFill>
                          <a:schemeClr val="bg1">
                            <a:lumMod val="50000"/>
                          </a:schemeClr>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17351731"/>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Arial Black" panose="020B0A04020102020204" pitchFamily="34" charset="0"/>
                        </a:rPr>
                        <a:t>Results and Discussions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07988443"/>
                  </a:ext>
                </a:extLst>
              </a:tr>
              <a:tr h="1124212">
                <a:tc>
                  <a:txBody>
                    <a:bodyPr/>
                    <a:lstStyle/>
                    <a:p>
                      <a:pPr algn="ctr"/>
                      <a:r>
                        <a:rPr lang="en-US" sz="1600" b="1" dirty="0">
                          <a:solidFill>
                            <a:schemeClr val="bg1">
                              <a:lumMod val="50000"/>
                            </a:schemeClr>
                          </a:solidFill>
                          <a:latin typeface="Arial Black" panose="020B0A04020102020204" pitchFamily="34" charset="0"/>
                        </a:rPr>
                        <a:t>Conclusion</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79355"/>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Arial Black" panose="020B0A04020102020204" pitchFamily="34" charset="0"/>
                        </a:rPr>
                        <a:t>Transboundary implications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6426833"/>
                  </a:ext>
                </a:extLst>
              </a:tr>
            </a:tbl>
          </a:graphicData>
        </a:graphic>
      </p:graphicFrame>
      <p:sp>
        <p:nvSpPr>
          <p:cNvPr id="7" name="TextBox 6">
            <a:extLst>
              <a:ext uri="{FF2B5EF4-FFF2-40B4-BE49-F238E27FC236}">
                <a16:creationId xmlns:a16="http://schemas.microsoft.com/office/drawing/2014/main" id="{5308A90E-134B-7CA8-E5DE-5FCD8202B131}"/>
              </a:ext>
            </a:extLst>
          </p:cNvPr>
          <p:cNvSpPr txBox="1"/>
          <p:nvPr/>
        </p:nvSpPr>
        <p:spPr>
          <a:xfrm>
            <a:off x="2637568" y="405907"/>
            <a:ext cx="5883219" cy="2739211"/>
          </a:xfrm>
          <a:prstGeom prst="rect">
            <a:avLst/>
          </a:prstGeom>
          <a:noFill/>
        </p:spPr>
        <p:txBody>
          <a:bodyPr wrap="square">
            <a:spAutoFit/>
          </a:bodyPr>
          <a:lstStyle/>
          <a:p>
            <a:pPr marL="285750" indent="-285750">
              <a:buFont typeface="Wingdings" panose="05000000000000000000" pitchFamily="2" charset="2"/>
              <a:buChar char="v"/>
            </a:pPr>
            <a:r>
              <a:rPr lang="en-US" sz="1600" b="1" dirty="0">
                <a:solidFill>
                  <a:srgbClr val="212529"/>
                </a:solidFill>
                <a:latin typeface="Arial" panose="020B0604020202020204" pitchFamily="34" charset="0"/>
                <a:cs typeface="Arial" panose="020B0604020202020204" pitchFamily="34" charset="0"/>
              </a:rPr>
              <a:t>Impacts: Climate change &amp; Human interventions/ hypothetical)</a:t>
            </a:r>
          </a:p>
          <a:p>
            <a:endParaRPr lang="en-US" sz="1600" b="1" dirty="0">
              <a:solidFill>
                <a:srgbClr val="212529"/>
              </a:solidFill>
              <a:latin typeface="Arial" panose="020B0604020202020204" pitchFamily="34" charset="0"/>
              <a:cs typeface="Arial" panose="020B0604020202020204" pitchFamily="34" charset="0"/>
            </a:endParaRPr>
          </a:p>
          <a:p>
            <a:pPr marL="285750" indent="-285750">
              <a:buFontTx/>
              <a:buChar char="-"/>
            </a:pPr>
            <a:r>
              <a:rPr lang="en-US" sz="1600" dirty="0">
                <a:solidFill>
                  <a:srgbClr val="212529"/>
                </a:solidFill>
                <a:latin typeface="Arial" panose="020B0604020202020204" pitchFamily="34" charset="0"/>
                <a:cs typeface="Arial" panose="020B0604020202020204" pitchFamily="34" charset="0"/>
              </a:rPr>
              <a:t>Drier future conditions envisioned due to climate change </a:t>
            </a:r>
            <a:r>
              <a:rPr lang="en-US" sz="1200" dirty="0">
                <a:solidFill>
                  <a:srgbClr val="212529"/>
                </a:solidFill>
                <a:latin typeface="Arial" panose="020B0604020202020204" pitchFamily="34" charset="0"/>
                <a:cs typeface="Arial" panose="020B0604020202020204" pitchFamily="34" charset="0"/>
              </a:rPr>
              <a:t>(Milzow et al., 2010).</a:t>
            </a:r>
          </a:p>
          <a:p>
            <a:endParaRPr lang="en-US" sz="1600" b="1" dirty="0">
              <a:solidFill>
                <a:srgbClr val="212529"/>
              </a:solidFill>
              <a:latin typeface="Arial" panose="020B0604020202020204" pitchFamily="34" charset="0"/>
              <a:cs typeface="Arial" panose="020B0604020202020204" pitchFamily="34" charset="0"/>
            </a:endParaRPr>
          </a:p>
          <a:p>
            <a:pPr marL="285750" indent="-285750">
              <a:buFontTx/>
              <a:buChar char="-"/>
            </a:pPr>
            <a:r>
              <a:rPr lang="en-US" sz="1600" b="0" i="0" dirty="0">
                <a:solidFill>
                  <a:srgbClr val="212529"/>
                </a:solidFill>
                <a:effectLst/>
                <a:latin typeface="Arial" panose="020B0604020202020204" pitchFamily="34" charset="0"/>
                <a:cs typeface="Arial" panose="020B0604020202020204" pitchFamily="34" charset="0"/>
              </a:rPr>
              <a:t>Water abstractions upstream (Angola &amp; Namibia) of the OD for irrigation.</a:t>
            </a:r>
          </a:p>
          <a:p>
            <a:endParaRPr lang="en-US" sz="1600" dirty="0">
              <a:solidFill>
                <a:srgbClr val="212529"/>
              </a:solidFill>
              <a:latin typeface="Arial" panose="020B0604020202020204" pitchFamily="34" charset="0"/>
              <a:cs typeface="Arial" panose="020B0604020202020204" pitchFamily="34" charset="0"/>
            </a:endParaRPr>
          </a:p>
          <a:p>
            <a:pPr marL="285750" indent="-285750">
              <a:buFontTx/>
              <a:buChar char="-"/>
            </a:pPr>
            <a:r>
              <a:rPr lang="en-US" sz="1600" b="0" i="0" dirty="0">
                <a:solidFill>
                  <a:srgbClr val="212529"/>
                </a:solidFill>
                <a:effectLst/>
                <a:latin typeface="Arial" panose="020B0604020202020204" pitchFamily="34" charset="0"/>
                <a:cs typeface="Arial" panose="020B0604020202020204" pitchFamily="34" charset="0"/>
              </a:rPr>
              <a:t>Possible damming in Angola, mainly to generate hydroelectricity </a:t>
            </a:r>
            <a:r>
              <a:rPr lang="en-US" sz="1200" b="0" i="0" dirty="0">
                <a:solidFill>
                  <a:srgbClr val="212529"/>
                </a:solidFill>
                <a:effectLst/>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Mendelsohn et al., 2021</a:t>
            </a:r>
            <a:r>
              <a:rPr lang="en-US" sz="1200" b="0" i="0" dirty="0">
                <a:solidFill>
                  <a:srgbClr val="212529"/>
                </a:solidFill>
                <a:effectLst/>
                <a:latin typeface="Arial" panose="020B0604020202020204" pitchFamily="34" charset="0"/>
                <a:cs typeface="Arial" panose="020B0604020202020204" pitchFamily="34" charset="0"/>
              </a:rPr>
              <a:t>).</a:t>
            </a:r>
          </a:p>
        </p:txBody>
      </p:sp>
      <p:pic>
        <p:nvPicPr>
          <p:cNvPr id="8" name="Picture 2" descr="Mudcrack - Wikipedia">
            <a:extLst>
              <a:ext uri="{FF2B5EF4-FFF2-40B4-BE49-F238E27FC236}">
                <a16:creationId xmlns:a16="http://schemas.microsoft.com/office/drawing/2014/main" id="{89E1C950-B62E-C232-7F05-D3E1DB9E8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886" y="448408"/>
            <a:ext cx="3363982" cy="24339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46D60B8-B93D-9C0D-1EE9-ADF741A709F6}"/>
              </a:ext>
            </a:extLst>
          </p:cNvPr>
          <p:cNvSpPr txBox="1"/>
          <p:nvPr/>
        </p:nvSpPr>
        <p:spPr>
          <a:xfrm>
            <a:off x="2637568" y="3433273"/>
            <a:ext cx="9464945" cy="1077218"/>
          </a:xfrm>
          <a:prstGeom prst="rect">
            <a:avLst/>
          </a:prstGeom>
          <a:noFill/>
        </p:spPr>
        <p:txBody>
          <a:bodyPr wrap="square">
            <a:spAutoFit/>
          </a:bodyPr>
          <a:lstStyle/>
          <a:p>
            <a:pPr marL="285750" indent="-285750">
              <a:buFontTx/>
              <a:buChar char="-"/>
            </a:pPr>
            <a:r>
              <a:rPr lang="en-US" sz="1600" b="0" i="0" dirty="0">
                <a:solidFill>
                  <a:srgbClr val="212529"/>
                </a:solidFill>
                <a:effectLst/>
                <a:latin typeface="Arial" panose="020B0604020202020204" pitchFamily="34" charset="0"/>
                <a:cs typeface="Arial" panose="020B0604020202020204" pitchFamily="34" charset="0"/>
              </a:rPr>
              <a:t>Water diversions for portable water use. E.g., to Windhoek and other parts of central Namibia where there is dire water shortage </a:t>
            </a:r>
            <a:r>
              <a:rPr lang="en-US" sz="1200" b="0" i="0" dirty="0">
                <a:solidFill>
                  <a:srgbClr val="212529"/>
                </a:solidFill>
                <a:effectLst/>
                <a:latin typeface="Arial" panose="020B0604020202020204" pitchFamily="34" charset="0"/>
                <a:cs typeface="Arial" panose="020B0604020202020204" pitchFamily="34" charset="0"/>
              </a:rPr>
              <a:t>(</a:t>
            </a:r>
            <a:r>
              <a:rPr lang="en-US" sz="1200" b="0" i="0" dirty="0" err="1">
                <a:solidFill>
                  <a:srgbClr val="222222"/>
                </a:solidFill>
                <a:effectLst/>
                <a:latin typeface="Arial" panose="020B0604020202020204" pitchFamily="34" charset="0"/>
                <a:cs typeface="Arial" panose="020B0604020202020204" pitchFamily="34" charset="0"/>
              </a:rPr>
              <a:t>Olivieri</a:t>
            </a:r>
            <a:r>
              <a:rPr lang="en-US" sz="1200" b="0" i="0" dirty="0">
                <a:solidFill>
                  <a:srgbClr val="222222"/>
                </a:solidFill>
                <a:effectLst/>
                <a:latin typeface="Arial" panose="020B0604020202020204" pitchFamily="34" charset="0"/>
                <a:cs typeface="Arial" panose="020B0604020202020204" pitchFamily="34" charset="0"/>
              </a:rPr>
              <a:t> et al.,2022, Yankson, 2022)</a:t>
            </a:r>
            <a:r>
              <a:rPr lang="en-US" sz="1200" b="0" i="0" dirty="0">
                <a:solidFill>
                  <a:srgbClr val="212529"/>
                </a:solidFill>
                <a:effectLst/>
                <a:latin typeface="Arial" panose="020B0604020202020204" pitchFamily="34" charset="0"/>
                <a:cs typeface="Arial" panose="020B0604020202020204" pitchFamily="34" charset="0"/>
              </a:rPr>
              <a:t>.</a:t>
            </a:r>
          </a:p>
          <a:p>
            <a:pPr marL="285750" indent="-285750">
              <a:buFontTx/>
              <a:buChar char="-"/>
            </a:pPr>
            <a:endParaRPr lang="en-US" sz="1600" dirty="0">
              <a:solidFill>
                <a:srgbClr val="212529"/>
              </a:solidFill>
              <a:latin typeface="Arial" panose="020B0604020202020204" pitchFamily="34" charset="0"/>
              <a:cs typeface="Arial" panose="020B0604020202020204" pitchFamily="34" charset="0"/>
            </a:endParaRPr>
          </a:p>
          <a:p>
            <a:pPr marL="285750" indent="-285750">
              <a:buFontTx/>
              <a:buChar char="-"/>
            </a:pPr>
            <a:r>
              <a:rPr lang="en-US" sz="1600" dirty="0">
                <a:solidFill>
                  <a:srgbClr val="212529"/>
                </a:solidFill>
                <a:latin typeface="Arial" panose="020B0604020202020204" pitchFamily="34" charset="0"/>
                <a:cs typeface="Arial" panose="020B0604020202020204" pitchFamily="34" charset="0"/>
              </a:rPr>
              <a:t>B</a:t>
            </a:r>
            <a:r>
              <a:rPr lang="en-US" sz="1600" b="0" i="0" dirty="0">
                <a:solidFill>
                  <a:srgbClr val="212529"/>
                </a:solidFill>
                <a:effectLst/>
                <a:latin typeface="Arial" panose="020B0604020202020204" pitchFamily="34" charset="0"/>
                <a:cs typeface="Arial" panose="020B0604020202020204" pitchFamily="34" charset="0"/>
              </a:rPr>
              <a:t>ulk potable water supply for communities along the river system is envisaged to rapidly increase.</a:t>
            </a:r>
          </a:p>
        </p:txBody>
      </p:sp>
      <p:sp>
        <p:nvSpPr>
          <p:cNvPr id="2" name="TextBox 1">
            <a:extLst>
              <a:ext uri="{FF2B5EF4-FFF2-40B4-BE49-F238E27FC236}">
                <a16:creationId xmlns:a16="http://schemas.microsoft.com/office/drawing/2014/main" id="{7F2D0C2C-CB3B-6A05-B564-1D6EA189E2E0}"/>
              </a:ext>
            </a:extLst>
          </p:cNvPr>
          <p:cNvSpPr txBox="1"/>
          <p:nvPr/>
        </p:nvSpPr>
        <p:spPr>
          <a:xfrm>
            <a:off x="3114189" y="5260383"/>
            <a:ext cx="8257445" cy="646331"/>
          </a:xfrm>
          <a:prstGeom prst="rect">
            <a:avLst/>
          </a:prstGeom>
          <a:noFill/>
        </p:spPr>
        <p:txBody>
          <a:bodyPr wrap="square" rtlCol="0">
            <a:spAutoFit/>
          </a:bodyPr>
          <a:lstStyle/>
          <a:p>
            <a:pPr algn="just"/>
            <a:r>
              <a:rPr lang="en-US" b="1" dirty="0">
                <a:solidFill>
                  <a:srgbClr val="FF0000"/>
                </a:solidFill>
              </a:rPr>
              <a:t>Challenge: Upstream retained flow due to some of this possible interruptions has the potential to disrupt hydrological connectivity in the downstream deltaic ecosystem.</a:t>
            </a:r>
            <a:endParaRPr lang="en-GB" b="1" dirty="0">
              <a:solidFill>
                <a:srgbClr val="FF0000"/>
              </a:solidFill>
            </a:endParaRPr>
          </a:p>
        </p:txBody>
      </p:sp>
    </p:spTree>
    <p:extLst>
      <p:ext uri="{BB962C8B-B14F-4D97-AF65-F5344CB8AC3E}">
        <p14:creationId xmlns:p14="http://schemas.microsoft.com/office/powerpoint/2010/main" val="3143468914"/>
      </p:ext>
    </p:extLst>
  </p:cSld>
  <p:clrMapOvr>
    <a:masterClrMapping/>
  </p:clrMapOvr>
  <mc:AlternateContent xmlns:mc="http://schemas.openxmlformats.org/markup-compatibility/2006" xmlns:p14="http://schemas.microsoft.com/office/powerpoint/2010/main">
    <mc:Choice Requires="p14">
      <p:transition spd="slow" p14:dur="2000" advTm="71905"/>
    </mc:Choice>
    <mc:Fallback xmlns="">
      <p:transition spd="slow" advTm="7190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bg1"/>
            </a:gs>
            <a:gs pos="85000">
              <a:schemeClr val="accent1"/>
            </a:gs>
          </a:gsLst>
          <a:lin ang="10800000" scaled="1"/>
          <a:tileRect/>
        </a:gradFill>
        <a:effectLst/>
      </p:bgPr>
    </p:bg>
    <p:spTree>
      <p:nvGrpSpPr>
        <p:cNvPr id="1" name="">
          <a:extLst>
            <a:ext uri="{FF2B5EF4-FFF2-40B4-BE49-F238E27FC236}">
              <a16:creationId xmlns:a16="http://schemas.microsoft.com/office/drawing/2014/main" id="{2AA07CA3-F1DB-D40A-FD5C-A8FA8E44753A}"/>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A2D820B2-2BA2-A455-9174-9204D4CCA01E}"/>
              </a:ext>
            </a:extLst>
          </p:cNvPr>
          <p:cNvSpPr/>
          <p:nvPr/>
        </p:nvSpPr>
        <p:spPr>
          <a:xfrm>
            <a:off x="11575868" y="6237514"/>
            <a:ext cx="540000" cy="540000"/>
          </a:xfrm>
          <a:prstGeom prst="ellipse">
            <a:avLst/>
          </a:prstGeom>
          <a:solidFill>
            <a:srgbClr val="202E5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04</a:t>
            </a:r>
          </a:p>
        </p:txBody>
      </p:sp>
      <p:graphicFrame>
        <p:nvGraphicFramePr>
          <p:cNvPr id="5" name="Table 4">
            <a:extLst>
              <a:ext uri="{FF2B5EF4-FFF2-40B4-BE49-F238E27FC236}">
                <a16:creationId xmlns:a16="http://schemas.microsoft.com/office/drawing/2014/main" id="{188FDB08-784C-7BF2-BCD6-60FBD54E3719}"/>
              </a:ext>
            </a:extLst>
          </p:cNvPr>
          <p:cNvGraphicFramePr>
            <a:graphicFrameLocks noGrp="1"/>
          </p:cNvGraphicFramePr>
          <p:nvPr>
            <p:extLst>
              <p:ext uri="{D42A27DB-BD31-4B8C-83A1-F6EECF244321}">
                <p14:modId xmlns:p14="http://schemas.microsoft.com/office/powerpoint/2010/main" val="477348083"/>
              </p:ext>
            </p:extLst>
          </p:nvPr>
        </p:nvGraphicFramePr>
        <p:xfrm>
          <a:off x="0" y="0"/>
          <a:ext cx="1828800" cy="6858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288479215"/>
                    </a:ext>
                  </a:extLst>
                </a:gridCol>
              </a:tblGrid>
              <a:tr h="1124212">
                <a:tc>
                  <a:txBody>
                    <a:bodyPr/>
                    <a:lstStyle/>
                    <a:p>
                      <a:pPr algn="ctr"/>
                      <a:r>
                        <a:rPr lang="en-US" sz="1600" b="1" dirty="0">
                          <a:solidFill>
                            <a:schemeClr val="bg1">
                              <a:lumMod val="50000"/>
                            </a:schemeClr>
                          </a:solidFill>
                          <a:latin typeface="Arial Black" panose="020B0A04020102020204" pitchFamily="34" charset="0"/>
                        </a:rPr>
                        <a:t>Introduction</a:t>
                      </a:r>
                      <a:endParaRPr lang="en-GB" sz="1600" b="1" dirty="0">
                        <a:solidFill>
                          <a:schemeClr val="bg1">
                            <a:lumMod val="50000"/>
                          </a:schemeClr>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E2C59"/>
                    </a:solidFill>
                  </a:tcPr>
                </a:tc>
                <a:extLst>
                  <a:ext uri="{0D108BD9-81ED-4DB2-BD59-A6C34878D82A}">
                    <a16:rowId xmlns:a16="http://schemas.microsoft.com/office/drawing/2014/main" val="3662705542"/>
                  </a:ext>
                </a:extLst>
              </a:tr>
              <a:tr h="1236940">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0" i="0" dirty="0">
                          <a:solidFill>
                            <a:schemeClr val="bg1"/>
                          </a:solidFill>
                          <a:latin typeface="Arial Black" panose="020B0A04020102020204" pitchFamily="34" charset="0"/>
                        </a:rPr>
                        <a:t>Main and specific Objectives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4146476104"/>
                  </a:ext>
                </a:extLst>
              </a:tr>
              <a:tr h="1124212">
                <a:tc>
                  <a:txBody>
                    <a:bodyPr/>
                    <a:lstStyle/>
                    <a:p>
                      <a:pPr algn="ctr"/>
                      <a:r>
                        <a:rPr lang="en-US" sz="1600" b="1" dirty="0">
                          <a:solidFill>
                            <a:schemeClr val="bg1">
                              <a:lumMod val="50000"/>
                            </a:schemeClr>
                          </a:solidFill>
                          <a:latin typeface="Arial Black" panose="020B0A04020102020204" pitchFamily="34" charset="0"/>
                        </a:rPr>
                        <a:t>Methodology</a:t>
                      </a:r>
                      <a:endParaRPr lang="en-GB" sz="1600" b="1" dirty="0">
                        <a:solidFill>
                          <a:schemeClr val="bg1">
                            <a:lumMod val="50000"/>
                          </a:schemeClr>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17351731"/>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Arial Black" panose="020B0A04020102020204" pitchFamily="34" charset="0"/>
                        </a:rPr>
                        <a:t>Results and Discussions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07988443"/>
                  </a:ext>
                </a:extLst>
              </a:tr>
              <a:tr h="1124212">
                <a:tc>
                  <a:txBody>
                    <a:bodyPr/>
                    <a:lstStyle/>
                    <a:p>
                      <a:pPr algn="ctr"/>
                      <a:r>
                        <a:rPr lang="en-US" sz="1600" b="1" dirty="0">
                          <a:solidFill>
                            <a:schemeClr val="bg1">
                              <a:lumMod val="50000"/>
                            </a:schemeClr>
                          </a:solidFill>
                          <a:latin typeface="Arial Black" panose="020B0A04020102020204" pitchFamily="34" charset="0"/>
                        </a:rPr>
                        <a:t>Conclusion</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79355"/>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Arial Black" panose="020B0A04020102020204" pitchFamily="34" charset="0"/>
                        </a:rPr>
                        <a:t>Transboundary implications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6426833"/>
                  </a:ext>
                </a:extLst>
              </a:tr>
            </a:tbl>
          </a:graphicData>
        </a:graphic>
      </p:graphicFrame>
      <p:sp>
        <p:nvSpPr>
          <p:cNvPr id="2" name="TextBox 1">
            <a:extLst>
              <a:ext uri="{FF2B5EF4-FFF2-40B4-BE49-F238E27FC236}">
                <a16:creationId xmlns:a16="http://schemas.microsoft.com/office/drawing/2014/main" id="{7146A5C4-EF7D-39DC-08CB-4791190FE26A}"/>
              </a:ext>
            </a:extLst>
          </p:cNvPr>
          <p:cNvSpPr txBox="1"/>
          <p:nvPr/>
        </p:nvSpPr>
        <p:spPr>
          <a:xfrm>
            <a:off x="4620934" y="1174565"/>
            <a:ext cx="722493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study aims to detect and understand temporal variability of Okavango river flow (panhandle inflow) across multiple time scales.</a:t>
            </a:r>
            <a:endParaRPr lang="en-GB" dirty="0">
              <a:latin typeface="Arial" panose="020B0604020202020204" pitchFamily="34" charset="0"/>
              <a:cs typeface="Arial" panose="020B0604020202020204" pitchFamily="34" charset="0"/>
            </a:endParaRPr>
          </a:p>
        </p:txBody>
      </p:sp>
      <p:sp>
        <p:nvSpPr>
          <p:cNvPr id="7" name="Arrow: Pentagon 6">
            <a:extLst>
              <a:ext uri="{FF2B5EF4-FFF2-40B4-BE49-F238E27FC236}">
                <a16:creationId xmlns:a16="http://schemas.microsoft.com/office/drawing/2014/main" id="{84B9FB5D-5A9E-2A1D-683F-ED7987F8BA68}"/>
              </a:ext>
            </a:extLst>
          </p:cNvPr>
          <p:cNvSpPr/>
          <p:nvPr/>
        </p:nvSpPr>
        <p:spPr>
          <a:xfrm flipH="1">
            <a:off x="5596690" y="3420737"/>
            <a:ext cx="6148331" cy="850652"/>
          </a:xfrm>
          <a:prstGeom prst="homePlate">
            <a:avLst/>
          </a:prstGeom>
          <a:solidFill>
            <a:schemeClr val="accent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ea typeface="Aptos" panose="020B0004020202020204" pitchFamily="34" charset="0"/>
              </a:rPr>
              <a:t>D</a:t>
            </a:r>
            <a:r>
              <a:rPr lang="en-US" sz="1800" dirty="0">
                <a:solidFill>
                  <a:schemeClr val="tx1"/>
                </a:solidFill>
                <a:effectLst/>
                <a:latin typeface="Arial" panose="020B0604020202020204" pitchFamily="34" charset="0"/>
                <a:ea typeface="Aptos" panose="020B0004020202020204" pitchFamily="34" charset="0"/>
              </a:rPr>
              <a:t>ecompose a signal of the Mohembo discharge time-series and present various temporal patterns and frequencies at multiple resolutions.</a:t>
            </a:r>
            <a:endParaRPr lang="en-GB" dirty="0">
              <a:solidFill>
                <a:schemeClr val="tx1"/>
              </a:solidFill>
            </a:endParaRPr>
          </a:p>
        </p:txBody>
      </p:sp>
      <p:sp>
        <p:nvSpPr>
          <p:cNvPr id="8" name="Arrow: Pentagon 7">
            <a:extLst>
              <a:ext uri="{FF2B5EF4-FFF2-40B4-BE49-F238E27FC236}">
                <a16:creationId xmlns:a16="http://schemas.microsoft.com/office/drawing/2014/main" id="{E1C5DAA5-F14E-1FE7-A86E-309E64AC7038}"/>
              </a:ext>
            </a:extLst>
          </p:cNvPr>
          <p:cNvSpPr/>
          <p:nvPr/>
        </p:nvSpPr>
        <p:spPr>
          <a:xfrm flipH="1">
            <a:off x="5596691" y="5094631"/>
            <a:ext cx="6148331" cy="850652"/>
          </a:xfrm>
          <a:prstGeom prst="homePlate">
            <a:avLst/>
          </a:prstGeom>
          <a:solidFill>
            <a:schemeClr val="accent6">
              <a:lumMod val="75000"/>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effectLst/>
                <a:latin typeface="Arial" panose="020B0604020202020204" pitchFamily="34" charset="0"/>
                <a:ea typeface="Aptos" panose="020B0004020202020204" pitchFamily="34" charset="0"/>
              </a:rPr>
              <a:t>Determine the spatial dependance of discharge patterns to precipitation in the upstream Angolan highlands.</a:t>
            </a:r>
            <a:endParaRPr lang="en-GB" dirty="0">
              <a:solidFill>
                <a:schemeClr val="tx1"/>
              </a:solidFill>
            </a:endParaRPr>
          </a:p>
        </p:txBody>
      </p:sp>
      <p:pic>
        <p:nvPicPr>
          <p:cNvPr id="3" name="Picture 10" descr="Flowing River Vector Images – Browse 71,458 Stock Photos, Vectors, and  Video | Adobe Stock">
            <a:extLst>
              <a:ext uri="{FF2B5EF4-FFF2-40B4-BE49-F238E27FC236}">
                <a16:creationId xmlns:a16="http://schemas.microsoft.com/office/drawing/2014/main" id="{BAB3186E-61A3-FF35-C440-EC35F7B00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953635">
            <a:off x="2224040" y="1556728"/>
            <a:ext cx="250204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Research outline">
            <a:extLst>
              <a:ext uri="{FF2B5EF4-FFF2-40B4-BE49-F238E27FC236}">
                <a16:creationId xmlns:a16="http://schemas.microsoft.com/office/drawing/2014/main" id="{08546FEB-C76D-23D2-2F4D-72C42EDC42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74299">
            <a:off x="3632064" y="4057046"/>
            <a:ext cx="1364820" cy="1364820"/>
          </a:xfrm>
          <a:prstGeom prst="rect">
            <a:avLst/>
          </a:prstGeom>
        </p:spPr>
      </p:pic>
      <p:sp>
        <p:nvSpPr>
          <p:cNvPr id="9" name="Oval 8">
            <a:extLst>
              <a:ext uri="{FF2B5EF4-FFF2-40B4-BE49-F238E27FC236}">
                <a16:creationId xmlns:a16="http://schemas.microsoft.com/office/drawing/2014/main" id="{828046B7-CF12-2D8B-D3DA-547D31FEF689}"/>
              </a:ext>
            </a:extLst>
          </p:cNvPr>
          <p:cNvSpPr/>
          <p:nvPr/>
        </p:nvSpPr>
        <p:spPr>
          <a:xfrm>
            <a:off x="4168378" y="4318266"/>
            <a:ext cx="252000" cy="25200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endParaRPr lang="en-GB" dirty="0"/>
          </a:p>
        </p:txBody>
      </p:sp>
      <p:sp>
        <p:nvSpPr>
          <p:cNvPr id="10" name="Oval 9">
            <a:extLst>
              <a:ext uri="{FF2B5EF4-FFF2-40B4-BE49-F238E27FC236}">
                <a16:creationId xmlns:a16="http://schemas.microsoft.com/office/drawing/2014/main" id="{C0813367-6846-F27E-E436-7223F5337197}"/>
              </a:ext>
            </a:extLst>
          </p:cNvPr>
          <p:cNvSpPr/>
          <p:nvPr/>
        </p:nvSpPr>
        <p:spPr>
          <a:xfrm>
            <a:off x="3845494" y="4729408"/>
            <a:ext cx="252000" cy="252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endParaRPr lang="en-GB" dirty="0"/>
          </a:p>
        </p:txBody>
      </p:sp>
      <p:sp>
        <p:nvSpPr>
          <p:cNvPr id="11" name="Oval 10">
            <a:extLst>
              <a:ext uri="{FF2B5EF4-FFF2-40B4-BE49-F238E27FC236}">
                <a16:creationId xmlns:a16="http://schemas.microsoft.com/office/drawing/2014/main" id="{CE849441-4655-7886-DB3E-82E03BCE5CF1}"/>
              </a:ext>
            </a:extLst>
          </p:cNvPr>
          <p:cNvSpPr/>
          <p:nvPr/>
        </p:nvSpPr>
        <p:spPr>
          <a:xfrm>
            <a:off x="5356315" y="3702063"/>
            <a:ext cx="288000" cy="28800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endParaRPr lang="en-GB" dirty="0"/>
          </a:p>
        </p:txBody>
      </p:sp>
      <p:sp>
        <p:nvSpPr>
          <p:cNvPr id="12" name="Oval 11">
            <a:extLst>
              <a:ext uri="{FF2B5EF4-FFF2-40B4-BE49-F238E27FC236}">
                <a16:creationId xmlns:a16="http://schemas.microsoft.com/office/drawing/2014/main" id="{9918E529-8D55-29B1-DB53-67FD87F12ECD}"/>
              </a:ext>
            </a:extLst>
          </p:cNvPr>
          <p:cNvSpPr/>
          <p:nvPr/>
        </p:nvSpPr>
        <p:spPr>
          <a:xfrm>
            <a:off x="5400941" y="5375957"/>
            <a:ext cx="288000" cy="28800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endParaRPr lang="en-GB" dirty="0"/>
          </a:p>
        </p:txBody>
      </p:sp>
    </p:spTree>
    <p:extLst>
      <p:ext uri="{BB962C8B-B14F-4D97-AF65-F5344CB8AC3E}">
        <p14:creationId xmlns:p14="http://schemas.microsoft.com/office/powerpoint/2010/main" val="873164171"/>
      </p:ext>
    </p:extLst>
  </p:cSld>
  <p:clrMapOvr>
    <a:masterClrMapping/>
  </p:clrMapOvr>
  <mc:AlternateContent xmlns:mc="http://schemas.openxmlformats.org/markup-compatibility/2006" xmlns:p14="http://schemas.microsoft.com/office/powerpoint/2010/main">
    <mc:Choice Requires="p14">
      <p:transition spd="slow" p14:dur="2000" advTm="26169"/>
    </mc:Choice>
    <mc:Fallback xmlns="">
      <p:transition spd="slow" advTm="2616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bg1"/>
            </a:gs>
            <a:gs pos="85000">
              <a:schemeClr val="accent1"/>
            </a:gs>
          </a:gsLst>
          <a:lin ang="10800000" scaled="1"/>
          <a:tileRect/>
        </a:gradFill>
        <a:effectLst/>
      </p:bgPr>
    </p:bg>
    <p:spTree>
      <p:nvGrpSpPr>
        <p:cNvPr id="1" name="">
          <a:extLst>
            <a:ext uri="{FF2B5EF4-FFF2-40B4-BE49-F238E27FC236}">
              <a16:creationId xmlns:a16="http://schemas.microsoft.com/office/drawing/2014/main" id="{EFDC2272-3300-03D1-E987-F2C994897082}"/>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59515F8-7789-F8EA-F946-CF24A4613FB9}"/>
              </a:ext>
            </a:extLst>
          </p:cNvPr>
          <p:cNvSpPr/>
          <p:nvPr/>
        </p:nvSpPr>
        <p:spPr>
          <a:xfrm>
            <a:off x="11575868" y="6237514"/>
            <a:ext cx="540000" cy="540000"/>
          </a:xfrm>
          <a:prstGeom prst="ellipse">
            <a:avLst/>
          </a:prstGeom>
          <a:solidFill>
            <a:srgbClr val="202E5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05</a:t>
            </a:r>
          </a:p>
        </p:txBody>
      </p:sp>
      <p:graphicFrame>
        <p:nvGraphicFramePr>
          <p:cNvPr id="5" name="Table 4">
            <a:extLst>
              <a:ext uri="{FF2B5EF4-FFF2-40B4-BE49-F238E27FC236}">
                <a16:creationId xmlns:a16="http://schemas.microsoft.com/office/drawing/2014/main" id="{600603FF-67FF-C04E-DF15-81FC5DBF51D2}"/>
              </a:ext>
            </a:extLst>
          </p:cNvPr>
          <p:cNvGraphicFramePr>
            <a:graphicFrameLocks noGrp="1"/>
          </p:cNvGraphicFramePr>
          <p:nvPr>
            <p:extLst>
              <p:ext uri="{D42A27DB-BD31-4B8C-83A1-F6EECF244321}">
                <p14:modId xmlns:p14="http://schemas.microsoft.com/office/powerpoint/2010/main" val="1854355917"/>
              </p:ext>
            </p:extLst>
          </p:nvPr>
        </p:nvGraphicFramePr>
        <p:xfrm>
          <a:off x="0" y="0"/>
          <a:ext cx="1828800" cy="6858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288479215"/>
                    </a:ext>
                  </a:extLst>
                </a:gridCol>
              </a:tblGrid>
              <a:tr h="1124212">
                <a:tc>
                  <a:txBody>
                    <a:bodyPr/>
                    <a:lstStyle/>
                    <a:p>
                      <a:pPr algn="ctr"/>
                      <a:r>
                        <a:rPr lang="en-US" sz="1600" b="1" dirty="0">
                          <a:solidFill>
                            <a:schemeClr val="bg1">
                              <a:lumMod val="50000"/>
                            </a:schemeClr>
                          </a:solidFill>
                          <a:latin typeface="Arial Black" panose="020B0A04020102020204" pitchFamily="34" charset="0"/>
                        </a:rPr>
                        <a:t>Introduction</a:t>
                      </a:r>
                      <a:endParaRPr lang="en-GB" sz="1600" b="1" dirty="0">
                        <a:solidFill>
                          <a:schemeClr val="bg1">
                            <a:lumMod val="50000"/>
                          </a:schemeClr>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E2C59"/>
                    </a:solidFill>
                  </a:tcPr>
                </a:tc>
                <a:extLst>
                  <a:ext uri="{0D108BD9-81ED-4DB2-BD59-A6C34878D82A}">
                    <a16:rowId xmlns:a16="http://schemas.microsoft.com/office/drawing/2014/main" val="3662705542"/>
                  </a:ext>
                </a:extLst>
              </a:tr>
              <a:tr h="1236940">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0" i="0" dirty="0">
                          <a:solidFill>
                            <a:schemeClr val="bg1">
                              <a:lumMod val="50000"/>
                            </a:schemeClr>
                          </a:solidFill>
                          <a:latin typeface="Arial Black" panose="020B0A04020102020204" pitchFamily="34" charset="0"/>
                        </a:rPr>
                        <a:t>Main and specific Objectives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4146476104"/>
                  </a:ext>
                </a:extLst>
              </a:tr>
              <a:tr h="1124212">
                <a:tc>
                  <a:txBody>
                    <a:bodyPr/>
                    <a:lstStyle/>
                    <a:p>
                      <a:pPr algn="ctr"/>
                      <a:r>
                        <a:rPr lang="en-US" sz="1600" b="1" dirty="0">
                          <a:solidFill>
                            <a:schemeClr val="bg1"/>
                          </a:solidFill>
                          <a:latin typeface="Arial Black" panose="020B0A04020102020204" pitchFamily="34" charset="0"/>
                        </a:rPr>
                        <a:t>Methodology</a:t>
                      </a:r>
                      <a:endParaRPr lang="en-GB" sz="1600" b="1" dirty="0">
                        <a:solidFill>
                          <a:schemeClr val="bg1"/>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1217351731"/>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Arial Black" panose="020B0A04020102020204" pitchFamily="34" charset="0"/>
                        </a:rPr>
                        <a:t>Results and Discussions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07988443"/>
                  </a:ext>
                </a:extLst>
              </a:tr>
              <a:tr h="1124212">
                <a:tc>
                  <a:txBody>
                    <a:bodyPr/>
                    <a:lstStyle/>
                    <a:p>
                      <a:pPr algn="ctr"/>
                      <a:r>
                        <a:rPr lang="en-US" sz="1600" b="1" dirty="0">
                          <a:solidFill>
                            <a:schemeClr val="bg1">
                              <a:lumMod val="50000"/>
                            </a:schemeClr>
                          </a:solidFill>
                          <a:latin typeface="Arial Black" panose="020B0A04020102020204" pitchFamily="34" charset="0"/>
                        </a:rPr>
                        <a:t>Conclusion</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79355"/>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Arial Black" panose="020B0A04020102020204" pitchFamily="34" charset="0"/>
                        </a:rPr>
                        <a:t>Transboundary implications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6426833"/>
                  </a:ext>
                </a:extLst>
              </a:tr>
            </a:tbl>
          </a:graphicData>
        </a:graphic>
      </p:graphicFrame>
      <p:grpSp>
        <p:nvGrpSpPr>
          <p:cNvPr id="11" name="Group 10">
            <a:extLst>
              <a:ext uri="{FF2B5EF4-FFF2-40B4-BE49-F238E27FC236}">
                <a16:creationId xmlns:a16="http://schemas.microsoft.com/office/drawing/2014/main" id="{E32A175A-979D-55B8-F780-D82856C17AB0}"/>
              </a:ext>
            </a:extLst>
          </p:cNvPr>
          <p:cNvGrpSpPr/>
          <p:nvPr/>
        </p:nvGrpSpPr>
        <p:grpSpPr>
          <a:xfrm>
            <a:off x="1978770" y="3081788"/>
            <a:ext cx="3938954" cy="2784598"/>
            <a:chOff x="2157046" y="2036701"/>
            <a:chExt cx="3938954" cy="2784598"/>
          </a:xfrm>
        </p:grpSpPr>
        <p:pic>
          <p:nvPicPr>
            <p:cNvPr id="3" name="Picture 2" descr="A close-up of a map&#10;&#10;AI-generated content may be incorrect.">
              <a:extLst>
                <a:ext uri="{FF2B5EF4-FFF2-40B4-BE49-F238E27FC236}">
                  <a16:creationId xmlns:a16="http://schemas.microsoft.com/office/drawing/2014/main" id="{1C000C26-753B-455E-061D-D52F73D3A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7046" y="2036701"/>
              <a:ext cx="3938954" cy="2784598"/>
            </a:xfrm>
            <a:prstGeom prst="rect">
              <a:avLst/>
            </a:prstGeom>
          </p:spPr>
        </p:pic>
        <p:cxnSp>
          <p:nvCxnSpPr>
            <p:cNvPr id="7" name="Straight Arrow Connector 6">
              <a:extLst>
                <a:ext uri="{FF2B5EF4-FFF2-40B4-BE49-F238E27FC236}">
                  <a16:creationId xmlns:a16="http://schemas.microsoft.com/office/drawing/2014/main" id="{ACE9C72C-190E-D804-88FD-35A481331616}"/>
                </a:ext>
              </a:extLst>
            </p:cNvPr>
            <p:cNvCxnSpPr>
              <a:cxnSpLocks/>
            </p:cNvCxnSpPr>
            <p:nvPr/>
          </p:nvCxnSpPr>
          <p:spPr>
            <a:xfrm flipV="1">
              <a:off x="3094892" y="2743200"/>
              <a:ext cx="1014884" cy="281354"/>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9281FA-34B8-54FF-9041-B1CC72E9468E}"/>
                </a:ext>
              </a:extLst>
            </p:cNvPr>
            <p:cNvCxnSpPr/>
            <p:nvPr/>
          </p:nvCxnSpPr>
          <p:spPr>
            <a:xfrm>
              <a:off x="3215473" y="3429000"/>
              <a:ext cx="911050" cy="41951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1860EBDB-1713-EA5D-DA9E-2B11AD318B52}"/>
              </a:ext>
            </a:extLst>
          </p:cNvPr>
          <p:cNvSpPr txBox="1"/>
          <p:nvPr/>
        </p:nvSpPr>
        <p:spPr>
          <a:xfrm>
            <a:off x="5095534" y="170358"/>
            <a:ext cx="248016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Wavelet analysis</a:t>
            </a:r>
            <a:endParaRPr lang="en-GB" b="1"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C85D6FED-F69D-AC44-35E6-DBF3F7A5AA9F}"/>
              </a:ext>
            </a:extLst>
          </p:cNvPr>
          <p:cNvSpPr/>
          <p:nvPr/>
        </p:nvSpPr>
        <p:spPr>
          <a:xfrm>
            <a:off x="5015053" y="2539998"/>
            <a:ext cx="1681424" cy="7134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t>Precipitation</a:t>
            </a:r>
            <a:endParaRPr lang="en-GB" dirty="0"/>
          </a:p>
        </p:txBody>
      </p:sp>
      <p:sp>
        <p:nvSpPr>
          <p:cNvPr id="15" name="Oval 14">
            <a:extLst>
              <a:ext uri="{FF2B5EF4-FFF2-40B4-BE49-F238E27FC236}">
                <a16:creationId xmlns:a16="http://schemas.microsoft.com/office/drawing/2014/main" id="{D055C348-A4F0-BA8A-0E8A-6B8CADA7D160}"/>
              </a:ext>
            </a:extLst>
          </p:cNvPr>
          <p:cNvSpPr/>
          <p:nvPr/>
        </p:nvSpPr>
        <p:spPr>
          <a:xfrm>
            <a:off x="5015053" y="5694743"/>
            <a:ext cx="1681424" cy="7134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t>discharge</a:t>
            </a:r>
            <a:endParaRPr lang="en-GB" dirty="0"/>
          </a:p>
        </p:txBody>
      </p:sp>
      <p:sp>
        <p:nvSpPr>
          <p:cNvPr id="16" name="Rectangle: Rounded Corners 15">
            <a:extLst>
              <a:ext uri="{FF2B5EF4-FFF2-40B4-BE49-F238E27FC236}">
                <a16:creationId xmlns:a16="http://schemas.microsoft.com/office/drawing/2014/main" id="{4D8F360D-66DE-7144-7385-A4301C99EA2C}"/>
              </a:ext>
            </a:extLst>
          </p:cNvPr>
          <p:cNvSpPr/>
          <p:nvPr/>
        </p:nvSpPr>
        <p:spPr>
          <a:xfrm>
            <a:off x="6299561" y="3542512"/>
            <a:ext cx="1276141" cy="191044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t>Daubechies mother wavelet, Daub20</a:t>
            </a:r>
            <a:endParaRPr lang="en-GB" dirty="0"/>
          </a:p>
        </p:txBody>
      </p:sp>
      <p:cxnSp>
        <p:nvCxnSpPr>
          <p:cNvPr id="18" name="Straight Arrow Connector 17">
            <a:extLst>
              <a:ext uri="{FF2B5EF4-FFF2-40B4-BE49-F238E27FC236}">
                <a16:creationId xmlns:a16="http://schemas.microsoft.com/office/drawing/2014/main" id="{397F74B7-A736-8F9F-0EEC-DC579D08A9F6}"/>
              </a:ext>
            </a:extLst>
          </p:cNvPr>
          <p:cNvCxnSpPr>
            <a:cxnSpLocks/>
            <a:endCxn id="16" idx="0"/>
          </p:cNvCxnSpPr>
          <p:nvPr/>
        </p:nvCxnSpPr>
        <p:spPr>
          <a:xfrm>
            <a:off x="6548080" y="2896714"/>
            <a:ext cx="389552" cy="6457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E443AA5-CD05-4A10-0422-AFC041BD43B8}"/>
              </a:ext>
            </a:extLst>
          </p:cNvPr>
          <p:cNvCxnSpPr>
            <a:cxnSpLocks/>
            <a:endCxn id="16" idx="2"/>
          </p:cNvCxnSpPr>
          <p:nvPr/>
        </p:nvCxnSpPr>
        <p:spPr>
          <a:xfrm flipV="1">
            <a:off x="6525655" y="5452955"/>
            <a:ext cx="411977" cy="5985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243D8500-10F3-94A3-9F48-08BEE58FBA99}"/>
              </a:ext>
            </a:extLst>
          </p:cNvPr>
          <p:cNvSpPr/>
          <p:nvPr/>
        </p:nvSpPr>
        <p:spPr>
          <a:xfrm>
            <a:off x="7979320" y="3312150"/>
            <a:ext cx="1768510" cy="2323874"/>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Decomposed time series patterns at:</a:t>
            </a:r>
          </a:p>
          <a:p>
            <a:pPr marL="90488" indent="-90488">
              <a:buFontTx/>
              <a:buChar char="-"/>
            </a:pPr>
            <a:r>
              <a:rPr lang="en-US" dirty="0">
                <a:solidFill>
                  <a:schemeClr val="tx1"/>
                </a:solidFill>
              </a:rPr>
              <a:t>Intra-annual</a:t>
            </a:r>
          </a:p>
          <a:p>
            <a:pPr marL="90488" indent="-90488">
              <a:buFontTx/>
              <a:buChar char="-"/>
            </a:pPr>
            <a:r>
              <a:rPr lang="en-US" dirty="0">
                <a:solidFill>
                  <a:schemeClr val="tx1"/>
                </a:solidFill>
              </a:rPr>
              <a:t>Annual</a:t>
            </a:r>
          </a:p>
          <a:p>
            <a:pPr marL="90488" indent="-90488">
              <a:buFontTx/>
              <a:buChar char="-"/>
            </a:pPr>
            <a:r>
              <a:rPr lang="en-US" dirty="0">
                <a:solidFill>
                  <a:schemeClr val="tx1"/>
                </a:solidFill>
              </a:rPr>
              <a:t>Long-term scales</a:t>
            </a:r>
          </a:p>
        </p:txBody>
      </p:sp>
      <p:sp>
        <p:nvSpPr>
          <p:cNvPr id="23" name="Rectangle: Rounded Corners 22">
            <a:extLst>
              <a:ext uri="{FF2B5EF4-FFF2-40B4-BE49-F238E27FC236}">
                <a16:creationId xmlns:a16="http://schemas.microsoft.com/office/drawing/2014/main" id="{AF7BC100-C1E8-3E6B-41BB-7C0DF946FA8E}"/>
              </a:ext>
            </a:extLst>
          </p:cNvPr>
          <p:cNvSpPr/>
          <p:nvPr/>
        </p:nvSpPr>
        <p:spPr>
          <a:xfrm>
            <a:off x="10149757" y="3542512"/>
            <a:ext cx="1276141" cy="191044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dirty="0"/>
              <a:t>Multi-scale pairwise Wavelet coherence analysis</a:t>
            </a:r>
            <a:endParaRPr lang="en-GB" dirty="0"/>
          </a:p>
        </p:txBody>
      </p:sp>
      <p:cxnSp>
        <p:nvCxnSpPr>
          <p:cNvPr id="25" name="Straight Arrow Connector 24">
            <a:extLst>
              <a:ext uri="{FF2B5EF4-FFF2-40B4-BE49-F238E27FC236}">
                <a16:creationId xmlns:a16="http://schemas.microsoft.com/office/drawing/2014/main" id="{E5FE056E-97AE-51A3-C945-E1ED05BF0F63}"/>
              </a:ext>
            </a:extLst>
          </p:cNvPr>
          <p:cNvCxnSpPr>
            <a:cxnSpLocks/>
          </p:cNvCxnSpPr>
          <p:nvPr/>
        </p:nvCxnSpPr>
        <p:spPr>
          <a:xfrm>
            <a:off x="7575702" y="4516792"/>
            <a:ext cx="30313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90F3E4C-AAA2-4591-6779-BDD522999E72}"/>
              </a:ext>
            </a:extLst>
          </p:cNvPr>
          <p:cNvCxnSpPr>
            <a:cxnSpLocks/>
          </p:cNvCxnSpPr>
          <p:nvPr/>
        </p:nvCxnSpPr>
        <p:spPr>
          <a:xfrm>
            <a:off x="9846622" y="4480785"/>
            <a:ext cx="30313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A527266-9019-E4F4-ECDB-B457B099A52B}"/>
              </a:ext>
            </a:extLst>
          </p:cNvPr>
          <p:cNvSpPr txBox="1"/>
          <p:nvPr/>
        </p:nvSpPr>
        <p:spPr>
          <a:xfrm>
            <a:off x="1978770" y="976397"/>
            <a:ext cx="3561040"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Wavelet decomposition</a:t>
            </a:r>
          </a:p>
          <a:p>
            <a:pPr marL="285750" indent="-285750">
              <a:buFont typeface="Wingdings" panose="05000000000000000000" pitchFamily="2" charset="2"/>
              <a:buChar char="Ø"/>
            </a:pPr>
            <a:r>
              <a:rPr lang="en-US" dirty="0"/>
              <a:t>Wavelet power spectrum</a:t>
            </a:r>
          </a:p>
          <a:p>
            <a:pPr marL="285750" indent="-285750">
              <a:buFont typeface="Wingdings" panose="05000000000000000000" pitchFamily="2" charset="2"/>
              <a:buChar char="Ø"/>
            </a:pPr>
            <a:r>
              <a:rPr lang="en-US" dirty="0"/>
              <a:t>Global wavelet power spectrum</a:t>
            </a:r>
            <a:endParaRPr lang="en-GB" dirty="0"/>
          </a:p>
        </p:txBody>
      </p:sp>
    </p:spTree>
    <p:extLst>
      <p:ext uri="{BB962C8B-B14F-4D97-AF65-F5344CB8AC3E}">
        <p14:creationId xmlns:p14="http://schemas.microsoft.com/office/powerpoint/2010/main" val="3123779625"/>
      </p:ext>
    </p:extLst>
  </p:cSld>
  <p:clrMapOvr>
    <a:masterClrMapping/>
  </p:clrMapOvr>
  <mc:AlternateContent xmlns:mc="http://schemas.openxmlformats.org/markup-compatibility/2006" xmlns:p14="http://schemas.microsoft.com/office/powerpoint/2010/main">
    <mc:Choice Requires="p14">
      <p:transition spd="slow" p14:dur="2000" advTm="43378"/>
    </mc:Choice>
    <mc:Fallback xmlns="">
      <p:transition spd="slow" advTm="4337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bg1"/>
            </a:gs>
            <a:gs pos="85000">
              <a:schemeClr val="accent1"/>
            </a:gs>
          </a:gsLst>
          <a:lin ang="10800000" scaled="1"/>
          <a:tileRect/>
        </a:gradFill>
        <a:effectLst/>
      </p:bgPr>
    </p:bg>
    <p:spTree>
      <p:nvGrpSpPr>
        <p:cNvPr id="1" name="">
          <a:extLst>
            <a:ext uri="{FF2B5EF4-FFF2-40B4-BE49-F238E27FC236}">
              <a16:creationId xmlns:a16="http://schemas.microsoft.com/office/drawing/2014/main" id="{8793FF49-C7C4-FA47-8CBA-B9A7D30780A1}"/>
            </a:ext>
          </a:extLst>
        </p:cNvPr>
        <p:cNvGrpSpPr/>
        <p:nvPr/>
      </p:nvGrpSpPr>
      <p:grpSpPr>
        <a:xfrm>
          <a:off x="0" y="0"/>
          <a:ext cx="0" cy="0"/>
          <a:chOff x="0" y="0"/>
          <a:chExt cx="0" cy="0"/>
        </a:xfrm>
      </p:grpSpPr>
      <p:pic>
        <p:nvPicPr>
          <p:cNvPr id="28" name="Picture 27" descr="A diagram of a waveform&#10;&#10;AI-generated content may be incorrect.">
            <a:extLst>
              <a:ext uri="{FF2B5EF4-FFF2-40B4-BE49-F238E27FC236}">
                <a16:creationId xmlns:a16="http://schemas.microsoft.com/office/drawing/2014/main" id="{77918FA3-6451-3707-FBFB-A582649102C9}"/>
              </a:ext>
            </a:extLst>
          </p:cNvPr>
          <p:cNvPicPr>
            <a:picLocks noChangeAspect="1"/>
          </p:cNvPicPr>
          <p:nvPr/>
        </p:nvPicPr>
        <p:blipFill>
          <a:blip r:embed="rId3">
            <a:extLst>
              <a:ext uri="{28A0092B-C50C-407E-A947-70E740481C1C}">
                <a14:useLocalDpi xmlns:a14="http://schemas.microsoft.com/office/drawing/2010/main" val="0"/>
              </a:ext>
            </a:extLst>
          </a:blip>
          <a:srcRect l="7602" r="6292" b="3550"/>
          <a:stretch/>
        </p:blipFill>
        <p:spPr>
          <a:xfrm>
            <a:off x="1900210" y="552893"/>
            <a:ext cx="3235317" cy="4650477"/>
          </a:xfrm>
          <a:prstGeom prst="rect">
            <a:avLst/>
          </a:prstGeom>
        </p:spPr>
      </p:pic>
      <p:sp>
        <p:nvSpPr>
          <p:cNvPr id="4" name="Oval 3">
            <a:extLst>
              <a:ext uri="{FF2B5EF4-FFF2-40B4-BE49-F238E27FC236}">
                <a16:creationId xmlns:a16="http://schemas.microsoft.com/office/drawing/2014/main" id="{0111AF96-523D-E33F-CBB3-2BB0E855668B}"/>
              </a:ext>
            </a:extLst>
          </p:cNvPr>
          <p:cNvSpPr/>
          <p:nvPr/>
        </p:nvSpPr>
        <p:spPr>
          <a:xfrm>
            <a:off x="11575868" y="6237514"/>
            <a:ext cx="540000" cy="540000"/>
          </a:xfrm>
          <a:prstGeom prst="ellipse">
            <a:avLst/>
          </a:prstGeom>
          <a:solidFill>
            <a:srgbClr val="202E5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06</a:t>
            </a:r>
          </a:p>
        </p:txBody>
      </p:sp>
      <p:graphicFrame>
        <p:nvGraphicFramePr>
          <p:cNvPr id="5" name="Table 4">
            <a:extLst>
              <a:ext uri="{FF2B5EF4-FFF2-40B4-BE49-F238E27FC236}">
                <a16:creationId xmlns:a16="http://schemas.microsoft.com/office/drawing/2014/main" id="{06C75657-B870-EDD4-7FDC-4AC6F3B7345C}"/>
              </a:ext>
            </a:extLst>
          </p:cNvPr>
          <p:cNvGraphicFramePr>
            <a:graphicFrameLocks noGrp="1"/>
          </p:cNvGraphicFramePr>
          <p:nvPr>
            <p:extLst>
              <p:ext uri="{D42A27DB-BD31-4B8C-83A1-F6EECF244321}">
                <p14:modId xmlns:p14="http://schemas.microsoft.com/office/powerpoint/2010/main" val="2102350437"/>
              </p:ext>
            </p:extLst>
          </p:nvPr>
        </p:nvGraphicFramePr>
        <p:xfrm>
          <a:off x="0" y="0"/>
          <a:ext cx="1828800" cy="6858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288479215"/>
                    </a:ext>
                  </a:extLst>
                </a:gridCol>
              </a:tblGrid>
              <a:tr h="1124212">
                <a:tc>
                  <a:txBody>
                    <a:bodyPr/>
                    <a:lstStyle/>
                    <a:p>
                      <a:pPr algn="ctr"/>
                      <a:r>
                        <a:rPr lang="en-US" sz="1600" b="1" dirty="0">
                          <a:solidFill>
                            <a:schemeClr val="bg1">
                              <a:lumMod val="50000"/>
                            </a:schemeClr>
                          </a:solidFill>
                          <a:latin typeface="Arial Black" panose="020B0A04020102020204" pitchFamily="34" charset="0"/>
                        </a:rPr>
                        <a:t>Introduction</a:t>
                      </a:r>
                      <a:endParaRPr lang="en-GB" sz="1600" b="1" dirty="0">
                        <a:solidFill>
                          <a:schemeClr val="bg1">
                            <a:lumMod val="50000"/>
                          </a:schemeClr>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E2C59"/>
                    </a:solidFill>
                  </a:tcPr>
                </a:tc>
                <a:extLst>
                  <a:ext uri="{0D108BD9-81ED-4DB2-BD59-A6C34878D82A}">
                    <a16:rowId xmlns:a16="http://schemas.microsoft.com/office/drawing/2014/main" val="3662705542"/>
                  </a:ext>
                </a:extLst>
              </a:tr>
              <a:tr h="1236940">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0" i="0" dirty="0">
                          <a:solidFill>
                            <a:schemeClr val="bg1">
                              <a:lumMod val="50000"/>
                            </a:schemeClr>
                          </a:solidFill>
                          <a:latin typeface="Arial Black" panose="020B0A04020102020204" pitchFamily="34" charset="0"/>
                        </a:rPr>
                        <a:t>Main and specific Objectives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4146476104"/>
                  </a:ext>
                </a:extLst>
              </a:tr>
              <a:tr h="1124212">
                <a:tc>
                  <a:txBody>
                    <a:bodyPr/>
                    <a:lstStyle/>
                    <a:p>
                      <a:pPr algn="ctr"/>
                      <a:r>
                        <a:rPr lang="en-US" sz="1600" b="1" dirty="0">
                          <a:solidFill>
                            <a:schemeClr val="bg1">
                              <a:lumMod val="50000"/>
                            </a:schemeClr>
                          </a:solidFill>
                          <a:latin typeface="Arial Black" panose="020B0A04020102020204" pitchFamily="34" charset="0"/>
                        </a:rPr>
                        <a:t>Methodology</a:t>
                      </a:r>
                      <a:endParaRPr lang="en-GB" sz="1600" b="1" dirty="0">
                        <a:solidFill>
                          <a:schemeClr val="bg1">
                            <a:lumMod val="50000"/>
                          </a:schemeClr>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1217351731"/>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Black" panose="020B0A04020102020204" pitchFamily="34" charset="0"/>
                        </a:rPr>
                        <a:t>Results and Discussions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4207988443"/>
                  </a:ext>
                </a:extLst>
              </a:tr>
              <a:tr h="1124212">
                <a:tc>
                  <a:txBody>
                    <a:bodyPr/>
                    <a:lstStyle/>
                    <a:p>
                      <a:pPr algn="ctr"/>
                      <a:r>
                        <a:rPr lang="en-US" sz="1600" b="1" dirty="0">
                          <a:solidFill>
                            <a:schemeClr val="bg1">
                              <a:lumMod val="50000"/>
                            </a:schemeClr>
                          </a:solidFill>
                          <a:latin typeface="Arial Black" panose="020B0A04020102020204" pitchFamily="34" charset="0"/>
                        </a:rPr>
                        <a:t>Conclusion</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79355"/>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Arial Black" panose="020B0A04020102020204" pitchFamily="34" charset="0"/>
                        </a:rPr>
                        <a:t>Transboundary implications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6426833"/>
                  </a:ext>
                </a:extLst>
              </a:tr>
            </a:tbl>
          </a:graphicData>
        </a:graphic>
      </p:graphicFrame>
      <p:sp>
        <p:nvSpPr>
          <p:cNvPr id="8" name="TextBox 7">
            <a:extLst>
              <a:ext uri="{FF2B5EF4-FFF2-40B4-BE49-F238E27FC236}">
                <a16:creationId xmlns:a16="http://schemas.microsoft.com/office/drawing/2014/main" id="{1FF45322-41B5-0B8F-0B82-966942BF367C}"/>
              </a:ext>
            </a:extLst>
          </p:cNvPr>
          <p:cNvSpPr txBox="1"/>
          <p:nvPr/>
        </p:nvSpPr>
        <p:spPr>
          <a:xfrm>
            <a:off x="1969477" y="102081"/>
            <a:ext cx="7445828"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1. Wavelet analysis of river discharge time-series</a:t>
            </a:r>
          </a:p>
        </p:txBody>
      </p:sp>
      <p:pic>
        <p:nvPicPr>
          <p:cNvPr id="9" name="Picture 8">
            <a:extLst>
              <a:ext uri="{FF2B5EF4-FFF2-40B4-BE49-F238E27FC236}">
                <a16:creationId xmlns:a16="http://schemas.microsoft.com/office/drawing/2014/main" id="{E2A17571-1DAB-37DF-5BF1-87B36FE9E462}"/>
              </a:ext>
            </a:extLst>
          </p:cNvPr>
          <p:cNvPicPr>
            <a:picLocks noChangeAspect="1"/>
          </p:cNvPicPr>
          <p:nvPr/>
        </p:nvPicPr>
        <p:blipFill>
          <a:blip r:embed="rId4"/>
          <a:stretch>
            <a:fillRect/>
          </a:stretch>
        </p:blipFill>
        <p:spPr>
          <a:xfrm>
            <a:off x="1999697" y="5268558"/>
            <a:ext cx="1687369" cy="1589442"/>
          </a:xfrm>
          <a:prstGeom prst="rect">
            <a:avLst/>
          </a:prstGeom>
        </p:spPr>
      </p:pic>
      <p:cxnSp>
        <p:nvCxnSpPr>
          <p:cNvPr id="11" name="Straight Arrow Connector 10">
            <a:extLst>
              <a:ext uri="{FF2B5EF4-FFF2-40B4-BE49-F238E27FC236}">
                <a16:creationId xmlns:a16="http://schemas.microsoft.com/office/drawing/2014/main" id="{AC382B99-0C1C-1A1D-298A-956A6BE1F736}"/>
              </a:ext>
            </a:extLst>
          </p:cNvPr>
          <p:cNvCxnSpPr>
            <a:cxnSpLocks/>
          </p:cNvCxnSpPr>
          <p:nvPr/>
        </p:nvCxnSpPr>
        <p:spPr>
          <a:xfrm flipV="1">
            <a:off x="2428401" y="5077686"/>
            <a:ext cx="261636" cy="4187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DB79989-46AE-FB77-5347-E22B4875D97E}"/>
              </a:ext>
            </a:extLst>
          </p:cNvPr>
          <p:cNvGrpSpPr/>
          <p:nvPr/>
        </p:nvGrpSpPr>
        <p:grpSpPr>
          <a:xfrm>
            <a:off x="5285996" y="1338815"/>
            <a:ext cx="6829872" cy="3285757"/>
            <a:chOff x="5177189" y="2682086"/>
            <a:chExt cx="6829872" cy="3285757"/>
          </a:xfrm>
        </p:grpSpPr>
        <p:pic>
          <p:nvPicPr>
            <p:cNvPr id="6" name="Picture 5">
              <a:extLst>
                <a:ext uri="{FF2B5EF4-FFF2-40B4-BE49-F238E27FC236}">
                  <a16:creationId xmlns:a16="http://schemas.microsoft.com/office/drawing/2014/main" id="{A6D8FB6E-1466-FD1F-C73B-DC52608A38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7189" y="2682086"/>
              <a:ext cx="6829872" cy="3285757"/>
            </a:xfrm>
            <a:prstGeom prst="rect">
              <a:avLst/>
            </a:prstGeom>
            <a:noFill/>
            <a:ln>
              <a:noFill/>
            </a:ln>
          </p:spPr>
        </p:pic>
        <p:sp>
          <p:nvSpPr>
            <p:cNvPr id="17" name="Rectangle 16">
              <a:extLst>
                <a:ext uri="{FF2B5EF4-FFF2-40B4-BE49-F238E27FC236}">
                  <a16:creationId xmlns:a16="http://schemas.microsoft.com/office/drawing/2014/main" id="{D11CCE5B-725C-C533-856B-2303B9091931}"/>
                </a:ext>
              </a:extLst>
            </p:cNvPr>
            <p:cNvSpPr/>
            <p:nvPr/>
          </p:nvSpPr>
          <p:spPr>
            <a:xfrm>
              <a:off x="5248599" y="5859955"/>
              <a:ext cx="71410" cy="719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7275F00-4C2D-6D08-4B4B-9A5AFBC636DA}"/>
                </a:ext>
              </a:extLst>
            </p:cNvPr>
            <p:cNvSpPr/>
            <p:nvPr/>
          </p:nvSpPr>
          <p:spPr>
            <a:xfrm>
              <a:off x="7554447" y="5859953"/>
              <a:ext cx="71410" cy="719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7957F2F-B3C9-69F7-5433-29CB650A1F55}"/>
                </a:ext>
              </a:extLst>
            </p:cNvPr>
            <p:cNvSpPr/>
            <p:nvPr/>
          </p:nvSpPr>
          <p:spPr>
            <a:xfrm>
              <a:off x="9800105" y="5859954"/>
              <a:ext cx="71410" cy="719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a:extLst>
              <a:ext uri="{FF2B5EF4-FFF2-40B4-BE49-F238E27FC236}">
                <a16:creationId xmlns:a16="http://schemas.microsoft.com/office/drawing/2014/main" id="{2C2E14B1-FA7A-6AD3-22E7-286A27B2B0CB}"/>
              </a:ext>
            </a:extLst>
          </p:cNvPr>
          <p:cNvSpPr txBox="1"/>
          <p:nvPr/>
        </p:nvSpPr>
        <p:spPr>
          <a:xfrm>
            <a:off x="6358270" y="969483"/>
            <a:ext cx="425302" cy="369332"/>
          </a:xfrm>
          <a:prstGeom prst="rect">
            <a:avLst/>
          </a:prstGeom>
          <a:noFill/>
        </p:spPr>
        <p:txBody>
          <a:bodyPr wrap="square" rtlCol="0">
            <a:spAutoFit/>
          </a:bodyPr>
          <a:lstStyle/>
          <a:p>
            <a:r>
              <a:rPr lang="en-US" dirty="0"/>
              <a:t>b</a:t>
            </a:r>
            <a:endParaRPr lang="en-GB" dirty="0"/>
          </a:p>
        </p:txBody>
      </p:sp>
      <p:sp>
        <p:nvSpPr>
          <p:cNvPr id="22" name="TextBox 21">
            <a:extLst>
              <a:ext uri="{FF2B5EF4-FFF2-40B4-BE49-F238E27FC236}">
                <a16:creationId xmlns:a16="http://schemas.microsoft.com/office/drawing/2014/main" id="{626E0941-CB2F-361B-07DE-D888A016F637}"/>
              </a:ext>
            </a:extLst>
          </p:cNvPr>
          <p:cNvSpPr txBox="1"/>
          <p:nvPr/>
        </p:nvSpPr>
        <p:spPr>
          <a:xfrm>
            <a:off x="8564554" y="969483"/>
            <a:ext cx="425302" cy="369332"/>
          </a:xfrm>
          <a:prstGeom prst="rect">
            <a:avLst/>
          </a:prstGeom>
          <a:noFill/>
        </p:spPr>
        <p:txBody>
          <a:bodyPr wrap="square" rtlCol="0">
            <a:spAutoFit/>
          </a:bodyPr>
          <a:lstStyle/>
          <a:p>
            <a:r>
              <a:rPr lang="en-US" dirty="0"/>
              <a:t>c</a:t>
            </a:r>
            <a:endParaRPr lang="en-GB" dirty="0"/>
          </a:p>
        </p:txBody>
      </p:sp>
      <p:sp>
        <p:nvSpPr>
          <p:cNvPr id="23" name="TextBox 22">
            <a:extLst>
              <a:ext uri="{FF2B5EF4-FFF2-40B4-BE49-F238E27FC236}">
                <a16:creationId xmlns:a16="http://schemas.microsoft.com/office/drawing/2014/main" id="{99BFF31E-EB17-DE10-59EE-2855504C1CB6}"/>
              </a:ext>
            </a:extLst>
          </p:cNvPr>
          <p:cNvSpPr txBox="1"/>
          <p:nvPr/>
        </p:nvSpPr>
        <p:spPr>
          <a:xfrm>
            <a:off x="10891284" y="969483"/>
            <a:ext cx="425302" cy="369332"/>
          </a:xfrm>
          <a:prstGeom prst="rect">
            <a:avLst/>
          </a:prstGeom>
          <a:noFill/>
        </p:spPr>
        <p:txBody>
          <a:bodyPr wrap="square" rtlCol="0">
            <a:spAutoFit/>
          </a:bodyPr>
          <a:lstStyle/>
          <a:p>
            <a:r>
              <a:rPr lang="en-US" dirty="0"/>
              <a:t>d</a:t>
            </a:r>
            <a:endParaRPr lang="en-GB" dirty="0"/>
          </a:p>
        </p:txBody>
      </p:sp>
      <p:sp>
        <p:nvSpPr>
          <p:cNvPr id="26" name="TextBox 25">
            <a:extLst>
              <a:ext uri="{FF2B5EF4-FFF2-40B4-BE49-F238E27FC236}">
                <a16:creationId xmlns:a16="http://schemas.microsoft.com/office/drawing/2014/main" id="{AF970D6E-FAE6-C564-61DF-7285713B69AB}"/>
              </a:ext>
            </a:extLst>
          </p:cNvPr>
          <p:cNvSpPr txBox="1"/>
          <p:nvPr/>
        </p:nvSpPr>
        <p:spPr>
          <a:xfrm>
            <a:off x="4250842" y="5203370"/>
            <a:ext cx="3490496" cy="1477328"/>
          </a:xfrm>
          <a:prstGeom prst="rect">
            <a:avLst/>
          </a:prstGeom>
          <a:noFill/>
        </p:spPr>
        <p:txBody>
          <a:bodyPr wrap="square" rtlCol="0">
            <a:spAutoFit/>
          </a:bodyPr>
          <a:lstStyle/>
          <a:p>
            <a:pPr marL="285750" indent="-285750">
              <a:buFont typeface="Wingdings" panose="05000000000000000000" pitchFamily="2" charset="2"/>
              <a:buChar char="§"/>
            </a:pPr>
            <a:r>
              <a:rPr lang="en-US" dirty="0"/>
              <a:t>High frequency components: one-year cycles (a and b)</a:t>
            </a:r>
          </a:p>
          <a:p>
            <a:pPr marL="285750" indent="-285750">
              <a:buFont typeface="Wingdings" panose="05000000000000000000" pitchFamily="2" charset="2"/>
              <a:buChar char="§"/>
            </a:pPr>
            <a:r>
              <a:rPr lang="en-US" dirty="0"/>
              <a:t>Low frequency components (long term trends – multi-year cyclic periodicities)</a:t>
            </a:r>
            <a:endParaRPr lang="en-GB" dirty="0"/>
          </a:p>
        </p:txBody>
      </p:sp>
      <p:sp>
        <p:nvSpPr>
          <p:cNvPr id="29" name="Right Brace 28">
            <a:extLst>
              <a:ext uri="{FF2B5EF4-FFF2-40B4-BE49-F238E27FC236}">
                <a16:creationId xmlns:a16="http://schemas.microsoft.com/office/drawing/2014/main" id="{656B2862-44AE-523F-5068-AE2FF2ABFF59}"/>
              </a:ext>
            </a:extLst>
          </p:cNvPr>
          <p:cNvSpPr/>
          <p:nvPr/>
        </p:nvSpPr>
        <p:spPr>
          <a:xfrm>
            <a:off x="7581804" y="5203370"/>
            <a:ext cx="350876" cy="1552549"/>
          </a:xfrm>
          <a:prstGeom prst="rightBrace">
            <a:avLst>
              <a:gd name="adj1" fmla="val 4206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a:extLst>
              <a:ext uri="{FF2B5EF4-FFF2-40B4-BE49-F238E27FC236}">
                <a16:creationId xmlns:a16="http://schemas.microsoft.com/office/drawing/2014/main" id="{F8D68BA9-8A12-72AC-C2AD-B314D71939EE}"/>
              </a:ext>
            </a:extLst>
          </p:cNvPr>
          <p:cNvSpPr txBox="1"/>
          <p:nvPr/>
        </p:nvSpPr>
        <p:spPr>
          <a:xfrm>
            <a:off x="7932680" y="5519185"/>
            <a:ext cx="4173779" cy="923330"/>
          </a:xfrm>
          <a:prstGeom prst="rect">
            <a:avLst/>
          </a:prstGeom>
          <a:noFill/>
        </p:spPr>
        <p:txBody>
          <a:bodyPr wrap="square" rtlCol="0">
            <a:spAutoFit/>
          </a:bodyPr>
          <a:lstStyle/>
          <a:p>
            <a:r>
              <a:rPr lang="en-US" dirty="0"/>
              <a:t>Short term: dry/wet seasonal dynamics</a:t>
            </a:r>
          </a:p>
          <a:p>
            <a:r>
              <a:rPr lang="en-US" dirty="0"/>
              <a:t>Medium trends: </a:t>
            </a:r>
            <a:r>
              <a:rPr lang="es-ES" dirty="0"/>
              <a:t>El Niño/La Niña </a:t>
            </a:r>
            <a:r>
              <a:rPr lang="es-ES" dirty="0" err="1"/>
              <a:t>impacts</a:t>
            </a:r>
            <a:endParaRPr lang="es-ES" dirty="0"/>
          </a:p>
          <a:p>
            <a:r>
              <a:rPr lang="es-ES" dirty="0"/>
              <a:t>Long-</a:t>
            </a:r>
            <a:r>
              <a:rPr lang="es-ES" dirty="0" err="1"/>
              <a:t>term</a:t>
            </a:r>
            <a:r>
              <a:rPr lang="es-ES" dirty="0"/>
              <a:t>: </a:t>
            </a:r>
            <a:r>
              <a:rPr lang="es-ES" dirty="0" err="1"/>
              <a:t>climate</a:t>
            </a:r>
            <a:r>
              <a:rPr lang="es-ES" dirty="0"/>
              <a:t> </a:t>
            </a:r>
            <a:r>
              <a:rPr lang="es-ES" dirty="0" err="1"/>
              <a:t>change</a:t>
            </a:r>
            <a:r>
              <a:rPr lang="es-ES" dirty="0"/>
              <a:t> </a:t>
            </a:r>
            <a:r>
              <a:rPr lang="es-ES" dirty="0" err="1"/>
              <a:t>trends</a:t>
            </a:r>
            <a:endParaRPr lang="en-GB" dirty="0"/>
          </a:p>
        </p:txBody>
      </p:sp>
      <p:sp>
        <p:nvSpPr>
          <p:cNvPr id="31" name="TextBox 30">
            <a:extLst>
              <a:ext uri="{FF2B5EF4-FFF2-40B4-BE49-F238E27FC236}">
                <a16:creationId xmlns:a16="http://schemas.microsoft.com/office/drawing/2014/main" id="{38089008-FC9B-7601-EF29-8154AB895755}"/>
              </a:ext>
            </a:extLst>
          </p:cNvPr>
          <p:cNvSpPr txBox="1"/>
          <p:nvPr/>
        </p:nvSpPr>
        <p:spPr>
          <a:xfrm>
            <a:off x="9153156" y="5184186"/>
            <a:ext cx="1867831" cy="369332"/>
          </a:xfrm>
          <a:prstGeom prst="rect">
            <a:avLst/>
          </a:prstGeom>
          <a:noFill/>
        </p:spPr>
        <p:txBody>
          <a:bodyPr wrap="square" rtlCol="0">
            <a:spAutoFit/>
          </a:bodyPr>
          <a:lstStyle/>
          <a:p>
            <a:r>
              <a:rPr lang="en-US" b="1" u="sng" dirty="0">
                <a:solidFill>
                  <a:schemeClr val="accent1"/>
                </a:solidFill>
              </a:rPr>
              <a:t>Key flow patterns</a:t>
            </a:r>
            <a:endParaRPr lang="en-GB" b="1" u="sng" dirty="0">
              <a:solidFill>
                <a:schemeClr val="accent1"/>
              </a:solidFill>
            </a:endParaRPr>
          </a:p>
        </p:txBody>
      </p:sp>
      <p:sp>
        <p:nvSpPr>
          <p:cNvPr id="2" name="TextBox 1">
            <a:extLst>
              <a:ext uri="{FF2B5EF4-FFF2-40B4-BE49-F238E27FC236}">
                <a16:creationId xmlns:a16="http://schemas.microsoft.com/office/drawing/2014/main" id="{5B52DAFF-E68D-528C-E109-A07DB62E53DB}"/>
              </a:ext>
            </a:extLst>
          </p:cNvPr>
          <p:cNvSpPr txBox="1"/>
          <p:nvPr/>
        </p:nvSpPr>
        <p:spPr>
          <a:xfrm>
            <a:off x="2200259" y="461107"/>
            <a:ext cx="2678215" cy="523220"/>
          </a:xfrm>
          <a:prstGeom prst="rect">
            <a:avLst/>
          </a:prstGeom>
          <a:solidFill>
            <a:schemeClr val="bg1"/>
          </a:solidFill>
        </p:spPr>
        <p:txBody>
          <a:bodyPr wrap="square" rtlCol="0">
            <a:spAutoFit/>
          </a:bodyPr>
          <a:lstStyle/>
          <a:p>
            <a:r>
              <a:rPr lang="en-US" sz="1400" dirty="0"/>
              <a:t>Decomposition of River discharge using Daubechies wavelet</a:t>
            </a:r>
            <a:endParaRPr lang="en-GB" sz="1400" dirty="0"/>
          </a:p>
        </p:txBody>
      </p:sp>
      <p:sp>
        <p:nvSpPr>
          <p:cNvPr id="3" name="TextBox 2">
            <a:extLst>
              <a:ext uri="{FF2B5EF4-FFF2-40B4-BE49-F238E27FC236}">
                <a16:creationId xmlns:a16="http://schemas.microsoft.com/office/drawing/2014/main" id="{60A90CB8-3528-C79F-BEE1-44A835783AFF}"/>
              </a:ext>
            </a:extLst>
          </p:cNvPr>
          <p:cNvSpPr txBox="1"/>
          <p:nvPr/>
        </p:nvSpPr>
        <p:spPr>
          <a:xfrm>
            <a:off x="1915949" y="505823"/>
            <a:ext cx="425302" cy="369332"/>
          </a:xfrm>
          <a:prstGeom prst="rect">
            <a:avLst/>
          </a:prstGeom>
          <a:noFill/>
        </p:spPr>
        <p:txBody>
          <a:bodyPr wrap="square" rtlCol="0">
            <a:spAutoFit/>
          </a:bodyPr>
          <a:lstStyle/>
          <a:p>
            <a:r>
              <a:rPr lang="en-US" dirty="0"/>
              <a:t>a</a:t>
            </a:r>
            <a:endParaRPr lang="en-GB" dirty="0"/>
          </a:p>
        </p:txBody>
      </p:sp>
    </p:spTree>
    <p:extLst>
      <p:ext uri="{BB962C8B-B14F-4D97-AF65-F5344CB8AC3E}">
        <p14:creationId xmlns:p14="http://schemas.microsoft.com/office/powerpoint/2010/main" val="3638194375"/>
      </p:ext>
    </p:extLst>
  </p:cSld>
  <p:clrMapOvr>
    <a:masterClrMapping/>
  </p:clrMapOvr>
  <mc:AlternateContent xmlns:mc="http://schemas.openxmlformats.org/markup-compatibility/2006" xmlns:p14="http://schemas.microsoft.com/office/powerpoint/2010/main">
    <mc:Choice Requires="p14">
      <p:transition spd="slow" p14:dur="2000" advTm="75808"/>
    </mc:Choice>
    <mc:Fallback xmlns="">
      <p:transition spd="slow" advTm="7580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bg1"/>
            </a:gs>
            <a:gs pos="85000">
              <a:schemeClr val="accent1"/>
            </a:gs>
          </a:gsLst>
          <a:lin ang="10800000" scaled="1"/>
          <a:tileRect/>
        </a:gradFill>
        <a:effectLst/>
      </p:bgPr>
    </p:bg>
    <p:spTree>
      <p:nvGrpSpPr>
        <p:cNvPr id="1" name="">
          <a:extLst>
            <a:ext uri="{FF2B5EF4-FFF2-40B4-BE49-F238E27FC236}">
              <a16:creationId xmlns:a16="http://schemas.microsoft.com/office/drawing/2014/main" id="{5CE3EE5A-1720-2DA5-0200-7619026458AA}"/>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1DDE2EB6-9C0D-DFE8-5ACF-A89E93594A49}"/>
              </a:ext>
            </a:extLst>
          </p:cNvPr>
          <p:cNvSpPr/>
          <p:nvPr/>
        </p:nvSpPr>
        <p:spPr>
          <a:xfrm>
            <a:off x="11575868" y="6237514"/>
            <a:ext cx="540000" cy="540000"/>
          </a:xfrm>
          <a:prstGeom prst="ellipse">
            <a:avLst/>
          </a:prstGeom>
          <a:solidFill>
            <a:srgbClr val="202E5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07</a:t>
            </a:r>
          </a:p>
        </p:txBody>
      </p:sp>
      <p:graphicFrame>
        <p:nvGraphicFramePr>
          <p:cNvPr id="5" name="Table 4">
            <a:extLst>
              <a:ext uri="{FF2B5EF4-FFF2-40B4-BE49-F238E27FC236}">
                <a16:creationId xmlns:a16="http://schemas.microsoft.com/office/drawing/2014/main" id="{327DEFBD-BC00-C26A-A693-73F0F882A261}"/>
              </a:ext>
            </a:extLst>
          </p:cNvPr>
          <p:cNvGraphicFramePr>
            <a:graphicFrameLocks noGrp="1"/>
          </p:cNvGraphicFramePr>
          <p:nvPr>
            <p:extLst>
              <p:ext uri="{D42A27DB-BD31-4B8C-83A1-F6EECF244321}">
                <p14:modId xmlns:p14="http://schemas.microsoft.com/office/powerpoint/2010/main" val="2795118856"/>
              </p:ext>
            </p:extLst>
          </p:nvPr>
        </p:nvGraphicFramePr>
        <p:xfrm>
          <a:off x="0" y="0"/>
          <a:ext cx="1828800" cy="6858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288479215"/>
                    </a:ext>
                  </a:extLst>
                </a:gridCol>
              </a:tblGrid>
              <a:tr h="1124212">
                <a:tc>
                  <a:txBody>
                    <a:bodyPr/>
                    <a:lstStyle/>
                    <a:p>
                      <a:pPr algn="ctr"/>
                      <a:r>
                        <a:rPr lang="en-US" sz="1600" b="1" dirty="0">
                          <a:solidFill>
                            <a:schemeClr val="bg1">
                              <a:lumMod val="50000"/>
                            </a:schemeClr>
                          </a:solidFill>
                          <a:latin typeface="Arial Black" panose="020B0A04020102020204" pitchFamily="34" charset="0"/>
                        </a:rPr>
                        <a:t>Introduction</a:t>
                      </a:r>
                      <a:endParaRPr lang="en-GB" sz="1600" b="1" dirty="0">
                        <a:solidFill>
                          <a:schemeClr val="bg1">
                            <a:lumMod val="50000"/>
                          </a:schemeClr>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E2C59"/>
                    </a:solidFill>
                  </a:tcPr>
                </a:tc>
                <a:extLst>
                  <a:ext uri="{0D108BD9-81ED-4DB2-BD59-A6C34878D82A}">
                    <a16:rowId xmlns:a16="http://schemas.microsoft.com/office/drawing/2014/main" val="3662705542"/>
                  </a:ext>
                </a:extLst>
              </a:tr>
              <a:tr h="1236940">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0" i="0" dirty="0">
                          <a:solidFill>
                            <a:schemeClr val="bg1">
                              <a:lumMod val="50000"/>
                            </a:schemeClr>
                          </a:solidFill>
                          <a:latin typeface="Arial Black" panose="020B0A04020102020204" pitchFamily="34" charset="0"/>
                        </a:rPr>
                        <a:t>Main and specific Objectives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4146476104"/>
                  </a:ext>
                </a:extLst>
              </a:tr>
              <a:tr h="1124212">
                <a:tc>
                  <a:txBody>
                    <a:bodyPr/>
                    <a:lstStyle/>
                    <a:p>
                      <a:pPr algn="ctr"/>
                      <a:r>
                        <a:rPr lang="en-US" sz="1600" b="1" dirty="0">
                          <a:solidFill>
                            <a:schemeClr val="bg1">
                              <a:lumMod val="50000"/>
                            </a:schemeClr>
                          </a:solidFill>
                          <a:latin typeface="Arial Black" panose="020B0A04020102020204" pitchFamily="34" charset="0"/>
                        </a:rPr>
                        <a:t>Methodology</a:t>
                      </a:r>
                      <a:endParaRPr lang="en-GB" sz="1600" b="1" dirty="0">
                        <a:solidFill>
                          <a:schemeClr val="bg1">
                            <a:lumMod val="50000"/>
                          </a:schemeClr>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1217351731"/>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Black" panose="020B0A04020102020204" pitchFamily="34" charset="0"/>
                        </a:rPr>
                        <a:t>Results and Discussions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4207988443"/>
                  </a:ext>
                </a:extLst>
              </a:tr>
              <a:tr h="1124212">
                <a:tc>
                  <a:txBody>
                    <a:bodyPr/>
                    <a:lstStyle/>
                    <a:p>
                      <a:pPr algn="ctr"/>
                      <a:r>
                        <a:rPr lang="en-US" sz="1600" b="1" dirty="0">
                          <a:solidFill>
                            <a:schemeClr val="bg1">
                              <a:lumMod val="50000"/>
                            </a:schemeClr>
                          </a:solidFill>
                          <a:latin typeface="Arial Black" panose="020B0A04020102020204" pitchFamily="34" charset="0"/>
                        </a:rPr>
                        <a:t>Conclusion</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79355"/>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Arial Black" panose="020B0A04020102020204" pitchFamily="34" charset="0"/>
                        </a:rPr>
                        <a:t>Transboundary implications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6426833"/>
                  </a:ext>
                </a:extLst>
              </a:tr>
            </a:tbl>
          </a:graphicData>
        </a:graphic>
      </p:graphicFrame>
      <p:sp>
        <p:nvSpPr>
          <p:cNvPr id="8" name="TextBox 7">
            <a:extLst>
              <a:ext uri="{FF2B5EF4-FFF2-40B4-BE49-F238E27FC236}">
                <a16:creationId xmlns:a16="http://schemas.microsoft.com/office/drawing/2014/main" id="{C9337CA5-B6FD-6BD8-67D6-2AAF049DC1C6}"/>
              </a:ext>
            </a:extLst>
          </p:cNvPr>
          <p:cNvSpPr txBox="1"/>
          <p:nvPr/>
        </p:nvSpPr>
        <p:spPr>
          <a:xfrm>
            <a:off x="1969477" y="102081"/>
            <a:ext cx="7445828"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2. Wavelet analysis of precipitation time-series</a:t>
            </a:r>
          </a:p>
        </p:txBody>
      </p:sp>
      <p:pic>
        <p:nvPicPr>
          <p:cNvPr id="7" name="Picture 6">
            <a:extLst>
              <a:ext uri="{FF2B5EF4-FFF2-40B4-BE49-F238E27FC236}">
                <a16:creationId xmlns:a16="http://schemas.microsoft.com/office/drawing/2014/main" id="{F8069893-2F27-3DEF-2FA9-845A1A60DB10}"/>
              </a:ext>
            </a:extLst>
          </p:cNvPr>
          <p:cNvPicPr>
            <a:picLocks noChangeAspect="1"/>
          </p:cNvPicPr>
          <p:nvPr/>
        </p:nvPicPr>
        <p:blipFill>
          <a:blip r:embed="rId3"/>
          <a:stretch>
            <a:fillRect/>
          </a:stretch>
        </p:blipFill>
        <p:spPr>
          <a:xfrm>
            <a:off x="1908481" y="3278512"/>
            <a:ext cx="1171739" cy="1162212"/>
          </a:xfrm>
          <a:prstGeom prst="rect">
            <a:avLst/>
          </a:prstGeom>
        </p:spPr>
      </p:pic>
      <p:pic>
        <p:nvPicPr>
          <p:cNvPr id="15" name="Picture 14" descr="A diagram of a waveform&#10;&#10;AI-generated content may be incorrect.">
            <a:extLst>
              <a:ext uri="{FF2B5EF4-FFF2-40B4-BE49-F238E27FC236}">
                <a16:creationId xmlns:a16="http://schemas.microsoft.com/office/drawing/2014/main" id="{220E278D-2F32-C035-B2A6-3C4B59AD3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824" y="833701"/>
            <a:ext cx="5473149" cy="5190597"/>
          </a:xfrm>
          <a:prstGeom prst="rect">
            <a:avLst/>
          </a:prstGeom>
        </p:spPr>
      </p:pic>
      <p:cxnSp>
        <p:nvCxnSpPr>
          <p:cNvPr id="11" name="Straight Arrow Connector 10">
            <a:extLst>
              <a:ext uri="{FF2B5EF4-FFF2-40B4-BE49-F238E27FC236}">
                <a16:creationId xmlns:a16="http://schemas.microsoft.com/office/drawing/2014/main" id="{867E64F4-A75F-A062-6559-4105F3A55F13}"/>
              </a:ext>
            </a:extLst>
          </p:cNvPr>
          <p:cNvCxnSpPr>
            <a:cxnSpLocks/>
          </p:cNvCxnSpPr>
          <p:nvPr/>
        </p:nvCxnSpPr>
        <p:spPr>
          <a:xfrm flipV="1">
            <a:off x="2856931" y="2009274"/>
            <a:ext cx="3239069" cy="18132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C1AF49D-E9AA-6076-1606-37FABE46C96D}"/>
              </a:ext>
            </a:extLst>
          </p:cNvPr>
          <p:cNvSpPr txBox="1"/>
          <p:nvPr/>
        </p:nvSpPr>
        <p:spPr>
          <a:xfrm>
            <a:off x="2067624" y="1593775"/>
            <a:ext cx="4028376" cy="830997"/>
          </a:xfrm>
          <a:prstGeom prst="rect">
            <a:avLst/>
          </a:prstGeom>
          <a:noFill/>
        </p:spPr>
        <p:txBody>
          <a:bodyPr wrap="square">
            <a:spAutoFit/>
          </a:bodyPr>
          <a:lstStyle/>
          <a:p>
            <a:r>
              <a:rPr lang="en-US" dirty="0">
                <a:solidFill>
                  <a:srgbClr val="141413"/>
                </a:solidFill>
                <a:latin typeface="__styreneB_820c23"/>
              </a:rPr>
              <a:t>S</a:t>
            </a:r>
            <a:r>
              <a:rPr lang="en-US" b="0" i="0" dirty="0">
                <a:solidFill>
                  <a:srgbClr val="141413"/>
                </a:solidFill>
                <a:effectLst/>
                <a:latin typeface="__styreneB_820c23"/>
              </a:rPr>
              <a:t>patially averaged precipitation Climate Research Unit precipitation product: </a:t>
            </a:r>
            <a:r>
              <a:rPr lang="en-US" sz="1200" b="0" i="0" dirty="0">
                <a:solidFill>
                  <a:srgbClr val="141413"/>
                </a:solidFill>
                <a:effectLst/>
                <a:latin typeface="Arial" panose="020B0604020202020204" pitchFamily="34" charset="0"/>
                <a:cs typeface="Arial" panose="020B0604020202020204" pitchFamily="34" charset="0"/>
              </a:rPr>
              <a:t>(Copernicus Climate Change Service, 2021)</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8754"/>
      </p:ext>
    </p:extLst>
  </p:cSld>
  <p:clrMapOvr>
    <a:masterClrMapping/>
  </p:clrMapOvr>
  <mc:AlternateContent xmlns:mc="http://schemas.openxmlformats.org/markup-compatibility/2006" xmlns:p14="http://schemas.microsoft.com/office/powerpoint/2010/main">
    <mc:Choice Requires="p14">
      <p:transition spd="slow" p14:dur="2000" advTm="66833"/>
    </mc:Choice>
    <mc:Fallback xmlns="">
      <p:transition spd="slow" advTm="6683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bg1"/>
            </a:gs>
            <a:gs pos="85000">
              <a:schemeClr val="accent1"/>
            </a:gs>
          </a:gsLst>
          <a:lin ang="10800000" scaled="1"/>
          <a:tileRect/>
        </a:gradFill>
        <a:effectLst/>
      </p:bgPr>
    </p:bg>
    <p:spTree>
      <p:nvGrpSpPr>
        <p:cNvPr id="1" name="">
          <a:extLst>
            <a:ext uri="{FF2B5EF4-FFF2-40B4-BE49-F238E27FC236}">
              <a16:creationId xmlns:a16="http://schemas.microsoft.com/office/drawing/2014/main" id="{3A3D6854-C042-E5AF-F0EB-9B518FD5AD53}"/>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C946CB4A-C162-B692-1EB4-9C29F06BEED8}"/>
              </a:ext>
            </a:extLst>
          </p:cNvPr>
          <p:cNvSpPr/>
          <p:nvPr/>
        </p:nvSpPr>
        <p:spPr>
          <a:xfrm>
            <a:off x="11575868" y="6237514"/>
            <a:ext cx="540000" cy="540000"/>
          </a:xfrm>
          <a:prstGeom prst="ellipse">
            <a:avLst/>
          </a:prstGeom>
          <a:solidFill>
            <a:srgbClr val="202E5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08</a:t>
            </a:r>
          </a:p>
        </p:txBody>
      </p:sp>
      <p:graphicFrame>
        <p:nvGraphicFramePr>
          <p:cNvPr id="5" name="Table 4">
            <a:extLst>
              <a:ext uri="{FF2B5EF4-FFF2-40B4-BE49-F238E27FC236}">
                <a16:creationId xmlns:a16="http://schemas.microsoft.com/office/drawing/2014/main" id="{FF4F9A02-E67C-A775-F95E-DCB3A4320B2A}"/>
              </a:ext>
            </a:extLst>
          </p:cNvPr>
          <p:cNvGraphicFramePr>
            <a:graphicFrameLocks noGrp="1"/>
          </p:cNvGraphicFramePr>
          <p:nvPr>
            <p:extLst>
              <p:ext uri="{D42A27DB-BD31-4B8C-83A1-F6EECF244321}">
                <p14:modId xmlns:p14="http://schemas.microsoft.com/office/powerpoint/2010/main" val="119183666"/>
              </p:ext>
            </p:extLst>
          </p:nvPr>
        </p:nvGraphicFramePr>
        <p:xfrm>
          <a:off x="0" y="0"/>
          <a:ext cx="1828800" cy="6858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288479215"/>
                    </a:ext>
                  </a:extLst>
                </a:gridCol>
              </a:tblGrid>
              <a:tr h="1124212">
                <a:tc>
                  <a:txBody>
                    <a:bodyPr/>
                    <a:lstStyle/>
                    <a:p>
                      <a:pPr algn="ctr"/>
                      <a:r>
                        <a:rPr lang="en-US" sz="1600" b="1" dirty="0">
                          <a:solidFill>
                            <a:schemeClr val="bg1">
                              <a:lumMod val="50000"/>
                            </a:schemeClr>
                          </a:solidFill>
                          <a:latin typeface="Arial Black" panose="020B0A04020102020204" pitchFamily="34" charset="0"/>
                        </a:rPr>
                        <a:t>Introduction</a:t>
                      </a:r>
                      <a:endParaRPr lang="en-GB" sz="1600" b="1" dirty="0">
                        <a:solidFill>
                          <a:schemeClr val="bg1">
                            <a:lumMod val="50000"/>
                          </a:schemeClr>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1E2C59"/>
                    </a:solidFill>
                  </a:tcPr>
                </a:tc>
                <a:extLst>
                  <a:ext uri="{0D108BD9-81ED-4DB2-BD59-A6C34878D82A}">
                    <a16:rowId xmlns:a16="http://schemas.microsoft.com/office/drawing/2014/main" val="3662705542"/>
                  </a:ext>
                </a:extLst>
              </a:tr>
              <a:tr h="1236940">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0" i="0" dirty="0">
                          <a:solidFill>
                            <a:schemeClr val="bg1">
                              <a:lumMod val="50000"/>
                            </a:schemeClr>
                          </a:solidFill>
                          <a:latin typeface="Arial Black" panose="020B0A04020102020204" pitchFamily="34" charset="0"/>
                        </a:rPr>
                        <a:t>Main and specific Objectives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4146476104"/>
                  </a:ext>
                </a:extLst>
              </a:tr>
              <a:tr h="1124212">
                <a:tc>
                  <a:txBody>
                    <a:bodyPr/>
                    <a:lstStyle/>
                    <a:p>
                      <a:pPr algn="ctr"/>
                      <a:r>
                        <a:rPr lang="en-US" sz="1600" b="1" dirty="0">
                          <a:solidFill>
                            <a:schemeClr val="bg1">
                              <a:lumMod val="50000"/>
                            </a:schemeClr>
                          </a:solidFill>
                          <a:latin typeface="Arial Black" panose="020B0A04020102020204" pitchFamily="34" charset="0"/>
                        </a:rPr>
                        <a:t>Methodology</a:t>
                      </a:r>
                      <a:endParaRPr lang="en-GB" sz="1600" b="1" dirty="0">
                        <a:solidFill>
                          <a:schemeClr val="bg1">
                            <a:lumMod val="50000"/>
                          </a:schemeClr>
                        </a:solidFill>
                        <a:latin typeface="Arial Black" panose="020B0A04020102020204" pitchFamily="34" charset="0"/>
                      </a:endParaRP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1217351731"/>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Black" panose="020B0A04020102020204" pitchFamily="34" charset="0"/>
                        </a:rPr>
                        <a:t>Results and Discussions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1E2C59"/>
                    </a:solidFill>
                  </a:tcPr>
                </a:tc>
                <a:extLst>
                  <a:ext uri="{0D108BD9-81ED-4DB2-BD59-A6C34878D82A}">
                    <a16:rowId xmlns:a16="http://schemas.microsoft.com/office/drawing/2014/main" val="4207988443"/>
                  </a:ext>
                </a:extLst>
              </a:tr>
              <a:tr h="1124212">
                <a:tc>
                  <a:txBody>
                    <a:bodyPr/>
                    <a:lstStyle/>
                    <a:p>
                      <a:pPr algn="ctr"/>
                      <a:r>
                        <a:rPr lang="en-US" sz="1600" b="1" dirty="0">
                          <a:solidFill>
                            <a:schemeClr val="bg1">
                              <a:lumMod val="50000"/>
                            </a:schemeClr>
                          </a:solidFill>
                          <a:latin typeface="Arial Black" panose="020B0A04020102020204" pitchFamily="34" charset="0"/>
                        </a:rPr>
                        <a:t>Conclusion</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79355"/>
                  </a:ext>
                </a:extLst>
              </a:tr>
              <a:tr h="112421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1600" b="1" dirty="0">
                          <a:solidFill>
                            <a:schemeClr val="bg1">
                              <a:lumMod val="50000"/>
                            </a:schemeClr>
                          </a:solidFill>
                          <a:latin typeface="Arial Black" panose="020B0A04020102020204" pitchFamily="34" charset="0"/>
                        </a:rPr>
                        <a:t>Transboundary implications</a:t>
                      </a:r>
                    </a:p>
                  </a:txBody>
                  <a:tcPr marL="18000" marR="1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6426833"/>
                  </a:ext>
                </a:extLst>
              </a:tr>
            </a:tbl>
          </a:graphicData>
        </a:graphic>
      </p:graphicFrame>
      <p:sp>
        <p:nvSpPr>
          <p:cNvPr id="8" name="TextBox 7">
            <a:extLst>
              <a:ext uri="{FF2B5EF4-FFF2-40B4-BE49-F238E27FC236}">
                <a16:creationId xmlns:a16="http://schemas.microsoft.com/office/drawing/2014/main" id="{BFE1DB17-E8B1-7000-0BFC-FCC079790D36}"/>
              </a:ext>
            </a:extLst>
          </p:cNvPr>
          <p:cNvSpPr txBox="1"/>
          <p:nvPr/>
        </p:nvSpPr>
        <p:spPr>
          <a:xfrm>
            <a:off x="1969477" y="102081"/>
            <a:ext cx="925850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3. Wavelet coherence analysis of Precipitation - River discharge time-series</a:t>
            </a:r>
          </a:p>
        </p:txBody>
      </p:sp>
      <p:sp>
        <p:nvSpPr>
          <p:cNvPr id="10" name="TextBox 9">
            <a:extLst>
              <a:ext uri="{FF2B5EF4-FFF2-40B4-BE49-F238E27FC236}">
                <a16:creationId xmlns:a16="http://schemas.microsoft.com/office/drawing/2014/main" id="{47935317-660E-7254-21E8-A06F0CC8904D}"/>
              </a:ext>
            </a:extLst>
          </p:cNvPr>
          <p:cNvSpPr txBox="1"/>
          <p:nvPr/>
        </p:nvSpPr>
        <p:spPr>
          <a:xfrm>
            <a:off x="6274914" y="683159"/>
            <a:ext cx="5767930" cy="646331"/>
          </a:xfrm>
          <a:prstGeom prst="rect">
            <a:avLst/>
          </a:prstGeom>
          <a:noFill/>
        </p:spPr>
        <p:txBody>
          <a:bodyPr wrap="square">
            <a:spAutoFit/>
          </a:bodyPr>
          <a:lstStyle/>
          <a:p>
            <a:r>
              <a:rPr lang="en-US" sz="1200" dirty="0">
                <a:effectLst/>
                <a:ea typeface="Aptos" panose="020B0004020202020204" pitchFamily="34" charset="0"/>
              </a:rPr>
              <a:t>Figure showing heatmap highlighting patterns and correlation strengths between precipitation in the upstream Angolan highlands and river discharge at the start of the Okavango Delta panhandle across different timescales between 1933 and 2020.</a:t>
            </a:r>
            <a:endParaRPr lang="en-GB" sz="1200" dirty="0"/>
          </a:p>
        </p:txBody>
      </p:sp>
      <p:pic>
        <p:nvPicPr>
          <p:cNvPr id="15" name="Picture 14" descr="A heat map of a sea&#10;&#10;AI-generated content may be incorrect.">
            <a:extLst>
              <a:ext uri="{FF2B5EF4-FFF2-40B4-BE49-F238E27FC236}">
                <a16:creationId xmlns:a16="http://schemas.microsoft.com/office/drawing/2014/main" id="{F303BA20-F74A-1265-AEDA-CEB8A3E31C81}"/>
              </a:ext>
            </a:extLst>
          </p:cNvPr>
          <p:cNvPicPr>
            <a:picLocks noChangeAspect="1"/>
          </p:cNvPicPr>
          <p:nvPr/>
        </p:nvPicPr>
        <p:blipFill>
          <a:blip r:embed="rId3">
            <a:extLst>
              <a:ext uri="{28A0092B-C50C-407E-A947-70E740481C1C}">
                <a14:useLocalDpi xmlns:a14="http://schemas.microsoft.com/office/drawing/2010/main" val="0"/>
              </a:ext>
            </a:extLst>
          </a:blip>
          <a:srcRect t="5684" b="2505"/>
          <a:stretch/>
        </p:blipFill>
        <p:spPr>
          <a:xfrm>
            <a:off x="1838528" y="510657"/>
            <a:ext cx="4470055" cy="2269219"/>
          </a:xfrm>
          <a:prstGeom prst="rect">
            <a:avLst/>
          </a:prstGeom>
        </p:spPr>
      </p:pic>
      <p:pic>
        <p:nvPicPr>
          <p:cNvPr id="13" name="Picture 12" descr="A diagram of a heat wave&#10;&#10;AI-generated content may be incorrect.">
            <a:extLst>
              <a:ext uri="{FF2B5EF4-FFF2-40B4-BE49-F238E27FC236}">
                <a16:creationId xmlns:a16="http://schemas.microsoft.com/office/drawing/2014/main" id="{C5D1A884-CC2B-B843-8853-4A6359A7DA4D}"/>
              </a:ext>
            </a:extLst>
          </p:cNvPr>
          <p:cNvPicPr>
            <a:picLocks noChangeAspect="1"/>
          </p:cNvPicPr>
          <p:nvPr/>
        </p:nvPicPr>
        <p:blipFill>
          <a:blip r:embed="rId4">
            <a:extLst>
              <a:ext uri="{28A0092B-C50C-407E-A947-70E740481C1C}">
                <a14:useLocalDpi xmlns:a14="http://schemas.microsoft.com/office/drawing/2010/main" val="0"/>
              </a:ext>
            </a:extLst>
          </a:blip>
          <a:srcRect t="5850" b="5080"/>
          <a:stretch/>
        </p:blipFill>
        <p:spPr>
          <a:xfrm>
            <a:off x="1838528" y="2577851"/>
            <a:ext cx="4470055" cy="2201440"/>
          </a:xfrm>
          <a:prstGeom prst="rect">
            <a:avLst/>
          </a:prstGeom>
        </p:spPr>
      </p:pic>
      <p:pic>
        <p:nvPicPr>
          <p:cNvPr id="24" name="Picture 23" descr="A long shot of a scale&#10;&#10;AI-generated content may be incorrect.">
            <a:extLst>
              <a:ext uri="{FF2B5EF4-FFF2-40B4-BE49-F238E27FC236}">
                <a16:creationId xmlns:a16="http://schemas.microsoft.com/office/drawing/2014/main" id="{661BA17E-0F20-8315-C516-7E865744A32E}"/>
              </a:ext>
            </a:extLst>
          </p:cNvPr>
          <p:cNvPicPr>
            <a:picLocks noChangeAspect="1"/>
          </p:cNvPicPr>
          <p:nvPr/>
        </p:nvPicPr>
        <p:blipFill>
          <a:blip r:embed="rId5">
            <a:extLst>
              <a:ext uri="{28A0092B-C50C-407E-A947-70E740481C1C}">
                <a14:useLocalDpi xmlns:a14="http://schemas.microsoft.com/office/drawing/2010/main" val="0"/>
              </a:ext>
            </a:extLst>
          </a:blip>
          <a:srcRect t="4820" b="3250"/>
          <a:stretch/>
        </p:blipFill>
        <p:spPr>
          <a:xfrm>
            <a:off x="1838528" y="4599489"/>
            <a:ext cx="4470055" cy="2272162"/>
          </a:xfrm>
          <a:prstGeom prst="rect">
            <a:avLst/>
          </a:prstGeom>
        </p:spPr>
      </p:pic>
      <p:sp>
        <p:nvSpPr>
          <p:cNvPr id="25" name="TextBox 24">
            <a:extLst>
              <a:ext uri="{FF2B5EF4-FFF2-40B4-BE49-F238E27FC236}">
                <a16:creationId xmlns:a16="http://schemas.microsoft.com/office/drawing/2014/main" id="{1CC21BBE-447D-42C3-3C8B-C2B89F4A1021}"/>
              </a:ext>
            </a:extLst>
          </p:cNvPr>
          <p:cNvSpPr txBox="1"/>
          <p:nvPr/>
        </p:nvSpPr>
        <p:spPr>
          <a:xfrm>
            <a:off x="6901435" y="3038197"/>
            <a:ext cx="3859618" cy="2308324"/>
          </a:xfrm>
          <a:prstGeom prst="rect">
            <a:avLst/>
          </a:prstGeom>
          <a:noFill/>
        </p:spPr>
        <p:txBody>
          <a:bodyPr wrap="square" rtlCol="0">
            <a:spAutoFit/>
          </a:bodyPr>
          <a:lstStyle/>
          <a:p>
            <a:pPr marL="285750" indent="-285750" algn="just">
              <a:buFont typeface="Wingdings" panose="05000000000000000000" pitchFamily="2" charset="2"/>
              <a:buChar char="§"/>
            </a:pPr>
            <a:r>
              <a:rPr lang="en-US" dirty="0"/>
              <a:t>Unstable coherence in very short periods of less than 4 months</a:t>
            </a:r>
          </a:p>
          <a:p>
            <a:pPr marL="285750" indent="-285750" algn="just">
              <a:buFont typeface="Wingdings" panose="05000000000000000000" pitchFamily="2" charset="2"/>
              <a:buChar char="§"/>
            </a:pPr>
            <a:endParaRPr lang="en-US" dirty="0"/>
          </a:p>
          <a:p>
            <a:pPr marL="285750" indent="-285750" algn="just">
              <a:buFont typeface="Wingdings" panose="05000000000000000000" pitchFamily="2" charset="2"/>
              <a:buChar char="§"/>
            </a:pPr>
            <a:endParaRPr lang="en-US" dirty="0"/>
          </a:p>
          <a:p>
            <a:pPr marL="285750" indent="-285750" algn="just">
              <a:buFont typeface="Wingdings" panose="05000000000000000000" pitchFamily="2" charset="2"/>
              <a:buChar char="§"/>
            </a:pPr>
            <a:r>
              <a:rPr lang="en-US" dirty="0"/>
              <a:t>Consistent band of coherence between 8 and 16 months: </a:t>
            </a:r>
            <a:r>
              <a:rPr lang="en-US" sz="1800" dirty="0">
                <a:effectLst/>
                <a:latin typeface="Arial" panose="020B0604020202020204" pitchFamily="34" charset="0"/>
                <a:ea typeface="Aptos" panose="020B0004020202020204" pitchFamily="34" charset="0"/>
              </a:rPr>
              <a:t>low temporal variability between the two signals</a:t>
            </a:r>
            <a:endParaRPr lang="en-GB" dirty="0"/>
          </a:p>
        </p:txBody>
      </p:sp>
    </p:spTree>
    <p:extLst>
      <p:ext uri="{BB962C8B-B14F-4D97-AF65-F5344CB8AC3E}">
        <p14:creationId xmlns:p14="http://schemas.microsoft.com/office/powerpoint/2010/main" val="1301994110"/>
      </p:ext>
    </p:extLst>
  </p:cSld>
  <p:clrMapOvr>
    <a:masterClrMapping/>
  </p:clrMapOvr>
  <mc:AlternateContent xmlns:mc="http://schemas.openxmlformats.org/markup-compatibility/2006" xmlns:p14="http://schemas.microsoft.com/office/powerpoint/2010/main">
    <mc:Choice Requires="p14">
      <p:transition spd="slow" p14:dur="2000" advTm="75574"/>
    </mc:Choice>
    <mc:Fallback xmlns="">
      <p:transition spd="slow" advTm="75574"/>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BfG">
      <a:dk1>
        <a:sysClr val="windowText" lastClr="000000"/>
      </a:dk1>
      <a:lt1>
        <a:sysClr val="window" lastClr="FFFFFF"/>
      </a:lt1>
      <a:dk2>
        <a:srgbClr val="002B54"/>
      </a:dk2>
      <a:lt2>
        <a:srgbClr val="EDEBE7"/>
      </a:lt2>
      <a:accent1>
        <a:srgbClr val="328CCC"/>
      </a:accent1>
      <a:accent2>
        <a:srgbClr val="BCD9F3"/>
      </a:accent2>
      <a:accent3>
        <a:srgbClr val="7BBA40"/>
      </a:accent3>
      <a:accent4>
        <a:srgbClr val="C1DEBA"/>
      </a:accent4>
      <a:accent5>
        <a:srgbClr val="75384A"/>
      </a:accent5>
      <a:accent6>
        <a:srgbClr val="F0CCC4"/>
      </a:accent6>
      <a:hlink>
        <a:srgbClr val="FFFFFF"/>
      </a:hlink>
      <a:folHlink>
        <a:srgbClr val="D0CCC8"/>
      </a:folHlink>
    </a:clrScheme>
    <a:fontScheme name="BfG">
      <a:majorFont>
        <a:latin typeface="Inter Semi 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WDC.potx" id="{B82D4352-DCD3-4B54-A709-385B00E3ED38}" vid="{4D544859-D11D-4F8A-AAF6-C9467E4C84C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82eef17-3c2c-4338-a2fe-aec73e17723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0AB24EB0AA194ABBB7747C06C5D0B3" ma:contentTypeVersion="16" ma:contentTypeDescription="Create a new document." ma:contentTypeScope="" ma:versionID="148d810c1da057e4179fe694f0ff8253">
  <xsd:schema xmlns:xsd="http://www.w3.org/2001/XMLSchema" xmlns:xs="http://www.w3.org/2001/XMLSchema" xmlns:p="http://schemas.microsoft.com/office/2006/metadata/properties" xmlns:ns3="282eef17-3c2c-4338-a2fe-aec73e17723e" xmlns:ns4="5935e146-e450-4b08-a82c-d9383b6b1cc5" targetNamespace="http://schemas.microsoft.com/office/2006/metadata/properties" ma:root="true" ma:fieldsID="aa4805502b53bfe92e807208c9571d2b" ns3:_="" ns4:_="">
    <xsd:import namespace="282eef17-3c2c-4338-a2fe-aec73e17723e"/>
    <xsd:import namespace="5935e146-e450-4b08-a82c-d9383b6b1cc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LengthInSecond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2eef17-3c2c-4338-a2fe-aec73e1772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35e146-e450-4b08-a82c-d9383b6b1c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5547DF-8C79-4B20-AC11-9B2C1A87EC4E}">
  <ds:schemaRefs>
    <ds:schemaRef ds:uri="http://schemas.microsoft.com/sharepoint/v3/contenttype/forms"/>
  </ds:schemaRefs>
</ds:datastoreItem>
</file>

<file path=customXml/itemProps2.xml><?xml version="1.0" encoding="utf-8"?>
<ds:datastoreItem xmlns:ds="http://schemas.openxmlformats.org/officeDocument/2006/customXml" ds:itemID="{F3608708-2031-4785-B0C3-D0613AAD4FD3}">
  <ds:schemaRefs>
    <ds:schemaRef ds:uri="http://www.w3.org/XML/1998/namespace"/>
    <ds:schemaRef ds:uri="5935e146-e450-4b08-a82c-d9383b6b1cc5"/>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282eef17-3c2c-4338-a2fe-aec73e17723e"/>
    <ds:schemaRef ds:uri="http://purl.org/dc/dcmitype/"/>
  </ds:schemaRefs>
</ds:datastoreItem>
</file>

<file path=customXml/itemProps3.xml><?xml version="1.0" encoding="utf-8"?>
<ds:datastoreItem xmlns:ds="http://schemas.openxmlformats.org/officeDocument/2006/customXml" ds:itemID="{4B4D24FC-5713-4C8D-9279-B93BE77709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2eef17-3c2c-4338-a2fe-aec73e17723e"/>
    <ds:schemaRef ds:uri="5935e146-e450-4b08-a82c-d9383b6b1c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19061</TotalTime>
  <Words>1329</Words>
  <Application>Microsoft Office PowerPoint</Application>
  <PresentationFormat>Widescreen</PresentationFormat>
  <Paragraphs>185</Paragraphs>
  <Slides>13</Slides>
  <Notes>13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13</vt:i4>
      </vt:variant>
    </vt:vector>
  </HeadingPairs>
  <TitlesOfParts>
    <vt:vector size="28" baseType="lpstr">
      <vt:lpstr>__styreneB_820c23</vt:lpstr>
      <vt:lpstr>Aptos</vt:lpstr>
      <vt:lpstr>Arial</vt:lpstr>
      <vt:lpstr>Arial Black</vt:lpstr>
      <vt:lpstr>Calibri</vt:lpstr>
      <vt:lpstr>Calibri Light</vt:lpstr>
      <vt:lpstr>Helvetica</vt:lpstr>
      <vt:lpstr>Inter</vt:lpstr>
      <vt:lpstr>Inter Semi Bold</vt:lpstr>
      <vt:lpstr>Open Sans</vt:lpstr>
      <vt:lpstr>Symbol</vt:lpstr>
      <vt:lpstr>Wingdings</vt:lpstr>
      <vt:lpstr>Office Theme</vt:lpstr>
      <vt:lpstr>1_Office Theme</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SGSP @ HTTPS</dc:title>
  <dc:creator>Matros-Goreses, Anna (PSU)</dc:creator>
  <cp:lastModifiedBy>221147284 - OTLAADISA TAFILA</cp:lastModifiedBy>
  <cp:revision>220</cp:revision>
  <dcterms:created xsi:type="dcterms:W3CDTF">2021-10-26T21:17:15Z</dcterms:created>
  <dcterms:modified xsi:type="dcterms:W3CDTF">2025-04-26T19:18:33Z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0x010100140AB24EB0AA194ABBB7747C06C5D0B3</vt:lpwstr>
  </property>
</Properties>
</file>