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354" r:id="rId2"/>
    <p:sldId id="492" r:id="rId3"/>
    <p:sldId id="503" r:id="rId4"/>
    <p:sldId id="502" r:id="rId5"/>
    <p:sldId id="501" r:id="rId6"/>
    <p:sldId id="499" r:id="rId7"/>
    <p:sldId id="504" r:id="rId8"/>
    <p:sldId id="500" r:id="rId9"/>
    <p:sldId id="49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D7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3E0ED4-7466-C139-B20D-C36B51CFDB42}" v="1391" dt="2025-04-11T11:11:10.7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6" autoAdjust="0"/>
    <p:restoredTop sz="93883" autoAdjust="0"/>
  </p:normalViewPr>
  <p:slideViewPr>
    <p:cSldViewPr snapToGrid="0" showGuides="1">
      <p:cViewPr>
        <p:scale>
          <a:sx n="50" d="100"/>
          <a:sy n="50" d="100"/>
        </p:scale>
        <p:origin x="420" y="1404"/>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76" d="100"/>
          <a:sy n="76" d="100"/>
        </p:scale>
        <p:origin x="3368" y="2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3"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rwin, Stephanie" userId="cf9725a9-9efa-4dcd-9263-410ace586f60" providerId="ADAL" clId="{1D3E43AB-0AAB-4C92-93C7-6A3840F37185}"/>
    <pc:docChg chg="modSld">
      <pc:chgData name="Irwin, Stephanie" userId="cf9725a9-9efa-4dcd-9263-410ace586f60" providerId="ADAL" clId="{1D3E43AB-0AAB-4C92-93C7-6A3840F37185}" dt="2024-11-13T16:27:18.036" v="85" actId="20577"/>
      <pc:docMkLst>
        <pc:docMk/>
      </pc:docMkLst>
      <pc:sldChg chg="modSp mod">
        <pc:chgData name="Irwin, Stephanie" userId="cf9725a9-9efa-4dcd-9263-410ace586f60" providerId="ADAL" clId="{1D3E43AB-0AAB-4C92-93C7-6A3840F37185}" dt="2024-11-13T16:27:18.036" v="85" actId="20577"/>
        <pc:sldMkLst>
          <pc:docMk/>
          <pc:sldMk cId="101753346" sldId="319"/>
        </pc:sldMkLst>
        <pc:spChg chg="mod">
          <ac:chgData name="Irwin, Stephanie" userId="cf9725a9-9efa-4dcd-9263-410ace586f60" providerId="ADAL" clId="{1D3E43AB-0AAB-4C92-93C7-6A3840F37185}" dt="2024-11-13T16:26:51.326" v="25" actId="20577"/>
          <ac:spMkLst>
            <pc:docMk/>
            <pc:sldMk cId="101753346" sldId="319"/>
            <ac:spMk id="9" creationId="{76632D51-B88F-1046-6DAB-7B35EB983086}"/>
          </ac:spMkLst>
        </pc:spChg>
        <pc:spChg chg="mod">
          <ac:chgData name="Irwin, Stephanie" userId="cf9725a9-9efa-4dcd-9263-410ace586f60" providerId="ADAL" clId="{1D3E43AB-0AAB-4C92-93C7-6A3840F37185}" dt="2024-11-13T16:27:18.036" v="85" actId="20577"/>
          <ac:spMkLst>
            <pc:docMk/>
            <pc:sldMk cId="101753346" sldId="319"/>
            <ac:spMk id="10" creationId="{7A9CB305-D019-BDC6-9FC4-51929ACA8C88}"/>
          </ac:spMkLst>
        </pc:spChg>
      </pc:sldChg>
    </pc:docChg>
  </pc:docChgLst>
  <pc:docChgLst>
    <pc:chgData name="Munday, Bianka (2021)" userId="S::zkfb134@live.rhul.ac.uk::466e6eef-a6cd-4e26-9b26-76645f2a1c9c" providerId="AD" clId="Web-{59D531D5-A74F-3F93-EE32-19A63B00184A}"/>
    <pc:docChg chg="modSld">
      <pc:chgData name="Munday, Bianka (2021)" userId="S::zkfb134@live.rhul.ac.uk::466e6eef-a6cd-4e26-9b26-76645f2a1c9c" providerId="AD" clId="Web-{59D531D5-A74F-3F93-EE32-19A63B00184A}" dt="2025-04-07T11:21:21.683" v="0" actId="14100"/>
      <pc:docMkLst>
        <pc:docMk/>
      </pc:docMkLst>
      <pc:sldChg chg="modSp">
        <pc:chgData name="Munday, Bianka (2021)" userId="S::zkfb134@live.rhul.ac.uk::466e6eef-a6cd-4e26-9b26-76645f2a1c9c" providerId="AD" clId="Web-{59D531D5-A74F-3F93-EE32-19A63B00184A}" dt="2025-04-07T11:21:21.683" v="0" actId="14100"/>
        <pc:sldMkLst>
          <pc:docMk/>
          <pc:sldMk cId="1262414234" sldId="354"/>
        </pc:sldMkLst>
        <pc:spChg chg="mod">
          <ac:chgData name="Munday, Bianka (2021)" userId="S::zkfb134@live.rhul.ac.uk::466e6eef-a6cd-4e26-9b26-76645f2a1c9c" providerId="AD" clId="Web-{59D531D5-A74F-3F93-EE32-19A63B00184A}" dt="2025-04-07T11:21:21.683" v="0" actId="14100"/>
          <ac:spMkLst>
            <pc:docMk/>
            <pc:sldMk cId="1262414234" sldId="354"/>
            <ac:spMk id="7" creationId="{2AA9E4BB-CF3B-C942-484B-5E5EFDBA8CBF}"/>
          </ac:spMkLst>
        </pc:spChg>
      </pc:sldChg>
    </pc:docChg>
  </pc:docChgLst>
  <pc:docChgLst>
    <pc:chgData name="Munday, Bianka (2021)" userId="S::zkfb134@live.rhul.ac.uk::466e6eef-a6cd-4e26-9b26-76645f2a1c9c" providerId="AD" clId="Web-{DCA6D9B1-A328-406E-04A9-8FC98D06E513}"/>
    <pc:docChg chg="addSld delSld modSld sldOrd modSection">
      <pc:chgData name="Munday, Bianka (2021)" userId="S::zkfb134@live.rhul.ac.uk::466e6eef-a6cd-4e26-9b26-76645f2a1c9c" providerId="AD" clId="Web-{DCA6D9B1-A328-406E-04A9-8FC98D06E513}" dt="2025-04-08T12:55:52.567" v="510" actId="20577"/>
      <pc:docMkLst>
        <pc:docMk/>
      </pc:docMkLst>
      <pc:sldChg chg="modSp ord">
        <pc:chgData name="Munday, Bianka (2021)" userId="S::zkfb134@live.rhul.ac.uk::466e6eef-a6cd-4e26-9b26-76645f2a1c9c" providerId="AD" clId="Web-{DCA6D9B1-A328-406E-04A9-8FC98D06E513}" dt="2025-04-07T11:57:35.086" v="306" actId="20577"/>
        <pc:sldMkLst>
          <pc:docMk/>
          <pc:sldMk cId="679614320" sldId="256"/>
        </pc:sldMkLst>
        <pc:spChg chg="mod">
          <ac:chgData name="Munday, Bianka (2021)" userId="S::zkfb134@live.rhul.ac.uk::466e6eef-a6cd-4e26-9b26-76645f2a1c9c" providerId="AD" clId="Web-{DCA6D9B1-A328-406E-04A9-8FC98D06E513}" dt="2025-04-07T11:55:39.927" v="165" actId="1076"/>
          <ac:spMkLst>
            <pc:docMk/>
            <pc:sldMk cId="679614320" sldId="256"/>
            <ac:spMk id="2" creationId="{EDC9E99F-5B2D-4881-7D93-EB4F8FA6C539}"/>
          </ac:spMkLst>
        </pc:spChg>
        <pc:spChg chg="mod">
          <ac:chgData name="Munday, Bianka (2021)" userId="S::zkfb134@live.rhul.ac.uk::466e6eef-a6cd-4e26-9b26-76645f2a1c9c" providerId="AD" clId="Web-{DCA6D9B1-A328-406E-04A9-8FC98D06E513}" dt="2025-04-07T11:57:35.086" v="306" actId="20577"/>
          <ac:spMkLst>
            <pc:docMk/>
            <pc:sldMk cId="679614320" sldId="256"/>
            <ac:spMk id="3" creationId="{A86FD8F2-7C99-6C61-1C39-A78933D7CE1C}"/>
          </ac:spMkLst>
        </pc:spChg>
      </pc:sldChg>
      <pc:sldChg chg="addSp delSp modSp ord">
        <pc:chgData name="Munday, Bianka (2021)" userId="S::zkfb134@live.rhul.ac.uk::466e6eef-a6cd-4e26-9b26-76645f2a1c9c" providerId="AD" clId="Web-{DCA6D9B1-A328-406E-04A9-8FC98D06E513}" dt="2025-04-07T11:41:30.735" v="123" actId="20577"/>
        <pc:sldMkLst>
          <pc:docMk/>
          <pc:sldMk cId="3690403348" sldId="345"/>
        </pc:sldMkLst>
        <pc:spChg chg="add del mod">
          <ac:chgData name="Munday, Bianka (2021)" userId="S::zkfb134@live.rhul.ac.uk::466e6eef-a6cd-4e26-9b26-76645f2a1c9c" providerId="AD" clId="Web-{DCA6D9B1-A328-406E-04A9-8FC98D06E513}" dt="2025-04-07T11:40:07.202" v="100"/>
          <ac:spMkLst>
            <pc:docMk/>
            <pc:sldMk cId="3690403348" sldId="345"/>
            <ac:spMk id="6" creationId="{68069FA0-97FA-6391-46B7-F6B8D2E6DAC2}"/>
          </ac:spMkLst>
        </pc:spChg>
        <pc:spChg chg="add mod">
          <ac:chgData name="Munday, Bianka (2021)" userId="S::zkfb134@live.rhul.ac.uk::466e6eef-a6cd-4e26-9b26-76645f2a1c9c" providerId="AD" clId="Web-{DCA6D9B1-A328-406E-04A9-8FC98D06E513}" dt="2025-04-07T11:41:01.719" v="113" actId="1076"/>
          <ac:spMkLst>
            <pc:docMk/>
            <pc:sldMk cId="3690403348" sldId="345"/>
            <ac:spMk id="8" creationId="{6BB9B7BE-B0F9-AFFD-7E37-D64759A11728}"/>
          </ac:spMkLst>
        </pc:spChg>
        <pc:spChg chg="mod">
          <ac:chgData name="Munday, Bianka (2021)" userId="S::zkfb134@live.rhul.ac.uk::466e6eef-a6cd-4e26-9b26-76645f2a1c9c" providerId="AD" clId="Web-{DCA6D9B1-A328-406E-04A9-8FC98D06E513}" dt="2025-04-07T11:41:30.735" v="123" actId="20577"/>
          <ac:spMkLst>
            <pc:docMk/>
            <pc:sldMk cId="3690403348" sldId="345"/>
            <ac:spMk id="14" creationId="{9152C339-0B71-C68C-79FA-04E74AC801F3}"/>
          </ac:spMkLst>
        </pc:spChg>
        <pc:spChg chg="mod">
          <ac:chgData name="Munday, Bianka (2021)" userId="S::zkfb134@live.rhul.ac.uk::466e6eef-a6cd-4e26-9b26-76645f2a1c9c" providerId="AD" clId="Web-{DCA6D9B1-A328-406E-04A9-8FC98D06E513}" dt="2025-04-07T11:40:10.139" v="101" actId="1076"/>
          <ac:spMkLst>
            <pc:docMk/>
            <pc:sldMk cId="3690403348" sldId="345"/>
            <ac:spMk id="15" creationId="{98632082-6ED0-C94E-2522-2A50E4DB0552}"/>
          </ac:spMkLst>
        </pc:spChg>
        <pc:spChg chg="mod">
          <ac:chgData name="Munday, Bianka (2021)" userId="S::zkfb134@live.rhul.ac.uk::466e6eef-a6cd-4e26-9b26-76645f2a1c9c" providerId="AD" clId="Web-{DCA6D9B1-A328-406E-04A9-8FC98D06E513}" dt="2025-04-07T11:40:13.983" v="102" actId="1076"/>
          <ac:spMkLst>
            <pc:docMk/>
            <pc:sldMk cId="3690403348" sldId="345"/>
            <ac:spMk id="16" creationId="{DF255388-B005-3956-52E4-10E6B5D16E38}"/>
          </ac:spMkLst>
        </pc:spChg>
        <pc:picChg chg="add del mod">
          <ac:chgData name="Munday, Bianka (2021)" userId="S::zkfb134@live.rhul.ac.uk::466e6eef-a6cd-4e26-9b26-76645f2a1c9c" providerId="AD" clId="Web-{DCA6D9B1-A328-406E-04A9-8FC98D06E513}" dt="2025-04-07T11:39:01.028" v="87"/>
          <ac:picMkLst>
            <pc:docMk/>
            <pc:sldMk cId="3690403348" sldId="345"/>
            <ac:picMk id="3" creationId="{B4B7ABD1-D768-8691-BAC1-76EFA701923B}"/>
          </ac:picMkLst>
        </pc:picChg>
        <pc:picChg chg="add mod modCrop">
          <ac:chgData name="Munday, Bianka (2021)" userId="S::zkfb134@live.rhul.ac.uk::466e6eef-a6cd-4e26-9b26-76645f2a1c9c" providerId="AD" clId="Web-{DCA6D9B1-A328-406E-04A9-8FC98D06E513}" dt="2025-04-07T11:40:03.358" v="99" actId="1076"/>
          <ac:picMkLst>
            <pc:docMk/>
            <pc:sldMk cId="3690403348" sldId="345"/>
            <ac:picMk id="4" creationId="{CBF9A8F1-D6F4-023A-1379-8ABE89DFF2B8}"/>
          </ac:picMkLst>
        </pc:picChg>
        <pc:picChg chg="del">
          <ac:chgData name="Munday, Bianka (2021)" userId="S::zkfb134@live.rhul.ac.uk::466e6eef-a6cd-4e26-9b26-76645f2a1c9c" providerId="AD" clId="Web-{DCA6D9B1-A328-406E-04A9-8FC98D06E513}" dt="2025-04-07T11:39:58.514" v="98"/>
          <ac:picMkLst>
            <pc:docMk/>
            <pc:sldMk cId="3690403348" sldId="345"/>
            <ac:picMk id="18" creationId="{544C270E-BE4F-1266-B3AD-5E22A18802F6}"/>
          </ac:picMkLst>
        </pc:picChg>
      </pc:sldChg>
      <pc:sldChg chg="ord">
        <pc:chgData name="Munday, Bianka (2021)" userId="S::zkfb134@live.rhul.ac.uk::466e6eef-a6cd-4e26-9b26-76645f2a1c9c" providerId="AD" clId="Web-{DCA6D9B1-A328-406E-04A9-8FC98D06E513}" dt="2025-04-07T11:54:16.300" v="126"/>
        <pc:sldMkLst>
          <pc:docMk/>
          <pc:sldMk cId="1054800230" sldId="346"/>
        </pc:sldMkLst>
      </pc:sldChg>
      <pc:sldChg chg="addSp delSp modSp ord">
        <pc:chgData name="Munday, Bianka (2021)" userId="S::zkfb134@live.rhul.ac.uk::466e6eef-a6cd-4e26-9b26-76645f2a1c9c" providerId="AD" clId="Web-{DCA6D9B1-A328-406E-04A9-8FC98D06E513}" dt="2025-04-07T11:26:54.996" v="38" actId="1076"/>
        <pc:sldMkLst>
          <pc:docMk/>
          <pc:sldMk cId="1262414234" sldId="354"/>
        </pc:sldMkLst>
        <pc:spChg chg="mod">
          <ac:chgData name="Munday, Bianka (2021)" userId="S::zkfb134@live.rhul.ac.uk::466e6eef-a6cd-4e26-9b26-76645f2a1c9c" providerId="AD" clId="Web-{DCA6D9B1-A328-406E-04A9-8FC98D06E513}" dt="2025-04-07T11:26:54.996" v="38" actId="1076"/>
          <ac:spMkLst>
            <pc:docMk/>
            <pc:sldMk cId="1262414234" sldId="354"/>
            <ac:spMk id="7" creationId="{2AA9E4BB-CF3B-C942-484B-5E5EFDBA8CBF}"/>
          </ac:spMkLst>
        </pc:spChg>
        <pc:spChg chg="mod">
          <ac:chgData name="Munday, Bianka (2021)" userId="S::zkfb134@live.rhul.ac.uk::466e6eef-a6cd-4e26-9b26-76645f2a1c9c" providerId="AD" clId="Web-{DCA6D9B1-A328-406E-04A9-8FC98D06E513}" dt="2025-04-07T11:26:35.792" v="35" actId="1076"/>
          <ac:spMkLst>
            <pc:docMk/>
            <pc:sldMk cId="1262414234" sldId="354"/>
            <ac:spMk id="8" creationId="{C038A266-193F-BE20-F7F5-9467DAC176DB}"/>
          </ac:spMkLst>
        </pc:spChg>
        <pc:spChg chg="del mod">
          <ac:chgData name="Munday, Bianka (2021)" userId="S::zkfb134@live.rhul.ac.uk::466e6eef-a6cd-4e26-9b26-76645f2a1c9c" providerId="AD" clId="Web-{DCA6D9B1-A328-406E-04A9-8FC98D06E513}" dt="2025-04-07T11:22:12.505" v="1"/>
          <ac:spMkLst>
            <pc:docMk/>
            <pc:sldMk cId="1262414234" sldId="354"/>
            <ac:spMk id="13" creationId="{4D9D0CBF-C6A2-0BC8-4BC0-F7CFA124F2EA}"/>
          </ac:spMkLst>
        </pc:spChg>
        <pc:picChg chg="add mod ord">
          <ac:chgData name="Munday, Bianka (2021)" userId="S::zkfb134@live.rhul.ac.uk::466e6eef-a6cd-4e26-9b26-76645f2a1c9c" providerId="AD" clId="Web-{DCA6D9B1-A328-406E-04A9-8FC98D06E513}" dt="2025-04-07T11:24:23.351" v="23" actId="14100"/>
          <ac:picMkLst>
            <pc:docMk/>
            <pc:sldMk cId="1262414234" sldId="354"/>
            <ac:picMk id="2" creationId="{7E76A180-239A-F188-C081-44B5DD729A07}"/>
          </ac:picMkLst>
        </pc:picChg>
      </pc:sldChg>
      <pc:sldChg chg="del">
        <pc:chgData name="Munday, Bianka (2021)" userId="S::zkfb134@live.rhul.ac.uk::466e6eef-a6cd-4e26-9b26-76645f2a1c9c" providerId="AD" clId="Web-{DCA6D9B1-A328-406E-04A9-8FC98D06E513}" dt="2025-04-07T11:27:08.308" v="39"/>
        <pc:sldMkLst>
          <pc:docMk/>
          <pc:sldMk cId="1457572175" sldId="358"/>
        </pc:sldMkLst>
      </pc:sldChg>
      <pc:sldChg chg="modSp add replId">
        <pc:chgData name="Munday, Bianka (2021)" userId="S::zkfb134@live.rhul.ac.uk::466e6eef-a6cd-4e26-9b26-76645f2a1c9c" providerId="AD" clId="Web-{DCA6D9B1-A328-406E-04A9-8FC98D06E513}" dt="2025-04-08T12:55:52.567" v="510" actId="20577"/>
        <pc:sldMkLst>
          <pc:docMk/>
          <pc:sldMk cId="1380723721" sldId="487"/>
        </pc:sldMkLst>
        <pc:spChg chg="mod">
          <ac:chgData name="Munday, Bianka (2021)" userId="S::zkfb134@live.rhul.ac.uk::466e6eef-a6cd-4e26-9b26-76645f2a1c9c" providerId="AD" clId="Web-{DCA6D9B1-A328-406E-04A9-8FC98D06E513}" dt="2025-04-07T11:58:07.462" v="321" actId="20577"/>
          <ac:spMkLst>
            <pc:docMk/>
            <pc:sldMk cId="1380723721" sldId="487"/>
            <ac:spMk id="2" creationId="{2482A9DA-5BE4-42A5-A148-FBB6775A1A2B}"/>
          </ac:spMkLst>
        </pc:spChg>
        <pc:spChg chg="mod">
          <ac:chgData name="Munday, Bianka (2021)" userId="S::zkfb134@live.rhul.ac.uk::466e6eef-a6cd-4e26-9b26-76645f2a1c9c" providerId="AD" clId="Web-{DCA6D9B1-A328-406E-04A9-8FC98D06E513}" dt="2025-04-08T12:55:52.567" v="510" actId="20577"/>
          <ac:spMkLst>
            <pc:docMk/>
            <pc:sldMk cId="1380723721" sldId="487"/>
            <ac:spMk id="3" creationId="{E56EF142-F285-4315-EB69-9323CC526AE0}"/>
          </ac:spMkLst>
        </pc:spChg>
      </pc:sldChg>
    </pc:docChg>
  </pc:docChgLst>
  <pc:docChgLst>
    <pc:chgData name="Munday, Bianka (2021)" userId="S::zkfb134@live.rhul.ac.uk::466e6eef-a6cd-4e26-9b26-76645f2a1c9c" providerId="AD" clId="Web-{3DFDD6D1-8876-51CD-082C-41C9499ADE10}"/>
    <pc:docChg chg="modSld">
      <pc:chgData name="Munday, Bianka (2021)" userId="S::zkfb134@live.rhul.ac.uk::466e6eef-a6cd-4e26-9b26-76645f2a1c9c" providerId="AD" clId="Web-{3DFDD6D1-8876-51CD-082C-41C9499ADE10}" dt="2025-04-07T11:16:41.932" v="147"/>
      <pc:docMkLst>
        <pc:docMk/>
      </pc:docMkLst>
      <pc:sldChg chg="addSp delSp modSp">
        <pc:chgData name="Munday, Bianka (2021)" userId="S::zkfb134@live.rhul.ac.uk::466e6eef-a6cd-4e26-9b26-76645f2a1c9c" providerId="AD" clId="Web-{3DFDD6D1-8876-51CD-082C-41C9499ADE10}" dt="2025-04-07T11:14:43.913" v="146"/>
        <pc:sldMkLst>
          <pc:docMk/>
          <pc:sldMk cId="1262414234" sldId="354"/>
        </pc:sldMkLst>
        <pc:spChg chg="add del mod">
          <ac:chgData name="Munday, Bianka (2021)" userId="S::zkfb134@live.rhul.ac.uk::466e6eef-a6cd-4e26-9b26-76645f2a1c9c" providerId="AD" clId="Web-{3DFDD6D1-8876-51CD-082C-41C9499ADE10}" dt="2025-04-07T11:14:37.725" v="145"/>
          <ac:spMkLst>
            <pc:docMk/>
            <pc:sldMk cId="1262414234" sldId="354"/>
            <ac:spMk id="5" creationId="{BDD05795-E4A0-E508-71BA-C4AF8C62BA57}"/>
          </ac:spMkLst>
        </pc:spChg>
        <pc:spChg chg="mod">
          <ac:chgData name="Munday, Bianka (2021)" userId="S::zkfb134@live.rhul.ac.uk::466e6eef-a6cd-4e26-9b26-76645f2a1c9c" providerId="AD" clId="Web-{3DFDD6D1-8876-51CD-082C-41C9499ADE10}" dt="2025-04-07T11:10:44.953" v="142" actId="14100"/>
          <ac:spMkLst>
            <pc:docMk/>
            <pc:sldMk cId="1262414234" sldId="354"/>
            <ac:spMk id="7" creationId="{2AA9E4BB-CF3B-C942-484B-5E5EFDBA8CBF}"/>
          </ac:spMkLst>
        </pc:spChg>
        <pc:spChg chg="mod">
          <ac:chgData name="Munday, Bianka (2021)" userId="S::zkfb134@live.rhul.ac.uk::466e6eef-a6cd-4e26-9b26-76645f2a1c9c" providerId="AD" clId="Web-{3DFDD6D1-8876-51CD-082C-41C9499ADE10}" dt="2025-04-07T11:10:26.077" v="139" actId="20577"/>
          <ac:spMkLst>
            <pc:docMk/>
            <pc:sldMk cId="1262414234" sldId="354"/>
            <ac:spMk id="8" creationId="{C038A266-193F-BE20-F7F5-9467DAC176DB}"/>
          </ac:spMkLst>
        </pc:spChg>
        <pc:spChg chg="add mod">
          <ac:chgData name="Munday, Bianka (2021)" userId="S::zkfb134@live.rhul.ac.uk::466e6eef-a6cd-4e26-9b26-76645f2a1c9c" providerId="AD" clId="Web-{3DFDD6D1-8876-51CD-082C-41C9499ADE10}" dt="2025-04-07T11:14:43.913" v="146"/>
          <ac:spMkLst>
            <pc:docMk/>
            <pc:sldMk cId="1262414234" sldId="354"/>
            <ac:spMk id="13" creationId="{4D9D0CBF-C6A2-0BC8-4BC0-F7CFA124F2EA}"/>
          </ac:spMkLst>
        </pc:spChg>
        <pc:spChg chg="del">
          <ac:chgData name="Munday, Bianka (2021)" userId="S::zkfb134@live.rhul.ac.uk::466e6eef-a6cd-4e26-9b26-76645f2a1c9c" providerId="AD" clId="Web-{3DFDD6D1-8876-51CD-082C-41C9499ADE10}" dt="2025-04-07T11:13:07.973" v="143"/>
          <ac:spMkLst>
            <pc:docMk/>
            <pc:sldMk cId="1262414234" sldId="354"/>
            <ac:spMk id="15" creationId="{B14059CC-9464-4B22-559A-D2B8E382A815}"/>
          </ac:spMkLst>
        </pc:spChg>
        <pc:picChg chg="add del mod ord">
          <ac:chgData name="Munday, Bianka (2021)" userId="S::zkfb134@live.rhul.ac.uk::466e6eef-a6cd-4e26-9b26-76645f2a1c9c" providerId="AD" clId="Web-{3DFDD6D1-8876-51CD-082C-41C9499ADE10}" dt="2025-04-07T11:13:15.410" v="144"/>
          <ac:picMkLst>
            <pc:docMk/>
            <pc:sldMk cId="1262414234" sldId="354"/>
            <ac:picMk id="2" creationId="{0B8C79A2-D1B7-EAB4-76FB-A28712925FDF}"/>
          </ac:picMkLst>
        </pc:picChg>
        <pc:picChg chg="add del mod ord">
          <ac:chgData name="Munday, Bianka (2021)" userId="S::zkfb134@live.rhul.ac.uk::466e6eef-a6cd-4e26-9b26-76645f2a1c9c" providerId="AD" clId="Web-{3DFDD6D1-8876-51CD-082C-41C9499ADE10}" dt="2025-04-07T11:14:43.913" v="146"/>
          <ac:picMkLst>
            <pc:docMk/>
            <pc:sldMk cId="1262414234" sldId="354"/>
            <ac:picMk id="11" creationId="{C6F8005E-E4DE-8E20-07B6-AE251397202E}"/>
          </ac:picMkLst>
        </pc:picChg>
      </pc:sldChg>
      <pc:sldChg chg="modSp">
        <pc:chgData name="Munday, Bianka (2021)" userId="S::zkfb134@live.rhul.ac.uk::466e6eef-a6cd-4e26-9b26-76645f2a1c9c" providerId="AD" clId="Web-{3DFDD6D1-8876-51CD-082C-41C9499ADE10}" dt="2025-04-07T11:16:41.932" v="147"/>
        <pc:sldMkLst>
          <pc:docMk/>
          <pc:sldMk cId="1457572175" sldId="358"/>
        </pc:sldMkLst>
        <pc:picChg chg="mod">
          <ac:chgData name="Munday, Bianka (2021)" userId="S::zkfb134@live.rhul.ac.uk::466e6eef-a6cd-4e26-9b26-76645f2a1c9c" providerId="AD" clId="Web-{3DFDD6D1-8876-51CD-082C-41C9499ADE10}" dt="2025-04-07T11:16:41.932" v="147"/>
          <ac:picMkLst>
            <pc:docMk/>
            <pc:sldMk cId="1457572175" sldId="358"/>
            <ac:picMk id="9" creationId="{FEDE5B27-9016-EA51-C5C3-FE9D772C5739}"/>
          </ac:picMkLst>
        </pc:picChg>
      </pc:sldChg>
    </pc:docChg>
  </pc:docChgLst>
  <pc:docChgLst>
    <pc:chgData name="Munday, Bianka (2021)" userId="S::zkfb134@live.rhul.ac.uk::466e6eef-a6cd-4e26-9b26-76645f2a1c9c" providerId="AD" clId="Web-{B2C82DD5-3381-4C88-6BBB-F853F45D8B0C}"/>
    <pc:docChg chg="modSld">
      <pc:chgData name="Munday, Bianka (2021)" userId="S::zkfb134@live.rhul.ac.uk::466e6eef-a6cd-4e26-9b26-76645f2a1c9c" providerId="AD" clId="Web-{B2C82DD5-3381-4C88-6BBB-F853F45D8B0C}" dt="2025-04-08T13:02:37.807" v="206" actId="1076"/>
      <pc:docMkLst>
        <pc:docMk/>
      </pc:docMkLst>
      <pc:sldChg chg="modSp">
        <pc:chgData name="Munday, Bianka (2021)" userId="S::zkfb134@live.rhul.ac.uk::466e6eef-a6cd-4e26-9b26-76645f2a1c9c" providerId="AD" clId="Web-{B2C82DD5-3381-4C88-6BBB-F853F45D8B0C}" dt="2025-04-08T12:58:55.338" v="157" actId="1076"/>
        <pc:sldMkLst>
          <pc:docMk/>
          <pc:sldMk cId="679614320" sldId="256"/>
        </pc:sldMkLst>
        <pc:spChg chg="mod">
          <ac:chgData name="Munday, Bianka (2021)" userId="S::zkfb134@live.rhul.ac.uk::466e6eef-a6cd-4e26-9b26-76645f2a1c9c" providerId="AD" clId="Web-{B2C82DD5-3381-4C88-6BBB-F853F45D8B0C}" dt="2025-04-08T12:58:51.744" v="156" actId="1076"/>
          <ac:spMkLst>
            <pc:docMk/>
            <pc:sldMk cId="679614320" sldId="256"/>
            <ac:spMk id="2" creationId="{EDC9E99F-5B2D-4881-7D93-EB4F8FA6C539}"/>
          </ac:spMkLst>
        </pc:spChg>
        <pc:spChg chg="mod">
          <ac:chgData name="Munday, Bianka (2021)" userId="S::zkfb134@live.rhul.ac.uk::466e6eef-a6cd-4e26-9b26-76645f2a1c9c" providerId="AD" clId="Web-{B2C82DD5-3381-4C88-6BBB-F853F45D8B0C}" dt="2025-04-08T12:58:55.338" v="157" actId="1076"/>
          <ac:spMkLst>
            <pc:docMk/>
            <pc:sldMk cId="679614320" sldId="256"/>
            <ac:spMk id="3" creationId="{A86FD8F2-7C99-6C61-1C39-A78933D7CE1C}"/>
          </ac:spMkLst>
        </pc:spChg>
      </pc:sldChg>
      <pc:sldChg chg="addSp delSp modSp mod modClrScheme chgLayout">
        <pc:chgData name="Munday, Bianka (2021)" userId="S::zkfb134@live.rhul.ac.uk::466e6eef-a6cd-4e26-9b26-76645f2a1c9c" providerId="AD" clId="Web-{B2C82DD5-3381-4C88-6BBB-F853F45D8B0C}" dt="2025-04-08T13:02:37.807" v="206" actId="1076"/>
        <pc:sldMkLst>
          <pc:docMk/>
          <pc:sldMk cId="1054800230" sldId="346"/>
        </pc:sldMkLst>
        <pc:spChg chg="mod">
          <ac:chgData name="Munday, Bianka (2021)" userId="S::zkfb134@live.rhul.ac.uk::466e6eef-a6cd-4e26-9b26-76645f2a1c9c" providerId="AD" clId="Web-{B2C82DD5-3381-4C88-6BBB-F853F45D8B0C}" dt="2025-04-08T13:01:58.663" v="199"/>
          <ac:spMkLst>
            <pc:docMk/>
            <pc:sldMk cId="1054800230" sldId="346"/>
            <ac:spMk id="2" creationId="{E99300EF-0E25-4E63-1BC9-88CAF64079F4}"/>
          </ac:spMkLst>
        </pc:spChg>
        <pc:spChg chg="add del mod">
          <ac:chgData name="Munday, Bianka (2021)" userId="S::zkfb134@live.rhul.ac.uk::466e6eef-a6cd-4e26-9b26-76645f2a1c9c" providerId="AD" clId="Web-{B2C82DD5-3381-4C88-6BBB-F853F45D8B0C}" dt="2025-04-08T13:00:34.579" v="187"/>
          <ac:spMkLst>
            <pc:docMk/>
            <pc:sldMk cId="1054800230" sldId="346"/>
            <ac:spMk id="4" creationId="{5A85330E-9F73-0BE8-8526-640125768357}"/>
          </ac:spMkLst>
        </pc:spChg>
        <pc:spChg chg="mod">
          <ac:chgData name="Munday, Bianka (2021)" userId="S::zkfb134@live.rhul.ac.uk::466e6eef-a6cd-4e26-9b26-76645f2a1c9c" providerId="AD" clId="Web-{B2C82DD5-3381-4C88-6BBB-F853F45D8B0C}" dt="2025-04-08T13:01:58.663" v="199"/>
          <ac:spMkLst>
            <pc:docMk/>
            <pc:sldMk cId="1054800230" sldId="346"/>
            <ac:spMk id="6" creationId="{4AB634C2-4BFB-4D9A-D11F-E35BBCA2E4D4}"/>
          </ac:spMkLst>
        </pc:spChg>
        <pc:spChg chg="add del mod">
          <ac:chgData name="Munday, Bianka (2021)" userId="S::zkfb134@live.rhul.ac.uk::466e6eef-a6cd-4e26-9b26-76645f2a1c9c" providerId="AD" clId="Web-{B2C82DD5-3381-4C88-6BBB-F853F45D8B0C}" dt="2025-04-08T13:01:15.863" v="194"/>
          <ac:spMkLst>
            <pc:docMk/>
            <pc:sldMk cId="1054800230" sldId="346"/>
            <ac:spMk id="8" creationId="{1DB307FD-483D-0B1F-1F5C-9E8DDC1163DE}"/>
          </ac:spMkLst>
        </pc:spChg>
        <pc:spChg chg="add del mod">
          <ac:chgData name="Munday, Bianka (2021)" userId="S::zkfb134@live.rhul.ac.uk::466e6eef-a6cd-4e26-9b26-76645f2a1c9c" providerId="AD" clId="Web-{B2C82DD5-3381-4C88-6BBB-F853F45D8B0C}" dt="2025-04-08T13:02:11.961" v="201"/>
          <ac:spMkLst>
            <pc:docMk/>
            <pc:sldMk cId="1054800230" sldId="346"/>
            <ac:spMk id="11" creationId="{2B01A30D-D3A3-1D6E-D3DB-F4D746703F29}"/>
          </ac:spMkLst>
        </pc:spChg>
        <pc:spChg chg="mod">
          <ac:chgData name="Munday, Bianka (2021)" userId="S::zkfb134@live.rhul.ac.uk::466e6eef-a6cd-4e26-9b26-76645f2a1c9c" providerId="AD" clId="Web-{B2C82DD5-3381-4C88-6BBB-F853F45D8B0C}" dt="2025-04-08T13:01:58.663" v="199"/>
          <ac:spMkLst>
            <pc:docMk/>
            <pc:sldMk cId="1054800230" sldId="346"/>
            <ac:spMk id="14" creationId="{9152C339-0B71-C68C-79FA-04E74AC801F3}"/>
          </ac:spMkLst>
        </pc:spChg>
        <pc:spChg chg="mod">
          <ac:chgData name="Munday, Bianka (2021)" userId="S::zkfb134@live.rhul.ac.uk::466e6eef-a6cd-4e26-9b26-76645f2a1c9c" providerId="AD" clId="Web-{B2C82DD5-3381-4C88-6BBB-F853F45D8B0C}" dt="2025-04-08T13:01:58.663" v="199"/>
          <ac:spMkLst>
            <pc:docMk/>
            <pc:sldMk cId="1054800230" sldId="346"/>
            <ac:spMk id="15" creationId="{98632082-6ED0-C94E-2522-2A50E4DB0552}"/>
          </ac:spMkLst>
        </pc:spChg>
        <pc:spChg chg="mod">
          <ac:chgData name="Munday, Bianka (2021)" userId="S::zkfb134@live.rhul.ac.uk::466e6eef-a6cd-4e26-9b26-76645f2a1c9c" providerId="AD" clId="Web-{B2C82DD5-3381-4C88-6BBB-F853F45D8B0C}" dt="2025-04-08T13:01:58.663" v="199"/>
          <ac:spMkLst>
            <pc:docMk/>
            <pc:sldMk cId="1054800230" sldId="346"/>
            <ac:spMk id="16" creationId="{DF255388-B005-3956-52E4-10E6B5D16E38}"/>
          </ac:spMkLst>
        </pc:spChg>
        <pc:spChg chg="add del">
          <ac:chgData name="Munday, Bianka (2021)" userId="S::zkfb134@live.rhul.ac.uk::466e6eef-a6cd-4e26-9b26-76645f2a1c9c" providerId="AD" clId="Web-{B2C82DD5-3381-4C88-6BBB-F853F45D8B0C}" dt="2025-04-08T13:00:52.346" v="190"/>
          <ac:spMkLst>
            <pc:docMk/>
            <pc:sldMk cId="1054800230" sldId="346"/>
            <ac:spMk id="21" creationId="{9B0A5FB3-8389-CA98-E596-D092B9F0556C}"/>
          </ac:spMkLst>
        </pc:spChg>
        <pc:spChg chg="add mod">
          <ac:chgData name="Munday, Bianka (2021)" userId="S::zkfb134@live.rhul.ac.uk::466e6eef-a6cd-4e26-9b26-76645f2a1c9c" providerId="AD" clId="Web-{B2C82DD5-3381-4C88-6BBB-F853F45D8B0C}" dt="2025-04-08T13:01:58.663" v="199"/>
          <ac:spMkLst>
            <pc:docMk/>
            <pc:sldMk cId="1054800230" sldId="346"/>
            <ac:spMk id="23" creationId="{FD24B56C-FD07-EFB0-5CDB-8B777E2D8203}"/>
          </ac:spMkLst>
        </pc:spChg>
        <pc:picChg chg="add del mod ord">
          <ac:chgData name="Munday, Bianka (2021)" userId="S::zkfb134@live.rhul.ac.uk::466e6eef-a6cd-4e26-9b26-76645f2a1c9c" providerId="AD" clId="Web-{B2C82DD5-3381-4C88-6BBB-F853F45D8B0C}" dt="2025-04-08T13:01:11.363" v="193"/>
          <ac:picMkLst>
            <pc:docMk/>
            <pc:sldMk cId="1054800230" sldId="346"/>
            <ac:picMk id="5" creationId="{B024448E-EFB8-8EB9-A958-739D0BA3FD15}"/>
          </ac:picMkLst>
        </pc:picChg>
        <pc:picChg chg="add del mod ord">
          <ac:chgData name="Munday, Bianka (2021)" userId="S::zkfb134@live.rhul.ac.uk::466e6eef-a6cd-4e26-9b26-76645f2a1c9c" providerId="AD" clId="Web-{B2C82DD5-3381-4C88-6BBB-F853F45D8B0C}" dt="2025-04-08T13:02:06.804" v="200"/>
          <ac:picMkLst>
            <pc:docMk/>
            <pc:sldMk cId="1054800230" sldId="346"/>
            <ac:picMk id="9" creationId="{3D499635-C0BC-F0A8-4EA4-559659665200}"/>
          </ac:picMkLst>
        </pc:picChg>
        <pc:picChg chg="add mod">
          <ac:chgData name="Munday, Bianka (2021)" userId="S::zkfb134@live.rhul.ac.uk::466e6eef-a6cd-4e26-9b26-76645f2a1c9c" providerId="AD" clId="Web-{B2C82DD5-3381-4C88-6BBB-F853F45D8B0C}" dt="2025-04-08T13:02:37.807" v="206" actId="1076"/>
          <ac:picMkLst>
            <pc:docMk/>
            <pc:sldMk cId="1054800230" sldId="346"/>
            <ac:picMk id="12" creationId="{95D5942C-C6CD-F5BE-9FC7-01498E3E8166}"/>
          </ac:picMkLst>
        </pc:picChg>
        <pc:picChg chg="del">
          <ac:chgData name="Munday, Bianka (2021)" userId="S::zkfb134@live.rhul.ac.uk::466e6eef-a6cd-4e26-9b26-76645f2a1c9c" providerId="AD" clId="Web-{B2C82DD5-3381-4C88-6BBB-F853F45D8B0C}" dt="2025-04-08T13:00:32.938" v="186"/>
          <ac:picMkLst>
            <pc:docMk/>
            <pc:sldMk cId="1054800230" sldId="346"/>
            <ac:picMk id="18" creationId="{544C270E-BE4F-1266-B3AD-5E22A18802F6}"/>
          </ac:picMkLst>
        </pc:picChg>
      </pc:sldChg>
      <pc:sldChg chg="modSp">
        <pc:chgData name="Munday, Bianka (2021)" userId="S::zkfb134@live.rhul.ac.uk::466e6eef-a6cd-4e26-9b26-76645f2a1c9c" providerId="AD" clId="Web-{B2C82DD5-3381-4C88-6BBB-F853F45D8B0C}" dt="2025-04-08T12:59:23.230" v="160" actId="1076"/>
        <pc:sldMkLst>
          <pc:docMk/>
          <pc:sldMk cId="1380723721" sldId="487"/>
        </pc:sldMkLst>
        <pc:spChg chg="mod">
          <ac:chgData name="Munday, Bianka (2021)" userId="S::zkfb134@live.rhul.ac.uk::466e6eef-a6cd-4e26-9b26-76645f2a1c9c" providerId="AD" clId="Web-{B2C82DD5-3381-4C88-6BBB-F853F45D8B0C}" dt="2025-04-08T12:59:07.104" v="158" actId="1076"/>
          <ac:spMkLst>
            <pc:docMk/>
            <pc:sldMk cId="1380723721" sldId="487"/>
            <ac:spMk id="2" creationId="{2482A9DA-5BE4-42A5-A148-FBB6775A1A2B}"/>
          </ac:spMkLst>
        </pc:spChg>
        <pc:spChg chg="mod">
          <ac:chgData name="Munday, Bianka (2021)" userId="S::zkfb134@live.rhul.ac.uk::466e6eef-a6cd-4e26-9b26-76645f2a1c9c" providerId="AD" clId="Web-{B2C82DD5-3381-4C88-6BBB-F853F45D8B0C}" dt="2025-04-08T12:59:23.230" v="160" actId="1076"/>
          <ac:spMkLst>
            <pc:docMk/>
            <pc:sldMk cId="1380723721" sldId="487"/>
            <ac:spMk id="3" creationId="{E56EF142-F285-4315-EB69-9323CC526AE0}"/>
          </ac:spMkLst>
        </pc:spChg>
      </pc:sldChg>
    </pc:docChg>
  </pc:docChgLst>
  <pc:docChgLst>
    <pc:chgData name="Munday, Bianka (2021)" userId="S::zkfb134@live.rhul.ac.uk::466e6eef-a6cd-4e26-9b26-76645f2a1c9c" providerId="AD" clId="Web-{7C3E0ED4-7466-C139-B20D-C36B51CFDB42}"/>
    <pc:docChg chg="addSld delSld modSld sldOrd modSection">
      <pc:chgData name="Munday, Bianka (2021)" userId="S::zkfb134@live.rhul.ac.uk::466e6eef-a6cd-4e26-9b26-76645f2a1c9c" providerId="AD" clId="Web-{7C3E0ED4-7466-C139-B20D-C36B51CFDB42}" dt="2025-04-11T11:11:09.116" v="995" actId="20577"/>
      <pc:docMkLst>
        <pc:docMk/>
      </pc:docMkLst>
      <pc:sldChg chg="del">
        <pc:chgData name="Munday, Bianka (2021)" userId="S::zkfb134@live.rhul.ac.uk::466e6eef-a6cd-4e26-9b26-76645f2a1c9c" providerId="AD" clId="Web-{7C3E0ED4-7466-C139-B20D-C36B51CFDB42}" dt="2025-04-11T10:22:55.588" v="184"/>
        <pc:sldMkLst>
          <pc:docMk/>
          <pc:sldMk cId="679614320" sldId="256"/>
        </pc:sldMkLst>
      </pc:sldChg>
      <pc:sldChg chg="addSp modSp">
        <pc:chgData name="Munday, Bianka (2021)" userId="S::zkfb134@live.rhul.ac.uk::466e6eef-a6cd-4e26-9b26-76645f2a1c9c" providerId="AD" clId="Web-{7C3E0ED4-7466-C139-B20D-C36B51CFDB42}" dt="2025-04-11T10:48:19.745" v="490" actId="1076"/>
        <pc:sldMkLst>
          <pc:docMk/>
          <pc:sldMk cId="4092449337" sldId="303"/>
        </pc:sldMkLst>
        <pc:spChg chg="add mod">
          <ac:chgData name="Munday, Bianka (2021)" userId="S::zkfb134@live.rhul.ac.uk::466e6eef-a6cd-4e26-9b26-76645f2a1c9c" providerId="AD" clId="Web-{7C3E0ED4-7466-C139-B20D-C36B51CFDB42}" dt="2025-04-11T10:48:19.745" v="490" actId="1076"/>
          <ac:spMkLst>
            <pc:docMk/>
            <pc:sldMk cId="4092449337" sldId="303"/>
            <ac:spMk id="3" creationId="{DC2B4AFB-C9F4-50C7-B7CD-CFC27E5D8893}"/>
          </ac:spMkLst>
        </pc:spChg>
      </pc:sldChg>
      <pc:sldChg chg="modSp">
        <pc:chgData name="Munday, Bianka (2021)" userId="S::zkfb134@live.rhul.ac.uk::466e6eef-a6cd-4e26-9b26-76645f2a1c9c" providerId="AD" clId="Web-{7C3E0ED4-7466-C139-B20D-C36B51CFDB42}" dt="2025-04-11T10:35:54.253" v="323" actId="20577"/>
        <pc:sldMkLst>
          <pc:docMk/>
          <pc:sldMk cId="471319201" sldId="318"/>
        </pc:sldMkLst>
        <pc:spChg chg="mod">
          <ac:chgData name="Munday, Bianka (2021)" userId="S::zkfb134@live.rhul.ac.uk::466e6eef-a6cd-4e26-9b26-76645f2a1c9c" providerId="AD" clId="Web-{7C3E0ED4-7466-C139-B20D-C36B51CFDB42}" dt="2025-04-11T10:35:54.253" v="323" actId="20577"/>
          <ac:spMkLst>
            <pc:docMk/>
            <pc:sldMk cId="471319201" sldId="318"/>
            <ac:spMk id="21" creationId="{911F6CE7-07BC-1FBC-779C-9ED5425FD652}"/>
          </ac:spMkLst>
        </pc:spChg>
      </pc:sldChg>
      <pc:sldChg chg="modSp">
        <pc:chgData name="Munday, Bianka (2021)" userId="S::zkfb134@live.rhul.ac.uk::466e6eef-a6cd-4e26-9b26-76645f2a1c9c" providerId="AD" clId="Web-{7C3E0ED4-7466-C139-B20D-C36B51CFDB42}" dt="2025-04-11T10:22:38.541" v="183" actId="20577"/>
        <pc:sldMkLst>
          <pc:docMk/>
          <pc:sldMk cId="3690403348" sldId="345"/>
        </pc:sldMkLst>
        <pc:spChg chg="mod">
          <ac:chgData name="Munday, Bianka (2021)" userId="S::zkfb134@live.rhul.ac.uk::466e6eef-a6cd-4e26-9b26-76645f2a1c9c" providerId="AD" clId="Web-{7C3E0ED4-7466-C139-B20D-C36B51CFDB42}" dt="2025-04-11T10:22:38.541" v="183" actId="20577"/>
          <ac:spMkLst>
            <pc:docMk/>
            <pc:sldMk cId="3690403348" sldId="345"/>
            <ac:spMk id="16" creationId="{DF255388-B005-3956-52E4-10E6B5D16E38}"/>
          </ac:spMkLst>
        </pc:spChg>
      </pc:sldChg>
      <pc:sldChg chg="modSp">
        <pc:chgData name="Munday, Bianka (2021)" userId="S::zkfb134@live.rhul.ac.uk::466e6eef-a6cd-4e26-9b26-76645f2a1c9c" providerId="AD" clId="Web-{7C3E0ED4-7466-C139-B20D-C36B51CFDB42}" dt="2025-04-11T10:36:00.332" v="325" actId="20577"/>
        <pc:sldMkLst>
          <pc:docMk/>
          <pc:sldMk cId="1054800230" sldId="346"/>
        </pc:sldMkLst>
        <pc:spChg chg="mod">
          <ac:chgData name="Munday, Bianka (2021)" userId="S::zkfb134@live.rhul.ac.uk::466e6eef-a6cd-4e26-9b26-76645f2a1c9c" providerId="AD" clId="Web-{7C3E0ED4-7466-C139-B20D-C36B51CFDB42}" dt="2025-04-11T10:36:00.332" v="325" actId="20577"/>
          <ac:spMkLst>
            <pc:docMk/>
            <pc:sldMk cId="1054800230" sldId="346"/>
            <ac:spMk id="5" creationId="{06F083E1-CA3B-E6F9-5B96-1AEC60CCBA0E}"/>
          </ac:spMkLst>
        </pc:spChg>
      </pc:sldChg>
      <pc:sldChg chg="modSp">
        <pc:chgData name="Munday, Bianka (2021)" userId="S::zkfb134@live.rhul.ac.uk::466e6eef-a6cd-4e26-9b26-76645f2a1c9c" providerId="AD" clId="Web-{7C3E0ED4-7466-C139-B20D-C36B51CFDB42}" dt="2025-04-11T10:49:50.279" v="503" actId="20577"/>
        <pc:sldMkLst>
          <pc:docMk/>
          <pc:sldMk cId="975099895" sldId="347"/>
        </pc:sldMkLst>
        <pc:spChg chg="mod">
          <ac:chgData name="Munday, Bianka (2021)" userId="S::zkfb134@live.rhul.ac.uk::466e6eef-a6cd-4e26-9b26-76645f2a1c9c" providerId="AD" clId="Web-{7C3E0ED4-7466-C139-B20D-C36B51CFDB42}" dt="2025-04-11T10:49:50.279" v="503" actId="20577"/>
          <ac:spMkLst>
            <pc:docMk/>
            <pc:sldMk cId="975099895" sldId="347"/>
            <ac:spMk id="21" creationId="{60BAADE8-4164-DB3B-3726-76D0771C30B1}"/>
          </ac:spMkLst>
        </pc:spChg>
      </pc:sldChg>
      <pc:sldChg chg="modSp">
        <pc:chgData name="Munday, Bianka (2021)" userId="S::zkfb134@live.rhul.ac.uk::466e6eef-a6cd-4e26-9b26-76645f2a1c9c" providerId="AD" clId="Web-{7C3E0ED4-7466-C139-B20D-C36B51CFDB42}" dt="2025-04-11T10:45:28.037" v="432" actId="20577"/>
        <pc:sldMkLst>
          <pc:docMk/>
          <pc:sldMk cId="1380723721" sldId="487"/>
        </pc:sldMkLst>
        <pc:spChg chg="mod">
          <ac:chgData name="Munday, Bianka (2021)" userId="S::zkfb134@live.rhul.ac.uk::466e6eef-a6cd-4e26-9b26-76645f2a1c9c" providerId="AD" clId="Web-{7C3E0ED4-7466-C139-B20D-C36B51CFDB42}" dt="2025-04-11T10:45:28.037" v="432" actId="20577"/>
          <ac:spMkLst>
            <pc:docMk/>
            <pc:sldMk cId="1380723721" sldId="487"/>
            <ac:spMk id="3" creationId="{E56EF142-F285-4315-EB69-9323CC526AE0}"/>
          </ac:spMkLst>
        </pc:spChg>
      </pc:sldChg>
      <pc:sldChg chg="addSp delSp modSp add ord replId">
        <pc:chgData name="Munday, Bianka (2021)" userId="S::zkfb134@live.rhul.ac.uk::466e6eef-a6cd-4e26-9b26-76645f2a1c9c" providerId="AD" clId="Web-{7C3E0ED4-7466-C139-B20D-C36B51CFDB42}" dt="2025-04-11T10:47:20.056" v="477" actId="20577"/>
        <pc:sldMkLst>
          <pc:docMk/>
          <pc:sldMk cId="2311836683" sldId="490"/>
        </pc:sldMkLst>
        <pc:spChg chg="del mod">
          <ac:chgData name="Munday, Bianka (2021)" userId="S::zkfb134@live.rhul.ac.uk::466e6eef-a6cd-4e26-9b26-76645f2a1c9c" providerId="AD" clId="Web-{7C3E0ED4-7466-C139-B20D-C36B51CFDB42}" dt="2025-04-11T10:30:57.900" v="253"/>
          <ac:spMkLst>
            <pc:docMk/>
            <pc:sldMk cId="2311836683" sldId="490"/>
            <ac:spMk id="2" creationId="{CAF176D2-CF4F-0DD5-2E77-E5615D36A301}"/>
          </ac:spMkLst>
        </pc:spChg>
        <pc:spChg chg="del">
          <ac:chgData name="Munday, Bianka (2021)" userId="S::zkfb134@live.rhul.ac.uk::466e6eef-a6cd-4e26-9b26-76645f2a1c9c" providerId="AD" clId="Web-{7C3E0ED4-7466-C139-B20D-C36B51CFDB42}" dt="2025-04-11T10:24:41.217" v="187"/>
          <ac:spMkLst>
            <pc:docMk/>
            <pc:sldMk cId="2311836683" sldId="490"/>
            <ac:spMk id="3" creationId="{865E013A-552A-C502-DE9C-C7EAC61C0155}"/>
          </ac:spMkLst>
        </pc:spChg>
        <pc:spChg chg="add del mod">
          <ac:chgData name="Munday, Bianka (2021)" userId="S::zkfb134@live.rhul.ac.uk::466e6eef-a6cd-4e26-9b26-76645f2a1c9c" providerId="AD" clId="Web-{7C3E0ED4-7466-C139-B20D-C36B51CFDB42}" dt="2025-04-11T10:24:58.514" v="189"/>
          <ac:spMkLst>
            <pc:docMk/>
            <pc:sldMk cId="2311836683" sldId="490"/>
            <ac:spMk id="5" creationId="{0A8398F1-3ECE-B85B-3419-3CF51365CC1B}"/>
          </ac:spMkLst>
        </pc:spChg>
        <pc:spChg chg="add mod">
          <ac:chgData name="Munday, Bianka (2021)" userId="S::zkfb134@live.rhul.ac.uk::466e6eef-a6cd-4e26-9b26-76645f2a1c9c" providerId="AD" clId="Web-{7C3E0ED4-7466-C139-B20D-C36B51CFDB42}" dt="2025-04-11T10:47:19.056" v="476" actId="20577"/>
          <ac:spMkLst>
            <pc:docMk/>
            <pc:sldMk cId="2311836683" sldId="490"/>
            <ac:spMk id="11" creationId="{1AF8BAB6-45CE-C889-7B82-24FB83A18564}"/>
          </ac:spMkLst>
        </pc:spChg>
        <pc:spChg chg="add mod">
          <ac:chgData name="Munday, Bianka (2021)" userId="S::zkfb134@live.rhul.ac.uk::466e6eef-a6cd-4e26-9b26-76645f2a1c9c" providerId="AD" clId="Web-{7C3E0ED4-7466-C139-B20D-C36B51CFDB42}" dt="2025-04-11T10:30:31.946" v="242"/>
          <ac:spMkLst>
            <pc:docMk/>
            <pc:sldMk cId="2311836683" sldId="490"/>
            <ac:spMk id="13" creationId="{6A0795C4-5500-7899-22A0-D8F718AABDDE}"/>
          </ac:spMkLst>
        </pc:spChg>
        <pc:spChg chg="add del mod">
          <ac:chgData name="Munday, Bianka (2021)" userId="S::zkfb134@live.rhul.ac.uk::466e6eef-a6cd-4e26-9b26-76645f2a1c9c" providerId="AD" clId="Web-{7C3E0ED4-7466-C139-B20D-C36B51CFDB42}" dt="2025-04-11T10:31:11.276" v="255"/>
          <ac:spMkLst>
            <pc:docMk/>
            <pc:sldMk cId="2311836683" sldId="490"/>
            <ac:spMk id="15" creationId="{101FA4F5-243B-39AE-C144-2C9371496B10}"/>
          </ac:spMkLst>
        </pc:spChg>
        <pc:spChg chg="add mod">
          <ac:chgData name="Munday, Bianka (2021)" userId="S::zkfb134@live.rhul.ac.uk::466e6eef-a6cd-4e26-9b26-76645f2a1c9c" providerId="AD" clId="Web-{7C3E0ED4-7466-C139-B20D-C36B51CFDB42}" dt="2025-04-11T10:31:24.511" v="271" actId="1076"/>
          <ac:spMkLst>
            <pc:docMk/>
            <pc:sldMk cId="2311836683" sldId="490"/>
            <ac:spMk id="17" creationId="{F0DF082D-2F82-5D9E-5813-175D1B18D69E}"/>
          </ac:spMkLst>
        </pc:spChg>
        <pc:spChg chg="add mod">
          <ac:chgData name="Munday, Bianka (2021)" userId="S::zkfb134@live.rhul.ac.uk::466e6eef-a6cd-4e26-9b26-76645f2a1c9c" providerId="AD" clId="Web-{7C3E0ED4-7466-C139-B20D-C36B51CFDB42}" dt="2025-04-11T10:47:20.056" v="477" actId="20577"/>
          <ac:spMkLst>
            <pc:docMk/>
            <pc:sldMk cId="2311836683" sldId="490"/>
            <ac:spMk id="18" creationId="{2D2F6343-5C23-806F-F88E-DC1B14E627A6}"/>
          </ac:spMkLst>
        </pc:spChg>
        <pc:picChg chg="add del mod modCrop">
          <ac:chgData name="Munday, Bianka (2021)" userId="S::zkfb134@live.rhul.ac.uk::466e6eef-a6cd-4e26-9b26-76645f2a1c9c" providerId="AD" clId="Web-{7C3E0ED4-7466-C139-B20D-C36B51CFDB42}" dt="2025-04-11T10:26:17.517" v="194"/>
          <ac:picMkLst>
            <pc:docMk/>
            <pc:sldMk cId="2311836683" sldId="490"/>
            <ac:picMk id="6" creationId="{6BC2FE58-0E1D-17FC-1A2A-15C730D02063}"/>
          </ac:picMkLst>
        </pc:picChg>
        <pc:picChg chg="add mod">
          <ac:chgData name="Munday, Bianka (2021)" userId="S::zkfb134@live.rhul.ac.uk::466e6eef-a6cd-4e26-9b26-76645f2a1c9c" providerId="AD" clId="Web-{7C3E0ED4-7466-C139-B20D-C36B51CFDB42}" dt="2025-04-11T10:29:23.476" v="234" actId="14100"/>
          <ac:picMkLst>
            <pc:docMk/>
            <pc:sldMk cId="2311836683" sldId="490"/>
            <ac:picMk id="10" creationId="{5D97B543-32E6-2F2C-685F-D6D033B92CDF}"/>
          </ac:picMkLst>
        </pc:picChg>
        <pc:picChg chg="add mod modCrop">
          <ac:chgData name="Munday, Bianka (2021)" userId="S::zkfb134@live.rhul.ac.uk::466e6eef-a6cd-4e26-9b26-76645f2a1c9c" providerId="AD" clId="Web-{7C3E0ED4-7466-C139-B20D-C36B51CFDB42}" dt="2025-04-11T10:33:03.107" v="289"/>
          <ac:picMkLst>
            <pc:docMk/>
            <pc:sldMk cId="2311836683" sldId="490"/>
            <ac:picMk id="12" creationId="{EAB7E2B9-5FE2-D220-D5F8-F930104F520F}"/>
          </ac:picMkLst>
        </pc:picChg>
      </pc:sldChg>
      <pc:sldChg chg="addSp delSp modSp add replId">
        <pc:chgData name="Munday, Bianka (2021)" userId="S::zkfb134@live.rhul.ac.uk::466e6eef-a6cd-4e26-9b26-76645f2a1c9c" providerId="AD" clId="Web-{7C3E0ED4-7466-C139-B20D-C36B51CFDB42}" dt="2025-04-11T10:47:12.978" v="474" actId="20577"/>
        <pc:sldMkLst>
          <pc:docMk/>
          <pc:sldMk cId="3253137557" sldId="491"/>
        </pc:sldMkLst>
        <pc:spChg chg="add mod">
          <ac:chgData name="Munday, Bianka (2021)" userId="S::zkfb134@live.rhul.ac.uk::466e6eef-a6cd-4e26-9b26-76645f2a1c9c" providerId="AD" clId="Web-{7C3E0ED4-7466-C139-B20D-C36B51CFDB42}" dt="2025-04-11T10:47:11.415" v="473" actId="20577"/>
          <ac:spMkLst>
            <pc:docMk/>
            <pc:sldMk cId="3253137557" sldId="491"/>
            <ac:spMk id="3" creationId="{BB45BDE7-39AD-C924-50D8-57DD54591A2F}"/>
          </ac:spMkLst>
        </pc:spChg>
        <pc:spChg chg="add mod">
          <ac:chgData name="Munday, Bianka (2021)" userId="S::zkfb134@live.rhul.ac.uk::466e6eef-a6cd-4e26-9b26-76645f2a1c9c" providerId="AD" clId="Web-{7C3E0ED4-7466-C139-B20D-C36B51CFDB42}" dt="2025-04-11T10:47:12.978" v="474" actId="20577"/>
          <ac:spMkLst>
            <pc:docMk/>
            <pc:sldMk cId="3253137557" sldId="491"/>
            <ac:spMk id="5" creationId="{9EE3110B-86F9-15AF-7DC6-2864F26B99DD}"/>
          </ac:spMkLst>
        </pc:spChg>
        <pc:spChg chg="del">
          <ac:chgData name="Munday, Bianka (2021)" userId="S::zkfb134@live.rhul.ac.uk::466e6eef-a6cd-4e26-9b26-76645f2a1c9c" providerId="AD" clId="Web-{7C3E0ED4-7466-C139-B20D-C36B51CFDB42}" dt="2025-04-11T10:33:27.811" v="293"/>
          <ac:spMkLst>
            <pc:docMk/>
            <pc:sldMk cId="3253137557" sldId="491"/>
            <ac:spMk id="11" creationId="{A245AD4A-844C-973F-62F2-ECA3924B60E0}"/>
          </ac:spMkLst>
        </pc:spChg>
        <pc:spChg chg="del">
          <ac:chgData name="Munday, Bianka (2021)" userId="S::zkfb134@live.rhul.ac.uk::466e6eef-a6cd-4e26-9b26-76645f2a1c9c" providerId="AD" clId="Web-{7C3E0ED4-7466-C139-B20D-C36B51CFDB42}" dt="2025-04-11T10:33:25.389" v="292"/>
          <ac:spMkLst>
            <pc:docMk/>
            <pc:sldMk cId="3253137557" sldId="491"/>
            <ac:spMk id="13" creationId="{F979C242-441F-89E8-BE06-2B8D0BDF08FD}"/>
          </ac:spMkLst>
        </pc:spChg>
        <pc:spChg chg="mod">
          <ac:chgData name="Munday, Bianka (2021)" userId="S::zkfb134@live.rhul.ac.uk::466e6eef-a6cd-4e26-9b26-76645f2a1c9c" providerId="AD" clId="Web-{7C3E0ED4-7466-C139-B20D-C36B51CFDB42}" dt="2025-04-11T10:36:27.207" v="334" actId="20577"/>
          <ac:spMkLst>
            <pc:docMk/>
            <pc:sldMk cId="3253137557" sldId="491"/>
            <ac:spMk id="17" creationId="{975D5464-5CE9-645D-D811-0BD70BAFF3B3}"/>
          </ac:spMkLst>
        </pc:spChg>
        <pc:picChg chg="add mod">
          <ac:chgData name="Munday, Bianka (2021)" userId="S::zkfb134@live.rhul.ac.uk::466e6eef-a6cd-4e26-9b26-76645f2a1c9c" providerId="AD" clId="Web-{7C3E0ED4-7466-C139-B20D-C36B51CFDB42}" dt="2025-04-11T10:34:24.766" v="303" actId="14100"/>
          <ac:picMkLst>
            <pc:docMk/>
            <pc:sldMk cId="3253137557" sldId="491"/>
            <ac:picMk id="4" creationId="{B485C66A-F57D-C3E0-0E8E-DD90A75DE91B}"/>
          </ac:picMkLst>
        </pc:picChg>
        <pc:picChg chg="del">
          <ac:chgData name="Munday, Bianka (2021)" userId="S::zkfb134@live.rhul.ac.uk::466e6eef-a6cd-4e26-9b26-76645f2a1c9c" providerId="AD" clId="Web-{7C3E0ED4-7466-C139-B20D-C36B51CFDB42}" dt="2025-04-11T10:33:23.546" v="291"/>
          <ac:picMkLst>
            <pc:docMk/>
            <pc:sldMk cId="3253137557" sldId="491"/>
            <ac:picMk id="10" creationId="{BDC26E2F-B589-A5BB-2EDF-5DFA84D27B63}"/>
          </ac:picMkLst>
        </pc:picChg>
        <pc:picChg chg="mod">
          <ac:chgData name="Munday, Bianka (2021)" userId="S::zkfb134@live.rhul.ac.uk::466e6eef-a6cd-4e26-9b26-76645f2a1c9c" providerId="AD" clId="Web-{7C3E0ED4-7466-C139-B20D-C36B51CFDB42}" dt="2025-04-11T10:33:34.093" v="295" actId="1076"/>
          <ac:picMkLst>
            <pc:docMk/>
            <pc:sldMk cId="3253137557" sldId="491"/>
            <ac:picMk id="12" creationId="{89A1F84B-9686-D31B-10FE-0F05B8A0111A}"/>
          </ac:picMkLst>
        </pc:picChg>
      </pc:sldChg>
      <pc:sldChg chg="addSp delSp modSp add replId">
        <pc:chgData name="Munday, Bianka (2021)" userId="S::zkfb134@live.rhul.ac.uk::466e6eef-a6cd-4e26-9b26-76645f2a1c9c" providerId="AD" clId="Web-{7C3E0ED4-7466-C139-B20D-C36B51CFDB42}" dt="2025-04-11T10:58:37.452" v="717" actId="1076"/>
        <pc:sldMkLst>
          <pc:docMk/>
          <pc:sldMk cId="3145156624" sldId="492"/>
        </pc:sldMkLst>
        <pc:spChg chg="del">
          <ac:chgData name="Munday, Bianka (2021)" userId="S::zkfb134@live.rhul.ac.uk::466e6eef-a6cd-4e26-9b26-76645f2a1c9c" providerId="AD" clId="Web-{7C3E0ED4-7466-C139-B20D-C36B51CFDB42}" dt="2025-04-11T10:38:05.148" v="344"/>
          <ac:spMkLst>
            <pc:docMk/>
            <pc:sldMk cId="3145156624" sldId="492"/>
            <ac:spMk id="3" creationId="{B8DB9835-6300-A15B-2F7D-676AE3A0DA88}"/>
          </ac:spMkLst>
        </pc:spChg>
        <pc:spChg chg="del">
          <ac:chgData name="Munday, Bianka (2021)" userId="S::zkfb134@live.rhul.ac.uk::466e6eef-a6cd-4e26-9b26-76645f2a1c9c" providerId="AD" clId="Web-{7C3E0ED4-7466-C139-B20D-C36B51CFDB42}" dt="2025-04-11T10:41:06.919" v="369"/>
          <ac:spMkLst>
            <pc:docMk/>
            <pc:sldMk cId="3145156624" sldId="492"/>
            <ac:spMk id="5" creationId="{DADF7AA1-4EFA-D0DE-4C62-A5466C51B56F}"/>
          </ac:spMkLst>
        </pc:spChg>
        <pc:spChg chg="add del mod">
          <ac:chgData name="Munday, Bianka (2021)" userId="S::zkfb134@live.rhul.ac.uk::466e6eef-a6cd-4e26-9b26-76645f2a1c9c" providerId="AD" clId="Web-{7C3E0ED4-7466-C139-B20D-C36B51CFDB42}" dt="2025-04-11T10:52:47.629" v="508"/>
          <ac:spMkLst>
            <pc:docMk/>
            <pc:sldMk cId="3145156624" sldId="492"/>
            <ac:spMk id="10" creationId="{B176FC51-D23C-A99B-A3BD-CFA8B0024D21}"/>
          </ac:spMkLst>
        </pc:spChg>
        <pc:spChg chg="add mod">
          <ac:chgData name="Munday, Bianka (2021)" userId="S::zkfb134@live.rhul.ac.uk::466e6eef-a6cd-4e26-9b26-76645f2a1c9c" providerId="AD" clId="Web-{7C3E0ED4-7466-C139-B20D-C36B51CFDB42}" dt="2025-04-11T10:58:14.358" v="712" actId="1076"/>
          <ac:spMkLst>
            <pc:docMk/>
            <pc:sldMk cId="3145156624" sldId="492"/>
            <ac:spMk id="13" creationId="{9F655C6A-2BC9-670F-87F8-19A59504CF91}"/>
          </ac:spMkLst>
        </pc:spChg>
        <pc:spChg chg="add mod">
          <ac:chgData name="Munday, Bianka (2021)" userId="S::zkfb134@live.rhul.ac.uk::466e6eef-a6cd-4e26-9b26-76645f2a1c9c" providerId="AD" clId="Web-{7C3E0ED4-7466-C139-B20D-C36B51CFDB42}" dt="2025-04-11T10:42:42.704" v="404" actId="20577"/>
          <ac:spMkLst>
            <pc:docMk/>
            <pc:sldMk cId="3145156624" sldId="492"/>
            <ac:spMk id="15" creationId="{4FB0DA26-0BF6-DF5E-FF26-F986875665AD}"/>
          </ac:spMkLst>
        </pc:spChg>
        <pc:spChg chg="add del mod">
          <ac:chgData name="Munday, Bianka (2021)" userId="S::zkfb134@live.rhul.ac.uk::466e6eef-a6cd-4e26-9b26-76645f2a1c9c" providerId="AD" clId="Web-{7C3E0ED4-7466-C139-B20D-C36B51CFDB42}" dt="2025-04-11T10:43:58.956" v="412"/>
          <ac:spMkLst>
            <pc:docMk/>
            <pc:sldMk cId="3145156624" sldId="492"/>
            <ac:spMk id="16" creationId="{8C580CB8-F71F-7717-253C-D8B06E4152BC}"/>
          </ac:spMkLst>
        </pc:spChg>
        <pc:spChg chg="del">
          <ac:chgData name="Munday, Bianka (2021)" userId="S::zkfb134@live.rhul.ac.uk::466e6eef-a6cd-4e26-9b26-76645f2a1c9c" providerId="AD" clId="Web-{7C3E0ED4-7466-C139-B20D-C36B51CFDB42}" dt="2025-04-11T10:42:33.938" v="386"/>
          <ac:spMkLst>
            <pc:docMk/>
            <pc:sldMk cId="3145156624" sldId="492"/>
            <ac:spMk id="17" creationId="{DFAA8CFE-EB95-89FD-DB3B-A5A9EBE526C9}"/>
          </ac:spMkLst>
        </pc:spChg>
        <pc:spChg chg="add del mod">
          <ac:chgData name="Munday, Bianka (2021)" userId="S::zkfb134@live.rhul.ac.uk::466e6eef-a6cd-4e26-9b26-76645f2a1c9c" providerId="AD" clId="Web-{7C3E0ED4-7466-C139-B20D-C36B51CFDB42}" dt="2025-04-11T10:52:51.316" v="509"/>
          <ac:spMkLst>
            <pc:docMk/>
            <pc:sldMk cId="3145156624" sldId="492"/>
            <ac:spMk id="18" creationId="{9C274B45-4397-1E8D-AFAB-7FEE9242DB61}"/>
          </ac:spMkLst>
        </pc:spChg>
        <pc:spChg chg="add del mod">
          <ac:chgData name="Munday, Bianka (2021)" userId="S::zkfb134@live.rhul.ac.uk::466e6eef-a6cd-4e26-9b26-76645f2a1c9c" providerId="AD" clId="Web-{7C3E0ED4-7466-C139-B20D-C36B51CFDB42}" dt="2025-04-11T10:55:15.243" v="569"/>
          <ac:spMkLst>
            <pc:docMk/>
            <pc:sldMk cId="3145156624" sldId="492"/>
            <ac:spMk id="19" creationId="{387B47E8-DD66-58A4-A667-D644F5882EEA}"/>
          </ac:spMkLst>
        </pc:spChg>
        <pc:spChg chg="add mod">
          <ac:chgData name="Munday, Bianka (2021)" userId="S::zkfb134@live.rhul.ac.uk::466e6eef-a6cd-4e26-9b26-76645f2a1c9c" providerId="AD" clId="Web-{7C3E0ED4-7466-C139-B20D-C36B51CFDB42}" dt="2025-04-11T10:58:37.452" v="717" actId="1076"/>
          <ac:spMkLst>
            <pc:docMk/>
            <pc:sldMk cId="3145156624" sldId="492"/>
            <ac:spMk id="20" creationId="{50E0FB2E-BC86-E25E-48CA-2934201A23EF}"/>
          </ac:spMkLst>
        </pc:spChg>
        <pc:picChg chg="add del mod">
          <ac:chgData name="Munday, Bianka (2021)" userId="S::zkfb134@live.rhul.ac.uk::466e6eef-a6cd-4e26-9b26-76645f2a1c9c" providerId="AD" clId="Web-{7C3E0ED4-7466-C139-B20D-C36B51CFDB42}" dt="2025-04-11T10:37:23.631" v="339"/>
          <ac:picMkLst>
            <pc:docMk/>
            <pc:sldMk cId="3145156624" sldId="492"/>
            <ac:picMk id="2" creationId="{265743BC-FFF0-4F55-59A2-006802779971}"/>
          </ac:picMkLst>
        </pc:picChg>
        <pc:picChg chg="del">
          <ac:chgData name="Munday, Bianka (2021)" userId="S::zkfb134@live.rhul.ac.uk::466e6eef-a6cd-4e26-9b26-76645f2a1c9c" providerId="AD" clId="Web-{7C3E0ED4-7466-C139-B20D-C36B51CFDB42}" dt="2025-04-11T10:37:16.115" v="337"/>
          <ac:picMkLst>
            <pc:docMk/>
            <pc:sldMk cId="3145156624" sldId="492"/>
            <ac:picMk id="4" creationId="{DE3F2AE5-99AC-9649-5D81-692528725139}"/>
          </ac:picMkLst>
        </pc:picChg>
        <pc:picChg chg="add del mod">
          <ac:chgData name="Munday, Bianka (2021)" userId="S::zkfb134@live.rhul.ac.uk::466e6eef-a6cd-4e26-9b26-76645f2a1c9c" providerId="AD" clId="Web-{7C3E0ED4-7466-C139-B20D-C36B51CFDB42}" dt="2025-04-11T10:52:43.566" v="507"/>
          <ac:picMkLst>
            <pc:docMk/>
            <pc:sldMk cId="3145156624" sldId="492"/>
            <ac:picMk id="6" creationId="{FF8895D9-DA07-8D80-02CC-E99F687B1FEB}"/>
          </ac:picMkLst>
        </pc:picChg>
        <pc:picChg chg="add mod modCrop">
          <ac:chgData name="Munday, Bianka (2021)" userId="S::zkfb134@live.rhul.ac.uk::466e6eef-a6cd-4e26-9b26-76645f2a1c9c" providerId="AD" clId="Web-{7C3E0ED4-7466-C139-B20D-C36B51CFDB42}" dt="2025-04-11T10:58:25.155" v="715" actId="1076"/>
          <ac:picMkLst>
            <pc:docMk/>
            <pc:sldMk cId="3145156624" sldId="492"/>
            <ac:picMk id="11" creationId="{1A388261-9D90-7D90-5B4E-182471383CB0}"/>
          </ac:picMkLst>
        </pc:picChg>
        <pc:picChg chg="del">
          <ac:chgData name="Munday, Bianka (2021)" userId="S::zkfb134@live.rhul.ac.uk::466e6eef-a6cd-4e26-9b26-76645f2a1c9c" providerId="AD" clId="Web-{7C3E0ED4-7466-C139-B20D-C36B51CFDB42}" dt="2025-04-11T10:37:14.303" v="336"/>
          <ac:picMkLst>
            <pc:docMk/>
            <pc:sldMk cId="3145156624" sldId="492"/>
            <ac:picMk id="12" creationId="{570B3811-48F9-4A03-F755-5BD826E4452D}"/>
          </ac:picMkLst>
        </pc:picChg>
      </pc:sldChg>
      <pc:sldChg chg="delSp modSp add replId">
        <pc:chgData name="Munday, Bianka (2021)" userId="S::zkfb134@live.rhul.ac.uk::466e6eef-a6cd-4e26-9b26-76645f2a1c9c" providerId="AD" clId="Web-{7C3E0ED4-7466-C139-B20D-C36B51CFDB42}" dt="2025-04-11T10:53:03.973" v="524" actId="20577"/>
        <pc:sldMkLst>
          <pc:docMk/>
          <pc:sldMk cId="2231800673" sldId="493"/>
        </pc:sldMkLst>
        <pc:spChg chg="del">
          <ac:chgData name="Munday, Bianka (2021)" userId="S::zkfb134@live.rhul.ac.uk::466e6eef-a6cd-4e26-9b26-76645f2a1c9c" providerId="AD" clId="Web-{7C3E0ED4-7466-C139-B20D-C36B51CFDB42}" dt="2025-04-11T10:52:36.285" v="506"/>
          <ac:spMkLst>
            <pc:docMk/>
            <pc:sldMk cId="2231800673" sldId="493"/>
            <ac:spMk id="13" creationId="{4B498736-05F7-4792-248B-6574E15AD962}"/>
          </ac:spMkLst>
        </pc:spChg>
        <pc:spChg chg="mod">
          <ac:chgData name="Munday, Bianka (2021)" userId="S::zkfb134@live.rhul.ac.uk::466e6eef-a6cd-4e26-9b26-76645f2a1c9c" providerId="AD" clId="Web-{7C3E0ED4-7466-C139-B20D-C36B51CFDB42}" dt="2025-04-11T10:53:03.973" v="524" actId="20577"/>
          <ac:spMkLst>
            <pc:docMk/>
            <pc:sldMk cId="2231800673" sldId="493"/>
            <ac:spMk id="15" creationId="{C33ADC15-65E9-1498-E767-A7333426A947}"/>
          </ac:spMkLst>
        </pc:spChg>
        <pc:picChg chg="del">
          <ac:chgData name="Munday, Bianka (2021)" userId="S::zkfb134@live.rhul.ac.uk::466e6eef-a6cd-4e26-9b26-76645f2a1c9c" providerId="AD" clId="Web-{7C3E0ED4-7466-C139-B20D-C36B51CFDB42}" dt="2025-04-11T10:52:33.081" v="505"/>
          <ac:picMkLst>
            <pc:docMk/>
            <pc:sldMk cId="2231800673" sldId="493"/>
            <ac:picMk id="11" creationId="{A269E400-C562-3534-66B7-1165899CDC0E}"/>
          </ac:picMkLst>
        </pc:picChg>
      </pc:sldChg>
      <pc:sldChg chg="addSp delSp modSp add replId">
        <pc:chgData name="Munday, Bianka (2021)" userId="S::zkfb134@live.rhul.ac.uk::466e6eef-a6cd-4e26-9b26-76645f2a1c9c" providerId="AD" clId="Web-{7C3E0ED4-7466-C139-B20D-C36B51CFDB42}" dt="2025-04-11T11:11:09.116" v="995" actId="20577"/>
        <pc:sldMkLst>
          <pc:docMk/>
          <pc:sldMk cId="1617634022" sldId="494"/>
        </pc:sldMkLst>
        <pc:spChg chg="add mod">
          <ac:chgData name="Munday, Bianka (2021)" userId="S::zkfb134@live.rhul.ac.uk::466e6eef-a6cd-4e26-9b26-76645f2a1c9c" providerId="AD" clId="Web-{7C3E0ED4-7466-C139-B20D-C36B51CFDB42}" dt="2025-04-11T11:09:51.817" v="972" actId="14100"/>
          <ac:spMkLst>
            <pc:docMk/>
            <pc:sldMk cId="1617634022" sldId="494"/>
            <ac:spMk id="6" creationId="{F06C9DF9-BC7E-19FB-CA99-C8B8C6B2E807}"/>
          </ac:spMkLst>
        </pc:spChg>
        <pc:spChg chg="add mod">
          <ac:chgData name="Munday, Bianka (2021)" userId="S::zkfb134@live.rhul.ac.uk::466e6eef-a6cd-4e26-9b26-76645f2a1c9c" providerId="AD" clId="Web-{7C3E0ED4-7466-C139-B20D-C36B51CFDB42}" dt="2025-04-11T11:10:10.583" v="979" actId="20577"/>
          <ac:spMkLst>
            <pc:docMk/>
            <pc:sldMk cId="1617634022" sldId="494"/>
            <ac:spMk id="10" creationId="{28330AB7-D117-EF8F-0637-8FA87FBA2F61}"/>
          </ac:spMkLst>
        </pc:spChg>
        <pc:spChg chg="del">
          <ac:chgData name="Munday, Bianka (2021)" userId="S::zkfb134@live.rhul.ac.uk::466e6eef-a6cd-4e26-9b26-76645f2a1c9c" providerId="AD" clId="Web-{7C3E0ED4-7466-C139-B20D-C36B51CFDB42}" dt="2025-04-11T10:59:15.938" v="720"/>
          <ac:spMkLst>
            <pc:docMk/>
            <pc:sldMk cId="1617634022" sldId="494"/>
            <ac:spMk id="13" creationId="{D3A48257-1BFE-D489-B01D-CF4C414F1E90}"/>
          </ac:spMkLst>
        </pc:spChg>
        <pc:spChg chg="mod">
          <ac:chgData name="Munday, Bianka (2021)" userId="S::zkfb134@live.rhul.ac.uk::466e6eef-a6cd-4e26-9b26-76645f2a1c9c" providerId="AD" clId="Web-{7C3E0ED4-7466-C139-B20D-C36B51CFDB42}" dt="2025-04-11T11:11:09.116" v="995" actId="20577"/>
          <ac:spMkLst>
            <pc:docMk/>
            <pc:sldMk cId="1617634022" sldId="494"/>
            <ac:spMk id="15" creationId="{B4BE49B1-F861-0379-75FA-2208429DEA8A}"/>
          </ac:spMkLst>
        </pc:spChg>
        <pc:spChg chg="mod ord">
          <ac:chgData name="Munday, Bianka (2021)" userId="S::zkfb134@live.rhul.ac.uk::466e6eef-a6cd-4e26-9b26-76645f2a1c9c" providerId="AD" clId="Web-{7C3E0ED4-7466-C139-B20D-C36B51CFDB42}" dt="2025-04-11T11:10:01.739" v="975" actId="20577"/>
          <ac:spMkLst>
            <pc:docMk/>
            <pc:sldMk cId="1617634022" sldId="494"/>
            <ac:spMk id="20" creationId="{5E09EF09-8393-476C-88EB-AA3541CDDEAB}"/>
          </ac:spMkLst>
        </pc:spChg>
        <pc:picChg chg="add mod modCrop">
          <ac:chgData name="Munday, Bianka (2021)" userId="S::zkfb134@live.rhul.ac.uk::466e6eef-a6cd-4e26-9b26-76645f2a1c9c" providerId="AD" clId="Web-{7C3E0ED4-7466-C139-B20D-C36B51CFDB42}" dt="2025-04-11T11:07:54.532" v="939" actId="14100"/>
          <ac:picMkLst>
            <pc:docMk/>
            <pc:sldMk cId="1617634022" sldId="494"/>
            <ac:picMk id="2" creationId="{ABA76B03-DC3E-9C55-66EC-4F9108FAD1F0}"/>
          </ac:picMkLst>
        </pc:picChg>
        <pc:picChg chg="add mod modCrop">
          <ac:chgData name="Munday, Bianka (2021)" userId="S::zkfb134@live.rhul.ac.uk::466e6eef-a6cd-4e26-9b26-76645f2a1c9c" providerId="AD" clId="Web-{7C3E0ED4-7466-C139-B20D-C36B51CFDB42}" dt="2025-04-11T11:10:44.443" v="985" actId="1076"/>
          <ac:picMkLst>
            <pc:docMk/>
            <pc:sldMk cId="1617634022" sldId="494"/>
            <ac:picMk id="3" creationId="{C4F1BFB4-2C85-FBAF-C1DA-AE0EE6D87BD0}"/>
          </ac:picMkLst>
        </pc:picChg>
        <pc:picChg chg="add mod ord">
          <ac:chgData name="Munday, Bianka (2021)" userId="S::zkfb134@live.rhul.ac.uk::466e6eef-a6cd-4e26-9b26-76645f2a1c9c" providerId="AD" clId="Web-{7C3E0ED4-7466-C139-B20D-C36B51CFDB42}" dt="2025-04-11T11:10:35.256" v="983" actId="1076"/>
          <ac:picMkLst>
            <pc:docMk/>
            <pc:sldMk cId="1617634022" sldId="494"/>
            <ac:picMk id="4" creationId="{FBEA680C-57B9-0A77-DACB-D83DF71A0E99}"/>
          </ac:picMkLst>
        </pc:picChg>
        <pc:picChg chg="add mod modCrop">
          <ac:chgData name="Munday, Bianka (2021)" userId="S::zkfb134@live.rhul.ac.uk::466e6eef-a6cd-4e26-9b26-76645f2a1c9c" providerId="AD" clId="Web-{7C3E0ED4-7466-C139-B20D-C36B51CFDB42}" dt="2025-04-11T11:10:47.928" v="986" actId="1076"/>
          <ac:picMkLst>
            <pc:docMk/>
            <pc:sldMk cId="1617634022" sldId="494"/>
            <ac:picMk id="5" creationId="{DA876440-8726-B873-44F6-7E75C3D5306C}"/>
          </ac:picMkLst>
        </pc:picChg>
        <pc:picChg chg="del">
          <ac:chgData name="Munday, Bianka (2021)" userId="S::zkfb134@live.rhul.ac.uk::466e6eef-a6cd-4e26-9b26-76645f2a1c9c" providerId="AD" clId="Web-{7C3E0ED4-7466-C139-B20D-C36B51CFDB42}" dt="2025-04-11T10:59:13.047" v="719"/>
          <ac:picMkLst>
            <pc:docMk/>
            <pc:sldMk cId="1617634022" sldId="494"/>
            <ac:picMk id="11" creationId="{58240D9C-AF9D-EF56-A7CB-FC37F8F0280C}"/>
          </ac:picMkLst>
        </pc:picChg>
      </pc:sldChg>
    </pc:docChg>
  </pc:docChgLst>
  <pc:docChgLst>
    <pc:chgData name="Munday, Bianka (2021)" userId="S::zkfb134@live.rhul.ac.uk::466e6eef-a6cd-4e26-9b26-76645f2a1c9c" providerId="AD" clId="Web-{D9546CE7-7FDF-4F15-44C6-073489B0610D}"/>
    <pc:docChg chg="addSld delSld modSld sldOrd modSection">
      <pc:chgData name="Munday, Bianka (2021)" userId="S::zkfb134@live.rhul.ac.uk::466e6eef-a6cd-4e26-9b26-76645f2a1c9c" providerId="AD" clId="Web-{D9546CE7-7FDF-4F15-44C6-073489B0610D}" dt="2025-04-08T14:34:09.417" v="2247"/>
      <pc:docMkLst>
        <pc:docMk/>
      </pc:docMkLst>
      <pc:sldChg chg="modSp">
        <pc:chgData name="Munday, Bianka (2021)" userId="S::zkfb134@live.rhul.ac.uk::466e6eef-a6cd-4e26-9b26-76645f2a1c9c" providerId="AD" clId="Web-{D9546CE7-7FDF-4F15-44C6-073489B0610D}" dt="2025-04-08T13:14:33.604" v="192" actId="20577"/>
        <pc:sldMkLst>
          <pc:docMk/>
          <pc:sldMk cId="679614320" sldId="256"/>
        </pc:sldMkLst>
        <pc:spChg chg="mod">
          <ac:chgData name="Munday, Bianka (2021)" userId="S::zkfb134@live.rhul.ac.uk::466e6eef-a6cd-4e26-9b26-76645f2a1c9c" providerId="AD" clId="Web-{D9546CE7-7FDF-4F15-44C6-073489B0610D}" dt="2025-04-08T13:14:33.604" v="192" actId="20577"/>
          <ac:spMkLst>
            <pc:docMk/>
            <pc:sldMk cId="679614320" sldId="256"/>
            <ac:spMk id="2" creationId="{EDC9E99F-5B2D-4881-7D93-EB4F8FA6C539}"/>
          </ac:spMkLst>
        </pc:spChg>
      </pc:sldChg>
      <pc:sldChg chg="addSp delSp modSp ord">
        <pc:chgData name="Munday, Bianka (2021)" userId="S::zkfb134@live.rhul.ac.uk::466e6eef-a6cd-4e26-9b26-76645f2a1c9c" providerId="AD" clId="Web-{D9546CE7-7FDF-4F15-44C6-073489B0610D}" dt="2025-04-08T14:07:37.381" v="1408" actId="20577"/>
        <pc:sldMkLst>
          <pc:docMk/>
          <pc:sldMk cId="4092449337" sldId="303"/>
        </pc:sldMkLst>
        <pc:spChg chg="mod">
          <ac:chgData name="Munday, Bianka (2021)" userId="S::zkfb134@live.rhul.ac.uk::466e6eef-a6cd-4e26-9b26-76645f2a1c9c" providerId="AD" clId="Web-{D9546CE7-7FDF-4F15-44C6-073489B0610D}" dt="2025-04-08T13:54:39.714" v="940" actId="20577"/>
          <ac:spMkLst>
            <pc:docMk/>
            <pc:sldMk cId="4092449337" sldId="303"/>
            <ac:spMk id="2" creationId="{D7A6992E-A9FF-87A5-1AB9-AD1BD1AC28E7}"/>
          </ac:spMkLst>
        </pc:spChg>
        <pc:spChg chg="add del mod">
          <ac:chgData name="Munday, Bianka (2021)" userId="S::zkfb134@live.rhul.ac.uk::466e6eef-a6cd-4e26-9b26-76645f2a1c9c" providerId="AD" clId="Web-{D9546CE7-7FDF-4F15-44C6-073489B0610D}" dt="2025-04-08T13:54:42.043" v="941"/>
          <ac:spMkLst>
            <pc:docMk/>
            <pc:sldMk cId="4092449337" sldId="303"/>
            <ac:spMk id="4" creationId="{125C0F44-B13D-60FF-0B46-A3492A956135}"/>
          </ac:spMkLst>
        </pc:spChg>
        <pc:spChg chg="add mod">
          <ac:chgData name="Munday, Bianka (2021)" userId="S::zkfb134@live.rhul.ac.uk::466e6eef-a6cd-4e26-9b26-76645f2a1c9c" providerId="AD" clId="Web-{D9546CE7-7FDF-4F15-44C6-073489B0610D}" dt="2025-04-08T14:05:03.563" v="1252" actId="20577"/>
          <ac:spMkLst>
            <pc:docMk/>
            <pc:sldMk cId="4092449337" sldId="303"/>
            <ac:spMk id="16" creationId="{959C2F9C-FA62-9A47-E1EB-E290845803DF}"/>
          </ac:spMkLst>
        </pc:spChg>
        <pc:spChg chg="add mod">
          <ac:chgData name="Munday, Bianka (2021)" userId="S::zkfb134@live.rhul.ac.uk::466e6eef-a6cd-4e26-9b26-76645f2a1c9c" providerId="AD" clId="Web-{D9546CE7-7FDF-4F15-44C6-073489B0610D}" dt="2025-04-08T14:05:14.298" v="1253" actId="14100"/>
          <ac:spMkLst>
            <pc:docMk/>
            <pc:sldMk cId="4092449337" sldId="303"/>
            <ac:spMk id="17" creationId="{28E9C977-70C2-D7F6-A240-A2540DA49ABA}"/>
          </ac:spMkLst>
        </pc:spChg>
        <pc:spChg chg="add mod">
          <ac:chgData name="Munday, Bianka (2021)" userId="S::zkfb134@live.rhul.ac.uk::466e6eef-a6cd-4e26-9b26-76645f2a1c9c" providerId="AD" clId="Web-{D9546CE7-7FDF-4F15-44C6-073489B0610D}" dt="2025-04-08T14:06:50.317" v="1361" actId="20577"/>
          <ac:spMkLst>
            <pc:docMk/>
            <pc:sldMk cId="4092449337" sldId="303"/>
            <ac:spMk id="18" creationId="{ECC66A22-EFEC-F335-9D11-310687965523}"/>
          </ac:spMkLst>
        </pc:spChg>
        <pc:spChg chg="add mod">
          <ac:chgData name="Munday, Bianka (2021)" userId="S::zkfb134@live.rhul.ac.uk::466e6eef-a6cd-4e26-9b26-76645f2a1c9c" providerId="AD" clId="Web-{D9546CE7-7FDF-4F15-44C6-073489B0610D}" dt="2025-04-08T14:07:37.381" v="1408" actId="20577"/>
          <ac:spMkLst>
            <pc:docMk/>
            <pc:sldMk cId="4092449337" sldId="303"/>
            <ac:spMk id="19" creationId="{B51F53CE-F9AC-3129-BA8F-9B621E794E44}"/>
          </ac:spMkLst>
        </pc:spChg>
        <pc:graphicFrameChg chg="del">
          <ac:chgData name="Munday, Bianka (2021)" userId="S::zkfb134@live.rhul.ac.uk::466e6eef-a6cd-4e26-9b26-76645f2a1c9c" providerId="AD" clId="Web-{D9546CE7-7FDF-4F15-44C6-073489B0610D}" dt="2025-04-08T13:54:17.448" v="913"/>
          <ac:graphicFrameMkLst>
            <pc:docMk/>
            <pc:sldMk cId="4092449337" sldId="303"/>
            <ac:graphicFrameMk id="9" creationId="{903EB7DE-0C92-EC13-DF91-A8789D660C02}"/>
          </ac:graphicFrameMkLst>
        </pc:graphicFrameChg>
        <pc:graphicFrameChg chg="add mod modGraphic">
          <ac:chgData name="Munday, Bianka (2021)" userId="S::zkfb134@live.rhul.ac.uk::466e6eef-a6cd-4e26-9b26-76645f2a1c9c" providerId="AD" clId="Web-{D9546CE7-7FDF-4F15-44C6-073489B0610D}" dt="2025-04-08T14:02:26.590" v="1177" actId="1076"/>
          <ac:graphicFrameMkLst>
            <pc:docMk/>
            <pc:sldMk cId="4092449337" sldId="303"/>
            <ac:graphicFrameMk id="15" creationId="{DBFAA6E3-1196-E897-A2FC-80E2B2409AD4}"/>
          </ac:graphicFrameMkLst>
        </pc:graphicFrameChg>
        <pc:picChg chg="add del mod">
          <ac:chgData name="Munday, Bianka (2021)" userId="S::zkfb134@live.rhul.ac.uk::466e6eef-a6cd-4e26-9b26-76645f2a1c9c" providerId="AD" clId="Web-{D9546CE7-7FDF-4F15-44C6-073489B0610D}" dt="2025-04-08T13:54:49.980" v="943"/>
          <ac:picMkLst>
            <pc:docMk/>
            <pc:sldMk cId="4092449337" sldId="303"/>
            <ac:picMk id="5" creationId="{D9CC05D6-4169-2F66-1C49-4FF7C6EFCAF1}"/>
          </ac:picMkLst>
        </pc:picChg>
        <pc:picChg chg="add mod">
          <ac:chgData name="Munday, Bianka (2021)" userId="S::zkfb134@live.rhul.ac.uk::466e6eef-a6cd-4e26-9b26-76645f2a1c9c" providerId="AD" clId="Web-{D9546CE7-7FDF-4F15-44C6-073489B0610D}" dt="2025-04-08T14:01:57.573" v="1170" actId="1076"/>
          <ac:picMkLst>
            <pc:docMk/>
            <pc:sldMk cId="4092449337" sldId="303"/>
            <ac:picMk id="10" creationId="{09951341-3A18-44F6-B875-1B2FBB257B7F}"/>
          </ac:picMkLst>
        </pc:picChg>
        <pc:picChg chg="add mod">
          <ac:chgData name="Munday, Bianka (2021)" userId="S::zkfb134@live.rhul.ac.uk::466e6eef-a6cd-4e26-9b26-76645f2a1c9c" providerId="AD" clId="Web-{D9546CE7-7FDF-4F15-44C6-073489B0610D}" dt="2025-04-08T14:02:31.199" v="1178" actId="1076"/>
          <ac:picMkLst>
            <pc:docMk/>
            <pc:sldMk cId="4092449337" sldId="303"/>
            <ac:picMk id="11" creationId="{BF7CE7A4-C55D-748B-156F-7E73CFD5BAD5}"/>
          </ac:picMkLst>
        </pc:picChg>
        <pc:picChg chg="add mod">
          <ac:chgData name="Munday, Bianka (2021)" userId="S::zkfb134@live.rhul.ac.uk::466e6eef-a6cd-4e26-9b26-76645f2a1c9c" providerId="AD" clId="Web-{D9546CE7-7FDF-4F15-44C6-073489B0610D}" dt="2025-04-08T14:05:20.423" v="1254" actId="1076"/>
          <ac:picMkLst>
            <pc:docMk/>
            <pc:sldMk cId="4092449337" sldId="303"/>
            <ac:picMk id="12" creationId="{525304C9-4EC1-F8A1-381F-43BF581763F0}"/>
          </ac:picMkLst>
        </pc:picChg>
        <pc:picChg chg="add mod">
          <ac:chgData name="Munday, Bianka (2021)" userId="S::zkfb134@live.rhul.ac.uk::466e6eef-a6cd-4e26-9b26-76645f2a1c9c" providerId="AD" clId="Web-{D9546CE7-7FDF-4F15-44C6-073489B0610D}" dt="2025-04-08T14:02:04.948" v="1173" actId="1076"/>
          <ac:picMkLst>
            <pc:docMk/>
            <pc:sldMk cId="4092449337" sldId="303"/>
            <ac:picMk id="13" creationId="{EE5C0076-DBAD-F418-A30C-A08B9739CF65}"/>
          </ac:picMkLst>
        </pc:picChg>
        <pc:picChg chg="add del mod">
          <ac:chgData name="Munday, Bianka (2021)" userId="S::zkfb134@live.rhul.ac.uk::466e6eef-a6cd-4e26-9b26-76645f2a1c9c" providerId="AD" clId="Web-{D9546CE7-7FDF-4F15-44C6-073489B0610D}" dt="2025-04-08T14:01:01.211" v="1156"/>
          <ac:picMkLst>
            <pc:docMk/>
            <pc:sldMk cId="4092449337" sldId="303"/>
            <ac:picMk id="14" creationId="{5FBC1EAF-C3CE-4221-A0D6-4BDF0AE51343}"/>
          </ac:picMkLst>
        </pc:picChg>
      </pc:sldChg>
      <pc:sldChg chg="del">
        <pc:chgData name="Munday, Bianka (2021)" userId="S::zkfb134@live.rhul.ac.uk::466e6eef-a6cd-4e26-9b26-76645f2a1c9c" providerId="AD" clId="Web-{D9546CE7-7FDF-4F15-44C6-073489B0610D}" dt="2025-04-08T13:53:49.978" v="905"/>
        <pc:sldMkLst>
          <pc:docMk/>
          <pc:sldMk cId="4068276063" sldId="308"/>
        </pc:sldMkLst>
      </pc:sldChg>
      <pc:sldChg chg="addSp delSp modSp ord">
        <pc:chgData name="Munday, Bianka (2021)" userId="S::zkfb134@live.rhul.ac.uk::466e6eef-a6cd-4e26-9b26-76645f2a1c9c" providerId="AD" clId="Web-{D9546CE7-7FDF-4F15-44C6-073489B0610D}" dt="2025-04-08T13:52:33.070" v="904" actId="14100"/>
        <pc:sldMkLst>
          <pc:docMk/>
          <pc:sldMk cId="471319201" sldId="318"/>
        </pc:sldMkLst>
        <pc:spChg chg="add del mod">
          <ac:chgData name="Munday, Bianka (2021)" userId="S::zkfb134@live.rhul.ac.uk::466e6eef-a6cd-4e26-9b26-76645f2a1c9c" providerId="AD" clId="Web-{D9546CE7-7FDF-4F15-44C6-073489B0610D}" dt="2025-04-08T13:23:58.138" v="299"/>
          <ac:spMkLst>
            <pc:docMk/>
            <pc:sldMk cId="471319201" sldId="318"/>
            <ac:spMk id="3" creationId="{D45802DD-C5FF-934E-A215-BFD4DD2899B1}"/>
          </ac:spMkLst>
        </pc:spChg>
        <pc:spChg chg="mod">
          <ac:chgData name="Munday, Bianka (2021)" userId="S::zkfb134@live.rhul.ac.uk::466e6eef-a6cd-4e26-9b26-76645f2a1c9c" providerId="AD" clId="Web-{D9546CE7-7FDF-4F15-44C6-073489B0610D}" dt="2025-04-08T13:51:53.068" v="899" actId="20577"/>
          <ac:spMkLst>
            <pc:docMk/>
            <pc:sldMk cId="471319201" sldId="318"/>
            <ac:spMk id="8" creationId="{FD8F4921-F875-899E-AFD3-F34D6CF739DF}"/>
          </ac:spMkLst>
        </pc:spChg>
        <pc:spChg chg="mod">
          <ac:chgData name="Munday, Bianka (2021)" userId="S::zkfb134@live.rhul.ac.uk::466e6eef-a6cd-4e26-9b26-76645f2a1c9c" providerId="AD" clId="Web-{D9546CE7-7FDF-4F15-44C6-073489B0610D}" dt="2025-04-08T13:50:51.598" v="858" actId="1076"/>
          <ac:spMkLst>
            <pc:docMk/>
            <pc:sldMk cId="471319201" sldId="318"/>
            <ac:spMk id="9" creationId="{251241E9-37C3-A48C-0407-0DF9ECBF4EFA}"/>
          </ac:spMkLst>
        </pc:spChg>
        <pc:spChg chg="mod">
          <ac:chgData name="Munday, Bianka (2021)" userId="S::zkfb134@live.rhul.ac.uk::466e6eef-a6cd-4e26-9b26-76645f2a1c9c" providerId="AD" clId="Web-{D9546CE7-7FDF-4F15-44C6-073489B0610D}" dt="2025-04-08T13:49:45.658" v="853" actId="20577"/>
          <ac:spMkLst>
            <pc:docMk/>
            <pc:sldMk cId="471319201" sldId="318"/>
            <ac:spMk id="10" creationId="{24052E7B-F0F2-F228-B79B-7F2A963F55AD}"/>
          </ac:spMkLst>
        </pc:spChg>
        <pc:spChg chg="del">
          <ac:chgData name="Munday, Bianka (2021)" userId="S::zkfb134@live.rhul.ac.uk::466e6eef-a6cd-4e26-9b26-76645f2a1c9c" providerId="AD" clId="Web-{D9546CE7-7FDF-4F15-44C6-073489B0610D}" dt="2025-04-08T13:21:17.555" v="296"/>
          <ac:spMkLst>
            <pc:docMk/>
            <pc:sldMk cId="471319201" sldId="318"/>
            <ac:spMk id="11" creationId="{D85E38B2-8447-7FC4-458E-F142285E96E0}"/>
          </ac:spMkLst>
        </pc:spChg>
        <pc:spChg chg="add del mod">
          <ac:chgData name="Munday, Bianka (2021)" userId="S::zkfb134@live.rhul.ac.uk::466e6eef-a6cd-4e26-9b26-76645f2a1c9c" providerId="AD" clId="Web-{D9546CE7-7FDF-4F15-44C6-073489B0610D}" dt="2025-04-08T13:24:16.889" v="302"/>
          <ac:spMkLst>
            <pc:docMk/>
            <pc:sldMk cId="471319201" sldId="318"/>
            <ac:spMk id="12" creationId="{3650438B-D166-6ADE-E0B9-951CFBC16080}"/>
          </ac:spMkLst>
        </pc:spChg>
        <pc:spChg chg="add del mod">
          <ac:chgData name="Munday, Bianka (2021)" userId="S::zkfb134@live.rhul.ac.uk::466e6eef-a6cd-4e26-9b26-76645f2a1c9c" providerId="AD" clId="Web-{D9546CE7-7FDF-4F15-44C6-073489B0610D}" dt="2025-04-08T13:25:28.329" v="312"/>
          <ac:spMkLst>
            <pc:docMk/>
            <pc:sldMk cId="471319201" sldId="318"/>
            <ac:spMk id="15" creationId="{13979841-226A-B722-391A-FF34E5FEC139}"/>
          </ac:spMkLst>
        </pc:spChg>
        <pc:spChg chg="add del mod">
          <ac:chgData name="Munday, Bianka (2021)" userId="S::zkfb134@live.rhul.ac.uk::466e6eef-a6cd-4e26-9b26-76645f2a1c9c" providerId="AD" clId="Web-{D9546CE7-7FDF-4F15-44C6-073489B0610D}" dt="2025-04-08T13:29:10.180" v="555"/>
          <ac:spMkLst>
            <pc:docMk/>
            <pc:sldMk cId="471319201" sldId="318"/>
            <ac:spMk id="20" creationId="{9349C6B4-3411-E1C2-7A00-1CC99E439D37}"/>
          </ac:spMkLst>
        </pc:spChg>
        <pc:spChg chg="add mod">
          <ac:chgData name="Munday, Bianka (2021)" userId="S::zkfb134@live.rhul.ac.uk::466e6eef-a6cd-4e26-9b26-76645f2a1c9c" providerId="AD" clId="Web-{D9546CE7-7FDF-4F15-44C6-073489B0610D}" dt="2025-04-08T13:46:39.792" v="702" actId="1076"/>
          <ac:spMkLst>
            <pc:docMk/>
            <pc:sldMk cId="471319201" sldId="318"/>
            <ac:spMk id="21" creationId="{911F6CE7-07BC-1FBC-779C-9ED5425FD652}"/>
          </ac:spMkLst>
        </pc:spChg>
        <pc:graphicFrameChg chg="del mod">
          <ac:chgData name="Munday, Bianka (2021)" userId="S::zkfb134@live.rhul.ac.uk::466e6eef-a6cd-4e26-9b26-76645f2a1c9c" providerId="AD" clId="Web-{D9546CE7-7FDF-4F15-44C6-073489B0610D}" dt="2025-04-08T13:23:49.763" v="298"/>
          <ac:graphicFrameMkLst>
            <pc:docMk/>
            <pc:sldMk cId="471319201" sldId="318"/>
            <ac:graphicFrameMk id="17" creationId="{9C15F471-18CD-3546-D338-D4E051E496E5}"/>
          </ac:graphicFrameMkLst>
        </pc:graphicFrameChg>
        <pc:graphicFrameChg chg="add mod modGraphic">
          <ac:chgData name="Munday, Bianka (2021)" userId="S::zkfb134@live.rhul.ac.uk::466e6eef-a6cd-4e26-9b26-76645f2a1c9c" providerId="AD" clId="Web-{D9546CE7-7FDF-4F15-44C6-073489B0610D}" dt="2025-04-08T13:46:35.230" v="701"/>
          <ac:graphicFrameMkLst>
            <pc:docMk/>
            <pc:sldMk cId="471319201" sldId="318"/>
            <ac:graphicFrameMk id="18" creationId="{B1CE9409-B437-024E-27B7-FD2A770EAD37}"/>
          </ac:graphicFrameMkLst>
        </pc:graphicFrameChg>
        <pc:picChg chg="add del mod ord">
          <ac:chgData name="Munday, Bianka (2021)" userId="S::zkfb134@live.rhul.ac.uk::466e6eef-a6cd-4e26-9b26-76645f2a1c9c" providerId="AD" clId="Web-{D9546CE7-7FDF-4F15-44C6-073489B0610D}" dt="2025-04-08T13:25:21.485" v="311"/>
          <ac:picMkLst>
            <pc:docMk/>
            <pc:sldMk cId="471319201" sldId="318"/>
            <ac:picMk id="13" creationId="{4BC34501-88D4-EACF-1CDC-E3E6477A48E8}"/>
          </ac:picMkLst>
        </pc:picChg>
        <pc:picChg chg="add del mod ord">
          <ac:chgData name="Munday, Bianka (2021)" userId="S::zkfb134@live.rhul.ac.uk::466e6eef-a6cd-4e26-9b26-76645f2a1c9c" providerId="AD" clId="Web-{D9546CE7-7FDF-4F15-44C6-073489B0610D}" dt="2025-04-08T13:28:45.241" v="554"/>
          <ac:picMkLst>
            <pc:docMk/>
            <pc:sldMk cId="471319201" sldId="318"/>
            <ac:picMk id="16" creationId="{45AD0EFD-3626-D89B-C515-D661BDA18DFC}"/>
          </ac:picMkLst>
        </pc:picChg>
        <pc:picChg chg="add mod">
          <ac:chgData name="Munday, Bianka (2021)" userId="S::zkfb134@live.rhul.ac.uk::466e6eef-a6cd-4e26-9b26-76645f2a1c9c" providerId="AD" clId="Web-{D9546CE7-7FDF-4F15-44C6-073489B0610D}" dt="2025-04-08T13:52:33.070" v="904" actId="14100"/>
          <ac:picMkLst>
            <pc:docMk/>
            <pc:sldMk cId="471319201" sldId="318"/>
            <ac:picMk id="22" creationId="{E8B9330B-82E5-9402-3047-C05BDB9AC1B6}"/>
          </ac:picMkLst>
        </pc:picChg>
      </pc:sldChg>
      <pc:sldChg chg="del">
        <pc:chgData name="Munday, Bianka (2021)" userId="S::zkfb134@live.rhul.ac.uk::466e6eef-a6cd-4e26-9b26-76645f2a1c9c" providerId="AD" clId="Web-{D9546CE7-7FDF-4F15-44C6-073489B0610D}" dt="2025-04-08T13:14:43.135" v="193"/>
        <pc:sldMkLst>
          <pc:docMk/>
          <pc:sldMk cId="469385484" sldId="331"/>
        </pc:sldMkLst>
      </pc:sldChg>
      <pc:sldChg chg="modSp">
        <pc:chgData name="Munday, Bianka (2021)" userId="S::zkfb134@live.rhul.ac.uk::466e6eef-a6cd-4e26-9b26-76645f2a1c9c" providerId="AD" clId="Web-{D9546CE7-7FDF-4F15-44C6-073489B0610D}" dt="2025-04-08T13:45:55.853" v="690" actId="20577"/>
        <pc:sldMkLst>
          <pc:docMk/>
          <pc:sldMk cId="3690403348" sldId="345"/>
        </pc:sldMkLst>
        <pc:spChg chg="mod">
          <ac:chgData name="Munday, Bianka (2021)" userId="S::zkfb134@live.rhul.ac.uk::466e6eef-a6cd-4e26-9b26-76645f2a1c9c" providerId="AD" clId="Web-{D9546CE7-7FDF-4F15-44C6-073489B0610D}" dt="2025-04-08T13:45:55.853" v="690" actId="20577"/>
          <ac:spMkLst>
            <pc:docMk/>
            <pc:sldMk cId="3690403348" sldId="345"/>
            <ac:spMk id="16" creationId="{DF255388-B005-3956-52E4-10E6B5D16E38}"/>
          </ac:spMkLst>
        </pc:spChg>
      </pc:sldChg>
      <pc:sldChg chg="addSp delSp modSp">
        <pc:chgData name="Munday, Bianka (2021)" userId="S::zkfb134@live.rhul.ac.uk::466e6eef-a6cd-4e26-9b26-76645f2a1c9c" providerId="AD" clId="Web-{D9546CE7-7FDF-4F15-44C6-073489B0610D}" dt="2025-04-08T13:14:16.103" v="187" actId="1076"/>
        <pc:sldMkLst>
          <pc:docMk/>
          <pc:sldMk cId="1054800230" sldId="346"/>
        </pc:sldMkLst>
        <pc:spChg chg="add del mod">
          <ac:chgData name="Munday, Bianka (2021)" userId="S::zkfb134@live.rhul.ac.uk::466e6eef-a6cd-4e26-9b26-76645f2a1c9c" providerId="AD" clId="Web-{D9546CE7-7FDF-4F15-44C6-073489B0610D}" dt="2025-04-08T13:06:06.400" v="26"/>
          <ac:spMkLst>
            <pc:docMk/>
            <pc:sldMk cId="1054800230" sldId="346"/>
            <ac:spMk id="4" creationId="{403140CF-8D03-D790-EBE6-00511C944243}"/>
          </ac:spMkLst>
        </pc:spChg>
        <pc:spChg chg="add mod">
          <ac:chgData name="Munday, Bianka (2021)" userId="S::zkfb134@live.rhul.ac.uk::466e6eef-a6cd-4e26-9b26-76645f2a1c9c" providerId="AD" clId="Web-{D9546CE7-7FDF-4F15-44C6-073489B0610D}" dt="2025-04-08T13:08:36.780" v="44" actId="1076"/>
          <ac:spMkLst>
            <pc:docMk/>
            <pc:sldMk cId="1054800230" sldId="346"/>
            <ac:spMk id="5" creationId="{06F083E1-CA3B-E6F9-5B96-1AEC60CCBA0E}"/>
          </ac:spMkLst>
        </pc:spChg>
        <pc:spChg chg="del mod">
          <ac:chgData name="Munday, Bianka (2021)" userId="S::zkfb134@live.rhul.ac.uk::466e6eef-a6cd-4e26-9b26-76645f2a1c9c" providerId="AD" clId="Web-{D9546CE7-7FDF-4F15-44C6-073489B0610D}" dt="2025-04-08T13:05:41.118" v="18"/>
          <ac:spMkLst>
            <pc:docMk/>
            <pc:sldMk cId="1054800230" sldId="346"/>
            <ac:spMk id="15" creationId="{98632082-6ED0-C94E-2522-2A50E4DB0552}"/>
          </ac:spMkLst>
        </pc:spChg>
        <pc:spChg chg="mod">
          <ac:chgData name="Munday, Bianka (2021)" userId="S::zkfb134@live.rhul.ac.uk::466e6eef-a6cd-4e26-9b26-76645f2a1c9c" providerId="AD" clId="Web-{D9546CE7-7FDF-4F15-44C6-073489B0610D}" dt="2025-04-08T13:13:51.275" v="186" actId="1076"/>
          <ac:spMkLst>
            <pc:docMk/>
            <pc:sldMk cId="1054800230" sldId="346"/>
            <ac:spMk id="16" creationId="{DF255388-B005-3956-52E4-10E6B5D16E38}"/>
          </ac:spMkLst>
        </pc:spChg>
        <pc:picChg chg="mod modCrop">
          <ac:chgData name="Munday, Bianka (2021)" userId="S::zkfb134@live.rhul.ac.uk::466e6eef-a6cd-4e26-9b26-76645f2a1c9c" providerId="AD" clId="Web-{D9546CE7-7FDF-4F15-44C6-073489B0610D}" dt="2025-04-08T13:14:16.103" v="187" actId="1076"/>
          <ac:picMkLst>
            <pc:docMk/>
            <pc:sldMk cId="1054800230" sldId="346"/>
            <ac:picMk id="12" creationId="{95D5942C-C6CD-F5BE-9FC7-01498E3E8166}"/>
          </ac:picMkLst>
        </pc:picChg>
      </pc:sldChg>
      <pc:sldChg chg="addSp delSp modSp mod ord modClrScheme chgLayout">
        <pc:chgData name="Munday, Bianka (2021)" userId="S::zkfb134@live.rhul.ac.uk::466e6eef-a6cd-4e26-9b26-76645f2a1c9c" providerId="AD" clId="Web-{D9546CE7-7FDF-4F15-44C6-073489B0610D}" dt="2025-04-08T14:20:47.813" v="2003" actId="20577"/>
        <pc:sldMkLst>
          <pc:docMk/>
          <pc:sldMk cId="975099895" sldId="347"/>
        </pc:sldMkLst>
        <pc:spChg chg="mod">
          <ac:chgData name="Munday, Bianka (2021)" userId="S::zkfb134@live.rhul.ac.uk::466e6eef-a6cd-4e26-9b26-76645f2a1c9c" providerId="AD" clId="Web-{D9546CE7-7FDF-4F15-44C6-073489B0610D}" dt="2025-04-08T14:15:29.318" v="1703"/>
          <ac:spMkLst>
            <pc:docMk/>
            <pc:sldMk cId="975099895" sldId="347"/>
            <ac:spMk id="2" creationId="{CF9DED61-425B-E7F4-6F53-DA591C786C46}"/>
          </ac:spMkLst>
        </pc:spChg>
        <pc:spChg chg="mod">
          <ac:chgData name="Munday, Bianka (2021)" userId="S::zkfb134@live.rhul.ac.uk::466e6eef-a6cd-4e26-9b26-76645f2a1c9c" providerId="AD" clId="Web-{D9546CE7-7FDF-4F15-44C6-073489B0610D}" dt="2025-04-08T14:15:29.318" v="1703"/>
          <ac:spMkLst>
            <pc:docMk/>
            <pc:sldMk cId="975099895" sldId="347"/>
            <ac:spMk id="3" creationId="{6D389444-5BB0-0BF2-2BBF-4EEF7E43A358}"/>
          </ac:spMkLst>
        </pc:spChg>
        <pc:spChg chg="mod">
          <ac:chgData name="Munday, Bianka (2021)" userId="S::zkfb134@live.rhul.ac.uk::466e6eef-a6cd-4e26-9b26-76645f2a1c9c" providerId="AD" clId="Web-{D9546CE7-7FDF-4F15-44C6-073489B0610D}" dt="2025-04-08T14:15:29.318" v="1703"/>
          <ac:spMkLst>
            <pc:docMk/>
            <pc:sldMk cId="975099895" sldId="347"/>
            <ac:spMk id="4" creationId="{5EC4408B-9EF3-A08F-29F5-C5CACAD4EEAD}"/>
          </ac:spMkLst>
        </pc:spChg>
        <pc:spChg chg="add del mod">
          <ac:chgData name="Munday, Bianka (2021)" userId="S::zkfb134@live.rhul.ac.uk::466e6eef-a6cd-4e26-9b26-76645f2a1c9c" providerId="AD" clId="Web-{D9546CE7-7FDF-4F15-44C6-073489B0610D}" dt="2025-04-08T14:09:57.354" v="1476"/>
          <ac:spMkLst>
            <pc:docMk/>
            <pc:sldMk cId="975099895" sldId="347"/>
            <ac:spMk id="7" creationId="{85C334E9-3F12-E994-51C3-91874753079C}"/>
          </ac:spMkLst>
        </pc:spChg>
        <pc:spChg chg="add del mod">
          <ac:chgData name="Munday, Bianka (2021)" userId="S::zkfb134@live.rhul.ac.uk::466e6eef-a6cd-4e26-9b26-76645f2a1c9c" providerId="AD" clId="Web-{D9546CE7-7FDF-4F15-44C6-073489B0610D}" dt="2025-04-08T14:10:17.292" v="1480"/>
          <ac:spMkLst>
            <pc:docMk/>
            <pc:sldMk cId="975099895" sldId="347"/>
            <ac:spMk id="9" creationId="{FABE2627-575A-4064-745B-9E9097551DB4}"/>
          </ac:spMkLst>
        </pc:spChg>
        <pc:spChg chg="add del mod">
          <ac:chgData name="Munday, Bianka (2021)" userId="S::zkfb134@live.rhul.ac.uk::466e6eef-a6cd-4e26-9b26-76645f2a1c9c" providerId="AD" clId="Web-{D9546CE7-7FDF-4F15-44C6-073489B0610D}" dt="2025-04-08T14:10:56.840" v="1485"/>
          <ac:spMkLst>
            <pc:docMk/>
            <pc:sldMk cId="975099895" sldId="347"/>
            <ac:spMk id="11" creationId="{B530733B-F2F8-287A-CBCC-E1FD72EE4858}"/>
          </ac:spMkLst>
        </pc:spChg>
        <pc:spChg chg="mod">
          <ac:chgData name="Munday, Bianka (2021)" userId="S::zkfb134@live.rhul.ac.uk::466e6eef-a6cd-4e26-9b26-76645f2a1c9c" providerId="AD" clId="Web-{D9546CE7-7FDF-4F15-44C6-073489B0610D}" dt="2025-04-08T14:20:31.234" v="2000" actId="14100"/>
          <ac:spMkLst>
            <pc:docMk/>
            <pc:sldMk cId="975099895" sldId="347"/>
            <ac:spMk id="12" creationId="{B1730F70-644A-56F4-7144-D613AC766B9C}"/>
          </ac:spMkLst>
        </pc:spChg>
        <pc:spChg chg="del mod">
          <ac:chgData name="Munday, Bianka (2021)" userId="S::zkfb134@live.rhul.ac.uk::466e6eef-a6cd-4e26-9b26-76645f2a1c9c" providerId="AD" clId="Web-{D9546CE7-7FDF-4F15-44C6-073489B0610D}" dt="2025-04-08T14:12:00.733" v="1490"/>
          <ac:spMkLst>
            <pc:docMk/>
            <pc:sldMk cId="975099895" sldId="347"/>
            <ac:spMk id="13" creationId="{0F146E15-1234-EFBC-53B3-A164B3D1AA83}"/>
          </ac:spMkLst>
        </pc:spChg>
        <pc:spChg chg="mod">
          <ac:chgData name="Munday, Bianka (2021)" userId="S::zkfb134@live.rhul.ac.uk::466e6eef-a6cd-4e26-9b26-76645f2a1c9c" providerId="AD" clId="Web-{D9546CE7-7FDF-4F15-44C6-073489B0610D}" dt="2025-04-08T14:15:29.318" v="1703"/>
          <ac:spMkLst>
            <pc:docMk/>
            <pc:sldMk cId="975099895" sldId="347"/>
            <ac:spMk id="14" creationId="{A993C01C-E232-E102-AD71-B87C33B2422B}"/>
          </ac:spMkLst>
        </pc:spChg>
        <pc:spChg chg="del mod">
          <ac:chgData name="Munday, Bianka (2021)" userId="S::zkfb134@live.rhul.ac.uk::466e6eef-a6cd-4e26-9b26-76645f2a1c9c" providerId="AD" clId="Web-{D9546CE7-7FDF-4F15-44C6-073489B0610D}" dt="2025-04-08T14:10:46.465" v="1484"/>
          <ac:spMkLst>
            <pc:docMk/>
            <pc:sldMk cId="975099895" sldId="347"/>
            <ac:spMk id="15" creationId="{324D7069-EEF4-208E-2262-732134EB4E35}"/>
          </ac:spMkLst>
        </pc:spChg>
        <pc:spChg chg="del">
          <ac:chgData name="Munday, Bianka (2021)" userId="S::zkfb134@live.rhul.ac.uk::466e6eef-a6cd-4e26-9b26-76645f2a1c9c" providerId="AD" clId="Web-{D9546CE7-7FDF-4F15-44C6-073489B0610D}" dt="2025-04-08T14:10:12.261" v="1479"/>
          <ac:spMkLst>
            <pc:docMk/>
            <pc:sldMk cId="975099895" sldId="347"/>
            <ac:spMk id="16" creationId="{875E40FA-5B6E-BEC9-A128-0D49A04DC54D}"/>
          </ac:spMkLst>
        </pc:spChg>
        <pc:spChg chg="add del mod">
          <ac:chgData name="Munday, Bianka (2021)" userId="S::zkfb134@live.rhul.ac.uk::466e6eef-a6cd-4e26-9b26-76645f2a1c9c" providerId="AD" clId="Web-{D9546CE7-7FDF-4F15-44C6-073489B0610D}" dt="2025-04-08T14:12:24.953" v="1491"/>
          <ac:spMkLst>
            <pc:docMk/>
            <pc:sldMk cId="975099895" sldId="347"/>
            <ac:spMk id="18" creationId="{378E644B-A0B1-6C6D-4D09-2682CB7C6D5D}"/>
          </ac:spMkLst>
        </pc:spChg>
        <pc:spChg chg="add del mod ord">
          <ac:chgData name="Munday, Bianka (2021)" userId="S::zkfb134@live.rhul.ac.uk::466e6eef-a6cd-4e26-9b26-76645f2a1c9c" providerId="AD" clId="Web-{D9546CE7-7FDF-4F15-44C6-073489B0610D}" dt="2025-04-08T14:20:11.562" v="1996"/>
          <ac:spMkLst>
            <pc:docMk/>
            <pc:sldMk cId="975099895" sldId="347"/>
            <ac:spMk id="20" creationId="{BB9A1D4F-3780-11B9-7879-3B962EECAA0A}"/>
          </ac:spMkLst>
        </pc:spChg>
        <pc:spChg chg="add mod">
          <ac:chgData name="Munday, Bianka (2021)" userId="S::zkfb134@live.rhul.ac.uk::466e6eef-a6cd-4e26-9b26-76645f2a1c9c" providerId="AD" clId="Web-{D9546CE7-7FDF-4F15-44C6-073489B0610D}" dt="2025-04-08T14:20:47.813" v="2003" actId="20577"/>
          <ac:spMkLst>
            <pc:docMk/>
            <pc:sldMk cId="975099895" sldId="347"/>
            <ac:spMk id="21" creationId="{60BAADE8-4164-DB3B-3726-76D0771C30B1}"/>
          </ac:spMkLst>
        </pc:spChg>
        <pc:picChg chg="add mod ord">
          <ac:chgData name="Munday, Bianka (2021)" userId="S::zkfb134@live.rhul.ac.uk::466e6eef-a6cd-4e26-9b26-76645f2a1c9c" providerId="AD" clId="Web-{D9546CE7-7FDF-4F15-44C6-073489B0610D}" dt="2025-04-08T14:15:29.318" v="1703"/>
          <ac:picMkLst>
            <pc:docMk/>
            <pc:sldMk cId="975099895" sldId="347"/>
            <ac:picMk id="5" creationId="{2282FE3E-EB59-6DD3-A152-5163CC21CE14}"/>
          </ac:picMkLst>
        </pc:picChg>
        <pc:picChg chg="del">
          <ac:chgData name="Munday, Bianka (2021)" userId="S::zkfb134@live.rhul.ac.uk::466e6eef-a6cd-4e26-9b26-76645f2a1c9c" providerId="AD" clId="Web-{D9546CE7-7FDF-4F15-44C6-073489B0610D}" dt="2025-04-08T14:09:50.901" v="1473"/>
          <ac:picMkLst>
            <pc:docMk/>
            <pc:sldMk cId="975099895" sldId="347"/>
            <ac:picMk id="19" creationId="{08FE9706-935B-A23D-2887-F1CD6D1334FC}"/>
          </ac:picMkLst>
        </pc:picChg>
      </pc:sldChg>
      <pc:sldChg chg="del">
        <pc:chgData name="Munday, Bianka (2021)" userId="S::zkfb134@live.rhul.ac.uk::466e6eef-a6cd-4e26-9b26-76645f2a1c9c" providerId="AD" clId="Web-{D9546CE7-7FDF-4F15-44C6-073489B0610D}" dt="2025-04-08T13:14:51.386" v="194"/>
        <pc:sldMkLst>
          <pc:docMk/>
          <pc:sldMk cId="2713152424" sldId="352"/>
        </pc:sldMkLst>
      </pc:sldChg>
      <pc:sldChg chg="del">
        <pc:chgData name="Munday, Bianka (2021)" userId="S::zkfb134@live.rhul.ac.uk::466e6eef-a6cd-4e26-9b26-76645f2a1c9c" providerId="AD" clId="Web-{D9546CE7-7FDF-4F15-44C6-073489B0610D}" dt="2025-04-08T13:14:54.373" v="195"/>
        <pc:sldMkLst>
          <pc:docMk/>
          <pc:sldMk cId="1768899445" sldId="353"/>
        </pc:sldMkLst>
      </pc:sldChg>
      <pc:sldChg chg="addSp delSp modSp">
        <pc:chgData name="Munday, Bianka (2021)" userId="S::zkfb134@live.rhul.ac.uk::466e6eef-a6cd-4e26-9b26-76645f2a1c9c" providerId="AD" clId="Web-{D9546CE7-7FDF-4F15-44C6-073489B0610D}" dt="2025-04-08T14:34:09.417" v="2247"/>
        <pc:sldMkLst>
          <pc:docMk/>
          <pc:sldMk cId="1262414234" sldId="354"/>
        </pc:sldMkLst>
        <pc:spChg chg="add mod">
          <ac:chgData name="Munday, Bianka (2021)" userId="S::zkfb134@live.rhul.ac.uk::466e6eef-a6cd-4e26-9b26-76645f2a1c9c" providerId="AD" clId="Web-{D9546CE7-7FDF-4F15-44C6-073489B0610D}" dt="2025-04-08T14:34:09.417" v="2247"/>
          <ac:spMkLst>
            <pc:docMk/>
            <pc:sldMk cId="1262414234" sldId="354"/>
            <ac:spMk id="4" creationId="{8760DEB7-73A5-1BDC-A177-2035C2E83A22}"/>
          </ac:spMkLst>
        </pc:spChg>
        <pc:spChg chg="mod">
          <ac:chgData name="Munday, Bianka (2021)" userId="S::zkfb134@live.rhul.ac.uk::466e6eef-a6cd-4e26-9b26-76645f2a1c9c" providerId="AD" clId="Web-{D9546CE7-7FDF-4F15-44C6-073489B0610D}" dt="2025-04-08T14:27:47.358" v="2191" actId="1076"/>
          <ac:spMkLst>
            <pc:docMk/>
            <pc:sldMk cId="1262414234" sldId="354"/>
            <ac:spMk id="7" creationId="{2AA9E4BB-CF3B-C942-484B-5E5EFDBA8CBF}"/>
          </ac:spMkLst>
        </pc:spChg>
        <pc:spChg chg="del mod">
          <ac:chgData name="Munday, Bianka (2021)" userId="S::zkfb134@live.rhul.ac.uk::466e6eef-a6cd-4e26-9b26-76645f2a1c9c" providerId="AD" clId="Web-{D9546CE7-7FDF-4F15-44C6-073489B0610D}" dt="2025-04-08T14:22:58.005" v="2167"/>
          <ac:spMkLst>
            <pc:docMk/>
            <pc:sldMk cId="1262414234" sldId="354"/>
            <ac:spMk id="8" creationId="{C038A266-193F-BE20-F7F5-9467DAC176DB}"/>
          </ac:spMkLst>
        </pc:spChg>
        <pc:spChg chg="add del mod">
          <ac:chgData name="Munday, Bianka (2021)" userId="S::zkfb134@live.rhul.ac.uk::466e6eef-a6cd-4e26-9b26-76645f2a1c9c" providerId="AD" clId="Web-{D9546CE7-7FDF-4F15-44C6-073489B0610D}" dt="2025-04-08T14:23:09.083" v="2169"/>
          <ac:spMkLst>
            <pc:docMk/>
            <pc:sldMk cId="1262414234" sldId="354"/>
            <ac:spMk id="11" creationId="{FB5182EF-BA8F-0E3C-6C43-4F9444118653}"/>
          </ac:spMkLst>
        </pc:spChg>
        <pc:picChg chg="mod">
          <ac:chgData name="Munday, Bianka (2021)" userId="S::zkfb134@live.rhul.ac.uk::466e6eef-a6cd-4e26-9b26-76645f2a1c9c" providerId="AD" clId="Web-{D9546CE7-7FDF-4F15-44C6-073489B0610D}" dt="2025-04-08T14:30:31.035" v="2207" actId="1076"/>
          <ac:picMkLst>
            <pc:docMk/>
            <pc:sldMk cId="1262414234" sldId="354"/>
            <ac:picMk id="17" creationId="{83D4C79B-6322-616A-09BC-2589882F45F0}"/>
          </ac:picMkLst>
        </pc:picChg>
      </pc:sldChg>
      <pc:sldChg chg="modSp mod setBg">
        <pc:chgData name="Munday, Bianka (2021)" userId="S::zkfb134@live.rhul.ac.uk::466e6eef-a6cd-4e26-9b26-76645f2a1c9c" providerId="AD" clId="Web-{D9546CE7-7FDF-4F15-44C6-073489B0610D}" dt="2025-04-08T13:04:47.381" v="14"/>
        <pc:sldMkLst>
          <pc:docMk/>
          <pc:sldMk cId="1380723721" sldId="487"/>
        </pc:sldMkLst>
        <pc:spChg chg="mod">
          <ac:chgData name="Munday, Bianka (2021)" userId="S::zkfb134@live.rhul.ac.uk::466e6eef-a6cd-4e26-9b26-76645f2a1c9c" providerId="AD" clId="Web-{D9546CE7-7FDF-4F15-44C6-073489B0610D}" dt="2025-04-08T13:04:16.287" v="13" actId="14100"/>
          <ac:spMkLst>
            <pc:docMk/>
            <pc:sldMk cId="1380723721" sldId="487"/>
            <ac:spMk id="2" creationId="{2482A9DA-5BE4-42A5-A148-FBB6775A1A2B}"/>
          </ac:spMkLst>
        </pc:spChg>
      </pc:sldChg>
      <pc:sldChg chg="delSp add del replId">
        <pc:chgData name="Munday, Bianka (2021)" userId="S::zkfb134@live.rhul.ac.uk::466e6eef-a6cd-4e26-9b26-76645f2a1c9c" providerId="AD" clId="Web-{D9546CE7-7FDF-4F15-44C6-073489B0610D}" dt="2025-04-08T14:08:55.024" v="1414"/>
        <pc:sldMkLst>
          <pc:docMk/>
          <pc:sldMk cId="2540126621" sldId="488"/>
        </pc:sldMkLst>
        <pc:graphicFrameChg chg="del">
          <ac:chgData name="Munday, Bianka (2021)" userId="S::zkfb134@live.rhul.ac.uk::466e6eef-a6cd-4e26-9b26-76645f2a1c9c" providerId="AD" clId="Web-{D9546CE7-7FDF-4F15-44C6-073489B0610D}" dt="2025-04-08T14:08:09.694" v="1411"/>
          <ac:graphicFrameMkLst>
            <pc:docMk/>
            <pc:sldMk cId="2540126621" sldId="488"/>
            <ac:graphicFrameMk id="15" creationId="{28DE1646-8B67-1CE0-248D-B90991831BC2}"/>
          </ac:graphicFrameMkLst>
        </pc:graphicFrameChg>
        <pc:picChg chg="del">
          <ac:chgData name="Munday, Bianka (2021)" userId="S::zkfb134@live.rhul.ac.uk::466e6eef-a6cd-4e26-9b26-76645f2a1c9c" providerId="AD" clId="Web-{D9546CE7-7FDF-4F15-44C6-073489B0610D}" dt="2025-04-08T14:08:09.304" v="1410"/>
          <ac:picMkLst>
            <pc:docMk/>
            <pc:sldMk cId="2540126621" sldId="488"/>
            <ac:picMk id="10" creationId="{80EEFA06-ECFF-7F9A-8859-5E8D1A474974}"/>
          </ac:picMkLst>
        </pc:picChg>
      </pc:sldChg>
      <pc:sldChg chg="add replId">
        <pc:chgData name="Munday, Bianka (2021)" userId="S::zkfb134@live.rhul.ac.uk::466e6eef-a6cd-4e26-9b26-76645f2a1c9c" providerId="AD" clId="Web-{D9546CE7-7FDF-4F15-44C6-073489B0610D}" dt="2025-04-08T14:08:53.586" v="1413"/>
        <pc:sldMkLst>
          <pc:docMk/>
          <pc:sldMk cId="1079480507" sldId="489"/>
        </pc:sldMkLst>
      </pc:sldChg>
    </pc:docChg>
  </pc:docChgLst>
  <pc:docChgLst>
    <pc:chgData name="Munday, Bianka (2021)" userId="S::zkfb134@live.rhul.ac.uk::466e6eef-a6cd-4e26-9b26-76645f2a1c9c" providerId="AD" clId="Web-{FA9348A1-776E-14BE-36EB-71C53A672239}"/>
    <pc:docChg chg="modSld">
      <pc:chgData name="Munday, Bianka (2021)" userId="S::zkfb134@live.rhul.ac.uk::466e6eef-a6cd-4e26-9b26-76645f2a1c9c" providerId="AD" clId="Web-{FA9348A1-776E-14BE-36EB-71C53A672239}" dt="2025-04-08T14:41:36.470" v="71" actId="1076"/>
      <pc:docMkLst>
        <pc:docMk/>
      </pc:docMkLst>
      <pc:sldChg chg="modSp">
        <pc:chgData name="Munday, Bianka (2021)" userId="S::zkfb134@live.rhul.ac.uk::466e6eef-a6cd-4e26-9b26-76645f2a1c9c" providerId="AD" clId="Web-{FA9348A1-776E-14BE-36EB-71C53A672239}" dt="2025-04-08T14:41:36.470" v="71" actId="1076"/>
        <pc:sldMkLst>
          <pc:docMk/>
          <pc:sldMk cId="1262414234" sldId="354"/>
        </pc:sldMkLst>
        <pc:spChg chg="mod">
          <ac:chgData name="Munday, Bianka (2021)" userId="S::zkfb134@live.rhul.ac.uk::466e6eef-a6cd-4e26-9b26-76645f2a1c9c" providerId="AD" clId="Web-{FA9348A1-776E-14BE-36EB-71C53A672239}" dt="2025-04-08T14:40:30.418" v="69" actId="1076"/>
          <ac:spMkLst>
            <pc:docMk/>
            <pc:sldMk cId="1262414234" sldId="354"/>
            <ac:spMk id="4" creationId="{8760DEB7-73A5-1BDC-A177-2035C2E83A22}"/>
          </ac:spMkLst>
        </pc:spChg>
        <pc:spChg chg="mod">
          <ac:chgData name="Munday, Bianka (2021)" userId="S::zkfb134@live.rhul.ac.uk::466e6eef-a6cd-4e26-9b26-76645f2a1c9c" providerId="AD" clId="Web-{FA9348A1-776E-14BE-36EB-71C53A672239}" dt="2025-04-08T14:41:36.470" v="71" actId="1076"/>
          <ac:spMkLst>
            <pc:docMk/>
            <pc:sldMk cId="1262414234" sldId="354"/>
            <ac:spMk id="7" creationId="{2AA9E4BB-CF3B-C942-484B-5E5EFDBA8CBF}"/>
          </ac:spMkLst>
        </pc:spChg>
        <pc:picChg chg="mod">
          <ac:chgData name="Munday, Bianka (2021)" userId="S::zkfb134@live.rhul.ac.uk::466e6eef-a6cd-4e26-9b26-76645f2a1c9c" providerId="AD" clId="Web-{FA9348A1-776E-14BE-36EB-71C53A672239}" dt="2025-04-08T14:40:26.246" v="68" actId="1076"/>
          <ac:picMkLst>
            <pc:docMk/>
            <pc:sldMk cId="1262414234" sldId="354"/>
            <ac:picMk id="17" creationId="{83D4C79B-6322-616A-09BC-2589882F45F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2DD22D7-77CA-1444-1186-F68776F87C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859C18A-BD29-D10A-1B07-5F562A2C2A1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965F529-9436-400F-AEBD-14D7E96C1877}" type="datetimeFigureOut">
              <a:rPr lang="en-GB" smtClean="0"/>
              <a:t>29/04/2025</a:t>
            </a:fld>
            <a:endParaRPr lang="en-GB"/>
          </a:p>
        </p:txBody>
      </p:sp>
      <p:sp>
        <p:nvSpPr>
          <p:cNvPr id="4" name="Footer Placeholder 3">
            <a:extLst>
              <a:ext uri="{FF2B5EF4-FFF2-40B4-BE49-F238E27FC236}">
                <a16:creationId xmlns:a16="http://schemas.microsoft.com/office/drawing/2014/main" id="{05BB794A-4409-F8EE-6DEC-98D4EDA7633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22214A06-1CE6-CDAB-82A7-88971C5D143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441D59A-0799-4E04-AE1B-CD2F2323BBF1}" type="slidenum">
              <a:rPr lang="en-GB" smtClean="0"/>
              <a:t>‹#›</a:t>
            </a:fld>
            <a:endParaRPr lang="en-GB"/>
          </a:p>
        </p:txBody>
      </p:sp>
    </p:spTree>
    <p:extLst>
      <p:ext uri="{BB962C8B-B14F-4D97-AF65-F5344CB8AC3E}">
        <p14:creationId xmlns:p14="http://schemas.microsoft.com/office/powerpoint/2010/main" val="1990618519"/>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1EFF7D-B6FC-4D9A-9504-BAF688AAC302}" type="datetimeFigureOut">
              <a:rPr lang="en-GB" smtClean="0"/>
              <a:t>29/04/2025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C05BB7-6E21-4695-A8E9-5DFFD012EF66}" type="slidenum">
              <a:rPr lang="en-GB" smtClean="0"/>
              <a:t>‹#›</a:t>
            </a:fld>
            <a:endParaRPr lang="en-GB"/>
          </a:p>
        </p:txBody>
      </p:sp>
    </p:spTree>
    <p:extLst>
      <p:ext uri="{BB962C8B-B14F-4D97-AF65-F5344CB8AC3E}">
        <p14:creationId xmlns:p14="http://schemas.microsoft.com/office/powerpoint/2010/main" val="298613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Aptos" panose="020B0004020202020204" pitchFamily="34" charset="0"/>
              </a:rPr>
              <a:t>Same as the slide before but without an image</a:t>
            </a:r>
            <a:endParaRPr lang="en-GB" dirty="0"/>
          </a:p>
        </p:txBody>
      </p:sp>
      <p:sp>
        <p:nvSpPr>
          <p:cNvPr id="4" name="Slide Number Placeholder 3"/>
          <p:cNvSpPr>
            <a:spLocks noGrp="1"/>
          </p:cNvSpPr>
          <p:nvPr>
            <p:ph type="sldNum" sz="quarter" idx="5"/>
          </p:nvPr>
        </p:nvSpPr>
        <p:spPr/>
        <p:txBody>
          <a:bodyPr/>
          <a:lstStyle/>
          <a:p>
            <a:fld id="{E6C05BB7-6E21-4695-A8E9-5DFFD012EF66}" type="slidenum">
              <a:rPr lang="en-GB" smtClean="0"/>
              <a:t>1</a:t>
            </a:fld>
            <a:endParaRPr lang="en-GB"/>
          </a:p>
        </p:txBody>
      </p:sp>
    </p:spTree>
    <p:extLst>
      <p:ext uri="{BB962C8B-B14F-4D97-AF65-F5344CB8AC3E}">
        <p14:creationId xmlns:p14="http://schemas.microsoft.com/office/powerpoint/2010/main" val="21382466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mall Dot Orange Tit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2FB02EC-BFB4-6609-A3DE-C88FD6890987}"/>
              </a:ext>
            </a:extLst>
          </p:cNvPr>
          <p:cNvPicPr>
            <a:picLocks noChangeAspect="1"/>
          </p:cNvPicPr>
          <p:nvPr userDrawn="1"/>
        </p:nvPicPr>
        <p:blipFill>
          <a:blip r:embed="rId2">
            <a:extLst>
              <a:ext uri="{28A0092B-C50C-407E-A947-70E740481C1C}">
                <a14:useLocalDpi xmlns:a14="http://schemas.microsoft.com/office/drawing/2010/main" val="0"/>
              </a:ext>
            </a:extLst>
          </a:blip>
          <a:srcRect l="5" r="5"/>
          <a:stretch/>
        </p:blipFill>
        <p:spPr>
          <a:xfrm>
            <a:off x="0" y="0"/>
            <a:ext cx="12190777" cy="6858000"/>
          </a:xfrm>
          <a:prstGeom prst="rect">
            <a:avLst/>
          </a:prstGeom>
        </p:spPr>
      </p:pic>
      <p:sp>
        <p:nvSpPr>
          <p:cNvPr id="2" name="Title 1">
            <a:extLst>
              <a:ext uri="{FF2B5EF4-FFF2-40B4-BE49-F238E27FC236}">
                <a16:creationId xmlns:a16="http://schemas.microsoft.com/office/drawing/2014/main" id="{D8BDBA68-8C9C-3F23-3A17-6A007644688B}"/>
              </a:ext>
            </a:extLst>
          </p:cNvPr>
          <p:cNvSpPr>
            <a:spLocks noGrp="1"/>
          </p:cNvSpPr>
          <p:nvPr>
            <p:ph type="ctrTitle" hasCustomPrompt="1"/>
          </p:nvPr>
        </p:nvSpPr>
        <p:spPr>
          <a:xfrm>
            <a:off x="334963" y="1233488"/>
            <a:ext cx="11522074" cy="2709862"/>
          </a:xfrm>
          <a:prstGeom prst="rect">
            <a:avLst/>
          </a:prstGeom>
        </p:spPr>
        <p:txBody>
          <a:bodyPr anchor="b"/>
          <a:lstStyle>
            <a:lvl1pPr algn="l">
              <a:defRPr sz="7200"/>
            </a:lvl1pPr>
          </a:lstStyle>
          <a:p>
            <a:r>
              <a:rPr lang="en-US" dirty="0"/>
              <a:t>LOREM IPSUM DOLOR SIT AMET, CONSECTETUR</a:t>
            </a:r>
            <a:endParaRPr lang="en-GB" dirty="0"/>
          </a:p>
        </p:txBody>
      </p:sp>
      <p:sp>
        <p:nvSpPr>
          <p:cNvPr id="3" name="Subtitle 2">
            <a:extLst>
              <a:ext uri="{FF2B5EF4-FFF2-40B4-BE49-F238E27FC236}">
                <a16:creationId xmlns:a16="http://schemas.microsoft.com/office/drawing/2014/main" id="{A5B491C6-2174-8618-2648-C052D7D3C30F}"/>
              </a:ext>
            </a:extLst>
          </p:cNvPr>
          <p:cNvSpPr>
            <a:spLocks noGrp="1"/>
          </p:cNvSpPr>
          <p:nvPr>
            <p:ph type="subTitle" idx="1" hasCustomPrompt="1"/>
          </p:nvPr>
        </p:nvSpPr>
        <p:spPr>
          <a:xfrm>
            <a:off x="334963" y="4086468"/>
            <a:ext cx="11522075" cy="2381006"/>
          </a:xfrm>
        </p:spPr>
        <p:txBody>
          <a:bodyPr>
            <a:normAutofit/>
          </a:bodyPr>
          <a:lstStyle>
            <a:lvl1pPr marL="0" indent="0" algn="l">
              <a:buNone/>
              <a:defRPr sz="3600" b="1">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6D48EF79-E44B-7C59-0FE7-7206186D1CB4}"/>
              </a:ext>
            </a:extLst>
          </p:cNvPr>
          <p:cNvSpPr>
            <a:spLocks noGrp="1"/>
          </p:cNvSpPr>
          <p:nvPr>
            <p:ph type="dt" sz="half" idx="10"/>
          </p:nvPr>
        </p:nvSpPr>
        <p:spPr/>
        <p:txBody>
          <a:bodyPr/>
          <a:lstStyle/>
          <a:p>
            <a:fld id="{65E05880-FEB5-4524-8965-B959E80EE1CD}" type="datetime1">
              <a:rPr lang="en-GB" smtClean="0"/>
              <a:t>29/04/2025</a:t>
            </a:fld>
            <a:endParaRPr lang="en-GB"/>
          </a:p>
        </p:txBody>
      </p:sp>
      <p:sp>
        <p:nvSpPr>
          <p:cNvPr id="5" name="Footer Placeholder 4">
            <a:extLst>
              <a:ext uri="{FF2B5EF4-FFF2-40B4-BE49-F238E27FC236}">
                <a16:creationId xmlns:a16="http://schemas.microsoft.com/office/drawing/2014/main" id="{1CE656A2-12B9-2489-2DA1-C5968DF659DB}"/>
              </a:ext>
            </a:extLst>
          </p:cNvPr>
          <p:cNvSpPr>
            <a:spLocks noGrp="1"/>
          </p:cNvSpPr>
          <p:nvPr>
            <p:ph type="ftr" sz="quarter" idx="11"/>
          </p:nvPr>
        </p:nvSpPr>
        <p:spPr/>
        <p:txBody>
          <a:bodyPr/>
          <a:lstStyle/>
          <a:p>
            <a:r>
              <a:rPr lang="en-GB"/>
              <a:t>Royal Holloway, University of London </a:t>
            </a:r>
          </a:p>
        </p:txBody>
      </p:sp>
      <p:sp>
        <p:nvSpPr>
          <p:cNvPr id="6" name="Slide Number Placeholder 5">
            <a:extLst>
              <a:ext uri="{FF2B5EF4-FFF2-40B4-BE49-F238E27FC236}">
                <a16:creationId xmlns:a16="http://schemas.microsoft.com/office/drawing/2014/main" id="{3F19D640-242F-AA2D-37D8-D066CC9AAA95}"/>
              </a:ext>
            </a:extLst>
          </p:cNvPr>
          <p:cNvSpPr>
            <a:spLocks noGrp="1"/>
          </p:cNvSpPr>
          <p:nvPr>
            <p:ph type="sldNum" sz="quarter" idx="12"/>
          </p:nvPr>
        </p:nvSpPr>
        <p:spPr/>
        <p:txBody>
          <a:bodyPr/>
          <a:lstStyle/>
          <a:p>
            <a:fld id="{8CC22EB8-9246-46D0-9F6A-3BC42121F6C4}" type="slidenum">
              <a:rPr lang="en-GB" smtClean="0"/>
              <a:t>‹#›</a:t>
            </a:fld>
            <a:endParaRPr lang="en-GB"/>
          </a:p>
        </p:txBody>
      </p:sp>
      <p:pic>
        <p:nvPicPr>
          <p:cNvPr id="10" name="Picture 9" descr="A logo of a university of london&#10;&#10;Description automatically generated">
            <a:extLst>
              <a:ext uri="{FF2B5EF4-FFF2-40B4-BE49-F238E27FC236}">
                <a16:creationId xmlns:a16="http://schemas.microsoft.com/office/drawing/2014/main" id="{B519F937-EA09-EA79-379D-DAB94FD708A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323041" y="272626"/>
            <a:ext cx="1602247" cy="817744"/>
          </a:xfrm>
          <a:prstGeom prst="rect">
            <a:avLst/>
          </a:prstGeom>
        </p:spPr>
      </p:pic>
    </p:spTree>
    <p:extLst>
      <p:ext uri="{BB962C8B-B14F-4D97-AF65-F5344CB8AC3E}">
        <p14:creationId xmlns:p14="http://schemas.microsoft.com/office/powerpoint/2010/main" val="38551984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Small Dot Blue Tit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2FB02EC-BFB4-6609-A3DE-C88FD6890987}"/>
              </a:ext>
            </a:extLst>
          </p:cNvPr>
          <p:cNvPicPr>
            <a:picLocks noChangeAspect="1"/>
          </p:cNvPicPr>
          <p:nvPr userDrawn="1"/>
        </p:nvPicPr>
        <p:blipFill>
          <a:blip r:embed="rId2">
            <a:extLst>
              <a:ext uri="{28A0092B-C50C-407E-A947-70E740481C1C}">
                <a14:useLocalDpi xmlns:a14="http://schemas.microsoft.com/office/drawing/2010/main" val="0"/>
              </a:ext>
            </a:extLst>
          </a:blip>
          <a:srcRect l="5" r="5"/>
          <a:stretch/>
        </p:blipFill>
        <p:spPr>
          <a:xfrm>
            <a:off x="0" y="0"/>
            <a:ext cx="12190752" cy="6858000"/>
          </a:xfrm>
          <a:prstGeom prst="rect">
            <a:avLst/>
          </a:prstGeom>
        </p:spPr>
      </p:pic>
      <p:sp>
        <p:nvSpPr>
          <p:cNvPr id="2" name="Title 1">
            <a:extLst>
              <a:ext uri="{FF2B5EF4-FFF2-40B4-BE49-F238E27FC236}">
                <a16:creationId xmlns:a16="http://schemas.microsoft.com/office/drawing/2014/main" id="{D8BDBA68-8C9C-3F23-3A17-6A007644688B}"/>
              </a:ext>
            </a:extLst>
          </p:cNvPr>
          <p:cNvSpPr>
            <a:spLocks noGrp="1"/>
          </p:cNvSpPr>
          <p:nvPr>
            <p:ph type="ctrTitle" hasCustomPrompt="1"/>
          </p:nvPr>
        </p:nvSpPr>
        <p:spPr>
          <a:xfrm>
            <a:off x="334963" y="1233488"/>
            <a:ext cx="11522074" cy="2709862"/>
          </a:xfrm>
          <a:prstGeom prst="rect">
            <a:avLst/>
          </a:prstGeom>
        </p:spPr>
        <p:txBody>
          <a:bodyPr anchor="b"/>
          <a:lstStyle>
            <a:lvl1pPr algn="l">
              <a:defRPr sz="7200"/>
            </a:lvl1pPr>
          </a:lstStyle>
          <a:p>
            <a:r>
              <a:rPr lang="en-US" dirty="0"/>
              <a:t>LOREM IPSUM DOLOR SIT AMET, CONSECTETUR</a:t>
            </a:r>
            <a:endParaRPr lang="en-GB" dirty="0"/>
          </a:p>
        </p:txBody>
      </p:sp>
      <p:sp>
        <p:nvSpPr>
          <p:cNvPr id="3" name="Subtitle 2">
            <a:extLst>
              <a:ext uri="{FF2B5EF4-FFF2-40B4-BE49-F238E27FC236}">
                <a16:creationId xmlns:a16="http://schemas.microsoft.com/office/drawing/2014/main" id="{A5B491C6-2174-8618-2648-C052D7D3C30F}"/>
              </a:ext>
            </a:extLst>
          </p:cNvPr>
          <p:cNvSpPr>
            <a:spLocks noGrp="1"/>
          </p:cNvSpPr>
          <p:nvPr>
            <p:ph type="subTitle" idx="1" hasCustomPrompt="1"/>
          </p:nvPr>
        </p:nvSpPr>
        <p:spPr>
          <a:xfrm>
            <a:off x="334963" y="4086468"/>
            <a:ext cx="11522075" cy="2381006"/>
          </a:xfrm>
        </p:spPr>
        <p:txBody>
          <a:bodyPr>
            <a:normAutofit/>
          </a:bodyPr>
          <a:lstStyle>
            <a:lvl1pPr marL="0" indent="0" algn="l">
              <a:buNone/>
              <a:defRPr sz="3600" b="1">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6D48EF79-E44B-7C59-0FE7-7206186D1CB4}"/>
              </a:ext>
            </a:extLst>
          </p:cNvPr>
          <p:cNvSpPr>
            <a:spLocks noGrp="1"/>
          </p:cNvSpPr>
          <p:nvPr>
            <p:ph type="dt" sz="half" idx="10"/>
          </p:nvPr>
        </p:nvSpPr>
        <p:spPr/>
        <p:txBody>
          <a:bodyPr/>
          <a:lstStyle/>
          <a:p>
            <a:fld id="{552AB598-3D3C-404D-AAB9-7178ABC1A0B3}" type="datetime1">
              <a:rPr lang="en-GB" smtClean="0"/>
              <a:t>29/04/2025</a:t>
            </a:fld>
            <a:endParaRPr lang="en-GB"/>
          </a:p>
        </p:txBody>
      </p:sp>
      <p:sp>
        <p:nvSpPr>
          <p:cNvPr id="5" name="Footer Placeholder 4">
            <a:extLst>
              <a:ext uri="{FF2B5EF4-FFF2-40B4-BE49-F238E27FC236}">
                <a16:creationId xmlns:a16="http://schemas.microsoft.com/office/drawing/2014/main" id="{1CE656A2-12B9-2489-2DA1-C5968DF659DB}"/>
              </a:ext>
            </a:extLst>
          </p:cNvPr>
          <p:cNvSpPr>
            <a:spLocks noGrp="1"/>
          </p:cNvSpPr>
          <p:nvPr>
            <p:ph type="ftr" sz="quarter" idx="11"/>
          </p:nvPr>
        </p:nvSpPr>
        <p:spPr/>
        <p:txBody>
          <a:bodyPr/>
          <a:lstStyle/>
          <a:p>
            <a:r>
              <a:rPr lang="en-GB"/>
              <a:t>Royal Holloway, University of London </a:t>
            </a:r>
          </a:p>
        </p:txBody>
      </p:sp>
      <p:sp>
        <p:nvSpPr>
          <p:cNvPr id="6" name="Slide Number Placeholder 5">
            <a:extLst>
              <a:ext uri="{FF2B5EF4-FFF2-40B4-BE49-F238E27FC236}">
                <a16:creationId xmlns:a16="http://schemas.microsoft.com/office/drawing/2014/main" id="{3F19D640-242F-AA2D-37D8-D066CC9AAA95}"/>
              </a:ext>
            </a:extLst>
          </p:cNvPr>
          <p:cNvSpPr>
            <a:spLocks noGrp="1"/>
          </p:cNvSpPr>
          <p:nvPr>
            <p:ph type="sldNum" sz="quarter" idx="12"/>
          </p:nvPr>
        </p:nvSpPr>
        <p:spPr/>
        <p:txBody>
          <a:bodyPr/>
          <a:lstStyle/>
          <a:p>
            <a:fld id="{8CC22EB8-9246-46D0-9F6A-3BC42121F6C4}" type="slidenum">
              <a:rPr lang="en-GB" smtClean="0"/>
              <a:t>‹#›</a:t>
            </a:fld>
            <a:endParaRPr lang="en-GB"/>
          </a:p>
        </p:txBody>
      </p:sp>
      <p:pic>
        <p:nvPicPr>
          <p:cNvPr id="8" name="Picture 7" descr="A logo of a university of london&#10;&#10;Description automatically generated">
            <a:extLst>
              <a:ext uri="{FF2B5EF4-FFF2-40B4-BE49-F238E27FC236}">
                <a16:creationId xmlns:a16="http://schemas.microsoft.com/office/drawing/2014/main" id="{2882734B-4F1D-3C70-B186-20F431AAA4DA}"/>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l="1306" t="1993" r="1331" b="3014"/>
          <a:stretch/>
        </p:blipFill>
        <p:spPr>
          <a:xfrm>
            <a:off x="343958" y="288924"/>
            <a:ext cx="1559984" cy="776817"/>
          </a:xfrm>
          <a:prstGeom prst="rect">
            <a:avLst/>
          </a:prstGeom>
        </p:spPr>
      </p:pic>
    </p:spTree>
    <p:extLst>
      <p:ext uri="{BB962C8B-B14F-4D97-AF65-F5344CB8AC3E}">
        <p14:creationId xmlns:p14="http://schemas.microsoft.com/office/powerpoint/2010/main" val="221385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19_Comparison">
    <p:bg>
      <p:bgPr>
        <a:solidFill>
          <a:schemeClr val="bg1"/>
        </a:solidFill>
        <a:effectLst/>
      </p:bgPr>
    </p:bg>
    <p:spTree>
      <p:nvGrpSpPr>
        <p:cNvPr id="1" name=""/>
        <p:cNvGrpSpPr/>
        <p:nvPr/>
      </p:nvGrpSpPr>
      <p:grpSpPr>
        <a:xfrm>
          <a:off x="0" y="0"/>
          <a:ext cx="0" cy="0"/>
          <a:chOff x="0" y="0"/>
          <a:chExt cx="0" cy="0"/>
        </a:xfrm>
      </p:grpSpPr>
      <p:sp>
        <p:nvSpPr>
          <p:cNvPr id="14" name="Picture Placeholder 11">
            <a:extLst>
              <a:ext uri="{FF2B5EF4-FFF2-40B4-BE49-F238E27FC236}">
                <a16:creationId xmlns:a16="http://schemas.microsoft.com/office/drawing/2014/main" id="{B6AE8F5B-DF3D-94DB-9801-4AB70046E18C}"/>
              </a:ext>
            </a:extLst>
          </p:cNvPr>
          <p:cNvSpPr>
            <a:spLocks noGrp="1"/>
          </p:cNvSpPr>
          <p:nvPr>
            <p:ph type="pic" sz="quarter" idx="14"/>
          </p:nvPr>
        </p:nvSpPr>
        <p:spPr>
          <a:xfrm>
            <a:off x="6240463" y="0"/>
            <a:ext cx="5949950" cy="3429000"/>
          </a:xfrm>
          <a:solidFill>
            <a:schemeClr val="bg2"/>
          </a:solidFill>
        </p:spPr>
        <p:txBody>
          <a:bodyPr/>
          <a:lstStyle>
            <a:lvl1pPr marL="0" indent="0">
              <a:buNone/>
              <a:defRPr/>
            </a:lvl1pPr>
          </a:lstStyle>
          <a:p>
            <a:endParaRPr lang="en-GB"/>
          </a:p>
        </p:txBody>
      </p:sp>
      <p:sp>
        <p:nvSpPr>
          <p:cNvPr id="5" name="Picture Placeholder 11">
            <a:extLst>
              <a:ext uri="{FF2B5EF4-FFF2-40B4-BE49-F238E27FC236}">
                <a16:creationId xmlns:a16="http://schemas.microsoft.com/office/drawing/2014/main" id="{7C47AA68-1E28-D012-3F01-B22F12C4E2DC}"/>
              </a:ext>
            </a:extLst>
          </p:cNvPr>
          <p:cNvSpPr>
            <a:spLocks noGrp="1"/>
          </p:cNvSpPr>
          <p:nvPr>
            <p:ph type="pic" sz="quarter" idx="18"/>
          </p:nvPr>
        </p:nvSpPr>
        <p:spPr>
          <a:xfrm>
            <a:off x="6240463" y="3429000"/>
            <a:ext cx="5949950" cy="3429000"/>
          </a:xfrm>
          <a:solidFill>
            <a:schemeClr val="bg2"/>
          </a:solidFill>
        </p:spPr>
        <p:txBody>
          <a:bodyPr/>
          <a:lstStyle>
            <a:lvl1pPr marL="0" indent="0">
              <a:buNone/>
              <a:defRPr/>
            </a:lvl1pPr>
          </a:lstStyle>
          <a:p>
            <a:endParaRPr lang="en-GB"/>
          </a:p>
        </p:txBody>
      </p:sp>
      <p:sp>
        <p:nvSpPr>
          <p:cNvPr id="2" name="Rectangle 1">
            <a:extLst>
              <a:ext uri="{FF2B5EF4-FFF2-40B4-BE49-F238E27FC236}">
                <a16:creationId xmlns:a16="http://schemas.microsoft.com/office/drawing/2014/main" id="{24360700-DC26-8D2A-3745-F728910087B4}"/>
              </a:ext>
            </a:extLst>
          </p:cNvPr>
          <p:cNvSpPr/>
          <p:nvPr userDrawn="1"/>
        </p:nvSpPr>
        <p:spPr>
          <a:xfrm>
            <a:off x="1"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AC657176-F62C-BF12-E102-4B19C6ADD991}"/>
              </a:ext>
            </a:extLst>
          </p:cNvPr>
          <p:cNvSpPr>
            <a:spLocks noGrp="1"/>
          </p:cNvSpPr>
          <p:nvPr>
            <p:ph type="body" idx="1"/>
          </p:nvPr>
        </p:nvSpPr>
        <p:spPr>
          <a:xfrm>
            <a:off x="334964" y="1520825"/>
            <a:ext cx="5616574" cy="539750"/>
          </a:xfrm>
        </p:spPr>
        <p:txBody>
          <a:bodyPr rIns="144000" anchor="t" anchorCtr="0">
            <a:normAutofit/>
          </a:bodyPr>
          <a:lstStyle>
            <a:lvl1pPr marL="0" indent="0">
              <a:buNone/>
              <a:defRPr sz="20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130FD19-0C12-248F-9C43-D222CBE3C6B1}"/>
              </a:ext>
            </a:extLst>
          </p:cNvPr>
          <p:cNvSpPr>
            <a:spLocks noGrp="1"/>
          </p:cNvSpPr>
          <p:nvPr>
            <p:ph sz="half" idx="2"/>
          </p:nvPr>
        </p:nvSpPr>
        <p:spPr>
          <a:xfrm>
            <a:off x="334964" y="2205037"/>
            <a:ext cx="5616574" cy="4284663"/>
          </a:xfrm>
        </p:spPr>
        <p:txBody>
          <a:bodyPr rIns="144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0">
            <a:extLst>
              <a:ext uri="{FF2B5EF4-FFF2-40B4-BE49-F238E27FC236}">
                <a16:creationId xmlns:a16="http://schemas.microsoft.com/office/drawing/2014/main" id="{1497E875-4290-ED91-5FC4-EF839AB01AE9}"/>
              </a:ext>
            </a:extLst>
          </p:cNvPr>
          <p:cNvSpPr>
            <a:spLocks noGrp="1"/>
          </p:cNvSpPr>
          <p:nvPr>
            <p:ph type="title" hasCustomPrompt="1"/>
          </p:nvPr>
        </p:nvSpPr>
        <p:spPr>
          <a:xfrm>
            <a:off x="334963" y="260351"/>
            <a:ext cx="5616575" cy="1152524"/>
          </a:xfrm>
        </p:spPr>
        <p:txBody>
          <a:bodyPr/>
          <a:lstStyle/>
          <a:p>
            <a:r>
              <a:rPr lang="en-US" dirty="0"/>
              <a:t>CLICK TO EDIT MASTER TITLE STYLE</a:t>
            </a:r>
            <a:endParaRPr lang="en-GB" dirty="0"/>
          </a:p>
        </p:txBody>
      </p:sp>
      <p:sp>
        <p:nvSpPr>
          <p:cNvPr id="16" name="Date Placeholder 15">
            <a:extLst>
              <a:ext uri="{FF2B5EF4-FFF2-40B4-BE49-F238E27FC236}">
                <a16:creationId xmlns:a16="http://schemas.microsoft.com/office/drawing/2014/main" id="{D5F7D59F-5F58-CF80-BD07-1EC3686785B9}"/>
              </a:ext>
            </a:extLst>
          </p:cNvPr>
          <p:cNvSpPr>
            <a:spLocks noGrp="1"/>
          </p:cNvSpPr>
          <p:nvPr>
            <p:ph type="dt" sz="half" idx="15"/>
          </p:nvPr>
        </p:nvSpPr>
        <p:spPr/>
        <p:txBody>
          <a:bodyPr/>
          <a:lstStyle/>
          <a:p>
            <a:fld id="{A7AFEF15-B3FD-4406-8594-88633452171F}" type="datetime1">
              <a:rPr lang="en-GB" smtClean="0"/>
              <a:t>29/04/2025</a:t>
            </a:fld>
            <a:endParaRPr lang="en-GB" dirty="0"/>
          </a:p>
        </p:txBody>
      </p:sp>
      <p:sp>
        <p:nvSpPr>
          <p:cNvPr id="17" name="Footer Placeholder 16">
            <a:extLst>
              <a:ext uri="{FF2B5EF4-FFF2-40B4-BE49-F238E27FC236}">
                <a16:creationId xmlns:a16="http://schemas.microsoft.com/office/drawing/2014/main" id="{4EEF1543-E786-5FCE-6CF4-519FB3BD37C4}"/>
              </a:ext>
            </a:extLst>
          </p:cNvPr>
          <p:cNvSpPr>
            <a:spLocks noGrp="1"/>
          </p:cNvSpPr>
          <p:nvPr>
            <p:ph type="ftr" sz="quarter" idx="16"/>
          </p:nvPr>
        </p:nvSpPr>
        <p:spPr/>
        <p:txBody>
          <a:bodyPr/>
          <a:lstStyle/>
          <a:p>
            <a:r>
              <a:rPr lang="en-GB"/>
              <a:t>Royal Holloway University of London</a:t>
            </a:r>
          </a:p>
        </p:txBody>
      </p:sp>
      <p:sp>
        <p:nvSpPr>
          <p:cNvPr id="18" name="Slide Number Placeholder 17">
            <a:extLst>
              <a:ext uri="{FF2B5EF4-FFF2-40B4-BE49-F238E27FC236}">
                <a16:creationId xmlns:a16="http://schemas.microsoft.com/office/drawing/2014/main" id="{CA256315-3A92-C7DE-BA5E-52B096DB5E19}"/>
              </a:ext>
            </a:extLst>
          </p:cNvPr>
          <p:cNvSpPr>
            <a:spLocks noGrp="1"/>
          </p:cNvSpPr>
          <p:nvPr>
            <p:ph type="sldNum" sz="quarter" idx="17"/>
          </p:nvPr>
        </p:nvSpPr>
        <p:spPr/>
        <p:txBody>
          <a:bodyPr/>
          <a:lstStyle/>
          <a:p>
            <a:fld id="{8CC22EB8-9246-46D0-9F6A-3BC42121F6C4}" type="slidenum">
              <a:rPr lang="en-GB" smtClean="0"/>
              <a:pPr/>
              <a:t>‹#›</a:t>
            </a:fld>
            <a:endParaRPr lang="en-GB" dirty="0"/>
          </a:p>
        </p:txBody>
      </p:sp>
    </p:spTree>
    <p:extLst>
      <p:ext uri="{BB962C8B-B14F-4D97-AF65-F5344CB8AC3E}">
        <p14:creationId xmlns:p14="http://schemas.microsoft.com/office/powerpoint/2010/main" val="824407162"/>
      </p:ext>
    </p:extLst>
  </p:cSld>
  <p:clrMapOvr>
    <a:masterClrMapping/>
  </p:clrMapOvr>
  <p:extLst>
    <p:ext uri="{DCECCB84-F9BA-43D5-87BE-67443E8EF086}">
      <p15:sldGuideLst xmlns:p15="http://schemas.microsoft.com/office/powerpoint/2012/main">
        <p15:guide id="1" orient="horz" pos="1389">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20_Comparison">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36452F8-0998-FE22-B669-38E6DAA085EE}"/>
              </a:ext>
            </a:extLst>
          </p:cNvPr>
          <p:cNvPicPr>
            <a:picLocks noChangeAspect="1"/>
          </p:cNvPicPr>
          <p:nvPr userDrawn="1"/>
        </p:nvPicPr>
        <p:blipFill>
          <a:blip r:embed="rId2">
            <a:extLst>
              <a:ext uri="{28A0092B-C50C-407E-A947-70E740481C1C}">
                <a14:useLocalDpi xmlns:a14="http://schemas.microsoft.com/office/drawing/2010/main" val="0"/>
              </a:ext>
            </a:extLst>
          </a:blip>
          <a:srcRect l="3" r="3"/>
          <a:stretch/>
        </p:blipFill>
        <p:spPr>
          <a:xfrm>
            <a:off x="0" y="0"/>
            <a:ext cx="12191365" cy="6858000"/>
          </a:xfrm>
          <a:prstGeom prst="rect">
            <a:avLst/>
          </a:prstGeom>
        </p:spPr>
      </p:pic>
      <p:sp>
        <p:nvSpPr>
          <p:cNvPr id="14" name="Picture Placeholder 11">
            <a:extLst>
              <a:ext uri="{FF2B5EF4-FFF2-40B4-BE49-F238E27FC236}">
                <a16:creationId xmlns:a16="http://schemas.microsoft.com/office/drawing/2014/main" id="{B6AE8F5B-DF3D-94DB-9801-4AB70046E18C}"/>
              </a:ext>
            </a:extLst>
          </p:cNvPr>
          <p:cNvSpPr>
            <a:spLocks noGrp="1"/>
          </p:cNvSpPr>
          <p:nvPr>
            <p:ph type="pic" sz="quarter" idx="14"/>
          </p:nvPr>
        </p:nvSpPr>
        <p:spPr>
          <a:xfrm>
            <a:off x="6240463" y="0"/>
            <a:ext cx="5949950" cy="3429000"/>
          </a:xfrm>
          <a:solidFill>
            <a:schemeClr val="bg2"/>
          </a:solidFill>
        </p:spPr>
        <p:txBody>
          <a:bodyPr/>
          <a:lstStyle>
            <a:lvl1pPr marL="0" indent="0">
              <a:buNone/>
              <a:defRPr/>
            </a:lvl1pPr>
          </a:lstStyle>
          <a:p>
            <a:endParaRPr lang="en-GB"/>
          </a:p>
        </p:txBody>
      </p:sp>
      <p:sp>
        <p:nvSpPr>
          <p:cNvPr id="5" name="Picture Placeholder 11">
            <a:extLst>
              <a:ext uri="{FF2B5EF4-FFF2-40B4-BE49-F238E27FC236}">
                <a16:creationId xmlns:a16="http://schemas.microsoft.com/office/drawing/2014/main" id="{7C47AA68-1E28-D012-3F01-B22F12C4E2DC}"/>
              </a:ext>
            </a:extLst>
          </p:cNvPr>
          <p:cNvSpPr>
            <a:spLocks noGrp="1"/>
          </p:cNvSpPr>
          <p:nvPr>
            <p:ph type="pic" sz="quarter" idx="18"/>
          </p:nvPr>
        </p:nvSpPr>
        <p:spPr>
          <a:xfrm>
            <a:off x="6240463" y="3429000"/>
            <a:ext cx="5949950" cy="3429000"/>
          </a:xfrm>
          <a:solidFill>
            <a:schemeClr val="bg2"/>
          </a:solidFill>
        </p:spPr>
        <p:txBody>
          <a:bodyPr/>
          <a:lstStyle>
            <a:lvl1pPr marL="0" indent="0">
              <a:buNone/>
              <a:defRPr/>
            </a:lvl1pPr>
          </a:lstStyle>
          <a:p>
            <a:endParaRPr lang="en-GB"/>
          </a:p>
        </p:txBody>
      </p:sp>
      <p:sp>
        <p:nvSpPr>
          <p:cNvPr id="3" name="Text Placeholder 2">
            <a:extLst>
              <a:ext uri="{FF2B5EF4-FFF2-40B4-BE49-F238E27FC236}">
                <a16:creationId xmlns:a16="http://schemas.microsoft.com/office/drawing/2014/main" id="{AC657176-F62C-BF12-E102-4B19C6ADD991}"/>
              </a:ext>
            </a:extLst>
          </p:cNvPr>
          <p:cNvSpPr>
            <a:spLocks noGrp="1"/>
          </p:cNvSpPr>
          <p:nvPr>
            <p:ph type="body" idx="1"/>
          </p:nvPr>
        </p:nvSpPr>
        <p:spPr>
          <a:xfrm>
            <a:off x="334964" y="1520825"/>
            <a:ext cx="5616574" cy="539750"/>
          </a:xfrm>
        </p:spPr>
        <p:txBody>
          <a:bodyPr rIns="144000" anchor="t" anchorCtr="0">
            <a:normAutofit/>
          </a:bodyPr>
          <a:lstStyle>
            <a:lvl1pPr marL="0" indent="0">
              <a:buNone/>
              <a:defRPr sz="20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130FD19-0C12-248F-9C43-D222CBE3C6B1}"/>
              </a:ext>
            </a:extLst>
          </p:cNvPr>
          <p:cNvSpPr>
            <a:spLocks noGrp="1"/>
          </p:cNvSpPr>
          <p:nvPr>
            <p:ph sz="half" idx="2"/>
          </p:nvPr>
        </p:nvSpPr>
        <p:spPr>
          <a:xfrm>
            <a:off x="334964" y="2205037"/>
            <a:ext cx="5616574" cy="4284663"/>
          </a:xfrm>
        </p:spPr>
        <p:txBody>
          <a:bodyPr rIns="144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0">
            <a:extLst>
              <a:ext uri="{FF2B5EF4-FFF2-40B4-BE49-F238E27FC236}">
                <a16:creationId xmlns:a16="http://schemas.microsoft.com/office/drawing/2014/main" id="{1497E875-4290-ED91-5FC4-EF839AB01AE9}"/>
              </a:ext>
            </a:extLst>
          </p:cNvPr>
          <p:cNvSpPr>
            <a:spLocks noGrp="1"/>
          </p:cNvSpPr>
          <p:nvPr>
            <p:ph type="title" hasCustomPrompt="1"/>
          </p:nvPr>
        </p:nvSpPr>
        <p:spPr>
          <a:xfrm>
            <a:off x="334963" y="260351"/>
            <a:ext cx="5616575" cy="1152524"/>
          </a:xfrm>
        </p:spPr>
        <p:txBody>
          <a:bodyPr/>
          <a:lstStyle/>
          <a:p>
            <a:r>
              <a:rPr lang="en-US" dirty="0"/>
              <a:t>CLICK TO EDIT MASTER TITLE STYLE</a:t>
            </a:r>
            <a:endParaRPr lang="en-GB" dirty="0"/>
          </a:p>
        </p:txBody>
      </p:sp>
      <p:sp>
        <p:nvSpPr>
          <p:cNvPr id="16" name="Date Placeholder 15">
            <a:extLst>
              <a:ext uri="{FF2B5EF4-FFF2-40B4-BE49-F238E27FC236}">
                <a16:creationId xmlns:a16="http://schemas.microsoft.com/office/drawing/2014/main" id="{D5F7D59F-5F58-CF80-BD07-1EC3686785B9}"/>
              </a:ext>
            </a:extLst>
          </p:cNvPr>
          <p:cNvSpPr>
            <a:spLocks noGrp="1"/>
          </p:cNvSpPr>
          <p:nvPr>
            <p:ph type="dt" sz="half" idx="15"/>
          </p:nvPr>
        </p:nvSpPr>
        <p:spPr/>
        <p:txBody>
          <a:bodyPr/>
          <a:lstStyle/>
          <a:p>
            <a:fld id="{3D299E17-91EE-43F2-AF7A-E357AB9D3CB1}" type="datetime1">
              <a:rPr lang="en-GB" smtClean="0"/>
              <a:t>29/04/2025</a:t>
            </a:fld>
            <a:endParaRPr lang="en-GB" dirty="0"/>
          </a:p>
        </p:txBody>
      </p:sp>
      <p:sp>
        <p:nvSpPr>
          <p:cNvPr id="17" name="Footer Placeholder 16">
            <a:extLst>
              <a:ext uri="{FF2B5EF4-FFF2-40B4-BE49-F238E27FC236}">
                <a16:creationId xmlns:a16="http://schemas.microsoft.com/office/drawing/2014/main" id="{4EEF1543-E786-5FCE-6CF4-519FB3BD37C4}"/>
              </a:ext>
            </a:extLst>
          </p:cNvPr>
          <p:cNvSpPr>
            <a:spLocks noGrp="1"/>
          </p:cNvSpPr>
          <p:nvPr>
            <p:ph type="ftr" sz="quarter" idx="16"/>
          </p:nvPr>
        </p:nvSpPr>
        <p:spPr/>
        <p:txBody>
          <a:bodyPr/>
          <a:lstStyle/>
          <a:p>
            <a:r>
              <a:rPr lang="en-GB"/>
              <a:t>Royal Holloway University of London</a:t>
            </a:r>
          </a:p>
        </p:txBody>
      </p:sp>
      <p:sp>
        <p:nvSpPr>
          <p:cNvPr id="18" name="Slide Number Placeholder 17">
            <a:extLst>
              <a:ext uri="{FF2B5EF4-FFF2-40B4-BE49-F238E27FC236}">
                <a16:creationId xmlns:a16="http://schemas.microsoft.com/office/drawing/2014/main" id="{CA256315-3A92-C7DE-BA5E-52B096DB5E19}"/>
              </a:ext>
            </a:extLst>
          </p:cNvPr>
          <p:cNvSpPr>
            <a:spLocks noGrp="1"/>
          </p:cNvSpPr>
          <p:nvPr>
            <p:ph type="sldNum" sz="quarter" idx="17"/>
          </p:nvPr>
        </p:nvSpPr>
        <p:spPr/>
        <p:txBody>
          <a:bodyPr/>
          <a:lstStyle/>
          <a:p>
            <a:fld id="{8CC22EB8-9246-46D0-9F6A-3BC42121F6C4}" type="slidenum">
              <a:rPr lang="en-GB" smtClean="0"/>
              <a:pPr/>
              <a:t>‹#›</a:t>
            </a:fld>
            <a:endParaRPr lang="en-GB" dirty="0"/>
          </a:p>
        </p:txBody>
      </p:sp>
    </p:spTree>
    <p:extLst>
      <p:ext uri="{BB962C8B-B14F-4D97-AF65-F5344CB8AC3E}">
        <p14:creationId xmlns:p14="http://schemas.microsoft.com/office/powerpoint/2010/main" val="3617124039"/>
      </p:ext>
    </p:extLst>
  </p:cSld>
  <p:clrMapOvr>
    <a:masterClrMapping/>
  </p:clrMapOvr>
  <p:extLst>
    <p:ext uri="{DCECCB84-F9BA-43D5-87BE-67443E8EF086}">
      <p15:sldGuideLst xmlns:p15="http://schemas.microsoft.com/office/powerpoint/2012/main">
        <p15:guide id="1" orient="horz" pos="1389">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21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Picture Placeholder 11">
            <a:extLst>
              <a:ext uri="{FF2B5EF4-FFF2-40B4-BE49-F238E27FC236}">
                <a16:creationId xmlns:a16="http://schemas.microsoft.com/office/drawing/2014/main" id="{B6AE8F5B-DF3D-94DB-9801-4AB70046E18C}"/>
              </a:ext>
            </a:extLst>
          </p:cNvPr>
          <p:cNvSpPr>
            <a:spLocks noGrp="1"/>
          </p:cNvSpPr>
          <p:nvPr>
            <p:ph type="pic" sz="quarter" idx="14"/>
          </p:nvPr>
        </p:nvSpPr>
        <p:spPr>
          <a:xfrm>
            <a:off x="7776593" y="0"/>
            <a:ext cx="4413819" cy="3429000"/>
          </a:xfrm>
          <a:solidFill>
            <a:schemeClr val="bg2"/>
          </a:solidFill>
        </p:spPr>
        <p:txBody>
          <a:bodyPr/>
          <a:lstStyle>
            <a:lvl1pPr marL="0" indent="0">
              <a:buNone/>
              <a:defRPr>
                <a:solidFill>
                  <a:schemeClr val="bg1"/>
                </a:solidFill>
              </a:defRPr>
            </a:lvl1pPr>
          </a:lstStyle>
          <a:p>
            <a:endParaRPr lang="en-GB"/>
          </a:p>
        </p:txBody>
      </p:sp>
      <p:sp>
        <p:nvSpPr>
          <p:cNvPr id="5" name="Picture Placeholder 11">
            <a:extLst>
              <a:ext uri="{FF2B5EF4-FFF2-40B4-BE49-F238E27FC236}">
                <a16:creationId xmlns:a16="http://schemas.microsoft.com/office/drawing/2014/main" id="{7C47AA68-1E28-D012-3F01-B22F12C4E2DC}"/>
              </a:ext>
            </a:extLst>
          </p:cNvPr>
          <p:cNvSpPr>
            <a:spLocks noGrp="1"/>
          </p:cNvSpPr>
          <p:nvPr>
            <p:ph type="pic" sz="quarter" idx="18"/>
          </p:nvPr>
        </p:nvSpPr>
        <p:spPr>
          <a:xfrm>
            <a:off x="7776593" y="3429000"/>
            <a:ext cx="4413819" cy="3429000"/>
          </a:xfrm>
          <a:solidFill>
            <a:schemeClr val="bg2"/>
          </a:solidFill>
        </p:spPr>
        <p:txBody>
          <a:bodyPr/>
          <a:lstStyle>
            <a:lvl1pPr marL="0" indent="0">
              <a:buNone/>
              <a:defRPr>
                <a:solidFill>
                  <a:schemeClr val="bg1"/>
                </a:solidFill>
              </a:defRPr>
            </a:lvl1pPr>
          </a:lstStyle>
          <a:p>
            <a:endParaRPr lang="en-GB"/>
          </a:p>
        </p:txBody>
      </p:sp>
      <p:sp>
        <p:nvSpPr>
          <p:cNvPr id="3" name="Text Placeholder 2">
            <a:extLst>
              <a:ext uri="{FF2B5EF4-FFF2-40B4-BE49-F238E27FC236}">
                <a16:creationId xmlns:a16="http://schemas.microsoft.com/office/drawing/2014/main" id="{AC657176-F62C-BF12-E102-4B19C6ADD991}"/>
              </a:ext>
            </a:extLst>
          </p:cNvPr>
          <p:cNvSpPr>
            <a:spLocks noGrp="1"/>
          </p:cNvSpPr>
          <p:nvPr>
            <p:ph type="body" idx="1"/>
          </p:nvPr>
        </p:nvSpPr>
        <p:spPr>
          <a:xfrm>
            <a:off x="334964" y="1520825"/>
            <a:ext cx="5616574" cy="539750"/>
          </a:xfrm>
        </p:spPr>
        <p:txBody>
          <a:bodyPr rIns="144000" anchor="t" anchorCtr="0">
            <a:normAutofit/>
          </a:bodyP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130FD19-0C12-248F-9C43-D222CBE3C6B1}"/>
              </a:ext>
            </a:extLst>
          </p:cNvPr>
          <p:cNvSpPr>
            <a:spLocks noGrp="1"/>
          </p:cNvSpPr>
          <p:nvPr>
            <p:ph sz="half" idx="2"/>
          </p:nvPr>
        </p:nvSpPr>
        <p:spPr>
          <a:xfrm>
            <a:off x="334964" y="2205037"/>
            <a:ext cx="5616574" cy="4284663"/>
          </a:xfrm>
        </p:spPr>
        <p:txBody>
          <a:bodyPr rIns="144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0">
            <a:extLst>
              <a:ext uri="{FF2B5EF4-FFF2-40B4-BE49-F238E27FC236}">
                <a16:creationId xmlns:a16="http://schemas.microsoft.com/office/drawing/2014/main" id="{1497E875-4290-ED91-5FC4-EF839AB01AE9}"/>
              </a:ext>
            </a:extLst>
          </p:cNvPr>
          <p:cNvSpPr>
            <a:spLocks noGrp="1"/>
          </p:cNvSpPr>
          <p:nvPr>
            <p:ph type="title" hasCustomPrompt="1"/>
          </p:nvPr>
        </p:nvSpPr>
        <p:spPr>
          <a:xfrm>
            <a:off x="334963" y="260351"/>
            <a:ext cx="5616575" cy="1152524"/>
          </a:xfrm>
        </p:spPr>
        <p:txBody>
          <a:bodyPr/>
          <a:lstStyle>
            <a:lvl1pPr>
              <a:defRPr>
                <a:solidFill>
                  <a:schemeClr val="bg1"/>
                </a:solidFill>
              </a:defRPr>
            </a:lvl1pPr>
          </a:lstStyle>
          <a:p>
            <a:r>
              <a:rPr lang="en-US" dirty="0"/>
              <a:t>CLICK TO EDIT MASTER TITLE STYLE</a:t>
            </a:r>
            <a:endParaRPr lang="en-GB" dirty="0"/>
          </a:p>
        </p:txBody>
      </p:sp>
      <p:sp>
        <p:nvSpPr>
          <p:cNvPr id="16" name="Date Placeholder 15">
            <a:extLst>
              <a:ext uri="{FF2B5EF4-FFF2-40B4-BE49-F238E27FC236}">
                <a16:creationId xmlns:a16="http://schemas.microsoft.com/office/drawing/2014/main" id="{D5F7D59F-5F58-CF80-BD07-1EC3686785B9}"/>
              </a:ext>
            </a:extLst>
          </p:cNvPr>
          <p:cNvSpPr>
            <a:spLocks noGrp="1"/>
          </p:cNvSpPr>
          <p:nvPr>
            <p:ph type="dt" sz="half" idx="15"/>
          </p:nvPr>
        </p:nvSpPr>
        <p:spPr/>
        <p:txBody>
          <a:bodyPr/>
          <a:lstStyle>
            <a:lvl1pPr>
              <a:defRPr>
                <a:solidFill>
                  <a:schemeClr val="bg1"/>
                </a:solidFill>
              </a:defRPr>
            </a:lvl1pPr>
          </a:lstStyle>
          <a:p>
            <a:fld id="{0233EB27-FAE2-45FC-BB1F-D3CE36524BC2}" type="datetime1">
              <a:rPr lang="en-GB" smtClean="0"/>
              <a:t>29/04/2025</a:t>
            </a:fld>
            <a:endParaRPr lang="en-GB" dirty="0"/>
          </a:p>
        </p:txBody>
      </p:sp>
      <p:sp>
        <p:nvSpPr>
          <p:cNvPr id="17" name="Footer Placeholder 16">
            <a:extLst>
              <a:ext uri="{FF2B5EF4-FFF2-40B4-BE49-F238E27FC236}">
                <a16:creationId xmlns:a16="http://schemas.microsoft.com/office/drawing/2014/main" id="{4EEF1543-E786-5FCE-6CF4-519FB3BD37C4}"/>
              </a:ext>
            </a:extLst>
          </p:cNvPr>
          <p:cNvSpPr>
            <a:spLocks noGrp="1"/>
          </p:cNvSpPr>
          <p:nvPr>
            <p:ph type="ftr" sz="quarter" idx="16"/>
          </p:nvPr>
        </p:nvSpPr>
        <p:spPr/>
        <p:txBody>
          <a:bodyPr/>
          <a:lstStyle>
            <a:lvl1pPr>
              <a:defRPr>
                <a:solidFill>
                  <a:schemeClr val="bg1"/>
                </a:solidFill>
              </a:defRPr>
            </a:lvl1pPr>
          </a:lstStyle>
          <a:p>
            <a:r>
              <a:rPr lang="en-GB"/>
              <a:t>Royal Holloway University of London</a:t>
            </a:r>
          </a:p>
        </p:txBody>
      </p:sp>
      <p:sp>
        <p:nvSpPr>
          <p:cNvPr id="18" name="Slide Number Placeholder 17">
            <a:extLst>
              <a:ext uri="{FF2B5EF4-FFF2-40B4-BE49-F238E27FC236}">
                <a16:creationId xmlns:a16="http://schemas.microsoft.com/office/drawing/2014/main" id="{CA256315-3A92-C7DE-BA5E-52B096DB5E19}"/>
              </a:ext>
            </a:extLst>
          </p:cNvPr>
          <p:cNvSpPr>
            <a:spLocks noGrp="1"/>
          </p:cNvSpPr>
          <p:nvPr>
            <p:ph type="sldNum" sz="quarter" idx="17"/>
          </p:nvPr>
        </p:nvSpPr>
        <p:spPr/>
        <p:txBody>
          <a:bodyPr/>
          <a:lstStyle>
            <a:lvl1pPr>
              <a:defRPr>
                <a:solidFill>
                  <a:schemeClr val="bg1"/>
                </a:solidFill>
              </a:defRPr>
            </a:lvl1pPr>
          </a:lstStyle>
          <a:p>
            <a:fld id="{8CC22EB8-9246-46D0-9F6A-3BC42121F6C4}" type="slidenum">
              <a:rPr lang="en-GB" smtClean="0"/>
              <a:pPr/>
              <a:t>‹#›</a:t>
            </a:fld>
            <a:endParaRPr lang="en-GB" dirty="0"/>
          </a:p>
        </p:txBody>
      </p:sp>
    </p:spTree>
    <p:extLst>
      <p:ext uri="{BB962C8B-B14F-4D97-AF65-F5344CB8AC3E}">
        <p14:creationId xmlns:p14="http://schemas.microsoft.com/office/powerpoint/2010/main" val="562413376"/>
      </p:ext>
    </p:extLst>
  </p:cSld>
  <p:clrMapOvr>
    <a:masterClrMapping/>
  </p:clrMapOvr>
  <p:extLst>
    <p:ext uri="{DCECCB84-F9BA-43D5-87BE-67443E8EF086}">
      <p15:sldGuideLst xmlns:p15="http://schemas.microsoft.com/office/powerpoint/2012/main">
        <p15:guide id="1" orient="horz" pos="1389">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1_full size image and content">
    <p:bg>
      <p:bgPr>
        <a:solidFill>
          <a:schemeClr val="bg1"/>
        </a:solidFill>
        <a:effectLst/>
      </p:bgPr>
    </p:bg>
    <p:spTree>
      <p:nvGrpSpPr>
        <p:cNvPr id="1" name=""/>
        <p:cNvGrpSpPr/>
        <p:nvPr/>
      </p:nvGrpSpPr>
      <p:grpSpPr>
        <a:xfrm>
          <a:off x="0" y="0"/>
          <a:ext cx="0" cy="0"/>
          <a:chOff x="0" y="0"/>
          <a:chExt cx="0" cy="0"/>
        </a:xfrm>
      </p:grpSpPr>
      <p:sp>
        <p:nvSpPr>
          <p:cNvPr id="14" name="Picture Placeholder 11">
            <a:extLst>
              <a:ext uri="{FF2B5EF4-FFF2-40B4-BE49-F238E27FC236}">
                <a16:creationId xmlns:a16="http://schemas.microsoft.com/office/drawing/2014/main" id="{B6AE8F5B-DF3D-94DB-9801-4AB70046E18C}"/>
              </a:ext>
            </a:extLst>
          </p:cNvPr>
          <p:cNvSpPr>
            <a:spLocks noGrp="1"/>
          </p:cNvSpPr>
          <p:nvPr>
            <p:ph type="pic" sz="quarter" idx="14"/>
          </p:nvPr>
        </p:nvSpPr>
        <p:spPr>
          <a:xfrm>
            <a:off x="0" y="0"/>
            <a:ext cx="12190413" cy="6858000"/>
          </a:xfrm>
          <a:solidFill>
            <a:schemeClr val="bg2"/>
          </a:solidFill>
        </p:spPr>
        <p:txBody>
          <a:bodyPr/>
          <a:lstStyle>
            <a:lvl1pPr marL="0" indent="0">
              <a:buNone/>
              <a:defRPr/>
            </a:lvl1pPr>
          </a:lstStyle>
          <a:p>
            <a:endParaRPr lang="en-GB"/>
          </a:p>
        </p:txBody>
      </p:sp>
      <p:sp>
        <p:nvSpPr>
          <p:cNvPr id="3" name="Text Placeholder 2">
            <a:extLst>
              <a:ext uri="{FF2B5EF4-FFF2-40B4-BE49-F238E27FC236}">
                <a16:creationId xmlns:a16="http://schemas.microsoft.com/office/drawing/2014/main" id="{AC657176-F62C-BF12-E102-4B19C6ADD991}"/>
              </a:ext>
            </a:extLst>
          </p:cNvPr>
          <p:cNvSpPr>
            <a:spLocks noGrp="1"/>
          </p:cNvSpPr>
          <p:nvPr>
            <p:ph type="body" idx="1"/>
          </p:nvPr>
        </p:nvSpPr>
        <p:spPr>
          <a:xfrm>
            <a:off x="334964" y="1520825"/>
            <a:ext cx="5616574" cy="539750"/>
          </a:xfrm>
        </p:spPr>
        <p:txBody>
          <a:bodyPr rIns="144000" anchor="t" anchorCtr="0"/>
          <a:lstStyle>
            <a:lvl1pPr marL="0" indent="0">
              <a:buNone/>
              <a:defRPr sz="20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130FD19-0C12-248F-9C43-D222CBE3C6B1}"/>
              </a:ext>
            </a:extLst>
          </p:cNvPr>
          <p:cNvSpPr>
            <a:spLocks noGrp="1"/>
          </p:cNvSpPr>
          <p:nvPr>
            <p:ph sz="half" idx="2"/>
          </p:nvPr>
        </p:nvSpPr>
        <p:spPr>
          <a:xfrm>
            <a:off x="334964" y="2205037"/>
            <a:ext cx="5616574" cy="4284663"/>
          </a:xfrm>
        </p:spPr>
        <p:txBody>
          <a:bodyPr rIns="144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0">
            <a:extLst>
              <a:ext uri="{FF2B5EF4-FFF2-40B4-BE49-F238E27FC236}">
                <a16:creationId xmlns:a16="http://schemas.microsoft.com/office/drawing/2014/main" id="{1497E875-4290-ED91-5FC4-EF839AB01AE9}"/>
              </a:ext>
            </a:extLst>
          </p:cNvPr>
          <p:cNvSpPr>
            <a:spLocks noGrp="1"/>
          </p:cNvSpPr>
          <p:nvPr>
            <p:ph type="title" hasCustomPrompt="1"/>
          </p:nvPr>
        </p:nvSpPr>
        <p:spPr>
          <a:xfrm>
            <a:off x="334963" y="260351"/>
            <a:ext cx="5616575" cy="1152524"/>
          </a:xfrm>
        </p:spPr>
        <p:txBody>
          <a:bodyPr/>
          <a:lstStyle/>
          <a:p>
            <a:r>
              <a:rPr lang="en-US" dirty="0"/>
              <a:t>CLICK TO EDIT MASTER TITLE STYLE</a:t>
            </a:r>
            <a:endParaRPr lang="en-GB" dirty="0"/>
          </a:p>
        </p:txBody>
      </p:sp>
      <p:sp>
        <p:nvSpPr>
          <p:cNvPr id="6" name="Date Placeholder 5">
            <a:extLst>
              <a:ext uri="{FF2B5EF4-FFF2-40B4-BE49-F238E27FC236}">
                <a16:creationId xmlns:a16="http://schemas.microsoft.com/office/drawing/2014/main" id="{E6A7A43E-44E7-D174-F6B2-E97AD04C16E1}"/>
              </a:ext>
            </a:extLst>
          </p:cNvPr>
          <p:cNvSpPr>
            <a:spLocks noGrp="1"/>
          </p:cNvSpPr>
          <p:nvPr>
            <p:ph type="dt" sz="half" idx="15"/>
          </p:nvPr>
        </p:nvSpPr>
        <p:spPr/>
        <p:txBody>
          <a:bodyPr/>
          <a:lstStyle/>
          <a:p>
            <a:fld id="{D67108FC-B2C4-4C81-927C-35C4C20BE383}" type="datetime1">
              <a:rPr lang="en-GB" smtClean="0"/>
              <a:t>29/04/2025</a:t>
            </a:fld>
            <a:endParaRPr lang="en-GB" dirty="0"/>
          </a:p>
        </p:txBody>
      </p:sp>
      <p:sp>
        <p:nvSpPr>
          <p:cNvPr id="9" name="Footer Placeholder 8">
            <a:extLst>
              <a:ext uri="{FF2B5EF4-FFF2-40B4-BE49-F238E27FC236}">
                <a16:creationId xmlns:a16="http://schemas.microsoft.com/office/drawing/2014/main" id="{5C919234-CCA1-AEA1-FCAD-53AD4B2EC2ED}"/>
              </a:ext>
            </a:extLst>
          </p:cNvPr>
          <p:cNvSpPr>
            <a:spLocks noGrp="1"/>
          </p:cNvSpPr>
          <p:nvPr>
            <p:ph type="ftr" sz="quarter" idx="16"/>
          </p:nvPr>
        </p:nvSpPr>
        <p:spPr/>
        <p:txBody>
          <a:bodyPr/>
          <a:lstStyle/>
          <a:p>
            <a:r>
              <a:rPr lang="en-GB"/>
              <a:t>Royal Holloway University of London</a:t>
            </a:r>
          </a:p>
        </p:txBody>
      </p:sp>
      <p:sp>
        <p:nvSpPr>
          <p:cNvPr id="10" name="Slide Number Placeholder 9">
            <a:extLst>
              <a:ext uri="{FF2B5EF4-FFF2-40B4-BE49-F238E27FC236}">
                <a16:creationId xmlns:a16="http://schemas.microsoft.com/office/drawing/2014/main" id="{C29E0C6B-2EFA-7EF1-8D0F-150CF570031C}"/>
              </a:ext>
            </a:extLst>
          </p:cNvPr>
          <p:cNvSpPr>
            <a:spLocks noGrp="1"/>
          </p:cNvSpPr>
          <p:nvPr>
            <p:ph type="sldNum" sz="quarter" idx="17"/>
          </p:nvPr>
        </p:nvSpPr>
        <p:spPr/>
        <p:txBody>
          <a:bodyPr/>
          <a:lstStyle/>
          <a:p>
            <a:fld id="{8CC22EB8-9246-46D0-9F6A-3BC42121F6C4}" type="slidenum">
              <a:rPr lang="en-GB" smtClean="0"/>
              <a:pPr/>
              <a:t>‹#›</a:t>
            </a:fld>
            <a:endParaRPr lang="en-GB" dirty="0"/>
          </a:p>
        </p:txBody>
      </p:sp>
    </p:spTree>
    <p:extLst>
      <p:ext uri="{BB962C8B-B14F-4D97-AF65-F5344CB8AC3E}">
        <p14:creationId xmlns:p14="http://schemas.microsoft.com/office/powerpoint/2010/main" val="4266512103"/>
      </p:ext>
    </p:extLst>
  </p:cSld>
  <p:clrMapOvr>
    <a:masterClrMapping/>
  </p:clrMapOvr>
  <p:extLst>
    <p:ext uri="{DCECCB84-F9BA-43D5-87BE-67443E8EF086}">
      <p15:sldGuideLst xmlns:p15="http://schemas.microsoft.com/office/powerpoint/2012/main">
        <p15:guide id="1" orient="horz" pos="1389">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1_full size image only">
    <p:bg>
      <p:bgPr>
        <a:solidFill>
          <a:schemeClr val="bg1"/>
        </a:solidFill>
        <a:effectLst/>
      </p:bgPr>
    </p:bg>
    <p:spTree>
      <p:nvGrpSpPr>
        <p:cNvPr id="1" name=""/>
        <p:cNvGrpSpPr/>
        <p:nvPr/>
      </p:nvGrpSpPr>
      <p:grpSpPr>
        <a:xfrm>
          <a:off x="0" y="0"/>
          <a:ext cx="0" cy="0"/>
          <a:chOff x="0" y="0"/>
          <a:chExt cx="0" cy="0"/>
        </a:xfrm>
      </p:grpSpPr>
      <p:sp>
        <p:nvSpPr>
          <p:cNvPr id="14" name="Picture Placeholder 11">
            <a:extLst>
              <a:ext uri="{FF2B5EF4-FFF2-40B4-BE49-F238E27FC236}">
                <a16:creationId xmlns:a16="http://schemas.microsoft.com/office/drawing/2014/main" id="{B6AE8F5B-DF3D-94DB-9801-4AB70046E18C}"/>
              </a:ext>
            </a:extLst>
          </p:cNvPr>
          <p:cNvSpPr>
            <a:spLocks noGrp="1"/>
          </p:cNvSpPr>
          <p:nvPr>
            <p:ph type="pic" sz="quarter" idx="14"/>
          </p:nvPr>
        </p:nvSpPr>
        <p:spPr>
          <a:xfrm>
            <a:off x="0" y="0"/>
            <a:ext cx="12190413" cy="6858000"/>
          </a:xfrm>
          <a:solidFill>
            <a:schemeClr val="bg2"/>
          </a:solidFill>
        </p:spPr>
        <p:txBody>
          <a:bodyPr/>
          <a:lstStyle>
            <a:lvl1pPr marL="0" indent="0">
              <a:buNone/>
              <a:defRPr/>
            </a:lvl1pPr>
          </a:lstStyle>
          <a:p>
            <a:endParaRPr lang="en-GB"/>
          </a:p>
        </p:txBody>
      </p:sp>
      <p:sp>
        <p:nvSpPr>
          <p:cNvPr id="6" name="Date Placeholder 5">
            <a:extLst>
              <a:ext uri="{FF2B5EF4-FFF2-40B4-BE49-F238E27FC236}">
                <a16:creationId xmlns:a16="http://schemas.microsoft.com/office/drawing/2014/main" id="{E6A7A43E-44E7-D174-F6B2-E97AD04C16E1}"/>
              </a:ext>
            </a:extLst>
          </p:cNvPr>
          <p:cNvSpPr>
            <a:spLocks noGrp="1"/>
          </p:cNvSpPr>
          <p:nvPr>
            <p:ph type="dt" sz="half" idx="15"/>
          </p:nvPr>
        </p:nvSpPr>
        <p:spPr/>
        <p:txBody>
          <a:bodyPr/>
          <a:lstStyle/>
          <a:p>
            <a:fld id="{366A25C2-BA6E-4A67-BBF9-B00982BB6F58}" type="datetime1">
              <a:rPr lang="en-GB" smtClean="0"/>
              <a:t>29/04/2025</a:t>
            </a:fld>
            <a:endParaRPr lang="en-GB" dirty="0"/>
          </a:p>
        </p:txBody>
      </p:sp>
      <p:sp>
        <p:nvSpPr>
          <p:cNvPr id="9" name="Footer Placeholder 8">
            <a:extLst>
              <a:ext uri="{FF2B5EF4-FFF2-40B4-BE49-F238E27FC236}">
                <a16:creationId xmlns:a16="http://schemas.microsoft.com/office/drawing/2014/main" id="{5C919234-CCA1-AEA1-FCAD-53AD4B2EC2ED}"/>
              </a:ext>
            </a:extLst>
          </p:cNvPr>
          <p:cNvSpPr>
            <a:spLocks noGrp="1"/>
          </p:cNvSpPr>
          <p:nvPr>
            <p:ph type="ftr" sz="quarter" idx="16"/>
          </p:nvPr>
        </p:nvSpPr>
        <p:spPr/>
        <p:txBody>
          <a:bodyPr/>
          <a:lstStyle/>
          <a:p>
            <a:r>
              <a:rPr lang="en-GB"/>
              <a:t>Royal Holloway University of London</a:t>
            </a:r>
          </a:p>
        </p:txBody>
      </p:sp>
      <p:sp>
        <p:nvSpPr>
          <p:cNvPr id="10" name="Slide Number Placeholder 9">
            <a:extLst>
              <a:ext uri="{FF2B5EF4-FFF2-40B4-BE49-F238E27FC236}">
                <a16:creationId xmlns:a16="http://schemas.microsoft.com/office/drawing/2014/main" id="{C29E0C6B-2EFA-7EF1-8D0F-150CF570031C}"/>
              </a:ext>
            </a:extLst>
          </p:cNvPr>
          <p:cNvSpPr>
            <a:spLocks noGrp="1"/>
          </p:cNvSpPr>
          <p:nvPr>
            <p:ph type="sldNum" sz="quarter" idx="17"/>
          </p:nvPr>
        </p:nvSpPr>
        <p:spPr/>
        <p:txBody>
          <a:bodyPr/>
          <a:lstStyle/>
          <a:p>
            <a:fld id="{8CC22EB8-9246-46D0-9F6A-3BC42121F6C4}" type="slidenum">
              <a:rPr lang="en-GB" smtClean="0"/>
              <a:pPr/>
              <a:t>‹#›</a:t>
            </a:fld>
            <a:endParaRPr lang="en-GB" dirty="0"/>
          </a:p>
        </p:txBody>
      </p:sp>
    </p:spTree>
    <p:extLst>
      <p:ext uri="{BB962C8B-B14F-4D97-AF65-F5344CB8AC3E}">
        <p14:creationId xmlns:p14="http://schemas.microsoft.com/office/powerpoint/2010/main" val="2815793981"/>
      </p:ext>
    </p:extLst>
  </p:cSld>
  <p:clrMapOvr>
    <a:masterClrMapping/>
  </p:clrMapOvr>
  <p:extLst>
    <p:ext uri="{DCECCB84-F9BA-43D5-87BE-67443E8EF086}">
      <p15:sldGuideLst xmlns:p15="http://schemas.microsoft.com/office/powerpoint/2012/main">
        <p15:guide id="1" orient="horz" pos="1389">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2_Comparison">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C657176-F62C-BF12-E102-4B19C6ADD991}"/>
              </a:ext>
            </a:extLst>
          </p:cNvPr>
          <p:cNvSpPr>
            <a:spLocks noGrp="1"/>
          </p:cNvSpPr>
          <p:nvPr>
            <p:ph type="body" idx="1"/>
          </p:nvPr>
        </p:nvSpPr>
        <p:spPr>
          <a:xfrm>
            <a:off x="334964" y="1520825"/>
            <a:ext cx="5616574" cy="539750"/>
          </a:xfrm>
        </p:spPr>
        <p:txBody>
          <a:bodyPr rIns="144000" anchor="t" anchorCtr="0">
            <a:normAutofit/>
          </a:bodyPr>
          <a:lstStyle>
            <a:lvl1pPr marL="0" indent="0">
              <a:buNone/>
              <a:defRPr sz="20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130FD19-0C12-248F-9C43-D222CBE3C6B1}"/>
              </a:ext>
            </a:extLst>
          </p:cNvPr>
          <p:cNvSpPr>
            <a:spLocks noGrp="1"/>
          </p:cNvSpPr>
          <p:nvPr>
            <p:ph sz="half" idx="2"/>
          </p:nvPr>
        </p:nvSpPr>
        <p:spPr>
          <a:xfrm>
            <a:off x="334964" y="2205037"/>
            <a:ext cx="5616574" cy="4284663"/>
          </a:xfrm>
        </p:spPr>
        <p:txBody>
          <a:bodyPr rIns="144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0">
            <a:extLst>
              <a:ext uri="{FF2B5EF4-FFF2-40B4-BE49-F238E27FC236}">
                <a16:creationId xmlns:a16="http://schemas.microsoft.com/office/drawing/2014/main" id="{1497E875-4290-ED91-5FC4-EF839AB01AE9}"/>
              </a:ext>
            </a:extLst>
          </p:cNvPr>
          <p:cNvSpPr>
            <a:spLocks noGrp="1"/>
          </p:cNvSpPr>
          <p:nvPr>
            <p:ph type="title" hasCustomPrompt="1"/>
          </p:nvPr>
        </p:nvSpPr>
        <p:spPr>
          <a:xfrm>
            <a:off x="334963" y="260351"/>
            <a:ext cx="11522075" cy="1152524"/>
          </a:xfrm>
        </p:spPr>
        <p:txBody>
          <a:bodyPr/>
          <a:lstStyle/>
          <a:p>
            <a:r>
              <a:rPr lang="en-US" dirty="0"/>
              <a:t>CLICK TO EDIT MASTER TITLE STYLE</a:t>
            </a:r>
            <a:endParaRPr lang="en-GB" dirty="0"/>
          </a:p>
        </p:txBody>
      </p:sp>
      <p:sp>
        <p:nvSpPr>
          <p:cNvPr id="14" name="Picture Placeholder 11">
            <a:extLst>
              <a:ext uri="{FF2B5EF4-FFF2-40B4-BE49-F238E27FC236}">
                <a16:creationId xmlns:a16="http://schemas.microsoft.com/office/drawing/2014/main" id="{B6AE8F5B-DF3D-94DB-9801-4AB70046E18C}"/>
              </a:ext>
            </a:extLst>
          </p:cNvPr>
          <p:cNvSpPr>
            <a:spLocks noGrp="1"/>
          </p:cNvSpPr>
          <p:nvPr>
            <p:ph type="pic" sz="quarter" idx="14"/>
          </p:nvPr>
        </p:nvSpPr>
        <p:spPr>
          <a:xfrm>
            <a:off x="6240463" y="1520826"/>
            <a:ext cx="5616575" cy="4968874"/>
          </a:xfrm>
          <a:solidFill>
            <a:schemeClr val="bg2"/>
          </a:solidFill>
        </p:spPr>
        <p:txBody>
          <a:bodyPr/>
          <a:lstStyle>
            <a:lvl1pPr marL="0" indent="0">
              <a:buNone/>
              <a:defRPr/>
            </a:lvl1pPr>
          </a:lstStyle>
          <a:p>
            <a:endParaRPr lang="en-GB"/>
          </a:p>
        </p:txBody>
      </p:sp>
      <p:sp>
        <p:nvSpPr>
          <p:cNvPr id="6" name="Date Placeholder 5">
            <a:extLst>
              <a:ext uri="{FF2B5EF4-FFF2-40B4-BE49-F238E27FC236}">
                <a16:creationId xmlns:a16="http://schemas.microsoft.com/office/drawing/2014/main" id="{8523594F-82C7-E43B-8DD6-2EE48C112088}"/>
              </a:ext>
            </a:extLst>
          </p:cNvPr>
          <p:cNvSpPr>
            <a:spLocks noGrp="1"/>
          </p:cNvSpPr>
          <p:nvPr>
            <p:ph type="dt" sz="half" idx="15"/>
          </p:nvPr>
        </p:nvSpPr>
        <p:spPr/>
        <p:txBody>
          <a:bodyPr/>
          <a:lstStyle/>
          <a:p>
            <a:fld id="{617B7410-7DB8-498F-8B4C-DCF59D4C98B8}" type="datetime1">
              <a:rPr lang="en-GB" smtClean="0"/>
              <a:t>29/04/2025</a:t>
            </a:fld>
            <a:endParaRPr lang="en-GB" dirty="0"/>
          </a:p>
        </p:txBody>
      </p:sp>
      <p:sp>
        <p:nvSpPr>
          <p:cNvPr id="9" name="Footer Placeholder 8">
            <a:extLst>
              <a:ext uri="{FF2B5EF4-FFF2-40B4-BE49-F238E27FC236}">
                <a16:creationId xmlns:a16="http://schemas.microsoft.com/office/drawing/2014/main" id="{21AF7117-1936-9778-B977-DBF656C2C095}"/>
              </a:ext>
            </a:extLst>
          </p:cNvPr>
          <p:cNvSpPr>
            <a:spLocks noGrp="1"/>
          </p:cNvSpPr>
          <p:nvPr>
            <p:ph type="ftr" sz="quarter" idx="16"/>
          </p:nvPr>
        </p:nvSpPr>
        <p:spPr/>
        <p:txBody>
          <a:bodyPr/>
          <a:lstStyle/>
          <a:p>
            <a:r>
              <a:rPr lang="en-GB"/>
              <a:t>Royal Holloway University of London</a:t>
            </a:r>
          </a:p>
        </p:txBody>
      </p:sp>
      <p:sp>
        <p:nvSpPr>
          <p:cNvPr id="10" name="Slide Number Placeholder 9">
            <a:extLst>
              <a:ext uri="{FF2B5EF4-FFF2-40B4-BE49-F238E27FC236}">
                <a16:creationId xmlns:a16="http://schemas.microsoft.com/office/drawing/2014/main" id="{0798819D-7DFA-B2C3-C302-92C150BA8F76}"/>
              </a:ext>
            </a:extLst>
          </p:cNvPr>
          <p:cNvSpPr>
            <a:spLocks noGrp="1"/>
          </p:cNvSpPr>
          <p:nvPr>
            <p:ph type="sldNum" sz="quarter" idx="17"/>
          </p:nvPr>
        </p:nvSpPr>
        <p:spPr/>
        <p:txBody>
          <a:bodyPr/>
          <a:lstStyle/>
          <a:p>
            <a:fld id="{8CC22EB8-9246-46D0-9F6A-3BC42121F6C4}" type="slidenum">
              <a:rPr lang="en-GB" smtClean="0"/>
              <a:pPr/>
              <a:t>‹#›</a:t>
            </a:fld>
            <a:endParaRPr lang="en-GB" dirty="0"/>
          </a:p>
        </p:txBody>
      </p:sp>
    </p:spTree>
    <p:extLst>
      <p:ext uri="{BB962C8B-B14F-4D97-AF65-F5344CB8AC3E}">
        <p14:creationId xmlns:p14="http://schemas.microsoft.com/office/powerpoint/2010/main" val="2030039606"/>
      </p:ext>
    </p:extLst>
  </p:cSld>
  <p:clrMapOvr>
    <a:masterClrMapping/>
  </p:clrMapOvr>
  <p:extLst>
    <p:ext uri="{DCECCB84-F9BA-43D5-87BE-67443E8EF086}">
      <p15:sldGuideLst xmlns:p15="http://schemas.microsoft.com/office/powerpoint/2012/main">
        <p15:guide id="1" orient="horz" pos="1389">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23_Comparison">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C657176-F62C-BF12-E102-4B19C6ADD991}"/>
              </a:ext>
            </a:extLst>
          </p:cNvPr>
          <p:cNvSpPr>
            <a:spLocks noGrp="1"/>
          </p:cNvSpPr>
          <p:nvPr>
            <p:ph type="body" idx="1"/>
          </p:nvPr>
        </p:nvSpPr>
        <p:spPr>
          <a:xfrm>
            <a:off x="6240462" y="1520825"/>
            <a:ext cx="5616575" cy="539750"/>
          </a:xfrm>
        </p:spPr>
        <p:txBody>
          <a:bodyPr rIns="144000" anchor="t" anchorCtr="0">
            <a:normAutofit/>
          </a:bodyPr>
          <a:lstStyle>
            <a:lvl1pPr marL="0" indent="0">
              <a:buNone/>
              <a:defRPr sz="20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130FD19-0C12-248F-9C43-D222CBE3C6B1}"/>
              </a:ext>
            </a:extLst>
          </p:cNvPr>
          <p:cNvSpPr>
            <a:spLocks noGrp="1"/>
          </p:cNvSpPr>
          <p:nvPr>
            <p:ph sz="half" idx="2"/>
          </p:nvPr>
        </p:nvSpPr>
        <p:spPr>
          <a:xfrm>
            <a:off x="6240462" y="2205037"/>
            <a:ext cx="5616575" cy="4284663"/>
          </a:xfrm>
        </p:spPr>
        <p:txBody>
          <a:bodyPr rIns="144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0">
            <a:extLst>
              <a:ext uri="{FF2B5EF4-FFF2-40B4-BE49-F238E27FC236}">
                <a16:creationId xmlns:a16="http://schemas.microsoft.com/office/drawing/2014/main" id="{1497E875-4290-ED91-5FC4-EF839AB01AE9}"/>
              </a:ext>
            </a:extLst>
          </p:cNvPr>
          <p:cNvSpPr>
            <a:spLocks noGrp="1"/>
          </p:cNvSpPr>
          <p:nvPr>
            <p:ph type="title" hasCustomPrompt="1"/>
          </p:nvPr>
        </p:nvSpPr>
        <p:spPr>
          <a:xfrm>
            <a:off x="334963" y="260351"/>
            <a:ext cx="11522075" cy="1152524"/>
          </a:xfrm>
        </p:spPr>
        <p:txBody>
          <a:bodyPr/>
          <a:lstStyle/>
          <a:p>
            <a:r>
              <a:rPr lang="en-US" dirty="0"/>
              <a:t>CLICK TO EDIT MASTER TITLE STYLE</a:t>
            </a:r>
            <a:endParaRPr lang="en-GB" dirty="0"/>
          </a:p>
        </p:txBody>
      </p:sp>
      <p:sp>
        <p:nvSpPr>
          <p:cNvPr id="14" name="Picture Placeholder 11">
            <a:extLst>
              <a:ext uri="{FF2B5EF4-FFF2-40B4-BE49-F238E27FC236}">
                <a16:creationId xmlns:a16="http://schemas.microsoft.com/office/drawing/2014/main" id="{B6AE8F5B-DF3D-94DB-9801-4AB70046E18C}"/>
              </a:ext>
            </a:extLst>
          </p:cNvPr>
          <p:cNvSpPr>
            <a:spLocks noGrp="1"/>
          </p:cNvSpPr>
          <p:nvPr>
            <p:ph type="pic" sz="quarter" idx="14"/>
          </p:nvPr>
        </p:nvSpPr>
        <p:spPr>
          <a:xfrm>
            <a:off x="334964" y="1520826"/>
            <a:ext cx="5616576" cy="4968874"/>
          </a:xfrm>
          <a:solidFill>
            <a:schemeClr val="bg2"/>
          </a:solidFill>
        </p:spPr>
        <p:txBody>
          <a:bodyPr/>
          <a:lstStyle>
            <a:lvl1pPr marL="0" indent="0">
              <a:buNone/>
              <a:defRPr/>
            </a:lvl1pPr>
          </a:lstStyle>
          <a:p>
            <a:endParaRPr lang="en-GB"/>
          </a:p>
        </p:txBody>
      </p:sp>
      <p:sp>
        <p:nvSpPr>
          <p:cNvPr id="6" name="Date Placeholder 5">
            <a:extLst>
              <a:ext uri="{FF2B5EF4-FFF2-40B4-BE49-F238E27FC236}">
                <a16:creationId xmlns:a16="http://schemas.microsoft.com/office/drawing/2014/main" id="{5D1CAFF7-C0E3-F030-741B-0CA8D5130F46}"/>
              </a:ext>
            </a:extLst>
          </p:cNvPr>
          <p:cNvSpPr>
            <a:spLocks noGrp="1"/>
          </p:cNvSpPr>
          <p:nvPr>
            <p:ph type="dt" sz="half" idx="15"/>
          </p:nvPr>
        </p:nvSpPr>
        <p:spPr/>
        <p:txBody>
          <a:bodyPr/>
          <a:lstStyle/>
          <a:p>
            <a:fld id="{49E25B6F-1E17-462B-9B51-BE14F38B2D78}" type="datetime1">
              <a:rPr lang="en-GB" smtClean="0"/>
              <a:t>29/04/2025</a:t>
            </a:fld>
            <a:endParaRPr lang="en-GB" dirty="0"/>
          </a:p>
        </p:txBody>
      </p:sp>
      <p:sp>
        <p:nvSpPr>
          <p:cNvPr id="9" name="Footer Placeholder 8">
            <a:extLst>
              <a:ext uri="{FF2B5EF4-FFF2-40B4-BE49-F238E27FC236}">
                <a16:creationId xmlns:a16="http://schemas.microsoft.com/office/drawing/2014/main" id="{4CC458D3-2799-C7DB-1D71-6272B3C13751}"/>
              </a:ext>
            </a:extLst>
          </p:cNvPr>
          <p:cNvSpPr>
            <a:spLocks noGrp="1"/>
          </p:cNvSpPr>
          <p:nvPr>
            <p:ph type="ftr" sz="quarter" idx="16"/>
          </p:nvPr>
        </p:nvSpPr>
        <p:spPr/>
        <p:txBody>
          <a:bodyPr/>
          <a:lstStyle/>
          <a:p>
            <a:r>
              <a:rPr lang="en-GB"/>
              <a:t>Royal Holloway University of London</a:t>
            </a:r>
          </a:p>
        </p:txBody>
      </p:sp>
      <p:sp>
        <p:nvSpPr>
          <p:cNvPr id="10" name="Slide Number Placeholder 9">
            <a:extLst>
              <a:ext uri="{FF2B5EF4-FFF2-40B4-BE49-F238E27FC236}">
                <a16:creationId xmlns:a16="http://schemas.microsoft.com/office/drawing/2014/main" id="{BC9C7D5D-16D7-FC2C-52F2-257FE7116BB6}"/>
              </a:ext>
            </a:extLst>
          </p:cNvPr>
          <p:cNvSpPr>
            <a:spLocks noGrp="1"/>
          </p:cNvSpPr>
          <p:nvPr>
            <p:ph type="sldNum" sz="quarter" idx="17"/>
          </p:nvPr>
        </p:nvSpPr>
        <p:spPr/>
        <p:txBody>
          <a:bodyPr/>
          <a:lstStyle/>
          <a:p>
            <a:fld id="{8CC22EB8-9246-46D0-9F6A-3BC42121F6C4}" type="slidenum">
              <a:rPr lang="en-GB" smtClean="0"/>
              <a:pPr/>
              <a:t>‹#›</a:t>
            </a:fld>
            <a:endParaRPr lang="en-GB" dirty="0"/>
          </a:p>
        </p:txBody>
      </p:sp>
    </p:spTree>
    <p:extLst>
      <p:ext uri="{BB962C8B-B14F-4D97-AF65-F5344CB8AC3E}">
        <p14:creationId xmlns:p14="http://schemas.microsoft.com/office/powerpoint/2010/main" val="933928932"/>
      </p:ext>
    </p:extLst>
  </p:cSld>
  <p:clrMapOvr>
    <a:masterClrMapping/>
  </p:clrMapOvr>
  <p:extLst>
    <p:ext uri="{DCECCB84-F9BA-43D5-87BE-67443E8EF086}">
      <p15:sldGuideLst xmlns:p15="http://schemas.microsoft.com/office/powerpoint/2012/main">
        <p15:guide id="1" orient="horz" pos="1389">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24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C657176-F62C-BF12-E102-4B19C6ADD991}"/>
              </a:ext>
            </a:extLst>
          </p:cNvPr>
          <p:cNvSpPr>
            <a:spLocks noGrp="1"/>
          </p:cNvSpPr>
          <p:nvPr>
            <p:ph type="body" idx="1"/>
          </p:nvPr>
        </p:nvSpPr>
        <p:spPr>
          <a:xfrm>
            <a:off x="334963" y="1520825"/>
            <a:ext cx="3619045" cy="539750"/>
          </a:xfrm>
        </p:spPr>
        <p:txBody>
          <a:bodyPr anchor="t" anchorCtr="0">
            <a:normAutofit/>
          </a:bodyPr>
          <a:lstStyle>
            <a:lvl1pPr marL="0" indent="0">
              <a:buNone/>
              <a:defRPr sz="20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130FD19-0C12-248F-9C43-D222CBE3C6B1}"/>
              </a:ext>
            </a:extLst>
          </p:cNvPr>
          <p:cNvSpPr>
            <a:spLocks noGrp="1"/>
          </p:cNvSpPr>
          <p:nvPr>
            <p:ph sz="half" idx="2"/>
          </p:nvPr>
        </p:nvSpPr>
        <p:spPr>
          <a:xfrm>
            <a:off x="334964" y="2205039"/>
            <a:ext cx="3619045" cy="42846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21F90A2D-8A60-E4A6-63FC-3DE66CB756AB}"/>
              </a:ext>
            </a:extLst>
          </p:cNvPr>
          <p:cNvSpPr>
            <a:spLocks noGrp="1"/>
          </p:cNvSpPr>
          <p:nvPr>
            <p:ph type="body" sz="quarter" idx="3"/>
          </p:nvPr>
        </p:nvSpPr>
        <p:spPr>
          <a:xfrm>
            <a:off x="4231936" y="1520825"/>
            <a:ext cx="3619045" cy="539750"/>
          </a:xfrm>
        </p:spPr>
        <p:txBody>
          <a:bodyPr anchor="t" anchorCtr="0">
            <a:normAutofit/>
          </a:bodyPr>
          <a:lstStyle>
            <a:lvl1pPr marL="0" indent="0">
              <a:buNone/>
              <a:defRPr sz="20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01FEE430-E335-7589-9F9A-1C79EE061613}"/>
              </a:ext>
            </a:extLst>
          </p:cNvPr>
          <p:cNvSpPr>
            <a:spLocks noGrp="1"/>
          </p:cNvSpPr>
          <p:nvPr>
            <p:ph sz="quarter" idx="4"/>
          </p:nvPr>
        </p:nvSpPr>
        <p:spPr>
          <a:xfrm>
            <a:off x="4231936" y="2205039"/>
            <a:ext cx="3619047" cy="42846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7D0AED73-51E3-8A43-62BC-C075444F05E0}"/>
              </a:ext>
            </a:extLst>
          </p:cNvPr>
          <p:cNvSpPr>
            <a:spLocks noGrp="1"/>
          </p:cNvSpPr>
          <p:nvPr>
            <p:ph type="dt" sz="half" idx="10"/>
          </p:nvPr>
        </p:nvSpPr>
        <p:spPr/>
        <p:txBody>
          <a:bodyPr/>
          <a:lstStyle/>
          <a:p>
            <a:fld id="{2CC86972-1422-4391-84FC-CF50BEB37B20}" type="datetime1">
              <a:rPr lang="en-GB" smtClean="0"/>
              <a:t>29/04/2025</a:t>
            </a:fld>
            <a:endParaRPr lang="en-GB"/>
          </a:p>
        </p:txBody>
      </p:sp>
      <p:sp>
        <p:nvSpPr>
          <p:cNvPr id="8" name="Footer Placeholder 7">
            <a:extLst>
              <a:ext uri="{FF2B5EF4-FFF2-40B4-BE49-F238E27FC236}">
                <a16:creationId xmlns:a16="http://schemas.microsoft.com/office/drawing/2014/main" id="{039EE200-B67C-85FF-1CEC-145988F15562}"/>
              </a:ext>
            </a:extLst>
          </p:cNvPr>
          <p:cNvSpPr>
            <a:spLocks noGrp="1"/>
          </p:cNvSpPr>
          <p:nvPr>
            <p:ph type="ftr" sz="quarter" idx="11"/>
          </p:nvPr>
        </p:nvSpPr>
        <p:spPr/>
        <p:txBody>
          <a:bodyPr/>
          <a:lstStyle/>
          <a:p>
            <a:r>
              <a:rPr lang="en-GB"/>
              <a:t>Royal Holloway University of London</a:t>
            </a:r>
          </a:p>
        </p:txBody>
      </p:sp>
      <p:sp>
        <p:nvSpPr>
          <p:cNvPr id="9" name="Slide Number Placeholder 8">
            <a:extLst>
              <a:ext uri="{FF2B5EF4-FFF2-40B4-BE49-F238E27FC236}">
                <a16:creationId xmlns:a16="http://schemas.microsoft.com/office/drawing/2014/main" id="{C7D19164-4714-6FBC-6331-64B35B9C288D}"/>
              </a:ext>
            </a:extLst>
          </p:cNvPr>
          <p:cNvSpPr>
            <a:spLocks noGrp="1"/>
          </p:cNvSpPr>
          <p:nvPr>
            <p:ph type="sldNum" sz="quarter" idx="12"/>
          </p:nvPr>
        </p:nvSpPr>
        <p:spPr/>
        <p:txBody>
          <a:bodyPr/>
          <a:lstStyle/>
          <a:p>
            <a:fld id="{8CC22EB8-9246-46D0-9F6A-3BC42121F6C4}" type="slidenum">
              <a:rPr lang="en-GB" smtClean="0"/>
              <a:t>‹#›</a:t>
            </a:fld>
            <a:endParaRPr lang="en-GB"/>
          </a:p>
        </p:txBody>
      </p:sp>
      <p:sp>
        <p:nvSpPr>
          <p:cNvPr id="11" name="Title 10">
            <a:extLst>
              <a:ext uri="{FF2B5EF4-FFF2-40B4-BE49-F238E27FC236}">
                <a16:creationId xmlns:a16="http://schemas.microsoft.com/office/drawing/2014/main" id="{1497E875-4290-ED91-5FC4-EF839AB01AE9}"/>
              </a:ext>
            </a:extLst>
          </p:cNvPr>
          <p:cNvSpPr>
            <a:spLocks noGrp="1"/>
          </p:cNvSpPr>
          <p:nvPr>
            <p:ph type="title" hasCustomPrompt="1"/>
          </p:nvPr>
        </p:nvSpPr>
        <p:spPr/>
        <p:txBody>
          <a:bodyPr/>
          <a:lstStyle/>
          <a:p>
            <a:r>
              <a:rPr lang="en-US" dirty="0"/>
              <a:t>CLICK TO EDIT MASTER TITLE STYLE</a:t>
            </a:r>
            <a:endParaRPr lang="en-GB" dirty="0"/>
          </a:p>
        </p:txBody>
      </p:sp>
      <p:sp>
        <p:nvSpPr>
          <p:cNvPr id="2" name="Text Placeholder 4">
            <a:extLst>
              <a:ext uri="{FF2B5EF4-FFF2-40B4-BE49-F238E27FC236}">
                <a16:creationId xmlns:a16="http://schemas.microsoft.com/office/drawing/2014/main" id="{EE2409BA-3AE8-F2EE-E0D5-1A86F5A4C1F9}"/>
              </a:ext>
            </a:extLst>
          </p:cNvPr>
          <p:cNvSpPr>
            <a:spLocks noGrp="1"/>
          </p:cNvSpPr>
          <p:nvPr>
            <p:ph type="body" sz="quarter" idx="13"/>
          </p:nvPr>
        </p:nvSpPr>
        <p:spPr>
          <a:xfrm>
            <a:off x="8237989" y="1520824"/>
            <a:ext cx="3619045" cy="539750"/>
          </a:xfrm>
        </p:spPr>
        <p:txBody>
          <a:bodyPr anchor="t" anchorCtr="0">
            <a:normAutofit/>
          </a:bodyPr>
          <a:lstStyle>
            <a:lvl1pPr marL="0" indent="0">
              <a:buNone/>
              <a:defRPr sz="20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Content Placeholder 5">
            <a:extLst>
              <a:ext uri="{FF2B5EF4-FFF2-40B4-BE49-F238E27FC236}">
                <a16:creationId xmlns:a16="http://schemas.microsoft.com/office/drawing/2014/main" id="{5C85E9AA-570F-D3CD-750D-D04D57BC405E}"/>
              </a:ext>
            </a:extLst>
          </p:cNvPr>
          <p:cNvSpPr>
            <a:spLocks noGrp="1"/>
          </p:cNvSpPr>
          <p:nvPr>
            <p:ph sz="quarter" idx="14"/>
          </p:nvPr>
        </p:nvSpPr>
        <p:spPr>
          <a:xfrm>
            <a:off x="8237989" y="2205038"/>
            <a:ext cx="3619047" cy="42846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909948002"/>
      </p:ext>
    </p:extLst>
  </p:cSld>
  <p:clrMapOvr>
    <a:masterClrMapping/>
  </p:clrMapOvr>
  <p:extLst>
    <p:ext uri="{DCECCB84-F9BA-43D5-87BE-67443E8EF086}">
      <p15:sldGuideLst xmlns:p15="http://schemas.microsoft.com/office/powerpoint/2012/main">
        <p15:guide id="1" orient="horz" pos="1389">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26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7D0AED73-51E3-8A43-62BC-C075444F05E0}"/>
              </a:ext>
            </a:extLst>
          </p:cNvPr>
          <p:cNvSpPr>
            <a:spLocks noGrp="1"/>
          </p:cNvSpPr>
          <p:nvPr>
            <p:ph type="dt" sz="half" idx="10"/>
          </p:nvPr>
        </p:nvSpPr>
        <p:spPr/>
        <p:txBody>
          <a:bodyPr/>
          <a:lstStyle/>
          <a:p>
            <a:fld id="{2CC86972-1422-4391-84FC-CF50BEB37B20}" type="datetime1">
              <a:rPr lang="en-GB" smtClean="0"/>
              <a:t>29/04/2025</a:t>
            </a:fld>
            <a:endParaRPr lang="en-GB"/>
          </a:p>
        </p:txBody>
      </p:sp>
      <p:sp>
        <p:nvSpPr>
          <p:cNvPr id="8" name="Footer Placeholder 7">
            <a:extLst>
              <a:ext uri="{FF2B5EF4-FFF2-40B4-BE49-F238E27FC236}">
                <a16:creationId xmlns:a16="http://schemas.microsoft.com/office/drawing/2014/main" id="{039EE200-B67C-85FF-1CEC-145988F15562}"/>
              </a:ext>
            </a:extLst>
          </p:cNvPr>
          <p:cNvSpPr>
            <a:spLocks noGrp="1"/>
          </p:cNvSpPr>
          <p:nvPr>
            <p:ph type="ftr" sz="quarter" idx="11"/>
          </p:nvPr>
        </p:nvSpPr>
        <p:spPr/>
        <p:txBody>
          <a:bodyPr/>
          <a:lstStyle/>
          <a:p>
            <a:r>
              <a:rPr lang="en-GB"/>
              <a:t>Royal Holloway University of London</a:t>
            </a:r>
          </a:p>
        </p:txBody>
      </p:sp>
      <p:sp>
        <p:nvSpPr>
          <p:cNvPr id="9" name="Slide Number Placeholder 8">
            <a:extLst>
              <a:ext uri="{FF2B5EF4-FFF2-40B4-BE49-F238E27FC236}">
                <a16:creationId xmlns:a16="http://schemas.microsoft.com/office/drawing/2014/main" id="{C7D19164-4714-6FBC-6331-64B35B9C288D}"/>
              </a:ext>
            </a:extLst>
          </p:cNvPr>
          <p:cNvSpPr>
            <a:spLocks noGrp="1"/>
          </p:cNvSpPr>
          <p:nvPr>
            <p:ph type="sldNum" sz="quarter" idx="12"/>
          </p:nvPr>
        </p:nvSpPr>
        <p:spPr/>
        <p:txBody>
          <a:bodyPr/>
          <a:lstStyle/>
          <a:p>
            <a:fld id="{8CC22EB8-9246-46D0-9F6A-3BC42121F6C4}" type="slidenum">
              <a:rPr lang="en-GB" smtClean="0"/>
              <a:t>‹#›</a:t>
            </a:fld>
            <a:endParaRPr lang="en-GB"/>
          </a:p>
        </p:txBody>
      </p:sp>
      <p:sp>
        <p:nvSpPr>
          <p:cNvPr id="11" name="Title 10">
            <a:extLst>
              <a:ext uri="{FF2B5EF4-FFF2-40B4-BE49-F238E27FC236}">
                <a16:creationId xmlns:a16="http://schemas.microsoft.com/office/drawing/2014/main" id="{1497E875-4290-ED91-5FC4-EF839AB01AE9}"/>
              </a:ext>
            </a:extLst>
          </p:cNvPr>
          <p:cNvSpPr>
            <a:spLocks noGrp="1"/>
          </p:cNvSpPr>
          <p:nvPr>
            <p:ph type="title" hasCustomPrompt="1"/>
          </p:nvPr>
        </p:nvSpPr>
        <p:spPr/>
        <p:txBody>
          <a:bodyPr/>
          <a:lstStyle/>
          <a:p>
            <a:r>
              <a:rPr lang="en-US" dirty="0"/>
              <a:t>CLICK TO EDIT MASTER TITLE STYLE</a:t>
            </a:r>
            <a:endParaRPr lang="en-GB" dirty="0"/>
          </a:p>
        </p:txBody>
      </p:sp>
      <p:sp>
        <p:nvSpPr>
          <p:cNvPr id="12" name="Rectangle 11">
            <a:extLst>
              <a:ext uri="{FF2B5EF4-FFF2-40B4-BE49-F238E27FC236}">
                <a16:creationId xmlns:a16="http://schemas.microsoft.com/office/drawing/2014/main" id="{9EAA1DA9-8EDA-71DE-99D6-16CF5B115860}"/>
              </a:ext>
            </a:extLst>
          </p:cNvPr>
          <p:cNvSpPr/>
          <p:nvPr userDrawn="1"/>
        </p:nvSpPr>
        <p:spPr>
          <a:xfrm>
            <a:off x="-36946" y="2469039"/>
            <a:ext cx="12228946" cy="16520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pic>
        <p:nvPicPr>
          <p:cNvPr id="29" name="Picture 28" descr="A black and blue square with a black background&#10;&#10;Description automatically generated">
            <a:extLst>
              <a:ext uri="{FF2B5EF4-FFF2-40B4-BE49-F238E27FC236}">
                <a16:creationId xmlns:a16="http://schemas.microsoft.com/office/drawing/2014/main" id="{1BD7A3E2-CB2D-7D00-D20A-DD1B736FDBC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34963" y="2613139"/>
            <a:ext cx="1353232" cy="1363899"/>
          </a:xfrm>
          <a:prstGeom prst="rect">
            <a:avLst/>
          </a:prstGeom>
        </p:spPr>
      </p:pic>
      <p:pic>
        <p:nvPicPr>
          <p:cNvPr id="32" name="Picture 31" descr="A black and blue square with a black background&#10;&#10;Description automatically generated">
            <a:extLst>
              <a:ext uri="{FF2B5EF4-FFF2-40B4-BE49-F238E27FC236}">
                <a16:creationId xmlns:a16="http://schemas.microsoft.com/office/drawing/2014/main" id="{E11B4085-346C-675D-635B-D7AC5B09BB9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029770" y="2613139"/>
            <a:ext cx="1353232" cy="1363899"/>
          </a:xfrm>
          <a:prstGeom prst="rect">
            <a:avLst/>
          </a:prstGeom>
        </p:spPr>
      </p:pic>
      <p:pic>
        <p:nvPicPr>
          <p:cNvPr id="35" name="Picture 34" descr="A black and blue square with a black background&#10;&#10;Description automatically generated">
            <a:extLst>
              <a:ext uri="{FF2B5EF4-FFF2-40B4-BE49-F238E27FC236}">
                <a16:creationId xmlns:a16="http://schemas.microsoft.com/office/drawing/2014/main" id="{369035FF-CF17-EC4A-1577-E385113361E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724577" y="2613139"/>
            <a:ext cx="1353232" cy="1363899"/>
          </a:xfrm>
          <a:prstGeom prst="rect">
            <a:avLst/>
          </a:prstGeom>
        </p:spPr>
      </p:pic>
      <p:pic>
        <p:nvPicPr>
          <p:cNvPr id="38" name="Picture 37" descr="A black and blue square with a black background&#10;&#10;Description automatically generated">
            <a:extLst>
              <a:ext uri="{FF2B5EF4-FFF2-40B4-BE49-F238E27FC236}">
                <a16:creationId xmlns:a16="http://schemas.microsoft.com/office/drawing/2014/main" id="{85C8BD6C-4F23-FAA4-7F48-977D1D055C8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419384" y="2613139"/>
            <a:ext cx="1353232" cy="1363899"/>
          </a:xfrm>
          <a:prstGeom prst="rect">
            <a:avLst/>
          </a:prstGeom>
        </p:spPr>
      </p:pic>
      <p:pic>
        <p:nvPicPr>
          <p:cNvPr id="41" name="Picture 40" descr="A black and blue square with a black background&#10;&#10;Description automatically generated">
            <a:extLst>
              <a:ext uri="{FF2B5EF4-FFF2-40B4-BE49-F238E27FC236}">
                <a16:creationId xmlns:a16="http://schemas.microsoft.com/office/drawing/2014/main" id="{C8F35707-24DA-CB4D-A4CE-47EDA8F921A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114191" y="2613139"/>
            <a:ext cx="1353232" cy="1363899"/>
          </a:xfrm>
          <a:prstGeom prst="rect">
            <a:avLst/>
          </a:prstGeom>
        </p:spPr>
      </p:pic>
      <p:pic>
        <p:nvPicPr>
          <p:cNvPr id="44" name="Picture 43" descr="A black and blue square with a black background&#10;&#10;Description automatically generated">
            <a:extLst>
              <a:ext uri="{FF2B5EF4-FFF2-40B4-BE49-F238E27FC236}">
                <a16:creationId xmlns:a16="http://schemas.microsoft.com/office/drawing/2014/main" id="{C3485DDC-A3CF-CADA-DBC1-B9BE5E5808D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808998" y="2613139"/>
            <a:ext cx="1353232" cy="1363899"/>
          </a:xfrm>
          <a:prstGeom prst="rect">
            <a:avLst/>
          </a:prstGeom>
        </p:spPr>
      </p:pic>
      <p:pic>
        <p:nvPicPr>
          <p:cNvPr id="47" name="Picture 46" descr="A black and blue square with a black background&#10;&#10;Description automatically generated">
            <a:extLst>
              <a:ext uri="{FF2B5EF4-FFF2-40B4-BE49-F238E27FC236}">
                <a16:creationId xmlns:a16="http://schemas.microsoft.com/office/drawing/2014/main" id="{D722FD4E-E9B4-6A31-A48F-B00B5293880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03805" y="2613139"/>
            <a:ext cx="1353232" cy="1363899"/>
          </a:xfrm>
          <a:prstGeom prst="rect">
            <a:avLst/>
          </a:prstGeom>
        </p:spPr>
      </p:pic>
      <p:sp>
        <p:nvSpPr>
          <p:cNvPr id="51" name="Text Placeholder 49">
            <a:extLst>
              <a:ext uri="{FF2B5EF4-FFF2-40B4-BE49-F238E27FC236}">
                <a16:creationId xmlns:a16="http://schemas.microsoft.com/office/drawing/2014/main" id="{FF17EDDF-155E-B363-8797-81F32C661D85}"/>
              </a:ext>
            </a:extLst>
          </p:cNvPr>
          <p:cNvSpPr>
            <a:spLocks noGrp="1"/>
          </p:cNvSpPr>
          <p:nvPr>
            <p:ph type="body" sz="quarter" idx="14"/>
          </p:nvPr>
        </p:nvSpPr>
        <p:spPr>
          <a:xfrm>
            <a:off x="2052722" y="1153529"/>
            <a:ext cx="1353232" cy="1140869"/>
          </a:xfrm>
          <a:noFill/>
        </p:spPr>
        <p:txBody>
          <a:bodyPr wrap="square" lIns="0" rIns="0" rtlCol="0" anchor="b" anchorCtr="0">
            <a:noAutofit/>
          </a:bodyPr>
          <a:lstStyle>
            <a:lvl1pPr>
              <a:defRPr kumimoji="0" lang="en-US" sz="1200" b="1" i="0" u="none" strike="noStrike" cap="none" spc="0" normalizeH="0" baseline="0" dirty="0" smtClean="0">
                <a:ln>
                  <a:noFill/>
                </a:ln>
                <a:solidFill>
                  <a:srgbClr val="202A30"/>
                </a:solidFill>
                <a:effectLst/>
                <a:uLnTx/>
                <a:uFillTx/>
                <a:latin typeface="Arial"/>
              </a:defRPr>
            </a:lvl1pPr>
          </a:lstStyle>
          <a:p>
            <a:pPr marL="0" marR="0" lvl="0" indent="0" fontAlgn="auto">
              <a:spcBef>
                <a:spcPts val="0"/>
              </a:spcBef>
              <a:spcAft>
                <a:spcPts val="0"/>
              </a:spcAft>
              <a:buClrTx/>
              <a:buSzTx/>
              <a:buFontTx/>
              <a:buNone/>
              <a:tabLst/>
            </a:pPr>
            <a:r>
              <a:rPr lang="en-US" dirty="0"/>
              <a:t>Click to edit Master text styles</a:t>
            </a:r>
          </a:p>
        </p:txBody>
      </p:sp>
      <p:sp>
        <p:nvSpPr>
          <p:cNvPr id="52" name="Text Placeholder 49">
            <a:extLst>
              <a:ext uri="{FF2B5EF4-FFF2-40B4-BE49-F238E27FC236}">
                <a16:creationId xmlns:a16="http://schemas.microsoft.com/office/drawing/2014/main" id="{B2EF3F92-3B9D-D6C7-49E8-9B097CBB724C}"/>
              </a:ext>
            </a:extLst>
          </p:cNvPr>
          <p:cNvSpPr>
            <a:spLocks noGrp="1"/>
          </p:cNvSpPr>
          <p:nvPr>
            <p:ph type="body" sz="quarter" idx="15"/>
          </p:nvPr>
        </p:nvSpPr>
        <p:spPr>
          <a:xfrm>
            <a:off x="5484869" y="1153529"/>
            <a:ext cx="1353232" cy="1140869"/>
          </a:xfrm>
          <a:noFill/>
        </p:spPr>
        <p:txBody>
          <a:bodyPr wrap="square" lIns="0" rIns="0" rtlCol="0" anchor="b" anchorCtr="0">
            <a:noAutofit/>
          </a:bodyPr>
          <a:lstStyle>
            <a:lvl1pPr>
              <a:defRPr kumimoji="0" lang="en-US" sz="1200" b="1" i="0" u="none" strike="noStrike" cap="none" spc="0" normalizeH="0" baseline="0" dirty="0" smtClean="0">
                <a:ln>
                  <a:noFill/>
                </a:ln>
                <a:solidFill>
                  <a:srgbClr val="202A30"/>
                </a:solidFill>
                <a:effectLst/>
                <a:uLnTx/>
                <a:uFillTx/>
                <a:latin typeface="Arial"/>
              </a:defRPr>
            </a:lvl1pPr>
          </a:lstStyle>
          <a:p>
            <a:pPr marL="0" marR="0" lvl="0" indent="0" fontAlgn="auto">
              <a:spcBef>
                <a:spcPts val="0"/>
              </a:spcBef>
              <a:spcAft>
                <a:spcPts val="0"/>
              </a:spcAft>
              <a:buClrTx/>
              <a:buSzTx/>
              <a:buFontTx/>
              <a:buNone/>
              <a:tabLst/>
            </a:pPr>
            <a:r>
              <a:rPr lang="en-US" dirty="0"/>
              <a:t>Click to edit Master text styles</a:t>
            </a:r>
          </a:p>
        </p:txBody>
      </p:sp>
      <p:sp>
        <p:nvSpPr>
          <p:cNvPr id="55" name="Text Placeholder 49">
            <a:extLst>
              <a:ext uri="{FF2B5EF4-FFF2-40B4-BE49-F238E27FC236}">
                <a16:creationId xmlns:a16="http://schemas.microsoft.com/office/drawing/2014/main" id="{64F47019-E759-0A5E-5F7C-A8638E5D15D6}"/>
              </a:ext>
            </a:extLst>
          </p:cNvPr>
          <p:cNvSpPr>
            <a:spLocks noGrp="1"/>
          </p:cNvSpPr>
          <p:nvPr>
            <p:ph type="body" sz="quarter" idx="16"/>
          </p:nvPr>
        </p:nvSpPr>
        <p:spPr>
          <a:xfrm>
            <a:off x="8808998" y="1099345"/>
            <a:ext cx="1353232" cy="1195053"/>
          </a:xfrm>
          <a:noFill/>
        </p:spPr>
        <p:txBody>
          <a:bodyPr wrap="square" lIns="0" rIns="0" rtlCol="0" anchor="b" anchorCtr="0">
            <a:noAutofit/>
          </a:bodyPr>
          <a:lstStyle>
            <a:lvl1pPr>
              <a:defRPr kumimoji="0" lang="en-US" sz="1200" b="1" i="0" u="none" strike="noStrike" cap="none" spc="0" normalizeH="0" baseline="0" dirty="0" smtClean="0">
                <a:ln>
                  <a:noFill/>
                </a:ln>
                <a:solidFill>
                  <a:srgbClr val="202A30"/>
                </a:solidFill>
                <a:effectLst/>
                <a:uLnTx/>
                <a:uFillTx/>
                <a:latin typeface="Arial"/>
              </a:defRPr>
            </a:lvl1pPr>
          </a:lstStyle>
          <a:p>
            <a:pPr marL="0" marR="0" lvl="0" indent="0" fontAlgn="auto">
              <a:spcBef>
                <a:spcPts val="0"/>
              </a:spcBef>
              <a:spcAft>
                <a:spcPts val="0"/>
              </a:spcAft>
              <a:buClrTx/>
              <a:buSzTx/>
              <a:buFontTx/>
              <a:buNone/>
              <a:tabLst/>
            </a:pPr>
            <a:r>
              <a:rPr lang="en-US" dirty="0"/>
              <a:t>Click to edit Master text styles</a:t>
            </a:r>
          </a:p>
        </p:txBody>
      </p:sp>
      <p:sp>
        <p:nvSpPr>
          <p:cNvPr id="59" name="Text Placeholder 49">
            <a:extLst>
              <a:ext uri="{FF2B5EF4-FFF2-40B4-BE49-F238E27FC236}">
                <a16:creationId xmlns:a16="http://schemas.microsoft.com/office/drawing/2014/main" id="{11219A8D-B7AE-B79D-D4A1-C64E129C21F0}"/>
              </a:ext>
            </a:extLst>
          </p:cNvPr>
          <p:cNvSpPr>
            <a:spLocks noGrp="1"/>
          </p:cNvSpPr>
          <p:nvPr>
            <p:ph type="body" sz="quarter" idx="17"/>
          </p:nvPr>
        </p:nvSpPr>
        <p:spPr>
          <a:xfrm>
            <a:off x="384594" y="4255548"/>
            <a:ext cx="1353232" cy="1140869"/>
          </a:xfrm>
          <a:noFill/>
        </p:spPr>
        <p:txBody>
          <a:bodyPr wrap="square" lIns="0" rIns="0" rtlCol="0" anchor="t" anchorCtr="0">
            <a:noAutofit/>
          </a:bodyPr>
          <a:lstStyle>
            <a:lvl1pPr>
              <a:defRPr kumimoji="0" lang="en-US" sz="1200" b="1" i="0" u="none" strike="noStrike" cap="none" spc="0" normalizeH="0" baseline="0" dirty="0" smtClean="0">
                <a:ln>
                  <a:noFill/>
                </a:ln>
                <a:solidFill>
                  <a:srgbClr val="202A30"/>
                </a:solidFill>
                <a:effectLst/>
                <a:uLnTx/>
                <a:uFillTx/>
                <a:latin typeface="Arial"/>
              </a:defRPr>
            </a:lvl1pPr>
          </a:lstStyle>
          <a:p>
            <a:pPr marL="0" marR="0" lvl="0" indent="0" fontAlgn="auto">
              <a:spcBef>
                <a:spcPts val="0"/>
              </a:spcBef>
              <a:spcAft>
                <a:spcPts val="0"/>
              </a:spcAft>
              <a:buClrTx/>
              <a:buSzTx/>
              <a:buFontTx/>
              <a:buNone/>
              <a:tabLst/>
            </a:pPr>
            <a:r>
              <a:rPr lang="en-US" dirty="0"/>
              <a:t>Click to edit Master text styles</a:t>
            </a:r>
          </a:p>
        </p:txBody>
      </p:sp>
      <p:sp>
        <p:nvSpPr>
          <p:cNvPr id="60" name="Text Placeholder 49">
            <a:extLst>
              <a:ext uri="{FF2B5EF4-FFF2-40B4-BE49-F238E27FC236}">
                <a16:creationId xmlns:a16="http://schemas.microsoft.com/office/drawing/2014/main" id="{6692E4C6-D5A2-A60F-B07C-B65728D77D86}"/>
              </a:ext>
            </a:extLst>
          </p:cNvPr>
          <p:cNvSpPr>
            <a:spLocks noGrp="1"/>
          </p:cNvSpPr>
          <p:nvPr>
            <p:ph type="body" sz="quarter" idx="18"/>
          </p:nvPr>
        </p:nvSpPr>
        <p:spPr>
          <a:xfrm>
            <a:off x="3816741" y="4255548"/>
            <a:ext cx="1353232" cy="1140869"/>
          </a:xfrm>
          <a:noFill/>
        </p:spPr>
        <p:txBody>
          <a:bodyPr wrap="square" lIns="0" rIns="0" rtlCol="0" anchor="t" anchorCtr="0">
            <a:noAutofit/>
          </a:bodyPr>
          <a:lstStyle>
            <a:lvl1pPr>
              <a:defRPr kumimoji="0" lang="en-US" sz="1200" b="1" i="0" u="none" strike="noStrike" cap="none" spc="0" normalizeH="0" baseline="0" dirty="0" smtClean="0">
                <a:ln>
                  <a:noFill/>
                </a:ln>
                <a:solidFill>
                  <a:srgbClr val="202A30"/>
                </a:solidFill>
                <a:effectLst/>
                <a:uLnTx/>
                <a:uFillTx/>
                <a:latin typeface="Arial"/>
              </a:defRPr>
            </a:lvl1pPr>
          </a:lstStyle>
          <a:p>
            <a:pPr marL="0" marR="0" lvl="0" indent="0" fontAlgn="auto">
              <a:spcBef>
                <a:spcPts val="0"/>
              </a:spcBef>
              <a:spcAft>
                <a:spcPts val="0"/>
              </a:spcAft>
              <a:buClrTx/>
              <a:buSzTx/>
              <a:buFontTx/>
              <a:buNone/>
              <a:tabLst/>
            </a:pPr>
            <a:r>
              <a:rPr lang="en-US" dirty="0"/>
              <a:t>Click to edit Master text styles</a:t>
            </a:r>
          </a:p>
        </p:txBody>
      </p:sp>
      <p:sp>
        <p:nvSpPr>
          <p:cNvPr id="61" name="Text Placeholder 49">
            <a:extLst>
              <a:ext uri="{FF2B5EF4-FFF2-40B4-BE49-F238E27FC236}">
                <a16:creationId xmlns:a16="http://schemas.microsoft.com/office/drawing/2014/main" id="{7DE8F982-ACCE-EE4D-262E-18C146F6320A}"/>
              </a:ext>
            </a:extLst>
          </p:cNvPr>
          <p:cNvSpPr>
            <a:spLocks noGrp="1"/>
          </p:cNvSpPr>
          <p:nvPr>
            <p:ph type="body" sz="quarter" idx="19"/>
          </p:nvPr>
        </p:nvSpPr>
        <p:spPr>
          <a:xfrm>
            <a:off x="7140870" y="4201364"/>
            <a:ext cx="1353232" cy="1195053"/>
          </a:xfrm>
          <a:noFill/>
        </p:spPr>
        <p:txBody>
          <a:bodyPr wrap="square" lIns="0" rIns="0" rtlCol="0" anchor="t" anchorCtr="0">
            <a:noAutofit/>
          </a:bodyPr>
          <a:lstStyle>
            <a:lvl1pPr>
              <a:defRPr kumimoji="0" lang="en-US" sz="1200" b="1" i="0" u="none" strike="noStrike" cap="none" spc="0" normalizeH="0" baseline="0" dirty="0" smtClean="0">
                <a:ln>
                  <a:noFill/>
                </a:ln>
                <a:solidFill>
                  <a:srgbClr val="202A30"/>
                </a:solidFill>
                <a:effectLst/>
                <a:uLnTx/>
                <a:uFillTx/>
                <a:latin typeface="Arial"/>
              </a:defRPr>
            </a:lvl1pPr>
          </a:lstStyle>
          <a:p>
            <a:pPr marL="0" marR="0" lvl="0" indent="0" fontAlgn="auto">
              <a:spcBef>
                <a:spcPts val="0"/>
              </a:spcBef>
              <a:spcAft>
                <a:spcPts val="0"/>
              </a:spcAft>
              <a:buClrTx/>
              <a:buSzTx/>
              <a:buFontTx/>
              <a:buNone/>
              <a:tabLst/>
            </a:pPr>
            <a:r>
              <a:rPr lang="en-US" dirty="0"/>
              <a:t>Click to edit Master text styles</a:t>
            </a:r>
          </a:p>
        </p:txBody>
      </p:sp>
      <p:sp>
        <p:nvSpPr>
          <p:cNvPr id="62" name="Text Placeholder 49">
            <a:extLst>
              <a:ext uri="{FF2B5EF4-FFF2-40B4-BE49-F238E27FC236}">
                <a16:creationId xmlns:a16="http://schemas.microsoft.com/office/drawing/2014/main" id="{6D0620F1-3A83-58F1-7A65-9D76853C06D5}"/>
              </a:ext>
            </a:extLst>
          </p:cNvPr>
          <p:cNvSpPr>
            <a:spLocks noGrp="1"/>
          </p:cNvSpPr>
          <p:nvPr>
            <p:ph type="body" sz="quarter" idx="20"/>
          </p:nvPr>
        </p:nvSpPr>
        <p:spPr>
          <a:xfrm>
            <a:off x="10487443" y="4228455"/>
            <a:ext cx="1353232" cy="1195053"/>
          </a:xfrm>
          <a:noFill/>
        </p:spPr>
        <p:txBody>
          <a:bodyPr wrap="square" lIns="0" rIns="0" rtlCol="0" anchor="t" anchorCtr="0">
            <a:noAutofit/>
          </a:bodyPr>
          <a:lstStyle>
            <a:lvl1pPr>
              <a:defRPr kumimoji="0" lang="en-US" sz="1200" b="1" i="0" u="none" strike="noStrike" cap="none" spc="0" normalizeH="0" baseline="0" dirty="0" smtClean="0">
                <a:ln>
                  <a:noFill/>
                </a:ln>
                <a:solidFill>
                  <a:srgbClr val="202A30"/>
                </a:solidFill>
                <a:effectLst/>
                <a:uLnTx/>
                <a:uFillTx/>
                <a:latin typeface="Arial"/>
              </a:defRPr>
            </a:lvl1pPr>
          </a:lstStyle>
          <a:p>
            <a:pPr marL="0" marR="0" lvl="0" indent="0" fontAlgn="auto">
              <a:spcBef>
                <a:spcPts val="0"/>
              </a:spcBef>
              <a:spcAft>
                <a:spcPts val="0"/>
              </a:spcAft>
              <a:buClrTx/>
              <a:buSzTx/>
              <a:buFontTx/>
              <a:buNone/>
              <a:tabLst/>
            </a:pPr>
            <a:r>
              <a:rPr lang="en-US" dirty="0"/>
              <a:t>Click to edit Master text styles</a:t>
            </a:r>
          </a:p>
        </p:txBody>
      </p:sp>
      <p:sp>
        <p:nvSpPr>
          <p:cNvPr id="66" name="Text Placeholder 65">
            <a:extLst>
              <a:ext uri="{FF2B5EF4-FFF2-40B4-BE49-F238E27FC236}">
                <a16:creationId xmlns:a16="http://schemas.microsoft.com/office/drawing/2014/main" id="{64B0AF79-79DF-5FAD-2883-FCCDB345CA1D}"/>
              </a:ext>
            </a:extLst>
          </p:cNvPr>
          <p:cNvSpPr>
            <a:spLocks noGrp="1"/>
          </p:cNvSpPr>
          <p:nvPr>
            <p:ph type="body" sz="quarter" idx="21" hasCustomPrompt="1"/>
          </p:nvPr>
        </p:nvSpPr>
        <p:spPr>
          <a:xfrm>
            <a:off x="461963" y="2742638"/>
            <a:ext cx="1081087" cy="1104900"/>
          </a:xfrm>
          <a:noFill/>
          <a:ln>
            <a:noFill/>
          </a:ln>
        </p:spPr>
        <p:txBody>
          <a:bodyPr wrap="none" anchor="ctr" anchorCtr="0">
            <a:noAutofit/>
          </a:bodyPr>
          <a:lstStyle>
            <a:lvl1pPr marL="0" indent="0" algn="ctr">
              <a:buNone/>
              <a:defRPr sz="3600" b="1">
                <a:latin typeface="+mj-lt"/>
              </a:defRPr>
            </a:lvl1pPr>
          </a:lstStyle>
          <a:p>
            <a:pPr lvl="0"/>
            <a:r>
              <a:rPr lang="en-US" dirty="0"/>
              <a:t>1800s</a:t>
            </a:r>
          </a:p>
        </p:txBody>
      </p:sp>
      <p:sp>
        <p:nvSpPr>
          <p:cNvPr id="68" name="Text Placeholder 65">
            <a:extLst>
              <a:ext uri="{FF2B5EF4-FFF2-40B4-BE49-F238E27FC236}">
                <a16:creationId xmlns:a16="http://schemas.microsoft.com/office/drawing/2014/main" id="{1E1F0C87-488F-39C7-3973-55A02FAE36C3}"/>
              </a:ext>
            </a:extLst>
          </p:cNvPr>
          <p:cNvSpPr>
            <a:spLocks noGrp="1"/>
          </p:cNvSpPr>
          <p:nvPr>
            <p:ph type="body" sz="quarter" idx="22" hasCustomPrompt="1"/>
          </p:nvPr>
        </p:nvSpPr>
        <p:spPr>
          <a:xfrm>
            <a:off x="2158282" y="2742638"/>
            <a:ext cx="1081087" cy="1104900"/>
          </a:xfrm>
          <a:noFill/>
          <a:ln>
            <a:noFill/>
          </a:ln>
        </p:spPr>
        <p:txBody>
          <a:bodyPr wrap="none" anchor="ctr" anchorCtr="0">
            <a:noAutofit/>
          </a:bodyPr>
          <a:lstStyle>
            <a:lvl1pPr marL="0" indent="0" algn="ctr">
              <a:buNone/>
              <a:defRPr sz="3600" b="1">
                <a:latin typeface="+mj-lt"/>
              </a:defRPr>
            </a:lvl1pPr>
          </a:lstStyle>
          <a:p>
            <a:pPr lvl="0"/>
            <a:r>
              <a:rPr lang="en-US" dirty="0"/>
              <a:t>1886</a:t>
            </a:r>
          </a:p>
        </p:txBody>
      </p:sp>
      <p:sp>
        <p:nvSpPr>
          <p:cNvPr id="70" name="Text Placeholder 65">
            <a:extLst>
              <a:ext uri="{FF2B5EF4-FFF2-40B4-BE49-F238E27FC236}">
                <a16:creationId xmlns:a16="http://schemas.microsoft.com/office/drawing/2014/main" id="{AEE95F9A-CDD9-7E24-AF16-B109496743E4}"/>
              </a:ext>
            </a:extLst>
          </p:cNvPr>
          <p:cNvSpPr>
            <a:spLocks noGrp="1"/>
          </p:cNvSpPr>
          <p:nvPr>
            <p:ph type="body" sz="quarter" idx="23" hasCustomPrompt="1"/>
          </p:nvPr>
        </p:nvSpPr>
        <p:spPr>
          <a:xfrm>
            <a:off x="3854601" y="2742638"/>
            <a:ext cx="1081087" cy="1104900"/>
          </a:xfrm>
          <a:noFill/>
          <a:ln>
            <a:noFill/>
          </a:ln>
        </p:spPr>
        <p:txBody>
          <a:bodyPr wrap="none" anchor="ctr" anchorCtr="0">
            <a:noAutofit/>
          </a:bodyPr>
          <a:lstStyle>
            <a:lvl1pPr marL="0" indent="0" algn="ctr">
              <a:buNone/>
              <a:defRPr sz="3600" b="1">
                <a:latin typeface="+mj-lt"/>
              </a:defRPr>
            </a:lvl1pPr>
          </a:lstStyle>
          <a:p>
            <a:pPr lvl="0"/>
            <a:r>
              <a:rPr lang="en-US" dirty="0"/>
              <a:t>1900</a:t>
            </a:r>
          </a:p>
        </p:txBody>
      </p:sp>
      <p:sp>
        <p:nvSpPr>
          <p:cNvPr id="72" name="Text Placeholder 65">
            <a:extLst>
              <a:ext uri="{FF2B5EF4-FFF2-40B4-BE49-F238E27FC236}">
                <a16:creationId xmlns:a16="http://schemas.microsoft.com/office/drawing/2014/main" id="{A5F611BE-8265-798F-D224-E4B2908CB3DC}"/>
              </a:ext>
            </a:extLst>
          </p:cNvPr>
          <p:cNvSpPr>
            <a:spLocks noGrp="1"/>
          </p:cNvSpPr>
          <p:nvPr>
            <p:ph type="body" sz="quarter" idx="24" hasCustomPrompt="1"/>
          </p:nvPr>
        </p:nvSpPr>
        <p:spPr>
          <a:xfrm>
            <a:off x="5550920" y="2742638"/>
            <a:ext cx="1081087" cy="1104900"/>
          </a:xfrm>
          <a:noFill/>
          <a:ln>
            <a:noFill/>
          </a:ln>
        </p:spPr>
        <p:txBody>
          <a:bodyPr wrap="none" anchor="ctr" anchorCtr="0">
            <a:noAutofit/>
          </a:bodyPr>
          <a:lstStyle>
            <a:lvl1pPr marL="0" indent="0" algn="ctr">
              <a:buNone/>
              <a:defRPr sz="3600" b="1">
                <a:latin typeface="+mj-lt"/>
              </a:defRPr>
            </a:lvl1pPr>
          </a:lstStyle>
          <a:p>
            <a:pPr lvl="0"/>
            <a:r>
              <a:rPr lang="en-US" dirty="0"/>
              <a:t>1965</a:t>
            </a:r>
          </a:p>
        </p:txBody>
      </p:sp>
      <p:sp>
        <p:nvSpPr>
          <p:cNvPr id="74" name="Text Placeholder 65">
            <a:extLst>
              <a:ext uri="{FF2B5EF4-FFF2-40B4-BE49-F238E27FC236}">
                <a16:creationId xmlns:a16="http://schemas.microsoft.com/office/drawing/2014/main" id="{D757DD07-3481-F1A5-DB36-E4C68C1A599A}"/>
              </a:ext>
            </a:extLst>
          </p:cNvPr>
          <p:cNvSpPr>
            <a:spLocks noGrp="1"/>
          </p:cNvSpPr>
          <p:nvPr>
            <p:ph type="body" sz="quarter" idx="25" hasCustomPrompt="1"/>
          </p:nvPr>
        </p:nvSpPr>
        <p:spPr>
          <a:xfrm>
            <a:off x="7247239" y="2742638"/>
            <a:ext cx="1081087" cy="1104900"/>
          </a:xfrm>
          <a:noFill/>
          <a:ln>
            <a:noFill/>
          </a:ln>
        </p:spPr>
        <p:txBody>
          <a:bodyPr wrap="none" anchor="ctr" anchorCtr="0">
            <a:noAutofit/>
          </a:bodyPr>
          <a:lstStyle>
            <a:lvl1pPr marL="0" indent="0" algn="ctr">
              <a:buNone/>
              <a:defRPr sz="3600" b="1">
                <a:latin typeface="+mj-lt"/>
              </a:defRPr>
            </a:lvl1pPr>
          </a:lstStyle>
          <a:p>
            <a:pPr lvl="0"/>
            <a:r>
              <a:rPr lang="en-US" dirty="0"/>
              <a:t>1985</a:t>
            </a:r>
          </a:p>
        </p:txBody>
      </p:sp>
      <p:sp>
        <p:nvSpPr>
          <p:cNvPr id="76" name="Text Placeholder 65">
            <a:extLst>
              <a:ext uri="{FF2B5EF4-FFF2-40B4-BE49-F238E27FC236}">
                <a16:creationId xmlns:a16="http://schemas.microsoft.com/office/drawing/2014/main" id="{90629241-FC77-638C-DEE6-54639675BEB6}"/>
              </a:ext>
            </a:extLst>
          </p:cNvPr>
          <p:cNvSpPr>
            <a:spLocks noGrp="1"/>
          </p:cNvSpPr>
          <p:nvPr>
            <p:ph type="body" sz="quarter" idx="26" hasCustomPrompt="1"/>
          </p:nvPr>
        </p:nvSpPr>
        <p:spPr>
          <a:xfrm>
            <a:off x="8943558" y="2738437"/>
            <a:ext cx="1081087" cy="1104900"/>
          </a:xfrm>
          <a:noFill/>
          <a:ln>
            <a:noFill/>
          </a:ln>
        </p:spPr>
        <p:txBody>
          <a:bodyPr wrap="none" anchor="ctr" anchorCtr="0">
            <a:noAutofit/>
          </a:bodyPr>
          <a:lstStyle>
            <a:lvl1pPr marL="0" indent="0" algn="ctr">
              <a:buNone/>
              <a:defRPr sz="3600" b="1">
                <a:latin typeface="+mj-lt"/>
              </a:defRPr>
            </a:lvl1pPr>
          </a:lstStyle>
          <a:p>
            <a:pPr lvl="0"/>
            <a:r>
              <a:rPr lang="en-US" dirty="0"/>
              <a:t>2017</a:t>
            </a:r>
          </a:p>
        </p:txBody>
      </p:sp>
      <p:sp>
        <p:nvSpPr>
          <p:cNvPr id="78" name="Text Placeholder 65">
            <a:extLst>
              <a:ext uri="{FF2B5EF4-FFF2-40B4-BE49-F238E27FC236}">
                <a16:creationId xmlns:a16="http://schemas.microsoft.com/office/drawing/2014/main" id="{8C241F9B-4FF9-9B3D-DB50-7F39745FAE34}"/>
              </a:ext>
            </a:extLst>
          </p:cNvPr>
          <p:cNvSpPr>
            <a:spLocks noGrp="1"/>
          </p:cNvSpPr>
          <p:nvPr>
            <p:ph type="body" sz="quarter" idx="27" hasCustomPrompt="1"/>
          </p:nvPr>
        </p:nvSpPr>
        <p:spPr>
          <a:xfrm>
            <a:off x="10639876" y="2742638"/>
            <a:ext cx="1081087" cy="1104900"/>
          </a:xfrm>
          <a:noFill/>
          <a:ln>
            <a:noFill/>
          </a:ln>
        </p:spPr>
        <p:txBody>
          <a:bodyPr wrap="none" anchor="ctr" anchorCtr="0">
            <a:noAutofit/>
          </a:bodyPr>
          <a:lstStyle>
            <a:lvl1pPr marL="0" indent="0" algn="ctr">
              <a:buNone/>
              <a:defRPr sz="3600" b="1">
                <a:latin typeface="+mj-lt"/>
              </a:defRPr>
            </a:lvl1pPr>
          </a:lstStyle>
          <a:p>
            <a:pPr lvl="0"/>
            <a:r>
              <a:rPr lang="en-US" dirty="0"/>
              <a:t>2024</a:t>
            </a:r>
          </a:p>
        </p:txBody>
      </p:sp>
    </p:spTree>
    <p:extLst>
      <p:ext uri="{BB962C8B-B14F-4D97-AF65-F5344CB8AC3E}">
        <p14:creationId xmlns:p14="http://schemas.microsoft.com/office/powerpoint/2010/main" val="1858929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extLst>
    <p:ext uri="{DCECCB84-F9BA-43D5-87BE-67443E8EF086}">
      <p15:sldGuideLst xmlns:p15="http://schemas.microsoft.com/office/powerpoint/2012/main">
        <p15:guide id="1" orient="horz" pos="1389">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25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C657176-F62C-BF12-E102-4B19C6ADD991}"/>
              </a:ext>
            </a:extLst>
          </p:cNvPr>
          <p:cNvSpPr>
            <a:spLocks noGrp="1"/>
          </p:cNvSpPr>
          <p:nvPr>
            <p:ph type="body" idx="1"/>
          </p:nvPr>
        </p:nvSpPr>
        <p:spPr>
          <a:xfrm>
            <a:off x="334963" y="1520825"/>
            <a:ext cx="3619045" cy="539750"/>
          </a:xfrm>
        </p:spPr>
        <p:txBody>
          <a:bodyPr anchor="t" anchorCtr="0">
            <a:normAutofit/>
          </a:bodyPr>
          <a:lstStyle>
            <a:lvl1pPr marL="0" indent="0">
              <a:buNone/>
              <a:defRPr sz="20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130FD19-0C12-248F-9C43-D222CBE3C6B1}"/>
              </a:ext>
            </a:extLst>
          </p:cNvPr>
          <p:cNvSpPr>
            <a:spLocks noGrp="1"/>
          </p:cNvSpPr>
          <p:nvPr>
            <p:ph sz="half" idx="2"/>
          </p:nvPr>
        </p:nvSpPr>
        <p:spPr>
          <a:xfrm>
            <a:off x="334964" y="2205039"/>
            <a:ext cx="3619045" cy="42846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21F90A2D-8A60-E4A6-63FC-3DE66CB756AB}"/>
              </a:ext>
            </a:extLst>
          </p:cNvPr>
          <p:cNvSpPr>
            <a:spLocks noGrp="1"/>
          </p:cNvSpPr>
          <p:nvPr>
            <p:ph type="body" sz="quarter" idx="3"/>
          </p:nvPr>
        </p:nvSpPr>
        <p:spPr>
          <a:xfrm>
            <a:off x="4231936" y="1520825"/>
            <a:ext cx="3619045" cy="539750"/>
          </a:xfrm>
        </p:spPr>
        <p:txBody>
          <a:bodyPr anchor="t" anchorCtr="0">
            <a:normAutofit/>
          </a:bodyPr>
          <a:lstStyle>
            <a:lvl1pPr marL="0" indent="0">
              <a:buNone/>
              <a:defRPr sz="20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01FEE430-E335-7589-9F9A-1C79EE061613}"/>
              </a:ext>
            </a:extLst>
          </p:cNvPr>
          <p:cNvSpPr>
            <a:spLocks noGrp="1"/>
          </p:cNvSpPr>
          <p:nvPr>
            <p:ph sz="quarter" idx="4"/>
          </p:nvPr>
        </p:nvSpPr>
        <p:spPr>
          <a:xfrm>
            <a:off x="4231936" y="2205039"/>
            <a:ext cx="3619047" cy="42846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7D0AED73-51E3-8A43-62BC-C075444F05E0}"/>
              </a:ext>
            </a:extLst>
          </p:cNvPr>
          <p:cNvSpPr>
            <a:spLocks noGrp="1"/>
          </p:cNvSpPr>
          <p:nvPr>
            <p:ph type="dt" sz="half" idx="10"/>
          </p:nvPr>
        </p:nvSpPr>
        <p:spPr/>
        <p:txBody>
          <a:bodyPr/>
          <a:lstStyle/>
          <a:p>
            <a:fld id="{A0147F2D-9A76-41F0-A8CD-D221B21250C7}" type="datetime1">
              <a:rPr lang="en-GB" smtClean="0"/>
              <a:t>29/04/2025</a:t>
            </a:fld>
            <a:endParaRPr lang="en-GB"/>
          </a:p>
        </p:txBody>
      </p:sp>
      <p:sp>
        <p:nvSpPr>
          <p:cNvPr id="8" name="Footer Placeholder 7">
            <a:extLst>
              <a:ext uri="{FF2B5EF4-FFF2-40B4-BE49-F238E27FC236}">
                <a16:creationId xmlns:a16="http://schemas.microsoft.com/office/drawing/2014/main" id="{039EE200-B67C-85FF-1CEC-145988F15562}"/>
              </a:ext>
            </a:extLst>
          </p:cNvPr>
          <p:cNvSpPr>
            <a:spLocks noGrp="1"/>
          </p:cNvSpPr>
          <p:nvPr>
            <p:ph type="ftr" sz="quarter" idx="11"/>
          </p:nvPr>
        </p:nvSpPr>
        <p:spPr/>
        <p:txBody>
          <a:bodyPr/>
          <a:lstStyle/>
          <a:p>
            <a:r>
              <a:rPr lang="en-GB"/>
              <a:t>Royal Holloway University of London</a:t>
            </a:r>
          </a:p>
        </p:txBody>
      </p:sp>
      <p:sp>
        <p:nvSpPr>
          <p:cNvPr id="9" name="Slide Number Placeholder 8">
            <a:extLst>
              <a:ext uri="{FF2B5EF4-FFF2-40B4-BE49-F238E27FC236}">
                <a16:creationId xmlns:a16="http://schemas.microsoft.com/office/drawing/2014/main" id="{C7D19164-4714-6FBC-6331-64B35B9C288D}"/>
              </a:ext>
            </a:extLst>
          </p:cNvPr>
          <p:cNvSpPr>
            <a:spLocks noGrp="1"/>
          </p:cNvSpPr>
          <p:nvPr>
            <p:ph type="sldNum" sz="quarter" idx="12"/>
          </p:nvPr>
        </p:nvSpPr>
        <p:spPr/>
        <p:txBody>
          <a:bodyPr/>
          <a:lstStyle/>
          <a:p>
            <a:fld id="{8CC22EB8-9246-46D0-9F6A-3BC42121F6C4}" type="slidenum">
              <a:rPr lang="en-GB" smtClean="0"/>
              <a:t>‹#›</a:t>
            </a:fld>
            <a:endParaRPr lang="en-GB"/>
          </a:p>
        </p:txBody>
      </p:sp>
      <p:sp>
        <p:nvSpPr>
          <p:cNvPr id="11" name="Title 10">
            <a:extLst>
              <a:ext uri="{FF2B5EF4-FFF2-40B4-BE49-F238E27FC236}">
                <a16:creationId xmlns:a16="http://schemas.microsoft.com/office/drawing/2014/main" id="{1497E875-4290-ED91-5FC4-EF839AB01AE9}"/>
              </a:ext>
            </a:extLst>
          </p:cNvPr>
          <p:cNvSpPr>
            <a:spLocks noGrp="1"/>
          </p:cNvSpPr>
          <p:nvPr>
            <p:ph type="title" hasCustomPrompt="1"/>
          </p:nvPr>
        </p:nvSpPr>
        <p:spPr/>
        <p:txBody>
          <a:bodyPr/>
          <a:lstStyle/>
          <a:p>
            <a:r>
              <a:rPr lang="en-US" dirty="0"/>
              <a:t>CLICK TO EDIT MASTER TITLE STYLE</a:t>
            </a:r>
            <a:endParaRPr lang="en-GB" dirty="0"/>
          </a:p>
        </p:txBody>
      </p:sp>
      <p:sp>
        <p:nvSpPr>
          <p:cNvPr id="14" name="Picture Placeholder 12">
            <a:extLst>
              <a:ext uri="{FF2B5EF4-FFF2-40B4-BE49-F238E27FC236}">
                <a16:creationId xmlns:a16="http://schemas.microsoft.com/office/drawing/2014/main" id="{522C56C5-5A6E-EB4B-0BBF-2FC85473971E}"/>
              </a:ext>
            </a:extLst>
          </p:cNvPr>
          <p:cNvSpPr>
            <a:spLocks noGrp="1"/>
          </p:cNvSpPr>
          <p:nvPr>
            <p:ph type="pic" sz="quarter" idx="15"/>
          </p:nvPr>
        </p:nvSpPr>
        <p:spPr>
          <a:xfrm>
            <a:off x="8237538" y="1520825"/>
            <a:ext cx="3619500" cy="4968875"/>
          </a:xfrm>
          <a:solidFill>
            <a:schemeClr val="bg2"/>
          </a:solidFill>
        </p:spPr>
        <p:txBody>
          <a:bodyPr/>
          <a:lstStyle/>
          <a:p>
            <a:endParaRPr lang="en-GB"/>
          </a:p>
        </p:txBody>
      </p:sp>
    </p:spTree>
    <p:extLst>
      <p:ext uri="{BB962C8B-B14F-4D97-AF65-F5344CB8AC3E}">
        <p14:creationId xmlns:p14="http://schemas.microsoft.com/office/powerpoint/2010/main" val="591356056"/>
      </p:ext>
    </p:extLst>
  </p:cSld>
  <p:clrMapOvr>
    <a:masterClrMapping/>
  </p:clrMapOvr>
  <p:extLst>
    <p:ext uri="{DCECCB84-F9BA-43D5-87BE-67443E8EF086}">
      <p15:sldGuideLst xmlns:p15="http://schemas.microsoft.com/office/powerpoint/2012/main">
        <p15:guide id="1" orient="horz" pos="138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Small Dot Green Tit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2FB02EC-BFB4-6609-A3DE-C88FD6890987}"/>
              </a:ext>
            </a:extLst>
          </p:cNvPr>
          <p:cNvPicPr>
            <a:picLocks noChangeAspect="1"/>
          </p:cNvPicPr>
          <p:nvPr userDrawn="1"/>
        </p:nvPicPr>
        <p:blipFill>
          <a:blip r:embed="rId2">
            <a:extLst>
              <a:ext uri="{28A0092B-C50C-407E-A947-70E740481C1C}">
                <a14:useLocalDpi xmlns:a14="http://schemas.microsoft.com/office/drawing/2010/main" val="0"/>
              </a:ext>
            </a:extLst>
          </a:blip>
          <a:srcRect l="5" r="5"/>
          <a:stretch/>
        </p:blipFill>
        <p:spPr>
          <a:xfrm>
            <a:off x="0" y="0"/>
            <a:ext cx="12190727" cy="6858000"/>
          </a:xfrm>
          <a:prstGeom prst="rect">
            <a:avLst/>
          </a:prstGeom>
        </p:spPr>
      </p:pic>
      <p:sp>
        <p:nvSpPr>
          <p:cNvPr id="2" name="Title 1">
            <a:extLst>
              <a:ext uri="{FF2B5EF4-FFF2-40B4-BE49-F238E27FC236}">
                <a16:creationId xmlns:a16="http://schemas.microsoft.com/office/drawing/2014/main" id="{D8BDBA68-8C9C-3F23-3A17-6A007644688B}"/>
              </a:ext>
            </a:extLst>
          </p:cNvPr>
          <p:cNvSpPr>
            <a:spLocks noGrp="1"/>
          </p:cNvSpPr>
          <p:nvPr>
            <p:ph type="ctrTitle" hasCustomPrompt="1"/>
          </p:nvPr>
        </p:nvSpPr>
        <p:spPr>
          <a:xfrm>
            <a:off x="334963" y="1233488"/>
            <a:ext cx="11522074" cy="2709862"/>
          </a:xfrm>
          <a:prstGeom prst="rect">
            <a:avLst/>
          </a:prstGeom>
        </p:spPr>
        <p:txBody>
          <a:bodyPr anchor="b"/>
          <a:lstStyle>
            <a:lvl1pPr algn="l">
              <a:defRPr sz="6600"/>
            </a:lvl1pPr>
          </a:lstStyle>
          <a:p>
            <a:r>
              <a:rPr lang="en-US" dirty="0"/>
              <a:t>LOREM IPSUM DOLOR SIT AMET, CONSECTETUR</a:t>
            </a:r>
            <a:endParaRPr lang="en-GB" dirty="0"/>
          </a:p>
        </p:txBody>
      </p:sp>
      <p:sp>
        <p:nvSpPr>
          <p:cNvPr id="3" name="Subtitle 2">
            <a:extLst>
              <a:ext uri="{FF2B5EF4-FFF2-40B4-BE49-F238E27FC236}">
                <a16:creationId xmlns:a16="http://schemas.microsoft.com/office/drawing/2014/main" id="{A5B491C6-2174-8618-2648-C052D7D3C30F}"/>
              </a:ext>
            </a:extLst>
          </p:cNvPr>
          <p:cNvSpPr>
            <a:spLocks noGrp="1"/>
          </p:cNvSpPr>
          <p:nvPr>
            <p:ph type="subTitle" idx="1" hasCustomPrompt="1"/>
          </p:nvPr>
        </p:nvSpPr>
        <p:spPr>
          <a:xfrm>
            <a:off x="334963" y="4086468"/>
            <a:ext cx="11522075" cy="2381006"/>
          </a:xfrm>
        </p:spPr>
        <p:txBody>
          <a:bodyPr>
            <a:normAutofit/>
          </a:bodyPr>
          <a:lstStyle>
            <a:lvl1pPr marL="0" indent="0" algn="l">
              <a:buNone/>
              <a:defRPr sz="3600" b="1">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6D48EF79-E44B-7C59-0FE7-7206186D1CB4}"/>
              </a:ext>
            </a:extLst>
          </p:cNvPr>
          <p:cNvSpPr>
            <a:spLocks noGrp="1"/>
          </p:cNvSpPr>
          <p:nvPr>
            <p:ph type="dt" sz="half" idx="10"/>
          </p:nvPr>
        </p:nvSpPr>
        <p:spPr/>
        <p:txBody>
          <a:bodyPr/>
          <a:lstStyle/>
          <a:p>
            <a:fld id="{B80B8524-EE2F-4AAF-84D9-46DE4E1141D9}" type="datetime1">
              <a:rPr lang="en-GB" smtClean="0"/>
              <a:t>29/04/2025</a:t>
            </a:fld>
            <a:endParaRPr lang="en-GB"/>
          </a:p>
        </p:txBody>
      </p:sp>
      <p:sp>
        <p:nvSpPr>
          <p:cNvPr id="5" name="Footer Placeholder 4">
            <a:extLst>
              <a:ext uri="{FF2B5EF4-FFF2-40B4-BE49-F238E27FC236}">
                <a16:creationId xmlns:a16="http://schemas.microsoft.com/office/drawing/2014/main" id="{1CE656A2-12B9-2489-2DA1-C5968DF659DB}"/>
              </a:ext>
            </a:extLst>
          </p:cNvPr>
          <p:cNvSpPr>
            <a:spLocks noGrp="1"/>
          </p:cNvSpPr>
          <p:nvPr>
            <p:ph type="ftr" sz="quarter" idx="11"/>
          </p:nvPr>
        </p:nvSpPr>
        <p:spPr/>
        <p:txBody>
          <a:bodyPr/>
          <a:lstStyle/>
          <a:p>
            <a:r>
              <a:rPr lang="en-GB"/>
              <a:t>Royal Holloway, University of London </a:t>
            </a:r>
          </a:p>
        </p:txBody>
      </p:sp>
      <p:sp>
        <p:nvSpPr>
          <p:cNvPr id="6" name="Slide Number Placeholder 5">
            <a:extLst>
              <a:ext uri="{FF2B5EF4-FFF2-40B4-BE49-F238E27FC236}">
                <a16:creationId xmlns:a16="http://schemas.microsoft.com/office/drawing/2014/main" id="{3F19D640-242F-AA2D-37D8-D066CC9AAA95}"/>
              </a:ext>
            </a:extLst>
          </p:cNvPr>
          <p:cNvSpPr>
            <a:spLocks noGrp="1"/>
          </p:cNvSpPr>
          <p:nvPr>
            <p:ph type="sldNum" sz="quarter" idx="12"/>
          </p:nvPr>
        </p:nvSpPr>
        <p:spPr/>
        <p:txBody>
          <a:bodyPr/>
          <a:lstStyle/>
          <a:p>
            <a:fld id="{8CC22EB8-9246-46D0-9F6A-3BC42121F6C4}" type="slidenum">
              <a:rPr lang="en-GB" smtClean="0"/>
              <a:t>‹#›</a:t>
            </a:fld>
            <a:endParaRPr lang="en-GB"/>
          </a:p>
        </p:txBody>
      </p:sp>
      <p:pic>
        <p:nvPicPr>
          <p:cNvPr id="8" name="Picture 7" descr="A logo of a university of london&#10;&#10;Description automatically generated">
            <a:extLst>
              <a:ext uri="{FF2B5EF4-FFF2-40B4-BE49-F238E27FC236}">
                <a16:creationId xmlns:a16="http://schemas.microsoft.com/office/drawing/2014/main" id="{A753D162-9890-4B68-D0D8-CAB069D54991}"/>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l="1306" t="1993" r="1331" b="3014"/>
          <a:stretch/>
        </p:blipFill>
        <p:spPr>
          <a:xfrm>
            <a:off x="343958" y="288924"/>
            <a:ext cx="1559984" cy="776817"/>
          </a:xfrm>
          <a:prstGeom prst="rect">
            <a:avLst/>
          </a:prstGeom>
        </p:spPr>
      </p:pic>
    </p:spTree>
    <p:extLst>
      <p:ext uri="{BB962C8B-B14F-4D97-AF65-F5344CB8AC3E}">
        <p14:creationId xmlns:p14="http://schemas.microsoft.com/office/powerpoint/2010/main" val="9036787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Small Check Green Tit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2FB02EC-BFB4-6609-A3DE-C88FD6890987}"/>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l="6" r="6"/>
          <a:stretch/>
        </p:blipFill>
        <p:spPr>
          <a:xfrm>
            <a:off x="0" y="0"/>
            <a:ext cx="12190652" cy="6858000"/>
          </a:xfrm>
          <a:prstGeom prst="rect">
            <a:avLst/>
          </a:prstGeom>
        </p:spPr>
      </p:pic>
      <p:sp>
        <p:nvSpPr>
          <p:cNvPr id="2" name="Title 1">
            <a:extLst>
              <a:ext uri="{FF2B5EF4-FFF2-40B4-BE49-F238E27FC236}">
                <a16:creationId xmlns:a16="http://schemas.microsoft.com/office/drawing/2014/main" id="{D8BDBA68-8C9C-3F23-3A17-6A007644688B}"/>
              </a:ext>
            </a:extLst>
          </p:cNvPr>
          <p:cNvSpPr>
            <a:spLocks noGrp="1"/>
          </p:cNvSpPr>
          <p:nvPr>
            <p:ph type="ctrTitle" hasCustomPrompt="1"/>
          </p:nvPr>
        </p:nvSpPr>
        <p:spPr>
          <a:xfrm>
            <a:off x="334963" y="1233488"/>
            <a:ext cx="11522074" cy="2709862"/>
          </a:xfrm>
          <a:prstGeom prst="rect">
            <a:avLst/>
          </a:prstGeom>
        </p:spPr>
        <p:txBody>
          <a:bodyPr anchor="b"/>
          <a:lstStyle>
            <a:lvl1pPr algn="l">
              <a:defRPr sz="7200"/>
            </a:lvl1pPr>
          </a:lstStyle>
          <a:p>
            <a:r>
              <a:rPr lang="en-US" dirty="0"/>
              <a:t>LOREM IPSUM DOLOR SIT AMET, CONSECTETUR</a:t>
            </a:r>
            <a:endParaRPr lang="en-GB" dirty="0"/>
          </a:p>
        </p:txBody>
      </p:sp>
      <p:sp>
        <p:nvSpPr>
          <p:cNvPr id="3" name="Subtitle 2">
            <a:extLst>
              <a:ext uri="{FF2B5EF4-FFF2-40B4-BE49-F238E27FC236}">
                <a16:creationId xmlns:a16="http://schemas.microsoft.com/office/drawing/2014/main" id="{A5B491C6-2174-8618-2648-C052D7D3C30F}"/>
              </a:ext>
            </a:extLst>
          </p:cNvPr>
          <p:cNvSpPr>
            <a:spLocks noGrp="1"/>
          </p:cNvSpPr>
          <p:nvPr>
            <p:ph type="subTitle" idx="1" hasCustomPrompt="1"/>
          </p:nvPr>
        </p:nvSpPr>
        <p:spPr>
          <a:xfrm>
            <a:off x="334963" y="4086468"/>
            <a:ext cx="11522075" cy="2381006"/>
          </a:xfrm>
        </p:spPr>
        <p:txBody>
          <a:bodyPr>
            <a:normAutofit/>
          </a:bodyPr>
          <a:lstStyle>
            <a:lvl1pPr marL="0" indent="0" algn="l">
              <a:buNone/>
              <a:defRPr sz="3600" b="1">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6D48EF79-E44B-7C59-0FE7-7206186D1CB4}"/>
              </a:ext>
            </a:extLst>
          </p:cNvPr>
          <p:cNvSpPr>
            <a:spLocks noGrp="1"/>
          </p:cNvSpPr>
          <p:nvPr>
            <p:ph type="dt" sz="half" idx="10"/>
          </p:nvPr>
        </p:nvSpPr>
        <p:spPr/>
        <p:txBody>
          <a:bodyPr/>
          <a:lstStyle/>
          <a:p>
            <a:fld id="{A0EF7634-556E-4738-BAAA-2DF7B74E63E2}" type="datetime1">
              <a:rPr lang="en-GB" smtClean="0"/>
              <a:t>29/04/2025</a:t>
            </a:fld>
            <a:endParaRPr lang="en-GB"/>
          </a:p>
        </p:txBody>
      </p:sp>
      <p:sp>
        <p:nvSpPr>
          <p:cNvPr id="5" name="Footer Placeholder 4">
            <a:extLst>
              <a:ext uri="{FF2B5EF4-FFF2-40B4-BE49-F238E27FC236}">
                <a16:creationId xmlns:a16="http://schemas.microsoft.com/office/drawing/2014/main" id="{1CE656A2-12B9-2489-2DA1-C5968DF659DB}"/>
              </a:ext>
            </a:extLst>
          </p:cNvPr>
          <p:cNvSpPr>
            <a:spLocks noGrp="1"/>
          </p:cNvSpPr>
          <p:nvPr>
            <p:ph type="ftr" sz="quarter" idx="11"/>
          </p:nvPr>
        </p:nvSpPr>
        <p:spPr/>
        <p:txBody>
          <a:bodyPr/>
          <a:lstStyle/>
          <a:p>
            <a:r>
              <a:rPr lang="en-GB"/>
              <a:t>Royal Holloway, University of London </a:t>
            </a:r>
          </a:p>
        </p:txBody>
      </p:sp>
      <p:sp>
        <p:nvSpPr>
          <p:cNvPr id="6" name="Slide Number Placeholder 5">
            <a:extLst>
              <a:ext uri="{FF2B5EF4-FFF2-40B4-BE49-F238E27FC236}">
                <a16:creationId xmlns:a16="http://schemas.microsoft.com/office/drawing/2014/main" id="{3F19D640-242F-AA2D-37D8-D066CC9AAA95}"/>
              </a:ext>
            </a:extLst>
          </p:cNvPr>
          <p:cNvSpPr>
            <a:spLocks noGrp="1"/>
          </p:cNvSpPr>
          <p:nvPr>
            <p:ph type="sldNum" sz="quarter" idx="12"/>
          </p:nvPr>
        </p:nvSpPr>
        <p:spPr/>
        <p:txBody>
          <a:bodyPr/>
          <a:lstStyle/>
          <a:p>
            <a:fld id="{8CC22EB8-9246-46D0-9F6A-3BC42121F6C4}" type="slidenum">
              <a:rPr lang="en-GB" smtClean="0"/>
              <a:t>‹#›</a:t>
            </a:fld>
            <a:endParaRPr lang="en-GB"/>
          </a:p>
        </p:txBody>
      </p:sp>
      <p:pic>
        <p:nvPicPr>
          <p:cNvPr id="8" name="Picture 7" descr="A logo of a university of london&#10;&#10;Description automatically generated">
            <a:extLst>
              <a:ext uri="{FF2B5EF4-FFF2-40B4-BE49-F238E27FC236}">
                <a16:creationId xmlns:a16="http://schemas.microsoft.com/office/drawing/2014/main" id="{F1F51F16-EBC2-802C-E1E4-8B54F7D5FEF5}"/>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l="1306" t="1993" r="1331" b="3014"/>
          <a:stretch/>
        </p:blipFill>
        <p:spPr>
          <a:xfrm>
            <a:off x="343958" y="288924"/>
            <a:ext cx="1559984" cy="776817"/>
          </a:xfrm>
          <a:prstGeom prst="rect">
            <a:avLst/>
          </a:prstGeom>
        </p:spPr>
      </p:pic>
    </p:spTree>
    <p:extLst>
      <p:ext uri="{BB962C8B-B14F-4D97-AF65-F5344CB8AC3E}">
        <p14:creationId xmlns:p14="http://schemas.microsoft.com/office/powerpoint/2010/main" val="42338589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Small Dot Light Blue Tit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2FB02EC-BFB4-6609-A3DE-C88FD6890987}"/>
              </a:ext>
            </a:extLst>
          </p:cNvPr>
          <p:cNvPicPr>
            <a:picLocks noChangeAspect="1"/>
          </p:cNvPicPr>
          <p:nvPr userDrawn="1"/>
        </p:nvPicPr>
        <p:blipFill>
          <a:blip r:embed="rId2">
            <a:extLst>
              <a:ext uri="{28A0092B-C50C-407E-A947-70E740481C1C}">
                <a14:useLocalDpi xmlns:a14="http://schemas.microsoft.com/office/drawing/2010/main" val="0"/>
              </a:ext>
            </a:extLst>
          </a:blip>
          <a:srcRect l="5" r="5"/>
          <a:stretch/>
        </p:blipFill>
        <p:spPr>
          <a:xfrm>
            <a:off x="0" y="0"/>
            <a:ext cx="12190702" cy="6858000"/>
          </a:xfrm>
          <a:prstGeom prst="rect">
            <a:avLst/>
          </a:prstGeom>
        </p:spPr>
      </p:pic>
      <p:sp>
        <p:nvSpPr>
          <p:cNvPr id="2" name="Title 1">
            <a:extLst>
              <a:ext uri="{FF2B5EF4-FFF2-40B4-BE49-F238E27FC236}">
                <a16:creationId xmlns:a16="http://schemas.microsoft.com/office/drawing/2014/main" id="{D8BDBA68-8C9C-3F23-3A17-6A007644688B}"/>
              </a:ext>
            </a:extLst>
          </p:cNvPr>
          <p:cNvSpPr>
            <a:spLocks noGrp="1"/>
          </p:cNvSpPr>
          <p:nvPr>
            <p:ph type="ctrTitle" hasCustomPrompt="1"/>
          </p:nvPr>
        </p:nvSpPr>
        <p:spPr>
          <a:xfrm>
            <a:off x="343957" y="1216404"/>
            <a:ext cx="11513079" cy="2726946"/>
          </a:xfrm>
          <a:prstGeom prst="rect">
            <a:avLst/>
          </a:prstGeom>
        </p:spPr>
        <p:txBody>
          <a:bodyPr anchor="b"/>
          <a:lstStyle>
            <a:lvl1pPr algn="l">
              <a:defRPr sz="7200"/>
            </a:lvl1pPr>
          </a:lstStyle>
          <a:p>
            <a:r>
              <a:rPr lang="en-US" dirty="0"/>
              <a:t>LOREM IPSUM DOLOR SIT AMET, CONSECTETUR</a:t>
            </a:r>
            <a:endParaRPr lang="en-GB" dirty="0"/>
          </a:p>
        </p:txBody>
      </p:sp>
      <p:sp>
        <p:nvSpPr>
          <p:cNvPr id="3" name="Subtitle 2">
            <a:extLst>
              <a:ext uri="{FF2B5EF4-FFF2-40B4-BE49-F238E27FC236}">
                <a16:creationId xmlns:a16="http://schemas.microsoft.com/office/drawing/2014/main" id="{A5B491C6-2174-8618-2648-C052D7D3C30F}"/>
              </a:ext>
            </a:extLst>
          </p:cNvPr>
          <p:cNvSpPr>
            <a:spLocks noGrp="1"/>
          </p:cNvSpPr>
          <p:nvPr>
            <p:ph type="subTitle" idx="1" hasCustomPrompt="1"/>
          </p:nvPr>
        </p:nvSpPr>
        <p:spPr>
          <a:xfrm>
            <a:off x="334963" y="4086468"/>
            <a:ext cx="11522075" cy="2381006"/>
          </a:xfrm>
        </p:spPr>
        <p:txBody>
          <a:bodyPr>
            <a:normAutofit/>
          </a:bodyPr>
          <a:lstStyle>
            <a:lvl1pPr marL="0" indent="0" algn="l">
              <a:buNone/>
              <a:defRPr sz="3600" b="1">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6D48EF79-E44B-7C59-0FE7-7206186D1CB4}"/>
              </a:ext>
            </a:extLst>
          </p:cNvPr>
          <p:cNvSpPr>
            <a:spLocks noGrp="1"/>
          </p:cNvSpPr>
          <p:nvPr>
            <p:ph type="dt" sz="half" idx="10"/>
          </p:nvPr>
        </p:nvSpPr>
        <p:spPr/>
        <p:txBody>
          <a:bodyPr/>
          <a:lstStyle/>
          <a:p>
            <a:fld id="{96F204C9-847A-461D-AF34-1376BF532AA5}" type="datetime1">
              <a:rPr lang="en-GB" smtClean="0"/>
              <a:t>29/04/2025</a:t>
            </a:fld>
            <a:endParaRPr lang="en-GB"/>
          </a:p>
        </p:txBody>
      </p:sp>
      <p:sp>
        <p:nvSpPr>
          <p:cNvPr id="5" name="Footer Placeholder 4">
            <a:extLst>
              <a:ext uri="{FF2B5EF4-FFF2-40B4-BE49-F238E27FC236}">
                <a16:creationId xmlns:a16="http://schemas.microsoft.com/office/drawing/2014/main" id="{1CE656A2-12B9-2489-2DA1-C5968DF659DB}"/>
              </a:ext>
            </a:extLst>
          </p:cNvPr>
          <p:cNvSpPr>
            <a:spLocks noGrp="1"/>
          </p:cNvSpPr>
          <p:nvPr>
            <p:ph type="ftr" sz="quarter" idx="11"/>
          </p:nvPr>
        </p:nvSpPr>
        <p:spPr/>
        <p:txBody>
          <a:bodyPr/>
          <a:lstStyle/>
          <a:p>
            <a:r>
              <a:rPr lang="en-GB"/>
              <a:t>Royal Holloway, University of London </a:t>
            </a:r>
          </a:p>
        </p:txBody>
      </p:sp>
      <p:sp>
        <p:nvSpPr>
          <p:cNvPr id="6" name="Slide Number Placeholder 5">
            <a:extLst>
              <a:ext uri="{FF2B5EF4-FFF2-40B4-BE49-F238E27FC236}">
                <a16:creationId xmlns:a16="http://schemas.microsoft.com/office/drawing/2014/main" id="{3F19D640-242F-AA2D-37D8-D066CC9AAA95}"/>
              </a:ext>
            </a:extLst>
          </p:cNvPr>
          <p:cNvSpPr>
            <a:spLocks noGrp="1"/>
          </p:cNvSpPr>
          <p:nvPr>
            <p:ph type="sldNum" sz="quarter" idx="12"/>
          </p:nvPr>
        </p:nvSpPr>
        <p:spPr/>
        <p:txBody>
          <a:bodyPr/>
          <a:lstStyle/>
          <a:p>
            <a:fld id="{8CC22EB8-9246-46D0-9F6A-3BC42121F6C4}" type="slidenum">
              <a:rPr lang="en-GB" smtClean="0"/>
              <a:t>‹#›</a:t>
            </a:fld>
            <a:endParaRPr lang="en-GB"/>
          </a:p>
        </p:txBody>
      </p:sp>
      <p:pic>
        <p:nvPicPr>
          <p:cNvPr id="8" name="Picture 7" descr="A logo of a university of london&#10;&#10;Description automatically generated">
            <a:extLst>
              <a:ext uri="{FF2B5EF4-FFF2-40B4-BE49-F238E27FC236}">
                <a16:creationId xmlns:a16="http://schemas.microsoft.com/office/drawing/2014/main" id="{14B874C6-1735-F0F8-0EA2-D80E3640D0D6}"/>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l="1306" t="1993" r="1331" b="3014"/>
          <a:stretch/>
        </p:blipFill>
        <p:spPr>
          <a:xfrm>
            <a:off x="343958" y="288924"/>
            <a:ext cx="1559984" cy="776817"/>
          </a:xfrm>
          <a:prstGeom prst="rect">
            <a:avLst/>
          </a:prstGeom>
        </p:spPr>
      </p:pic>
    </p:spTree>
    <p:extLst>
      <p:ext uri="{BB962C8B-B14F-4D97-AF65-F5344CB8AC3E}">
        <p14:creationId xmlns:p14="http://schemas.microsoft.com/office/powerpoint/2010/main" val="23878419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Small Dot Lime Green Tit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2FB02EC-BFB4-6609-A3DE-C88FD6890987}"/>
              </a:ext>
            </a:extLst>
          </p:cNvPr>
          <p:cNvPicPr>
            <a:picLocks noChangeAspect="1"/>
          </p:cNvPicPr>
          <p:nvPr userDrawn="1"/>
        </p:nvPicPr>
        <p:blipFill>
          <a:blip r:embed="rId2">
            <a:extLst>
              <a:ext uri="{28A0092B-C50C-407E-A947-70E740481C1C}">
                <a14:useLocalDpi xmlns:a14="http://schemas.microsoft.com/office/drawing/2010/main" val="0"/>
              </a:ext>
            </a:extLst>
          </a:blip>
          <a:srcRect l="6" r="5"/>
          <a:stretch/>
        </p:blipFill>
        <p:spPr>
          <a:xfrm>
            <a:off x="0" y="0"/>
            <a:ext cx="12190748" cy="6858000"/>
          </a:xfrm>
          <a:prstGeom prst="rect">
            <a:avLst/>
          </a:prstGeom>
        </p:spPr>
      </p:pic>
      <p:sp>
        <p:nvSpPr>
          <p:cNvPr id="2" name="Title 1">
            <a:extLst>
              <a:ext uri="{FF2B5EF4-FFF2-40B4-BE49-F238E27FC236}">
                <a16:creationId xmlns:a16="http://schemas.microsoft.com/office/drawing/2014/main" id="{D8BDBA68-8C9C-3F23-3A17-6A007644688B}"/>
              </a:ext>
            </a:extLst>
          </p:cNvPr>
          <p:cNvSpPr>
            <a:spLocks noGrp="1"/>
          </p:cNvSpPr>
          <p:nvPr>
            <p:ph type="ctrTitle" hasCustomPrompt="1"/>
          </p:nvPr>
        </p:nvSpPr>
        <p:spPr>
          <a:xfrm>
            <a:off x="334963" y="1220904"/>
            <a:ext cx="11522074" cy="2709862"/>
          </a:xfrm>
          <a:prstGeom prst="rect">
            <a:avLst/>
          </a:prstGeom>
        </p:spPr>
        <p:txBody>
          <a:bodyPr anchor="b"/>
          <a:lstStyle>
            <a:lvl1pPr algn="l">
              <a:defRPr sz="7200" b="1">
                <a:solidFill>
                  <a:schemeClr val="tx1"/>
                </a:solidFill>
              </a:defRPr>
            </a:lvl1pPr>
          </a:lstStyle>
          <a:p>
            <a:r>
              <a:rPr lang="en-US" dirty="0"/>
              <a:t>LOREM IPSUM DOLOR SIT AMET, CONSECTETUR</a:t>
            </a:r>
            <a:endParaRPr lang="en-GB" dirty="0"/>
          </a:p>
        </p:txBody>
      </p:sp>
      <p:sp>
        <p:nvSpPr>
          <p:cNvPr id="3" name="Subtitle 2">
            <a:extLst>
              <a:ext uri="{FF2B5EF4-FFF2-40B4-BE49-F238E27FC236}">
                <a16:creationId xmlns:a16="http://schemas.microsoft.com/office/drawing/2014/main" id="{A5B491C6-2174-8618-2648-C052D7D3C30F}"/>
              </a:ext>
            </a:extLst>
          </p:cNvPr>
          <p:cNvSpPr>
            <a:spLocks noGrp="1"/>
          </p:cNvSpPr>
          <p:nvPr>
            <p:ph type="subTitle" idx="1" hasCustomPrompt="1"/>
          </p:nvPr>
        </p:nvSpPr>
        <p:spPr>
          <a:xfrm>
            <a:off x="334963" y="4086468"/>
            <a:ext cx="11522075" cy="2381006"/>
          </a:xfrm>
        </p:spPr>
        <p:txBody>
          <a:bodyPr>
            <a:normAutofit/>
          </a:bodyPr>
          <a:lstStyle>
            <a:lvl1pPr marL="0" indent="0" algn="l">
              <a:buNone/>
              <a:defRPr sz="3600" b="1">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6D48EF79-E44B-7C59-0FE7-7206186D1CB4}"/>
              </a:ext>
            </a:extLst>
          </p:cNvPr>
          <p:cNvSpPr>
            <a:spLocks noGrp="1"/>
          </p:cNvSpPr>
          <p:nvPr>
            <p:ph type="dt" sz="half" idx="10"/>
          </p:nvPr>
        </p:nvSpPr>
        <p:spPr/>
        <p:txBody>
          <a:bodyPr/>
          <a:lstStyle/>
          <a:p>
            <a:fld id="{22AA049D-102C-453B-AE58-353BEFD6DAD4}" type="datetime1">
              <a:rPr lang="en-GB" smtClean="0"/>
              <a:t>29/04/2025</a:t>
            </a:fld>
            <a:endParaRPr lang="en-GB"/>
          </a:p>
        </p:txBody>
      </p:sp>
      <p:sp>
        <p:nvSpPr>
          <p:cNvPr id="5" name="Footer Placeholder 4">
            <a:extLst>
              <a:ext uri="{FF2B5EF4-FFF2-40B4-BE49-F238E27FC236}">
                <a16:creationId xmlns:a16="http://schemas.microsoft.com/office/drawing/2014/main" id="{1CE656A2-12B9-2489-2DA1-C5968DF659DB}"/>
              </a:ext>
            </a:extLst>
          </p:cNvPr>
          <p:cNvSpPr>
            <a:spLocks noGrp="1"/>
          </p:cNvSpPr>
          <p:nvPr>
            <p:ph type="ftr" sz="quarter" idx="11"/>
          </p:nvPr>
        </p:nvSpPr>
        <p:spPr/>
        <p:txBody>
          <a:bodyPr/>
          <a:lstStyle/>
          <a:p>
            <a:r>
              <a:rPr lang="en-GB"/>
              <a:t>Royal Holloway, University of London </a:t>
            </a:r>
          </a:p>
        </p:txBody>
      </p:sp>
      <p:sp>
        <p:nvSpPr>
          <p:cNvPr id="6" name="Slide Number Placeholder 5">
            <a:extLst>
              <a:ext uri="{FF2B5EF4-FFF2-40B4-BE49-F238E27FC236}">
                <a16:creationId xmlns:a16="http://schemas.microsoft.com/office/drawing/2014/main" id="{3F19D640-242F-AA2D-37D8-D066CC9AAA95}"/>
              </a:ext>
            </a:extLst>
          </p:cNvPr>
          <p:cNvSpPr>
            <a:spLocks noGrp="1"/>
          </p:cNvSpPr>
          <p:nvPr>
            <p:ph type="sldNum" sz="quarter" idx="12"/>
          </p:nvPr>
        </p:nvSpPr>
        <p:spPr/>
        <p:txBody>
          <a:bodyPr/>
          <a:lstStyle/>
          <a:p>
            <a:fld id="{8CC22EB8-9246-46D0-9F6A-3BC42121F6C4}" type="slidenum">
              <a:rPr lang="en-GB" smtClean="0"/>
              <a:t>‹#›</a:t>
            </a:fld>
            <a:endParaRPr lang="en-GB"/>
          </a:p>
        </p:txBody>
      </p:sp>
      <p:pic>
        <p:nvPicPr>
          <p:cNvPr id="8" name="Picture 7" descr="A logo of a university of london&#10;&#10;Description automatically generated">
            <a:extLst>
              <a:ext uri="{FF2B5EF4-FFF2-40B4-BE49-F238E27FC236}">
                <a16:creationId xmlns:a16="http://schemas.microsoft.com/office/drawing/2014/main" id="{41373CDA-6E9A-14FF-5E65-19FEF7AEFA1A}"/>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l="1306" t="1993" r="1331" b="3014"/>
          <a:stretch/>
        </p:blipFill>
        <p:spPr>
          <a:xfrm>
            <a:off x="343958" y="288924"/>
            <a:ext cx="1559984" cy="776817"/>
          </a:xfrm>
          <a:prstGeom prst="rect">
            <a:avLst/>
          </a:prstGeom>
        </p:spPr>
      </p:pic>
    </p:spTree>
    <p:extLst>
      <p:ext uri="{BB962C8B-B14F-4D97-AF65-F5344CB8AC3E}">
        <p14:creationId xmlns:p14="http://schemas.microsoft.com/office/powerpoint/2010/main" val="12950276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Small Dot Pink Tit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2FB02EC-BFB4-6609-A3DE-C88FD6890987}"/>
              </a:ext>
            </a:extLst>
          </p:cNvPr>
          <p:cNvPicPr>
            <a:picLocks noChangeAspect="1"/>
          </p:cNvPicPr>
          <p:nvPr userDrawn="1"/>
        </p:nvPicPr>
        <p:blipFill>
          <a:blip r:embed="rId2">
            <a:extLst>
              <a:ext uri="{28A0092B-C50C-407E-A947-70E740481C1C}">
                <a14:useLocalDpi xmlns:a14="http://schemas.microsoft.com/office/drawing/2010/main" val="0"/>
              </a:ext>
            </a:extLst>
          </a:blip>
          <a:srcRect l="5" r="5"/>
          <a:stretch/>
        </p:blipFill>
        <p:spPr>
          <a:xfrm>
            <a:off x="0" y="0"/>
            <a:ext cx="12190748" cy="6858000"/>
          </a:xfrm>
          <a:prstGeom prst="rect">
            <a:avLst/>
          </a:prstGeom>
        </p:spPr>
      </p:pic>
      <p:sp>
        <p:nvSpPr>
          <p:cNvPr id="2" name="Title 1">
            <a:extLst>
              <a:ext uri="{FF2B5EF4-FFF2-40B4-BE49-F238E27FC236}">
                <a16:creationId xmlns:a16="http://schemas.microsoft.com/office/drawing/2014/main" id="{D8BDBA68-8C9C-3F23-3A17-6A007644688B}"/>
              </a:ext>
            </a:extLst>
          </p:cNvPr>
          <p:cNvSpPr>
            <a:spLocks noGrp="1"/>
          </p:cNvSpPr>
          <p:nvPr>
            <p:ph type="ctrTitle" hasCustomPrompt="1"/>
          </p:nvPr>
        </p:nvSpPr>
        <p:spPr>
          <a:xfrm>
            <a:off x="334963" y="1233488"/>
            <a:ext cx="11522074" cy="2709862"/>
          </a:xfrm>
          <a:prstGeom prst="rect">
            <a:avLst/>
          </a:prstGeom>
        </p:spPr>
        <p:txBody>
          <a:bodyPr anchor="b"/>
          <a:lstStyle>
            <a:lvl1pPr algn="l">
              <a:defRPr sz="7200">
                <a:solidFill>
                  <a:schemeClr val="accent2"/>
                </a:solidFill>
              </a:defRPr>
            </a:lvl1pPr>
          </a:lstStyle>
          <a:p>
            <a:r>
              <a:rPr lang="en-US" dirty="0"/>
              <a:t>LOREM IPSUM DOLOR SIT AMET, CONSECTETUR</a:t>
            </a:r>
            <a:endParaRPr lang="en-GB" dirty="0"/>
          </a:p>
        </p:txBody>
      </p:sp>
      <p:sp>
        <p:nvSpPr>
          <p:cNvPr id="3" name="Subtitle 2">
            <a:extLst>
              <a:ext uri="{FF2B5EF4-FFF2-40B4-BE49-F238E27FC236}">
                <a16:creationId xmlns:a16="http://schemas.microsoft.com/office/drawing/2014/main" id="{A5B491C6-2174-8618-2648-C052D7D3C30F}"/>
              </a:ext>
            </a:extLst>
          </p:cNvPr>
          <p:cNvSpPr>
            <a:spLocks noGrp="1"/>
          </p:cNvSpPr>
          <p:nvPr>
            <p:ph type="subTitle" idx="1" hasCustomPrompt="1"/>
          </p:nvPr>
        </p:nvSpPr>
        <p:spPr>
          <a:xfrm>
            <a:off x="334963" y="4086468"/>
            <a:ext cx="11522075" cy="2381006"/>
          </a:xfrm>
        </p:spPr>
        <p:txBody>
          <a:bodyPr>
            <a:normAutofit/>
          </a:bodyPr>
          <a:lstStyle>
            <a:lvl1pPr marL="0" indent="0" algn="l">
              <a:buNone/>
              <a:defRPr sz="3600" b="1">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6D48EF79-E44B-7C59-0FE7-7206186D1CB4}"/>
              </a:ext>
            </a:extLst>
          </p:cNvPr>
          <p:cNvSpPr>
            <a:spLocks noGrp="1"/>
          </p:cNvSpPr>
          <p:nvPr>
            <p:ph type="dt" sz="half" idx="10"/>
          </p:nvPr>
        </p:nvSpPr>
        <p:spPr/>
        <p:txBody>
          <a:bodyPr/>
          <a:lstStyle/>
          <a:p>
            <a:fld id="{D2CD4515-3BB2-4A78-9838-2B787226A4F5}" type="datetime1">
              <a:rPr lang="en-GB" smtClean="0"/>
              <a:t>29/04/2025</a:t>
            </a:fld>
            <a:endParaRPr lang="en-GB"/>
          </a:p>
        </p:txBody>
      </p:sp>
      <p:sp>
        <p:nvSpPr>
          <p:cNvPr id="5" name="Footer Placeholder 4">
            <a:extLst>
              <a:ext uri="{FF2B5EF4-FFF2-40B4-BE49-F238E27FC236}">
                <a16:creationId xmlns:a16="http://schemas.microsoft.com/office/drawing/2014/main" id="{1CE656A2-12B9-2489-2DA1-C5968DF659DB}"/>
              </a:ext>
            </a:extLst>
          </p:cNvPr>
          <p:cNvSpPr>
            <a:spLocks noGrp="1"/>
          </p:cNvSpPr>
          <p:nvPr>
            <p:ph type="ftr" sz="quarter" idx="11"/>
          </p:nvPr>
        </p:nvSpPr>
        <p:spPr/>
        <p:txBody>
          <a:bodyPr/>
          <a:lstStyle/>
          <a:p>
            <a:r>
              <a:rPr lang="en-GB"/>
              <a:t>Royal Holloway, University of London </a:t>
            </a:r>
          </a:p>
        </p:txBody>
      </p:sp>
      <p:sp>
        <p:nvSpPr>
          <p:cNvPr id="6" name="Slide Number Placeholder 5">
            <a:extLst>
              <a:ext uri="{FF2B5EF4-FFF2-40B4-BE49-F238E27FC236}">
                <a16:creationId xmlns:a16="http://schemas.microsoft.com/office/drawing/2014/main" id="{3F19D640-242F-AA2D-37D8-D066CC9AAA95}"/>
              </a:ext>
            </a:extLst>
          </p:cNvPr>
          <p:cNvSpPr>
            <a:spLocks noGrp="1"/>
          </p:cNvSpPr>
          <p:nvPr>
            <p:ph type="sldNum" sz="quarter" idx="12"/>
          </p:nvPr>
        </p:nvSpPr>
        <p:spPr/>
        <p:txBody>
          <a:bodyPr/>
          <a:lstStyle/>
          <a:p>
            <a:fld id="{8CC22EB8-9246-46D0-9F6A-3BC42121F6C4}" type="slidenum">
              <a:rPr lang="en-GB" smtClean="0"/>
              <a:t>‹#›</a:t>
            </a:fld>
            <a:endParaRPr lang="en-GB"/>
          </a:p>
        </p:txBody>
      </p:sp>
      <p:pic>
        <p:nvPicPr>
          <p:cNvPr id="10" name="Picture 9" descr="A logo of a university of london&#10;&#10;Description automatically generated">
            <a:extLst>
              <a:ext uri="{FF2B5EF4-FFF2-40B4-BE49-F238E27FC236}">
                <a16:creationId xmlns:a16="http://schemas.microsoft.com/office/drawing/2014/main" id="{60CA8A88-F9D7-FC44-F442-F65738E5661F}"/>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l="1306" t="1993" r="1331" b="3014"/>
          <a:stretch/>
        </p:blipFill>
        <p:spPr>
          <a:xfrm>
            <a:off x="343958" y="288924"/>
            <a:ext cx="1559984" cy="776817"/>
          </a:xfrm>
          <a:prstGeom prst="rect">
            <a:avLst/>
          </a:prstGeom>
        </p:spPr>
      </p:pic>
    </p:spTree>
    <p:extLst>
      <p:ext uri="{BB962C8B-B14F-4D97-AF65-F5344CB8AC3E}">
        <p14:creationId xmlns:p14="http://schemas.microsoft.com/office/powerpoint/2010/main" val="31201831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Small Dot Purple Tit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2FB02EC-BFB4-6609-A3DE-C88FD6890987}"/>
              </a:ext>
            </a:extLst>
          </p:cNvPr>
          <p:cNvPicPr>
            <a:picLocks noChangeAspect="1"/>
          </p:cNvPicPr>
          <p:nvPr userDrawn="1"/>
        </p:nvPicPr>
        <p:blipFill>
          <a:blip r:embed="rId2">
            <a:extLst>
              <a:ext uri="{28A0092B-C50C-407E-A947-70E740481C1C}">
                <a14:useLocalDpi xmlns:a14="http://schemas.microsoft.com/office/drawing/2010/main" val="0"/>
              </a:ext>
            </a:extLst>
          </a:blip>
          <a:srcRect l="5" r="5"/>
          <a:stretch/>
        </p:blipFill>
        <p:spPr>
          <a:xfrm>
            <a:off x="0" y="0"/>
            <a:ext cx="12190723" cy="6858000"/>
          </a:xfrm>
          <a:prstGeom prst="rect">
            <a:avLst/>
          </a:prstGeom>
        </p:spPr>
      </p:pic>
      <p:sp>
        <p:nvSpPr>
          <p:cNvPr id="2" name="Title 1">
            <a:extLst>
              <a:ext uri="{FF2B5EF4-FFF2-40B4-BE49-F238E27FC236}">
                <a16:creationId xmlns:a16="http://schemas.microsoft.com/office/drawing/2014/main" id="{D8BDBA68-8C9C-3F23-3A17-6A007644688B}"/>
              </a:ext>
            </a:extLst>
          </p:cNvPr>
          <p:cNvSpPr>
            <a:spLocks noGrp="1"/>
          </p:cNvSpPr>
          <p:nvPr>
            <p:ph type="ctrTitle" hasCustomPrompt="1"/>
          </p:nvPr>
        </p:nvSpPr>
        <p:spPr>
          <a:xfrm>
            <a:off x="334963" y="1233488"/>
            <a:ext cx="11522074" cy="2709862"/>
          </a:xfrm>
          <a:prstGeom prst="rect">
            <a:avLst/>
          </a:prstGeom>
        </p:spPr>
        <p:txBody>
          <a:bodyPr anchor="b"/>
          <a:lstStyle>
            <a:lvl1pPr algn="l">
              <a:defRPr sz="7200"/>
            </a:lvl1pPr>
          </a:lstStyle>
          <a:p>
            <a:r>
              <a:rPr lang="en-US" dirty="0"/>
              <a:t>LOREM IPSUM DOLOR SIT AMET, CONSECTETUR</a:t>
            </a:r>
            <a:endParaRPr lang="en-GB" dirty="0"/>
          </a:p>
        </p:txBody>
      </p:sp>
      <p:sp>
        <p:nvSpPr>
          <p:cNvPr id="3" name="Subtitle 2">
            <a:extLst>
              <a:ext uri="{FF2B5EF4-FFF2-40B4-BE49-F238E27FC236}">
                <a16:creationId xmlns:a16="http://schemas.microsoft.com/office/drawing/2014/main" id="{A5B491C6-2174-8618-2648-C052D7D3C30F}"/>
              </a:ext>
            </a:extLst>
          </p:cNvPr>
          <p:cNvSpPr>
            <a:spLocks noGrp="1"/>
          </p:cNvSpPr>
          <p:nvPr>
            <p:ph type="subTitle" idx="1" hasCustomPrompt="1"/>
          </p:nvPr>
        </p:nvSpPr>
        <p:spPr>
          <a:xfrm>
            <a:off x="334963" y="4086468"/>
            <a:ext cx="11522075" cy="2381006"/>
          </a:xfrm>
        </p:spPr>
        <p:txBody>
          <a:bodyPr>
            <a:normAutofit/>
          </a:bodyPr>
          <a:lstStyle>
            <a:lvl1pPr marL="0" indent="0" algn="l">
              <a:buNone/>
              <a:defRPr sz="3600" b="1">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6D48EF79-E44B-7C59-0FE7-7206186D1CB4}"/>
              </a:ext>
            </a:extLst>
          </p:cNvPr>
          <p:cNvSpPr>
            <a:spLocks noGrp="1"/>
          </p:cNvSpPr>
          <p:nvPr>
            <p:ph type="dt" sz="half" idx="10"/>
          </p:nvPr>
        </p:nvSpPr>
        <p:spPr/>
        <p:txBody>
          <a:bodyPr/>
          <a:lstStyle/>
          <a:p>
            <a:fld id="{3171BA7D-21BA-4695-A967-36A733CE7617}" type="datetime1">
              <a:rPr lang="en-GB" smtClean="0"/>
              <a:t>29/04/2025</a:t>
            </a:fld>
            <a:endParaRPr lang="en-GB"/>
          </a:p>
        </p:txBody>
      </p:sp>
      <p:sp>
        <p:nvSpPr>
          <p:cNvPr id="5" name="Footer Placeholder 4">
            <a:extLst>
              <a:ext uri="{FF2B5EF4-FFF2-40B4-BE49-F238E27FC236}">
                <a16:creationId xmlns:a16="http://schemas.microsoft.com/office/drawing/2014/main" id="{1CE656A2-12B9-2489-2DA1-C5968DF659DB}"/>
              </a:ext>
            </a:extLst>
          </p:cNvPr>
          <p:cNvSpPr>
            <a:spLocks noGrp="1"/>
          </p:cNvSpPr>
          <p:nvPr>
            <p:ph type="ftr" sz="quarter" idx="11"/>
          </p:nvPr>
        </p:nvSpPr>
        <p:spPr/>
        <p:txBody>
          <a:bodyPr/>
          <a:lstStyle/>
          <a:p>
            <a:r>
              <a:rPr lang="en-GB"/>
              <a:t>Royal Holloway, University of London </a:t>
            </a:r>
          </a:p>
        </p:txBody>
      </p:sp>
      <p:sp>
        <p:nvSpPr>
          <p:cNvPr id="6" name="Slide Number Placeholder 5">
            <a:extLst>
              <a:ext uri="{FF2B5EF4-FFF2-40B4-BE49-F238E27FC236}">
                <a16:creationId xmlns:a16="http://schemas.microsoft.com/office/drawing/2014/main" id="{3F19D640-242F-AA2D-37D8-D066CC9AAA95}"/>
              </a:ext>
            </a:extLst>
          </p:cNvPr>
          <p:cNvSpPr>
            <a:spLocks noGrp="1"/>
          </p:cNvSpPr>
          <p:nvPr>
            <p:ph type="sldNum" sz="quarter" idx="12"/>
          </p:nvPr>
        </p:nvSpPr>
        <p:spPr/>
        <p:txBody>
          <a:bodyPr/>
          <a:lstStyle/>
          <a:p>
            <a:fld id="{8CC22EB8-9246-46D0-9F6A-3BC42121F6C4}" type="slidenum">
              <a:rPr lang="en-GB" smtClean="0"/>
              <a:t>‹#›</a:t>
            </a:fld>
            <a:endParaRPr lang="en-GB"/>
          </a:p>
        </p:txBody>
      </p:sp>
      <p:pic>
        <p:nvPicPr>
          <p:cNvPr id="8" name="Picture 7" descr="A logo of a university of london&#10;&#10;Description automatically generated">
            <a:extLst>
              <a:ext uri="{FF2B5EF4-FFF2-40B4-BE49-F238E27FC236}">
                <a16:creationId xmlns:a16="http://schemas.microsoft.com/office/drawing/2014/main" id="{4D7DE2E0-7ACF-7A15-23D6-D6A9858FBE5B}"/>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l="1306" t="1993" r="1331" b="3014"/>
          <a:stretch/>
        </p:blipFill>
        <p:spPr>
          <a:xfrm>
            <a:off x="343958" y="288924"/>
            <a:ext cx="1559984" cy="776817"/>
          </a:xfrm>
          <a:prstGeom prst="rect">
            <a:avLst/>
          </a:prstGeom>
        </p:spPr>
      </p:pic>
    </p:spTree>
    <p:extLst>
      <p:ext uri="{BB962C8B-B14F-4D97-AF65-F5344CB8AC3E}">
        <p14:creationId xmlns:p14="http://schemas.microsoft.com/office/powerpoint/2010/main" val="42800234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5_Small Dot Orange Tit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2FB02EC-BFB4-6609-A3DE-C88FD6890987}"/>
              </a:ext>
            </a:extLst>
          </p:cNvPr>
          <p:cNvPicPr>
            <a:picLocks noChangeAspect="1"/>
          </p:cNvPicPr>
          <p:nvPr userDrawn="1"/>
        </p:nvPicPr>
        <p:blipFill>
          <a:blip r:embed="rId2">
            <a:extLst>
              <a:ext uri="{28A0092B-C50C-407E-A947-70E740481C1C}">
                <a14:useLocalDpi xmlns:a14="http://schemas.microsoft.com/office/drawing/2010/main" val="0"/>
              </a:ext>
            </a:extLst>
          </a:blip>
          <a:srcRect l="5" r="5"/>
          <a:stretch/>
        </p:blipFill>
        <p:spPr>
          <a:xfrm>
            <a:off x="1248" y="4486"/>
            <a:ext cx="12190752" cy="6858000"/>
          </a:xfrm>
          <a:prstGeom prst="rect">
            <a:avLst/>
          </a:prstGeom>
        </p:spPr>
      </p:pic>
      <p:sp>
        <p:nvSpPr>
          <p:cNvPr id="2" name="Title 1">
            <a:extLst>
              <a:ext uri="{FF2B5EF4-FFF2-40B4-BE49-F238E27FC236}">
                <a16:creationId xmlns:a16="http://schemas.microsoft.com/office/drawing/2014/main" id="{D8BDBA68-8C9C-3F23-3A17-6A007644688B}"/>
              </a:ext>
            </a:extLst>
          </p:cNvPr>
          <p:cNvSpPr>
            <a:spLocks noGrp="1"/>
          </p:cNvSpPr>
          <p:nvPr>
            <p:ph type="ctrTitle" hasCustomPrompt="1"/>
          </p:nvPr>
        </p:nvSpPr>
        <p:spPr>
          <a:xfrm>
            <a:off x="334963" y="1233488"/>
            <a:ext cx="8640762" cy="2709862"/>
          </a:xfrm>
          <a:prstGeom prst="rect">
            <a:avLst/>
          </a:prstGeom>
        </p:spPr>
        <p:txBody>
          <a:bodyPr anchor="b"/>
          <a:lstStyle>
            <a:lvl1pPr algn="l">
              <a:defRPr sz="11500">
                <a:solidFill>
                  <a:schemeClr val="bg1"/>
                </a:solidFill>
              </a:defRPr>
            </a:lvl1pPr>
          </a:lstStyle>
          <a:p>
            <a:r>
              <a:rPr lang="en-US" dirty="0"/>
              <a:t>THANK YOU</a:t>
            </a:r>
            <a:endParaRPr lang="en-GB" dirty="0"/>
          </a:p>
        </p:txBody>
      </p:sp>
      <p:sp>
        <p:nvSpPr>
          <p:cNvPr id="3" name="Subtitle 2">
            <a:extLst>
              <a:ext uri="{FF2B5EF4-FFF2-40B4-BE49-F238E27FC236}">
                <a16:creationId xmlns:a16="http://schemas.microsoft.com/office/drawing/2014/main" id="{A5B491C6-2174-8618-2648-C052D7D3C30F}"/>
              </a:ext>
            </a:extLst>
          </p:cNvPr>
          <p:cNvSpPr>
            <a:spLocks noGrp="1"/>
          </p:cNvSpPr>
          <p:nvPr>
            <p:ph type="subTitle" idx="1" hasCustomPrompt="1"/>
          </p:nvPr>
        </p:nvSpPr>
        <p:spPr>
          <a:xfrm>
            <a:off x="334963" y="4086468"/>
            <a:ext cx="8640763" cy="2381006"/>
          </a:xfrm>
        </p:spPr>
        <p:txBody>
          <a:bodyPr>
            <a:normAutofit/>
          </a:bodyPr>
          <a:lstStyle>
            <a:lvl1pPr marL="0" indent="0" algn="l">
              <a:buNone/>
              <a:defRPr sz="3600" b="1">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EMAIL: SOMEONE@ROYALHOLLOWAY.AC.UK</a:t>
            </a:r>
          </a:p>
          <a:p>
            <a:endParaRPr lang="en-GB" dirty="0"/>
          </a:p>
        </p:txBody>
      </p:sp>
      <p:sp>
        <p:nvSpPr>
          <p:cNvPr id="4" name="Date Placeholder 3">
            <a:extLst>
              <a:ext uri="{FF2B5EF4-FFF2-40B4-BE49-F238E27FC236}">
                <a16:creationId xmlns:a16="http://schemas.microsoft.com/office/drawing/2014/main" id="{6D48EF79-E44B-7C59-0FE7-7206186D1CB4}"/>
              </a:ext>
            </a:extLst>
          </p:cNvPr>
          <p:cNvSpPr>
            <a:spLocks noGrp="1"/>
          </p:cNvSpPr>
          <p:nvPr>
            <p:ph type="dt" sz="half" idx="10"/>
          </p:nvPr>
        </p:nvSpPr>
        <p:spPr/>
        <p:txBody>
          <a:bodyPr/>
          <a:lstStyle>
            <a:lvl1pPr>
              <a:defRPr>
                <a:solidFill>
                  <a:schemeClr val="bg1"/>
                </a:solidFill>
              </a:defRPr>
            </a:lvl1pPr>
          </a:lstStyle>
          <a:p>
            <a:fld id="{91E8F830-5EBE-4014-9318-1D138945FE59}" type="datetime1">
              <a:rPr lang="en-GB" smtClean="0"/>
              <a:t>29/04/2025</a:t>
            </a:fld>
            <a:endParaRPr lang="en-GB"/>
          </a:p>
        </p:txBody>
      </p:sp>
      <p:sp>
        <p:nvSpPr>
          <p:cNvPr id="5" name="Footer Placeholder 4">
            <a:extLst>
              <a:ext uri="{FF2B5EF4-FFF2-40B4-BE49-F238E27FC236}">
                <a16:creationId xmlns:a16="http://schemas.microsoft.com/office/drawing/2014/main" id="{1CE656A2-12B9-2489-2DA1-C5968DF659DB}"/>
              </a:ext>
            </a:extLst>
          </p:cNvPr>
          <p:cNvSpPr>
            <a:spLocks noGrp="1"/>
          </p:cNvSpPr>
          <p:nvPr>
            <p:ph type="ftr" sz="quarter" idx="11"/>
          </p:nvPr>
        </p:nvSpPr>
        <p:spPr/>
        <p:txBody>
          <a:bodyPr/>
          <a:lstStyle>
            <a:lvl1pPr>
              <a:defRPr>
                <a:solidFill>
                  <a:schemeClr val="bg1"/>
                </a:solidFill>
              </a:defRPr>
            </a:lvl1pPr>
          </a:lstStyle>
          <a:p>
            <a:r>
              <a:rPr lang="en-GB"/>
              <a:t>Royal Holloway, University of London </a:t>
            </a:r>
          </a:p>
        </p:txBody>
      </p:sp>
      <p:sp>
        <p:nvSpPr>
          <p:cNvPr id="6" name="Slide Number Placeholder 5">
            <a:extLst>
              <a:ext uri="{FF2B5EF4-FFF2-40B4-BE49-F238E27FC236}">
                <a16:creationId xmlns:a16="http://schemas.microsoft.com/office/drawing/2014/main" id="{3F19D640-242F-AA2D-37D8-D066CC9AAA95}"/>
              </a:ext>
            </a:extLst>
          </p:cNvPr>
          <p:cNvSpPr>
            <a:spLocks noGrp="1"/>
          </p:cNvSpPr>
          <p:nvPr>
            <p:ph type="sldNum" sz="quarter" idx="12"/>
          </p:nvPr>
        </p:nvSpPr>
        <p:spPr/>
        <p:txBody>
          <a:bodyPr/>
          <a:lstStyle>
            <a:lvl1pPr>
              <a:defRPr>
                <a:solidFill>
                  <a:schemeClr val="bg1"/>
                </a:solidFill>
              </a:defRPr>
            </a:lvl1pPr>
          </a:lstStyle>
          <a:p>
            <a:fld id="{8CC22EB8-9246-46D0-9F6A-3BC42121F6C4}" type="slidenum">
              <a:rPr lang="en-GB" smtClean="0"/>
              <a:pPr/>
              <a:t>‹#›</a:t>
            </a:fld>
            <a:endParaRPr lang="en-GB"/>
          </a:p>
        </p:txBody>
      </p:sp>
      <p:pic>
        <p:nvPicPr>
          <p:cNvPr id="10" name="Picture 9" descr="A logo of a university of london&#10;&#10;Description automatically generated">
            <a:extLst>
              <a:ext uri="{FF2B5EF4-FFF2-40B4-BE49-F238E27FC236}">
                <a16:creationId xmlns:a16="http://schemas.microsoft.com/office/drawing/2014/main" id="{B519F937-EA09-EA79-379D-DAB94FD708A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323041" y="272626"/>
            <a:ext cx="1602247" cy="817744"/>
          </a:xfrm>
          <a:prstGeom prst="rect">
            <a:avLst/>
          </a:prstGeom>
        </p:spPr>
      </p:pic>
      <p:sp>
        <p:nvSpPr>
          <p:cNvPr id="8" name="Text Placeholder 7">
            <a:extLst>
              <a:ext uri="{FF2B5EF4-FFF2-40B4-BE49-F238E27FC236}">
                <a16:creationId xmlns:a16="http://schemas.microsoft.com/office/drawing/2014/main" id="{0A5749F6-7D2E-4794-33DC-C731B8EED944}"/>
              </a:ext>
            </a:extLst>
          </p:cNvPr>
          <p:cNvSpPr>
            <a:spLocks noGrp="1"/>
          </p:cNvSpPr>
          <p:nvPr>
            <p:ph type="body" sz="quarter" idx="13" hasCustomPrompt="1"/>
          </p:nvPr>
        </p:nvSpPr>
        <p:spPr>
          <a:xfrm>
            <a:off x="9622171" y="260350"/>
            <a:ext cx="2234865" cy="863776"/>
          </a:xfrm>
        </p:spPr>
        <p:txBody>
          <a:bodyPr/>
          <a:lstStyle>
            <a:lvl1pPr marL="0" indent="0">
              <a:spcBef>
                <a:spcPts val="0"/>
              </a:spcBef>
              <a:buNone/>
              <a:defRPr b="1">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ROYAL HOLLOWAY</a:t>
            </a:r>
            <a:br>
              <a:rPr lang="en-GB" dirty="0"/>
            </a:br>
            <a:r>
              <a:rPr lang="en-GB" dirty="0"/>
              <a:t>UNIVERSITY OF LONDON</a:t>
            </a:r>
            <a:br>
              <a:rPr lang="en-GB" dirty="0"/>
            </a:br>
            <a:r>
              <a:rPr lang="en-GB" dirty="0"/>
              <a:t>Egham Hill, Egham </a:t>
            </a:r>
            <a:br>
              <a:rPr lang="en-GB" dirty="0"/>
            </a:br>
            <a:r>
              <a:rPr lang="en-GB" dirty="0"/>
              <a:t>TW20 0EX</a:t>
            </a:r>
          </a:p>
          <a:p>
            <a:pPr lvl="0"/>
            <a:endParaRPr lang="en-GB" dirty="0"/>
          </a:p>
        </p:txBody>
      </p:sp>
      <p:sp>
        <p:nvSpPr>
          <p:cNvPr id="11" name="Text Placeholder 7">
            <a:extLst>
              <a:ext uri="{FF2B5EF4-FFF2-40B4-BE49-F238E27FC236}">
                <a16:creationId xmlns:a16="http://schemas.microsoft.com/office/drawing/2014/main" id="{65CB3410-93ED-430C-F5AE-B4B670A54E2A}"/>
              </a:ext>
            </a:extLst>
          </p:cNvPr>
          <p:cNvSpPr>
            <a:spLocks noGrp="1"/>
          </p:cNvSpPr>
          <p:nvPr>
            <p:ph type="body" sz="quarter" idx="14" hasCustomPrompt="1"/>
          </p:nvPr>
        </p:nvSpPr>
        <p:spPr>
          <a:xfrm>
            <a:off x="9622170" y="1275431"/>
            <a:ext cx="2234865" cy="863776"/>
          </a:xfrm>
        </p:spPr>
        <p:txBody>
          <a:bodyPr/>
          <a:lstStyle>
            <a:lvl1pPr marL="0" indent="0">
              <a:spcBef>
                <a:spcPts val="0"/>
              </a:spcBef>
              <a:buNone/>
              <a:defRPr b="1">
                <a:solidFill>
                  <a:schemeClr val="accent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Telephone:</a:t>
            </a:r>
          </a:p>
          <a:p>
            <a:pPr lvl="0"/>
            <a:r>
              <a:rPr lang="en-GB" dirty="0"/>
              <a:t>+44 (0)1784 434 455</a:t>
            </a:r>
          </a:p>
        </p:txBody>
      </p:sp>
    </p:spTree>
    <p:extLst>
      <p:ext uri="{BB962C8B-B14F-4D97-AF65-F5344CB8AC3E}">
        <p14:creationId xmlns:p14="http://schemas.microsoft.com/office/powerpoint/2010/main" val="23410526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3_Small Dot Purpl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DBA68-8C9C-3F23-3A17-6A007644688B}"/>
              </a:ext>
            </a:extLst>
          </p:cNvPr>
          <p:cNvSpPr>
            <a:spLocks noGrp="1"/>
          </p:cNvSpPr>
          <p:nvPr>
            <p:ph type="ctrTitle" hasCustomPrompt="1"/>
          </p:nvPr>
        </p:nvSpPr>
        <p:spPr>
          <a:xfrm>
            <a:off x="1441778" y="1115963"/>
            <a:ext cx="9308444" cy="4626075"/>
          </a:xfrm>
          <a:prstGeom prst="rect">
            <a:avLst/>
          </a:prstGeom>
          <a:noFill/>
        </p:spPr>
        <p:txBody>
          <a:bodyPr vert="horz" wrap="square" lIns="252000" tIns="0" rIns="252000" bIns="0" rtlCol="0" anchor="ctr" anchorCtr="0">
            <a:noAutofit/>
          </a:bodyPr>
          <a:lstStyle>
            <a:lvl1pPr>
              <a:defRPr lang="en-GB" sz="6000" b="1" dirty="0">
                <a:latin typeface="+mj-lt"/>
              </a:defRPr>
            </a:lvl1pPr>
          </a:lstStyle>
          <a:p>
            <a:pPr marL="0" lvl="0" algn="ctr"/>
            <a:r>
              <a:rPr lang="en-US" dirty="0"/>
              <a:t>LOREM IPSUM DOLOR SIT AMET, CONSECTETUR ADIPISCING ELIT</a:t>
            </a:r>
            <a:endParaRPr lang="en-GB" dirty="0"/>
          </a:p>
        </p:txBody>
      </p:sp>
      <p:sp>
        <p:nvSpPr>
          <p:cNvPr id="4" name="Date Placeholder 3">
            <a:extLst>
              <a:ext uri="{FF2B5EF4-FFF2-40B4-BE49-F238E27FC236}">
                <a16:creationId xmlns:a16="http://schemas.microsoft.com/office/drawing/2014/main" id="{6D48EF79-E44B-7C59-0FE7-7206186D1CB4}"/>
              </a:ext>
            </a:extLst>
          </p:cNvPr>
          <p:cNvSpPr>
            <a:spLocks noGrp="1"/>
          </p:cNvSpPr>
          <p:nvPr>
            <p:ph type="dt" sz="half" idx="10"/>
          </p:nvPr>
        </p:nvSpPr>
        <p:spPr/>
        <p:txBody>
          <a:bodyPr/>
          <a:lstStyle/>
          <a:p>
            <a:fld id="{90F45455-3E26-4406-8BB7-844AA09143E3}" type="datetime1">
              <a:rPr lang="en-GB" smtClean="0"/>
              <a:t>29/04/2025</a:t>
            </a:fld>
            <a:endParaRPr lang="en-GB"/>
          </a:p>
        </p:txBody>
      </p:sp>
      <p:sp>
        <p:nvSpPr>
          <p:cNvPr id="5" name="Footer Placeholder 4">
            <a:extLst>
              <a:ext uri="{FF2B5EF4-FFF2-40B4-BE49-F238E27FC236}">
                <a16:creationId xmlns:a16="http://schemas.microsoft.com/office/drawing/2014/main" id="{1CE656A2-12B9-2489-2DA1-C5968DF659DB}"/>
              </a:ext>
            </a:extLst>
          </p:cNvPr>
          <p:cNvSpPr>
            <a:spLocks noGrp="1"/>
          </p:cNvSpPr>
          <p:nvPr>
            <p:ph type="ftr" sz="quarter" idx="11"/>
          </p:nvPr>
        </p:nvSpPr>
        <p:spPr/>
        <p:txBody>
          <a:bodyPr/>
          <a:lstStyle/>
          <a:p>
            <a:r>
              <a:rPr lang="en-GB"/>
              <a:t>Royal Holloway, University of London </a:t>
            </a:r>
          </a:p>
        </p:txBody>
      </p:sp>
      <p:sp>
        <p:nvSpPr>
          <p:cNvPr id="6" name="Slide Number Placeholder 5">
            <a:extLst>
              <a:ext uri="{FF2B5EF4-FFF2-40B4-BE49-F238E27FC236}">
                <a16:creationId xmlns:a16="http://schemas.microsoft.com/office/drawing/2014/main" id="{3F19D640-242F-AA2D-37D8-D066CC9AAA95}"/>
              </a:ext>
            </a:extLst>
          </p:cNvPr>
          <p:cNvSpPr>
            <a:spLocks noGrp="1"/>
          </p:cNvSpPr>
          <p:nvPr>
            <p:ph type="sldNum" sz="quarter" idx="12"/>
          </p:nvPr>
        </p:nvSpPr>
        <p:spPr/>
        <p:txBody>
          <a:bodyPr/>
          <a:lstStyle/>
          <a:p>
            <a:fld id="{8CC22EB8-9246-46D0-9F6A-3BC42121F6C4}" type="slidenum">
              <a:rPr lang="en-GB" smtClean="0"/>
              <a:t>‹#›</a:t>
            </a:fld>
            <a:endParaRPr lang="en-GB"/>
          </a:p>
        </p:txBody>
      </p:sp>
      <p:grpSp>
        <p:nvGrpSpPr>
          <p:cNvPr id="3" name="object 108">
            <a:extLst>
              <a:ext uri="{FF2B5EF4-FFF2-40B4-BE49-F238E27FC236}">
                <a16:creationId xmlns:a16="http://schemas.microsoft.com/office/drawing/2014/main" id="{C83AD306-F50A-E894-3117-0DC85C5D67FC}"/>
              </a:ext>
            </a:extLst>
          </p:cNvPr>
          <p:cNvGrpSpPr/>
          <p:nvPr userDrawn="1"/>
        </p:nvGrpSpPr>
        <p:grpSpPr>
          <a:xfrm>
            <a:off x="334963" y="2831182"/>
            <a:ext cx="1107336" cy="1010233"/>
            <a:chOff x="2628671" y="1667237"/>
            <a:chExt cx="1202055" cy="1096645"/>
          </a:xfrm>
        </p:grpSpPr>
        <p:sp>
          <p:nvSpPr>
            <p:cNvPr id="7" name="object 109">
              <a:extLst>
                <a:ext uri="{FF2B5EF4-FFF2-40B4-BE49-F238E27FC236}">
                  <a16:creationId xmlns:a16="http://schemas.microsoft.com/office/drawing/2014/main" id="{B9A4F2AE-3B08-2BD0-C6BA-80E4E0EC0E48}"/>
                </a:ext>
              </a:extLst>
            </p:cNvPr>
            <p:cNvSpPr/>
            <p:nvPr/>
          </p:nvSpPr>
          <p:spPr>
            <a:xfrm>
              <a:off x="2706985" y="1745543"/>
              <a:ext cx="156845" cy="156845"/>
            </a:xfrm>
            <a:custGeom>
              <a:avLst/>
              <a:gdLst/>
              <a:ahLst/>
              <a:cxnLst/>
              <a:rect l="l" t="t" r="r" b="b"/>
              <a:pathLst>
                <a:path w="156844" h="156844">
                  <a:moveTo>
                    <a:pt x="78301" y="0"/>
                  </a:moveTo>
                  <a:lnTo>
                    <a:pt x="0" y="78311"/>
                  </a:lnTo>
                  <a:lnTo>
                    <a:pt x="78301" y="156613"/>
                  </a:lnTo>
                  <a:lnTo>
                    <a:pt x="156602" y="78311"/>
                  </a:lnTo>
                  <a:lnTo>
                    <a:pt x="78301" y="0"/>
                  </a:lnTo>
                  <a:close/>
                </a:path>
              </a:pathLst>
            </a:custGeom>
            <a:solidFill>
              <a:srgbClr val="1F2A2F"/>
            </a:solidFill>
          </p:spPr>
          <p:txBody>
            <a:bodyPr wrap="square" lIns="0" tIns="0" rIns="0" bIns="0" rtlCol="0"/>
            <a:lstStyle/>
            <a:p>
              <a:endParaRPr/>
            </a:p>
          </p:txBody>
        </p:sp>
        <p:sp>
          <p:nvSpPr>
            <p:cNvPr id="8" name="object 110">
              <a:extLst>
                <a:ext uri="{FF2B5EF4-FFF2-40B4-BE49-F238E27FC236}">
                  <a16:creationId xmlns:a16="http://schemas.microsoft.com/office/drawing/2014/main" id="{B60C8963-A609-95D0-FF7D-8FC23FE231D8}"/>
                </a:ext>
              </a:extLst>
            </p:cNvPr>
            <p:cNvSpPr/>
            <p:nvPr/>
          </p:nvSpPr>
          <p:spPr>
            <a:xfrm>
              <a:off x="2628679" y="1667237"/>
              <a:ext cx="156845" cy="156845"/>
            </a:xfrm>
            <a:custGeom>
              <a:avLst/>
              <a:gdLst/>
              <a:ahLst/>
              <a:cxnLst/>
              <a:rect l="l" t="t" r="r" b="b"/>
              <a:pathLst>
                <a:path w="156844" h="156844">
                  <a:moveTo>
                    <a:pt x="78301" y="0"/>
                  </a:moveTo>
                  <a:lnTo>
                    <a:pt x="0" y="78311"/>
                  </a:lnTo>
                  <a:lnTo>
                    <a:pt x="78301" y="156613"/>
                  </a:lnTo>
                  <a:lnTo>
                    <a:pt x="156602" y="78311"/>
                  </a:lnTo>
                  <a:lnTo>
                    <a:pt x="78301" y="0"/>
                  </a:lnTo>
                  <a:close/>
                </a:path>
              </a:pathLst>
            </a:custGeom>
            <a:solidFill>
              <a:srgbClr val="EB631E"/>
            </a:solidFill>
          </p:spPr>
          <p:txBody>
            <a:bodyPr wrap="square" lIns="0" tIns="0" rIns="0" bIns="0" rtlCol="0"/>
            <a:lstStyle/>
            <a:p>
              <a:endParaRPr/>
            </a:p>
          </p:txBody>
        </p:sp>
        <p:sp>
          <p:nvSpPr>
            <p:cNvPr id="9" name="object 111">
              <a:extLst>
                <a:ext uri="{FF2B5EF4-FFF2-40B4-BE49-F238E27FC236}">
                  <a16:creationId xmlns:a16="http://schemas.microsoft.com/office/drawing/2014/main" id="{13BE427E-50C3-280B-3CEE-4EA622F595CA}"/>
                </a:ext>
              </a:extLst>
            </p:cNvPr>
            <p:cNvSpPr/>
            <p:nvPr/>
          </p:nvSpPr>
          <p:spPr>
            <a:xfrm>
              <a:off x="2785287" y="1823852"/>
              <a:ext cx="469900" cy="469900"/>
            </a:xfrm>
            <a:custGeom>
              <a:avLst/>
              <a:gdLst/>
              <a:ahLst/>
              <a:cxnLst/>
              <a:rect l="l" t="t" r="r" b="b"/>
              <a:pathLst>
                <a:path w="469900" h="469900">
                  <a:moveTo>
                    <a:pt x="313207" y="234911"/>
                  </a:moveTo>
                  <a:lnTo>
                    <a:pt x="234911" y="156616"/>
                  </a:lnTo>
                  <a:lnTo>
                    <a:pt x="182702" y="208826"/>
                  </a:lnTo>
                  <a:lnTo>
                    <a:pt x="234899" y="156603"/>
                  </a:lnTo>
                  <a:lnTo>
                    <a:pt x="156603" y="78308"/>
                  </a:lnTo>
                  <a:lnTo>
                    <a:pt x="78295" y="0"/>
                  </a:lnTo>
                  <a:lnTo>
                    <a:pt x="0" y="78308"/>
                  </a:lnTo>
                  <a:lnTo>
                    <a:pt x="78295" y="156616"/>
                  </a:lnTo>
                  <a:lnTo>
                    <a:pt x="156603" y="234924"/>
                  </a:lnTo>
                  <a:lnTo>
                    <a:pt x="234911" y="313232"/>
                  </a:lnTo>
                  <a:lnTo>
                    <a:pt x="313207" y="234911"/>
                  </a:lnTo>
                  <a:close/>
                </a:path>
                <a:path w="469900" h="469900">
                  <a:moveTo>
                    <a:pt x="469823" y="391528"/>
                  </a:moveTo>
                  <a:lnTo>
                    <a:pt x="391515" y="313232"/>
                  </a:lnTo>
                  <a:lnTo>
                    <a:pt x="313220" y="391528"/>
                  </a:lnTo>
                  <a:lnTo>
                    <a:pt x="391515" y="469836"/>
                  </a:lnTo>
                  <a:lnTo>
                    <a:pt x="469823" y="391528"/>
                  </a:lnTo>
                  <a:close/>
                </a:path>
              </a:pathLst>
            </a:custGeom>
            <a:solidFill>
              <a:srgbClr val="1FD6F9"/>
            </a:solidFill>
          </p:spPr>
          <p:txBody>
            <a:bodyPr wrap="square" lIns="0" tIns="0" rIns="0" bIns="0" rtlCol="0"/>
            <a:lstStyle/>
            <a:p>
              <a:endParaRPr/>
            </a:p>
          </p:txBody>
        </p:sp>
        <p:sp>
          <p:nvSpPr>
            <p:cNvPr id="10" name="object 112">
              <a:extLst>
                <a:ext uri="{FF2B5EF4-FFF2-40B4-BE49-F238E27FC236}">
                  <a16:creationId xmlns:a16="http://schemas.microsoft.com/office/drawing/2014/main" id="{D6BBA569-9C99-C979-E4C4-F22D2E1F0FF3}"/>
                </a:ext>
              </a:extLst>
            </p:cNvPr>
            <p:cNvSpPr/>
            <p:nvPr/>
          </p:nvSpPr>
          <p:spPr>
            <a:xfrm>
              <a:off x="2946095" y="1984114"/>
              <a:ext cx="152400" cy="153035"/>
            </a:xfrm>
            <a:custGeom>
              <a:avLst/>
              <a:gdLst/>
              <a:ahLst/>
              <a:cxnLst/>
              <a:rect l="l" t="t" r="r" b="b"/>
              <a:pathLst>
                <a:path w="152400" h="153035">
                  <a:moveTo>
                    <a:pt x="3225" y="67233"/>
                  </a:moveTo>
                  <a:lnTo>
                    <a:pt x="0" y="70446"/>
                  </a:lnTo>
                  <a:lnTo>
                    <a:pt x="3225" y="70446"/>
                  </a:lnTo>
                  <a:lnTo>
                    <a:pt x="3225" y="67233"/>
                  </a:lnTo>
                  <a:close/>
                </a:path>
                <a:path w="152400" h="153035">
                  <a:moveTo>
                    <a:pt x="3238" y="80518"/>
                  </a:moveTo>
                  <a:lnTo>
                    <a:pt x="1663" y="80518"/>
                  </a:lnTo>
                  <a:lnTo>
                    <a:pt x="3238" y="82105"/>
                  </a:lnTo>
                  <a:lnTo>
                    <a:pt x="3238" y="80518"/>
                  </a:lnTo>
                  <a:close/>
                </a:path>
                <a:path w="152400" h="153035">
                  <a:moveTo>
                    <a:pt x="13296" y="57150"/>
                  </a:moveTo>
                  <a:lnTo>
                    <a:pt x="10058" y="60388"/>
                  </a:lnTo>
                  <a:lnTo>
                    <a:pt x="13296" y="60388"/>
                  </a:lnTo>
                  <a:lnTo>
                    <a:pt x="13296" y="57150"/>
                  </a:lnTo>
                  <a:close/>
                </a:path>
                <a:path w="152400" h="153035">
                  <a:moveTo>
                    <a:pt x="13309" y="90576"/>
                  </a:moveTo>
                  <a:lnTo>
                    <a:pt x="11722" y="90576"/>
                  </a:lnTo>
                  <a:lnTo>
                    <a:pt x="13309" y="92163"/>
                  </a:lnTo>
                  <a:lnTo>
                    <a:pt x="13309" y="90576"/>
                  </a:lnTo>
                  <a:close/>
                </a:path>
                <a:path w="152400" h="153035">
                  <a:moveTo>
                    <a:pt x="13309" y="70485"/>
                  </a:moveTo>
                  <a:lnTo>
                    <a:pt x="3263" y="70485"/>
                  </a:lnTo>
                  <a:lnTo>
                    <a:pt x="3263" y="80530"/>
                  </a:lnTo>
                  <a:lnTo>
                    <a:pt x="13309" y="80530"/>
                  </a:lnTo>
                  <a:lnTo>
                    <a:pt x="13309" y="70485"/>
                  </a:lnTo>
                  <a:close/>
                </a:path>
                <a:path w="152400" h="153035">
                  <a:moveTo>
                    <a:pt x="23342" y="100622"/>
                  </a:moveTo>
                  <a:lnTo>
                    <a:pt x="21767" y="100622"/>
                  </a:lnTo>
                  <a:lnTo>
                    <a:pt x="23342" y="102209"/>
                  </a:lnTo>
                  <a:lnTo>
                    <a:pt x="23342" y="100622"/>
                  </a:lnTo>
                  <a:close/>
                </a:path>
                <a:path w="152400" h="153035">
                  <a:moveTo>
                    <a:pt x="23355" y="60401"/>
                  </a:moveTo>
                  <a:lnTo>
                    <a:pt x="13309" y="60401"/>
                  </a:lnTo>
                  <a:lnTo>
                    <a:pt x="13309" y="70459"/>
                  </a:lnTo>
                  <a:lnTo>
                    <a:pt x="23355" y="70459"/>
                  </a:lnTo>
                  <a:lnTo>
                    <a:pt x="23355" y="60401"/>
                  </a:lnTo>
                  <a:close/>
                </a:path>
                <a:path w="152400" h="153035">
                  <a:moveTo>
                    <a:pt x="23368" y="47078"/>
                  </a:moveTo>
                  <a:lnTo>
                    <a:pt x="20129" y="50317"/>
                  </a:lnTo>
                  <a:lnTo>
                    <a:pt x="23368" y="50317"/>
                  </a:lnTo>
                  <a:lnTo>
                    <a:pt x="23368" y="47078"/>
                  </a:lnTo>
                  <a:close/>
                </a:path>
                <a:path w="152400" h="153035">
                  <a:moveTo>
                    <a:pt x="33413" y="110680"/>
                  </a:moveTo>
                  <a:lnTo>
                    <a:pt x="31826" y="110680"/>
                  </a:lnTo>
                  <a:lnTo>
                    <a:pt x="33413" y="112268"/>
                  </a:lnTo>
                  <a:lnTo>
                    <a:pt x="33413" y="110680"/>
                  </a:lnTo>
                  <a:close/>
                </a:path>
                <a:path w="152400" h="153035">
                  <a:moveTo>
                    <a:pt x="33439" y="50330"/>
                  </a:moveTo>
                  <a:lnTo>
                    <a:pt x="23380" y="50330"/>
                  </a:lnTo>
                  <a:lnTo>
                    <a:pt x="23380" y="60375"/>
                  </a:lnTo>
                  <a:lnTo>
                    <a:pt x="33439" y="60375"/>
                  </a:lnTo>
                  <a:lnTo>
                    <a:pt x="33439" y="50330"/>
                  </a:lnTo>
                  <a:close/>
                </a:path>
                <a:path w="152400" h="153035">
                  <a:moveTo>
                    <a:pt x="43446" y="100609"/>
                  </a:moveTo>
                  <a:lnTo>
                    <a:pt x="33401" y="100609"/>
                  </a:lnTo>
                  <a:lnTo>
                    <a:pt x="33401" y="90576"/>
                  </a:lnTo>
                  <a:lnTo>
                    <a:pt x="23355" y="90576"/>
                  </a:lnTo>
                  <a:lnTo>
                    <a:pt x="23355" y="80530"/>
                  </a:lnTo>
                  <a:lnTo>
                    <a:pt x="13309" y="80530"/>
                  </a:lnTo>
                  <a:lnTo>
                    <a:pt x="13309" y="90576"/>
                  </a:lnTo>
                  <a:lnTo>
                    <a:pt x="23342" y="90576"/>
                  </a:lnTo>
                  <a:lnTo>
                    <a:pt x="23342" y="100622"/>
                  </a:lnTo>
                  <a:lnTo>
                    <a:pt x="33388" y="100622"/>
                  </a:lnTo>
                  <a:lnTo>
                    <a:pt x="33388" y="110667"/>
                  </a:lnTo>
                  <a:lnTo>
                    <a:pt x="43446" y="110667"/>
                  </a:lnTo>
                  <a:lnTo>
                    <a:pt x="43446" y="100609"/>
                  </a:lnTo>
                  <a:close/>
                </a:path>
                <a:path w="152400" h="153035">
                  <a:moveTo>
                    <a:pt x="43459" y="80505"/>
                  </a:moveTo>
                  <a:lnTo>
                    <a:pt x="33426" y="80505"/>
                  </a:lnTo>
                  <a:lnTo>
                    <a:pt x="33426" y="70472"/>
                  </a:lnTo>
                  <a:lnTo>
                    <a:pt x="23368" y="70472"/>
                  </a:lnTo>
                  <a:lnTo>
                    <a:pt x="23368" y="80518"/>
                  </a:lnTo>
                  <a:lnTo>
                    <a:pt x="33413" y="80518"/>
                  </a:lnTo>
                  <a:lnTo>
                    <a:pt x="33413" y="90563"/>
                  </a:lnTo>
                  <a:lnTo>
                    <a:pt x="43459" y="90563"/>
                  </a:lnTo>
                  <a:lnTo>
                    <a:pt x="43459" y="80505"/>
                  </a:lnTo>
                  <a:close/>
                </a:path>
                <a:path w="152400" h="153035">
                  <a:moveTo>
                    <a:pt x="43484" y="26962"/>
                  </a:moveTo>
                  <a:lnTo>
                    <a:pt x="40259" y="30187"/>
                  </a:lnTo>
                  <a:lnTo>
                    <a:pt x="43484" y="30187"/>
                  </a:lnTo>
                  <a:lnTo>
                    <a:pt x="43484" y="26962"/>
                  </a:lnTo>
                  <a:close/>
                </a:path>
                <a:path w="152400" h="153035">
                  <a:moveTo>
                    <a:pt x="43497" y="40259"/>
                  </a:moveTo>
                  <a:lnTo>
                    <a:pt x="33451" y="40259"/>
                  </a:lnTo>
                  <a:lnTo>
                    <a:pt x="33451" y="50317"/>
                  </a:lnTo>
                  <a:lnTo>
                    <a:pt x="43497" y="50317"/>
                  </a:lnTo>
                  <a:lnTo>
                    <a:pt x="43497" y="40259"/>
                  </a:lnTo>
                  <a:close/>
                </a:path>
                <a:path w="152400" h="153035">
                  <a:moveTo>
                    <a:pt x="53517" y="90563"/>
                  </a:moveTo>
                  <a:lnTo>
                    <a:pt x="43472" y="90563"/>
                  </a:lnTo>
                  <a:lnTo>
                    <a:pt x="43472" y="100622"/>
                  </a:lnTo>
                  <a:lnTo>
                    <a:pt x="53517" y="100622"/>
                  </a:lnTo>
                  <a:lnTo>
                    <a:pt x="53517" y="90563"/>
                  </a:lnTo>
                  <a:close/>
                </a:path>
                <a:path w="152400" h="153035">
                  <a:moveTo>
                    <a:pt x="53543" y="70434"/>
                  </a:moveTo>
                  <a:lnTo>
                    <a:pt x="43497" y="70434"/>
                  </a:lnTo>
                  <a:lnTo>
                    <a:pt x="43497" y="60388"/>
                  </a:lnTo>
                  <a:lnTo>
                    <a:pt x="33439" y="60388"/>
                  </a:lnTo>
                  <a:lnTo>
                    <a:pt x="33439" y="70434"/>
                  </a:lnTo>
                  <a:lnTo>
                    <a:pt x="43484" y="70434"/>
                  </a:lnTo>
                  <a:lnTo>
                    <a:pt x="43484" y="80479"/>
                  </a:lnTo>
                  <a:lnTo>
                    <a:pt x="53543" y="80479"/>
                  </a:lnTo>
                  <a:lnTo>
                    <a:pt x="53543" y="70434"/>
                  </a:lnTo>
                  <a:close/>
                </a:path>
                <a:path w="152400" h="153035">
                  <a:moveTo>
                    <a:pt x="53555" y="16891"/>
                  </a:moveTo>
                  <a:lnTo>
                    <a:pt x="50304" y="20142"/>
                  </a:lnTo>
                  <a:lnTo>
                    <a:pt x="53555" y="20142"/>
                  </a:lnTo>
                  <a:lnTo>
                    <a:pt x="53555" y="16891"/>
                  </a:lnTo>
                  <a:close/>
                </a:path>
                <a:path w="152400" h="153035">
                  <a:moveTo>
                    <a:pt x="63563" y="120751"/>
                  </a:moveTo>
                  <a:lnTo>
                    <a:pt x="53530" y="120751"/>
                  </a:lnTo>
                  <a:lnTo>
                    <a:pt x="53530" y="110705"/>
                  </a:lnTo>
                  <a:lnTo>
                    <a:pt x="43472" y="110705"/>
                  </a:lnTo>
                  <a:lnTo>
                    <a:pt x="43472" y="120738"/>
                  </a:lnTo>
                  <a:lnTo>
                    <a:pt x="41884" y="120738"/>
                  </a:lnTo>
                  <a:lnTo>
                    <a:pt x="43472" y="122326"/>
                  </a:lnTo>
                  <a:lnTo>
                    <a:pt x="43472" y="120764"/>
                  </a:lnTo>
                  <a:lnTo>
                    <a:pt x="53517" y="120764"/>
                  </a:lnTo>
                  <a:lnTo>
                    <a:pt x="53517" y="130797"/>
                  </a:lnTo>
                  <a:lnTo>
                    <a:pt x="51930" y="130797"/>
                  </a:lnTo>
                  <a:lnTo>
                    <a:pt x="53530" y="132384"/>
                  </a:lnTo>
                  <a:lnTo>
                    <a:pt x="53530" y="130797"/>
                  </a:lnTo>
                  <a:lnTo>
                    <a:pt x="63563" y="130797"/>
                  </a:lnTo>
                  <a:lnTo>
                    <a:pt x="63563" y="120751"/>
                  </a:lnTo>
                  <a:close/>
                </a:path>
                <a:path w="152400" h="153035">
                  <a:moveTo>
                    <a:pt x="63588" y="100634"/>
                  </a:moveTo>
                  <a:lnTo>
                    <a:pt x="53530" y="100634"/>
                  </a:lnTo>
                  <a:lnTo>
                    <a:pt x="53530" y="110680"/>
                  </a:lnTo>
                  <a:lnTo>
                    <a:pt x="63588" y="110680"/>
                  </a:lnTo>
                  <a:lnTo>
                    <a:pt x="63588" y="100634"/>
                  </a:lnTo>
                  <a:close/>
                </a:path>
                <a:path w="152400" h="153035">
                  <a:moveTo>
                    <a:pt x="63601" y="80492"/>
                  </a:moveTo>
                  <a:lnTo>
                    <a:pt x="53543" y="80492"/>
                  </a:lnTo>
                  <a:lnTo>
                    <a:pt x="53543" y="90538"/>
                  </a:lnTo>
                  <a:lnTo>
                    <a:pt x="63601" y="90538"/>
                  </a:lnTo>
                  <a:lnTo>
                    <a:pt x="63601" y="80492"/>
                  </a:lnTo>
                  <a:close/>
                </a:path>
                <a:path w="152400" h="153035">
                  <a:moveTo>
                    <a:pt x="63601" y="60363"/>
                  </a:moveTo>
                  <a:lnTo>
                    <a:pt x="53555" y="60363"/>
                  </a:lnTo>
                  <a:lnTo>
                    <a:pt x="53555" y="70421"/>
                  </a:lnTo>
                  <a:lnTo>
                    <a:pt x="63601" y="70421"/>
                  </a:lnTo>
                  <a:lnTo>
                    <a:pt x="63601" y="60363"/>
                  </a:lnTo>
                  <a:close/>
                </a:path>
                <a:path w="152400" h="153035">
                  <a:moveTo>
                    <a:pt x="63614" y="20142"/>
                  </a:moveTo>
                  <a:lnTo>
                    <a:pt x="53555" y="20142"/>
                  </a:lnTo>
                  <a:lnTo>
                    <a:pt x="53555" y="30200"/>
                  </a:lnTo>
                  <a:lnTo>
                    <a:pt x="63614" y="30200"/>
                  </a:lnTo>
                  <a:lnTo>
                    <a:pt x="63614" y="20142"/>
                  </a:lnTo>
                  <a:close/>
                </a:path>
                <a:path w="152400" h="153035">
                  <a:moveTo>
                    <a:pt x="63627" y="6819"/>
                  </a:moveTo>
                  <a:lnTo>
                    <a:pt x="60388" y="10058"/>
                  </a:lnTo>
                  <a:lnTo>
                    <a:pt x="63627" y="10058"/>
                  </a:lnTo>
                  <a:lnTo>
                    <a:pt x="63627" y="6819"/>
                  </a:lnTo>
                  <a:close/>
                </a:path>
                <a:path w="152400" h="153035">
                  <a:moveTo>
                    <a:pt x="73634" y="110680"/>
                  </a:moveTo>
                  <a:lnTo>
                    <a:pt x="63588" y="110680"/>
                  </a:lnTo>
                  <a:lnTo>
                    <a:pt x="63588" y="120738"/>
                  </a:lnTo>
                  <a:lnTo>
                    <a:pt x="73634" y="120738"/>
                  </a:lnTo>
                  <a:lnTo>
                    <a:pt x="73634" y="110680"/>
                  </a:lnTo>
                  <a:close/>
                </a:path>
                <a:path w="152400" h="153035">
                  <a:moveTo>
                    <a:pt x="73660" y="90551"/>
                  </a:moveTo>
                  <a:lnTo>
                    <a:pt x="63614" y="90551"/>
                  </a:lnTo>
                  <a:lnTo>
                    <a:pt x="63614" y="100609"/>
                  </a:lnTo>
                  <a:lnTo>
                    <a:pt x="73660" y="100609"/>
                  </a:lnTo>
                  <a:lnTo>
                    <a:pt x="73660" y="90551"/>
                  </a:lnTo>
                  <a:close/>
                </a:path>
                <a:path w="152400" h="153035">
                  <a:moveTo>
                    <a:pt x="73685" y="150964"/>
                  </a:moveTo>
                  <a:lnTo>
                    <a:pt x="72097" y="150964"/>
                  </a:lnTo>
                  <a:lnTo>
                    <a:pt x="73685" y="152565"/>
                  </a:lnTo>
                  <a:lnTo>
                    <a:pt x="73685" y="150964"/>
                  </a:lnTo>
                  <a:close/>
                </a:path>
                <a:path w="152400" h="153035">
                  <a:moveTo>
                    <a:pt x="73685" y="10071"/>
                  </a:moveTo>
                  <a:lnTo>
                    <a:pt x="63639" y="10071"/>
                  </a:lnTo>
                  <a:lnTo>
                    <a:pt x="63639" y="20116"/>
                  </a:lnTo>
                  <a:lnTo>
                    <a:pt x="73685" y="20116"/>
                  </a:lnTo>
                  <a:lnTo>
                    <a:pt x="73685" y="10071"/>
                  </a:lnTo>
                  <a:close/>
                </a:path>
                <a:path w="152400" h="153035">
                  <a:moveTo>
                    <a:pt x="83693" y="60363"/>
                  </a:moveTo>
                  <a:lnTo>
                    <a:pt x="73660" y="60363"/>
                  </a:lnTo>
                  <a:lnTo>
                    <a:pt x="73660" y="50317"/>
                  </a:lnTo>
                  <a:lnTo>
                    <a:pt x="63614" y="50317"/>
                  </a:lnTo>
                  <a:lnTo>
                    <a:pt x="63614" y="40271"/>
                  </a:lnTo>
                  <a:lnTo>
                    <a:pt x="53568" y="40271"/>
                  </a:lnTo>
                  <a:lnTo>
                    <a:pt x="53568" y="30226"/>
                  </a:lnTo>
                  <a:lnTo>
                    <a:pt x="43510" y="30226"/>
                  </a:lnTo>
                  <a:lnTo>
                    <a:pt x="43510" y="40284"/>
                  </a:lnTo>
                  <a:lnTo>
                    <a:pt x="53555" y="40284"/>
                  </a:lnTo>
                  <a:lnTo>
                    <a:pt x="53555" y="50317"/>
                  </a:lnTo>
                  <a:lnTo>
                    <a:pt x="63601" y="50317"/>
                  </a:lnTo>
                  <a:lnTo>
                    <a:pt x="63601" y="60363"/>
                  </a:lnTo>
                  <a:lnTo>
                    <a:pt x="73647" y="60363"/>
                  </a:lnTo>
                  <a:lnTo>
                    <a:pt x="73647" y="70408"/>
                  </a:lnTo>
                  <a:lnTo>
                    <a:pt x="83693" y="70408"/>
                  </a:lnTo>
                  <a:lnTo>
                    <a:pt x="83693" y="60363"/>
                  </a:lnTo>
                  <a:close/>
                </a:path>
                <a:path w="152400" h="153035">
                  <a:moveTo>
                    <a:pt x="83718" y="100609"/>
                  </a:moveTo>
                  <a:lnTo>
                    <a:pt x="73672" y="100609"/>
                  </a:lnTo>
                  <a:lnTo>
                    <a:pt x="73672" y="110667"/>
                  </a:lnTo>
                  <a:lnTo>
                    <a:pt x="83718" y="110667"/>
                  </a:lnTo>
                  <a:lnTo>
                    <a:pt x="83718" y="100609"/>
                  </a:lnTo>
                  <a:close/>
                </a:path>
                <a:path w="152400" h="153035">
                  <a:moveTo>
                    <a:pt x="83718" y="80492"/>
                  </a:moveTo>
                  <a:lnTo>
                    <a:pt x="73672" y="80492"/>
                  </a:lnTo>
                  <a:lnTo>
                    <a:pt x="73672" y="90538"/>
                  </a:lnTo>
                  <a:lnTo>
                    <a:pt x="83718" y="90538"/>
                  </a:lnTo>
                  <a:lnTo>
                    <a:pt x="83718" y="80492"/>
                  </a:lnTo>
                  <a:close/>
                </a:path>
                <a:path w="152400" h="153035">
                  <a:moveTo>
                    <a:pt x="83718" y="40246"/>
                  </a:moveTo>
                  <a:lnTo>
                    <a:pt x="73672" y="40246"/>
                  </a:lnTo>
                  <a:lnTo>
                    <a:pt x="73672" y="30200"/>
                  </a:lnTo>
                  <a:lnTo>
                    <a:pt x="63627" y="30200"/>
                  </a:lnTo>
                  <a:lnTo>
                    <a:pt x="63627" y="40259"/>
                  </a:lnTo>
                  <a:lnTo>
                    <a:pt x="73672" y="40259"/>
                  </a:lnTo>
                  <a:lnTo>
                    <a:pt x="73672" y="50304"/>
                  </a:lnTo>
                  <a:lnTo>
                    <a:pt x="83718" y="50304"/>
                  </a:lnTo>
                  <a:lnTo>
                    <a:pt x="83718" y="40246"/>
                  </a:lnTo>
                  <a:close/>
                </a:path>
                <a:path w="152400" h="153035">
                  <a:moveTo>
                    <a:pt x="83743" y="140919"/>
                  </a:moveTo>
                  <a:lnTo>
                    <a:pt x="73698" y="140919"/>
                  </a:lnTo>
                  <a:lnTo>
                    <a:pt x="73698" y="130873"/>
                  </a:lnTo>
                  <a:lnTo>
                    <a:pt x="63639" y="130873"/>
                  </a:lnTo>
                  <a:lnTo>
                    <a:pt x="63639" y="140906"/>
                  </a:lnTo>
                  <a:lnTo>
                    <a:pt x="62052" y="140906"/>
                  </a:lnTo>
                  <a:lnTo>
                    <a:pt x="63639" y="142506"/>
                  </a:lnTo>
                  <a:lnTo>
                    <a:pt x="63639" y="140919"/>
                  </a:lnTo>
                  <a:lnTo>
                    <a:pt x="73685" y="140919"/>
                  </a:lnTo>
                  <a:lnTo>
                    <a:pt x="73685" y="150964"/>
                  </a:lnTo>
                  <a:lnTo>
                    <a:pt x="76098" y="150964"/>
                  </a:lnTo>
                  <a:lnTo>
                    <a:pt x="83743" y="143319"/>
                  </a:lnTo>
                  <a:lnTo>
                    <a:pt x="83743" y="140919"/>
                  </a:lnTo>
                  <a:close/>
                </a:path>
                <a:path w="152400" h="153035">
                  <a:moveTo>
                    <a:pt x="83756" y="120802"/>
                  </a:moveTo>
                  <a:lnTo>
                    <a:pt x="73698" y="120802"/>
                  </a:lnTo>
                  <a:lnTo>
                    <a:pt x="73698" y="130848"/>
                  </a:lnTo>
                  <a:lnTo>
                    <a:pt x="83756" y="130848"/>
                  </a:lnTo>
                  <a:lnTo>
                    <a:pt x="83756" y="120802"/>
                  </a:lnTo>
                  <a:close/>
                </a:path>
                <a:path w="152400" h="153035">
                  <a:moveTo>
                    <a:pt x="83756" y="6007"/>
                  </a:moveTo>
                  <a:lnTo>
                    <a:pt x="77762" y="0"/>
                  </a:lnTo>
                  <a:lnTo>
                    <a:pt x="73698" y="0"/>
                  </a:lnTo>
                  <a:lnTo>
                    <a:pt x="73698" y="10058"/>
                  </a:lnTo>
                  <a:lnTo>
                    <a:pt x="83756" y="10058"/>
                  </a:lnTo>
                  <a:lnTo>
                    <a:pt x="83756" y="6007"/>
                  </a:lnTo>
                  <a:close/>
                </a:path>
                <a:path w="152400" h="153035">
                  <a:moveTo>
                    <a:pt x="93802" y="30175"/>
                  </a:moveTo>
                  <a:lnTo>
                    <a:pt x="83756" y="30175"/>
                  </a:lnTo>
                  <a:lnTo>
                    <a:pt x="83756" y="20129"/>
                  </a:lnTo>
                  <a:lnTo>
                    <a:pt x="73698" y="20129"/>
                  </a:lnTo>
                  <a:lnTo>
                    <a:pt x="73698" y="30175"/>
                  </a:lnTo>
                  <a:lnTo>
                    <a:pt x="83743" y="30175"/>
                  </a:lnTo>
                  <a:lnTo>
                    <a:pt x="83743" y="40220"/>
                  </a:lnTo>
                  <a:lnTo>
                    <a:pt x="93802" y="40220"/>
                  </a:lnTo>
                  <a:lnTo>
                    <a:pt x="93802" y="30175"/>
                  </a:lnTo>
                  <a:close/>
                </a:path>
                <a:path w="152400" h="153035">
                  <a:moveTo>
                    <a:pt x="93814" y="130848"/>
                  </a:moveTo>
                  <a:lnTo>
                    <a:pt x="83769" y="130848"/>
                  </a:lnTo>
                  <a:lnTo>
                    <a:pt x="83769" y="140906"/>
                  </a:lnTo>
                  <a:lnTo>
                    <a:pt x="86156" y="140906"/>
                  </a:lnTo>
                  <a:lnTo>
                    <a:pt x="93814" y="133248"/>
                  </a:lnTo>
                  <a:lnTo>
                    <a:pt x="93814" y="130848"/>
                  </a:lnTo>
                  <a:close/>
                </a:path>
                <a:path w="152400" h="153035">
                  <a:moveTo>
                    <a:pt x="93827" y="110718"/>
                  </a:moveTo>
                  <a:lnTo>
                    <a:pt x="83769" y="110718"/>
                  </a:lnTo>
                  <a:lnTo>
                    <a:pt x="83769" y="120764"/>
                  </a:lnTo>
                  <a:lnTo>
                    <a:pt x="93827" y="120764"/>
                  </a:lnTo>
                  <a:lnTo>
                    <a:pt x="93827" y="110718"/>
                  </a:lnTo>
                  <a:close/>
                </a:path>
                <a:path w="152400" h="153035">
                  <a:moveTo>
                    <a:pt x="103822" y="80479"/>
                  </a:moveTo>
                  <a:lnTo>
                    <a:pt x="93789" y="80479"/>
                  </a:lnTo>
                  <a:lnTo>
                    <a:pt x="93789" y="70446"/>
                  </a:lnTo>
                  <a:lnTo>
                    <a:pt x="83731" y="70446"/>
                  </a:lnTo>
                  <a:lnTo>
                    <a:pt x="83731" y="80492"/>
                  </a:lnTo>
                  <a:lnTo>
                    <a:pt x="93776" y="80492"/>
                  </a:lnTo>
                  <a:lnTo>
                    <a:pt x="93776" y="90538"/>
                  </a:lnTo>
                  <a:lnTo>
                    <a:pt x="103822" y="90538"/>
                  </a:lnTo>
                  <a:lnTo>
                    <a:pt x="103822" y="80479"/>
                  </a:lnTo>
                  <a:close/>
                </a:path>
                <a:path w="152400" h="153035">
                  <a:moveTo>
                    <a:pt x="103835" y="60375"/>
                  </a:moveTo>
                  <a:lnTo>
                    <a:pt x="93789" y="60375"/>
                  </a:lnTo>
                  <a:lnTo>
                    <a:pt x="93789" y="70421"/>
                  </a:lnTo>
                  <a:lnTo>
                    <a:pt x="103835" y="70421"/>
                  </a:lnTo>
                  <a:lnTo>
                    <a:pt x="103835" y="60375"/>
                  </a:lnTo>
                  <a:close/>
                </a:path>
                <a:path w="152400" h="153035">
                  <a:moveTo>
                    <a:pt x="103860" y="40233"/>
                  </a:moveTo>
                  <a:lnTo>
                    <a:pt x="93802" y="40233"/>
                  </a:lnTo>
                  <a:lnTo>
                    <a:pt x="93802" y="50292"/>
                  </a:lnTo>
                  <a:lnTo>
                    <a:pt x="103860" y="50292"/>
                  </a:lnTo>
                  <a:lnTo>
                    <a:pt x="103860" y="40233"/>
                  </a:lnTo>
                  <a:close/>
                </a:path>
                <a:path w="152400" h="153035">
                  <a:moveTo>
                    <a:pt x="103860" y="26111"/>
                  </a:moveTo>
                  <a:lnTo>
                    <a:pt x="97866" y="20116"/>
                  </a:lnTo>
                  <a:lnTo>
                    <a:pt x="93802" y="20116"/>
                  </a:lnTo>
                  <a:lnTo>
                    <a:pt x="93802" y="30162"/>
                  </a:lnTo>
                  <a:lnTo>
                    <a:pt x="103860" y="30162"/>
                  </a:lnTo>
                  <a:lnTo>
                    <a:pt x="103860" y="26111"/>
                  </a:lnTo>
                  <a:close/>
                </a:path>
                <a:path w="152400" h="153035">
                  <a:moveTo>
                    <a:pt x="103886" y="120777"/>
                  </a:moveTo>
                  <a:lnTo>
                    <a:pt x="93840" y="120777"/>
                  </a:lnTo>
                  <a:lnTo>
                    <a:pt x="93840" y="130835"/>
                  </a:lnTo>
                  <a:lnTo>
                    <a:pt x="96227" y="130835"/>
                  </a:lnTo>
                  <a:lnTo>
                    <a:pt x="103886" y="123177"/>
                  </a:lnTo>
                  <a:lnTo>
                    <a:pt x="103886" y="120777"/>
                  </a:lnTo>
                  <a:close/>
                </a:path>
                <a:path w="152400" h="153035">
                  <a:moveTo>
                    <a:pt x="103898" y="100660"/>
                  </a:moveTo>
                  <a:lnTo>
                    <a:pt x="93840" y="100660"/>
                  </a:lnTo>
                  <a:lnTo>
                    <a:pt x="93840" y="110705"/>
                  </a:lnTo>
                  <a:lnTo>
                    <a:pt x="103898" y="110705"/>
                  </a:lnTo>
                  <a:lnTo>
                    <a:pt x="103898" y="100660"/>
                  </a:lnTo>
                  <a:close/>
                </a:path>
                <a:path w="152400" h="153035">
                  <a:moveTo>
                    <a:pt x="113906" y="70434"/>
                  </a:moveTo>
                  <a:lnTo>
                    <a:pt x="103847" y="70434"/>
                  </a:lnTo>
                  <a:lnTo>
                    <a:pt x="103847" y="80479"/>
                  </a:lnTo>
                  <a:lnTo>
                    <a:pt x="113906" y="80479"/>
                  </a:lnTo>
                  <a:lnTo>
                    <a:pt x="113906" y="70434"/>
                  </a:lnTo>
                  <a:close/>
                </a:path>
                <a:path w="152400" h="153035">
                  <a:moveTo>
                    <a:pt x="113919" y="50292"/>
                  </a:moveTo>
                  <a:lnTo>
                    <a:pt x="103873" y="50292"/>
                  </a:lnTo>
                  <a:lnTo>
                    <a:pt x="103873" y="60337"/>
                  </a:lnTo>
                  <a:lnTo>
                    <a:pt x="113919" y="60337"/>
                  </a:lnTo>
                  <a:lnTo>
                    <a:pt x="113919" y="50292"/>
                  </a:lnTo>
                  <a:close/>
                </a:path>
                <a:path w="152400" h="153035">
                  <a:moveTo>
                    <a:pt x="113957" y="110718"/>
                  </a:moveTo>
                  <a:lnTo>
                    <a:pt x="103898" y="110718"/>
                  </a:lnTo>
                  <a:lnTo>
                    <a:pt x="103898" y="120764"/>
                  </a:lnTo>
                  <a:lnTo>
                    <a:pt x="106299" y="120764"/>
                  </a:lnTo>
                  <a:lnTo>
                    <a:pt x="113957" y="113106"/>
                  </a:lnTo>
                  <a:lnTo>
                    <a:pt x="113957" y="110718"/>
                  </a:lnTo>
                  <a:close/>
                </a:path>
                <a:path w="152400" h="153035">
                  <a:moveTo>
                    <a:pt x="123977" y="60350"/>
                  </a:moveTo>
                  <a:lnTo>
                    <a:pt x="113931" y="60350"/>
                  </a:lnTo>
                  <a:lnTo>
                    <a:pt x="113931" y="70408"/>
                  </a:lnTo>
                  <a:lnTo>
                    <a:pt x="123977" y="70408"/>
                  </a:lnTo>
                  <a:lnTo>
                    <a:pt x="123977" y="60350"/>
                  </a:lnTo>
                  <a:close/>
                </a:path>
                <a:path w="152400" h="153035">
                  <a:moveTo>
                    <a:pt x="123977" y="46228"/>
                  </a:moveTo>
                  <a:lnTo>
                    <a:pt x="117983" y="40233"/>
                  </a:lnTo>
                  <a:lnTo>
                    <a:pt x="113931" y="40233"/>
                  </a:lnTo>
                  <a:lnTo>
                    <a:pt x="113931" y="50279"/>
                  </a:lnTo>
                  <a:lnTo>
                    <a:pt x="123977" y="50279"/>
                  </a:lnTo>
                  <a:lnTo>
                    <a:pt x="123977" y="46228"/>
                  </a:lnTo>
                  <a:close/>
                </a:path>
                <a:path w="152400" h="153035">
                  <a:moveTo>
                    <a:pt x="123990" y="100660"/>
                  </a:moveTo>
                  <a:lnTo>
                    <a:pt x="113957" y="100660"/>
                  </a:lnTo>
                  <a:lnTo>
                    <a:pt x="113957" y="90614"/>
                  </a:lnTo>
                  <a:lnTo>
                    <a:pt x="103898" y="90614"/>
                  </a:lnTo>
                  <a:lnTo>
                    <a:pt x="103898" y="100660"/>
                  </a:lnTo>
                  <a:lnTo>
                    <a:pt x="113944" y="100660"/>
                  </a:lnTo>
                  <a:lnTo>
                    <a:pt x="113944" y="110705"/>
                  </a:lnTo>
                  <a:lnTo>
                    <a:pt x="116357" y="110705"/>
                  </a:lnTo>
                  <a:lnTo>
                    <a:pt x="123990" y="103060"/>
                  </a:lnTo>
                  <a:lnTo>
                    <a:pt x="123990" y="100660"/>
                  </a:lnTo>
                  <a:close/>
                </a:path>
                <a:path w="152400" h="153035">
                  <a:moveTo>
                    <a:pt x="124002" y="80543"/>
                  </a:moveTo>
                  <a:lnTo>
                    <a:pt x="113957" y="80543"/>
                  </a:lnTo>
                  <a:lnTo>
                    <a:pt x="113957" y="90589"/>
                  </a:lnTo>
                  <a:lnTo>
                    <a:pt x="124002" y="90589"/>
                  </a:lnTo>
                  <a:lnTo>
                    <a:pt x="124002" y="80543"/>
                  </a:lnTo>
                  <a:close/>
                </a:path>
                <a:path w="152400" h="153035">
                  <a:moveTo>
                    <a:pt x="134073" y="90601"/>
                  </a:moveTo>
                  <a:lnTo>
                    <a:pt x="124015" y="90601"/>
                  </a:lnTo>
                  <a:lnTo>
                    <a:pt x="124015" y="100647"/>
                  </a:lnTo>
                  <a:lnTo>
                    <a:pt x="126403" y="100647"/>
                  </a:lnTo>
                  <a:lnTo>
                    <a:pt x="134073" y="92989"/>
                  </a:lnTo>
                  <a:lnTo>
                    <a:pt x="134073" y="90601"/>
                  </a:lnTo>
                  <a:close/>
                </a:path>
                <a:path w="152400" h="153035">
                  <a:moveTo>
                    <a:pt x="134086" y="70472"/>
                  </a:moveTo>
                  <a:lnTo>
                    <a:pt x="124040" y="70472"/>
                  </a:lnTo>
                  <a:lnTo>
                    <a:pt x="124040" y="80518"/>
                  </a:lnTo>
                  <a:lnTo>
                    <a:pt x="134086" y="80518"/>
                  </a:lnTo>
                  <a:lnTo>
                    <a:pt x="134086" y="70472"/>
                  </a:lnTo>
                  <a:close/>
                </a:path>
                <a:path w="152400" h="153035">
                  <a:moveTo>
                    <a:pt x="144145" y="80518"/>
                  </a:moveTo>
                  <a:lnTo>
                    <a:pt x="134099" y="80518"/>
                  </a:lnTo>
                  <a:lnTo>
                    <a:pt x="134099" y="90576"/>
                  </a:lnTo>
                  <a:lnTo>
                    <a:pt x="136486" y="90576"/>
                  </a:lnTo>
                  <a:lnTo>
                    <a:pt x="144145" y="82918"/>
                  </a:lnTo>
                  <a:lnTo>
                    <a:pt x="144145" y="80518"/>
                  </a:lnTo>
                  <a:close/>
                </a:path>
                <a:path w="152400" h="153035">
                  <a:moveTo>
                    <a:pt x="144145" y="66408"/>
                  </a:moveTo>
                  <a:lnTo>
                    <a:pt x="138150" y="60401"/>
                  </a:lnTo>
                  <a:lnTo>
                    <a:pt x="134099" y="60401"/>
                  </a:lnTo>
                  <a:lnTo>
                    <a:pt x="134099" y="70446"/>
                  </a:lnTo>
                  <a:lnTo>
                    <a:pt x="144145" y="70446"/>
                  </a:lnTo>
                  <a:lnTo>
                    <a:pt x="144145" y="66408"/>
                  </a:lnTo>
                  <a:close/>
                </a:path>
                <a:path w="152400" h="153035">
                  <a:moveTo>
                    <a:pt x="152400" y="74650"/>
                  </a:moveTo>
                  <a:lnTo>
                    <a:pt x="148209" y="70459"/>
                  </a:lnTo>
                  <a:lnTo>
                    <a:pt x="144157" y="70459"/>
                  </a:lnTo>
                  <a:lnTo>
                    <a:pt x="144157" y="80505"/>
                  </a:lnTo>
                  <a:lnTo>
                    <a:pt x="146545" y="80505"/>
                  </a:lnTo>
                  <a:lnTo>
                    <a:pt x="152400" y="74650"/>
                  </a:lnTo>
                  <a:close/>
                </a:path>
              </a:pathLst>
            </a:custGeom>
            <a:solidFill>
              <a:srgbClr val="000000"/>
            </a:solidFill>
          </p:spPr>
          <p:txBody>
            <a:bodyPr wrap="square" lIns="0" tIns="0" rIns="0" bIns="0" rtlCol="0"/>
            <a:lstStyle/>
            <a:p>
              <a:endParaRPr/>
            </a:p>
          </p:txBody>
        </p:sp>
        <p:sp>
          <p:nvSpPr>
            <p:cNvPr id="11" name="object 113">
              <a:extLst>
                <a:ext uri="{FF2B5EF4-FFF2-40B4-BE49-F238E27FC236}">
                  <a16:creationId xmlns:a16="http://schemas.microsoft.com/office/drawing/2014/main" id="{E7C663E5-3B86-6980-9908-98AEB3F83D56}"/>
                </a:ext>
              </a:extLst>
            </p:cNvPr>
            <p:cNvSpPr/>
            <p:nvPr/>
          </p:nvSpPr>
          <p:spPr>
            <a:xfrm>
              <a:off x="2976295" y="1980862"/>
              <a:ext cx="104139" cy="104139"/>
            </a:xfrm>
            <a:custGeom>
              <a:avLst/>
              <a:gdLst/>
              <a:ahLst/>
              <a:cxnLst/>
              <a:rect l="l" t="t" r="r" b="b"/>
              <a:pathLst>
                <a:path w="104139" h="104139">
                  <a:moveTo>
                    <a:pt x="3238" y="40259"/>
                  </a:moveTo>
                  <a:lnTo>
                    <a:pt x="0" y="43510"/>
                  </a:lnTo>
                  <a:lnTo>
                    <a:pt x="3238" y="43510"/>
                  </a:lnTo>
                  <a:lnTo>
                    <a:pt x="3238" y="40259"/>
                  </a:lnTo>
                  <a:close/>
                </a:path>
                <a:path w="104139" h="104139">
                  <a:moveTo>
                    <a:pt x="23317" y="93814"/>
                  </a:moveTo>
                  <a:lnTo>
                    <a:pt x="13271" y="93814"/>
                  </a:lnTo>
                  <a:lnTo>
                    <a:pt x="13271" y="103873"/>
                  </a:lnTo>
                  <a:lnTo>
                    <a:pt x="23317" y="103873"/>
                  </a:lnTo>
                  <a:lnTo>
                    <a:pt x="23317" y="93814"/>
                  </a:lnTo>
                  <a:close/>
                </a:path>
                <a:path w="104139" h="104139">
                  <a:moveTo>
                    <a:pt x="23355" y="53568"/>
                  </a:moveTo>
                  <a:lnTo>
                    <a:pt x="13309" y="53568"/>
                  </a:lnTo>
                  <a:lnTo>
                    <a:pt x="13309" y="63627"/>
                  </a:lnTo>
                  <a:lnTo>
                    <a:pt x="23355" y="63627"/>
                  </a:lnTo>
                  <a:lnTo>
                    <a:pt x="23355" y="53568"/>
                  </a:lnTo>
                  <a:close/>
                </a:path>
                <a:path w="104139" h="104139">
                  <a:moveTo>
                    <a:pt x="43459" y="73672"/>
                  </a:moveTo>
                  <a:lnTo>
                    <a:pt x="33413" y="73672"/>
                  </a:lnTo>
                  <a:lnTo>
                    <a:pt x="33413" y="83731"/>
                  </a:lnTo>
                  <a:lnTo>
                    <a:pt x="43459" y="83731"/>
                  </a:lnTo>
                  <a:lnTo>
                    <a:pt x="43459" y="73672"/>
                  </a:lnTo>
                  <a:close/>
                </a:path>
                <a:path w="104139" h="104139">
                  <a:moveTo>
                    <a:pt x="43497" y="0"/>
                  </a:moveTo>
                  <a:lnTo>
                    <a:pt x="40246" y="3251"/>
                  </a:lnTo>
                  <a:lnTo>
                    <a:pt x="43497" y="3251"/>
                  </a:lnTo>
                  <a:lnTo>
                    <a:pt x="43497" y="0"/>
                  </a:lnTo>
                  <a:close/>
                </a:path>
                <a:path w="104139" h="104139">
                  <a:moveTo>
                    <a:pt x="63576" y="53568"/>
                  </a:moveTo>
                  <a:lnTo>
                    <a:pt x="53530" y="53568"/>
                  </a:lnTo>
                  <a:lnTo>
                    <a:pt x="53530" y="63614"/>
                  </a:lnTo>
                  <a:lnTo>
                    <a:pt x="63576" y="63614"/>
                  </a:lnTo>
                  <a:lnTo>
                    <a:pt x="63576" y="53568"/>
                  </a:lnTo>
                  <a:close/>
                </a:path>
                <a:path w="104139" h="104139">
                  <a:moveTo>
                    <a:pt x="63588" y="93802"/>
                  </a:moveTo>
                  <a:lnTo>
                    <a:pt x="53530" y="93802"/>
                  </a:lnTo>
                  <a:lnTo>
                    <a:pt x="53530" y="103847"/>
                  </a:lnTo>
                  <a:lnTo>
                    <a:pt x="63588" y="103847"/>
                  </a:lnTo>
                  <a:lnTo>
                    <a:pt x="63588" y="93802"/>
                  </a:lnTo>
                  <a:close/>
                </a:path>
                <a:path w="104139" h="104139">
                  <a:moveTo>
                    <a:pt x="63614" y="19316"/>
                  </a:moveTo>
                  <a:lnTo>
                    <a:pt x="57619" y="13309"/>
                  </a:lnTo>
                  <a:lnTo>
                    <a:pt x="53568" y="13309"/>
                  </a:lnTo>
                  <a:lnTo>
                    <a:pt x="53568" y="23368"/>
                  </a:lnTo>
                  <a:lnTo>
                    <a:pt x="63614" y="23368"/>
                  </a:lnTo>
                  <a:lnTo>
                    <a:pt x="63614" y="19316"/>
                  </a:lnTo>
                  <a:close/>
                </a:path>
                <a:path w="104139" h="104139">
                  <a:moveTo>
                    <a:pt x="83718" y="39420"/>
                  </a:moveTo>
                  <a:lnTo>
                    <a:pt x="77724" y="33426"/>
                  </a:lnTo>
                  <a:lnTo>
                    <a:pt x="73672" y="33426"/>
                  </a:lnTo>
                  <a:lnTo>
                    <a:pt x="73672" y="43472"/>
                  </a:lnTo>
                  <a:lnTo>
                    <a:pt x="83718" y="43472"/>
                  </a:lnTo>
                  <a:lnTo>
                    <a:pt x="83718" y="39420"/>
                  </a:lnTo>
                  <a:close/>
                </a:path>
                <a:path w="104139" h="104139">
                  <a:moveTo>
                    <a:pt x="103847" y="59550"/>
                  </a:moveTo>
                  <a:lnTo>
                    <a:pt x="97840" y="53543"/>
                  </a:lnTo>
                  <a:lnTo>
                    <a:pt x="93789" y="53543"/>
                  </a:lnTo>
                  <a:lnTo>
                    <a:pt x="93789" y="63588"/>
                  </a:lnTo>
                  <a:lnTo>
                    <a:pt x="103847" y="63588"/>
                  </a:lnTo>
                  <a:lnTo>
                    <a:pt x="103847" y="59550"/>
                  </a:lnTo>
                  <a:close/>
                </a:path>
              </a:pathLst>
            </a:custGeom>
            <a:solidFill>
              <a:srgbClr val="000000"/>
            </a:solidFill>
          </p:spPr>
          <p:txBody>
            <a:bodyPr wrap="square" lIns="0" tIns="0" rIns="0" bIns="0" rtlCol="0"/>
            <a:lstStyle/>
            <a:p>
              <a:endParaRPr/>
            </a:p>
          </p:txBody>
        </p:sp>
        <p:sp>
          <p:nvSpPr>
            <p:cNvPr id="12" name="object 114">
              <a:extLst>
                <a:ext uri="{FF2B5EF4-FFF2-40B4-BE49-F238E27FC236}">
                  <a16:creationId xmlns:a16="http://schemas.microsoft.com/office/drawing/2014/main" id="{D4849429-04DE-21BB-0BFC-6C78D141B3A4}"/>
                </a:ext>
              </a:extLst>
            </p:cNvPr>
            <p:cNvSpPr/>
            <p:nvPr/>
          </p:nvSpPr>
          <p:spPr>
            <a:xfrm>
              <a:off x="2785275" y="2058777"/>
              <a:ext cx="469900" cy="548640"/>
            </a:xfrm>
            <a:custGeom>
              <a:avLst/>
              <a:gdLst/>
              <a:ahLst/>
              <a:cxnLst/>
              <a:rect l="l" t="t" r="r" b="b"/>
              <a:pathLst>
                <a:path w="469900" h="548639">
                  <a:moveTo>
                    <a:pt x="156616" y="469823"/>
                  </a:moveTo>
                  <a:lnTo>
                    <a:pt x="78308" y="391528"/>
                  </a:lnTo>
                  <a:lnTo>
                    <a:pt x="0" y="469823"/>
                  </a:lnTo>
                  <a:lnTo>
                    <a:pt x="78308" y="548144"/>
                  </a:lnTo>
                  <a:lnTo>
                    <a:pt x="156616" y="469823"/>
                  </a:lnTo>
                  <a:close/>
                </a:path>
                <a:path w="469900" h="548639">
                  <a:moveTo>
                    <a:pt x="391528" y="78295"/>
                  </a:moveTo>
                  <a:lnTo>
                    <a:pt x="313232" y="0"/>
                  </a:lnTo>
                  <a:lnTo>
                    <a:pt x="234924" y="78295"/>
                  </a:lnTo>
                  <a:lnTo>
                    <a:pt x="313232" y="156603"/>
                  </a:lnTo>
                  <a:lnTo>
                    <a:pt x="391528" y="78295"/>
                  </a:lnTo>
                  <a:close/>
                </a:path>
                <a:path w="469900" h="548639">
                  <a:moveTo>
                    <a:pt x="469836" y="156603"/>
                  </a:moveTo>
                  <a:lnTo>
                    <a:pt x="391528" y="78308"/>
                  </a:lnTo>
                  <a:lnTo>
                    <a:pt x="313232" y="156603"/>
                  </a:lnTo>
                  <a:lnTo>
                    <a:pt x="391528" y="234911"/>
                  </a:lnTo>
                  <a:lnTo>
                    <a:pt x="469836" y="156603"/>
                  </a:lnTo>
                  <a:close/>
                </a:path>
              </a:pathLst>
            </a:custGeom>
            <a:solidFill>
              <a:srgbClr val="1FD6F9"/>
            </a:solidFill>
          </p:spPr>
          <p:txBody>
            <a:bodyPr wrap="square" lIns="0" tIns="0" rIns="0" bIns="0" rtlCol="0"/>
            <a:lstStyle/>
            <a:p>
              <a:endParaRPr/>
            </a:p>
          </p:txBody>
        </p:sp>
        <p:sp>
          <p:nvSpPr>
            <p:cNvPr id="13" name="object 115">
              <a:extLst>
                <a:ext uri="{FF2B5EF4-FFF2-40B4-BE49-F238E27FC236}">
                  <a16:creationId xmlns:a16="http://schemas.microsoft.com/office/drawing/2014/main" id="{4699E12F-1187-13DE-E8DD-4FC2D847950B}"/>
                </a:ext>
              </a:extLst>
            </p:cNvPr>
            <p:cNvSpPr/>
            <p:nvPr/>
          </p:nvSpPr>
          <p:spPr>
            <a:xfrm>
              <a:off x="3098495" y="2137085"/>
              <a:ext cx="153670" cy="156845"/>
            </a:xfrm>
            <a:custGeom>
              <a:avLst/>
              <a:gdLst/>
              <a:ahLst/>
              <a:cxnLst/>
              <a:rect l="l" t="t" r="r" b="b"/>
              <a:pathLst>
                <a:path w="153670" h="156844">
                  <a:moveTo>
                    <a:pt x="4876" y="73431"/>
                  </a:moveTo>
                  <a:lnTo>
                    <a:pt x="0" y="78308"/>
                  </a:lnTo>
                  <a:lnTo>
                    <a:pt x="3200" y="81508"/>
                  </a:lnTo>
                  <a:lnTo>
                    <a:pt x="4876" y="81508"/>
                  </a:lnTo>
                  <a:lnTo>
                    <a:pt x="4876" y="73431"/>
                  </a:lnTo>
                  <a:close/>
                </a:path>
                <a:path w="153670" h="156844">
                  <a:moveTo>
                    <a:pt x="14935" y="81521"/>
                  </a:moveTo>
                  <a:lnTo>
                    <a:pt x="4889" y="81521"/>
                  </a:lnTo>
                  <a:lnTo>
                    <a:pt x="4889" y="83197"/>
                  </a:lnTo>
                  <a:lnTo>
                    <a:pt x="13258" y="91567"/>
                  </a:lnTo>
                  <a:lnTo>
                    <a:pt x="14935" y="91567"/>
                  </a:lnTo>
                  <a:lnTo>
                    <a:pt x="14935" y="81521"/>
                  </a:lnTo>
                  <a:close/>
                </a:path>
                <a:path w="153670" h="156844">
                  <a:moveTo>
                    <a:pt x="14947" y="63360"/>
                  </a:moveTo>
                  <a:lnTo>
                    <a:pt x="6883" y="71424"/>
                  </a:lnTo>
                  <a:lnTo>
                    <a:pt x="14947" y="71424"/>
                  </a:lnTo>
                  <a:lnTo>
                    <a:pt x="14947" y="63360"/>
                  </a:lnTo>
                  <a:close/>
                </a:path>
                <a:path w="153670" h="156844">
                  <a:moveTo>
                    <a:pt x="24980" y="91567"/>
                  </a:moveTo>
                  <a:lnTo>
                    <a:pt x="14935" y="91567"/>
                  </a:lnTo>
                  <a:lnTo>
                    <a:pt x="14935" y="93243"/>
                  </a:lnTo>
                  <a:lnTo>
                    <a:pt x="23317" y="101612"/>
                  </a:lnTo>
                  <a:lnTo>
                    <a:pt x="24980" y="101612"/>
                  </a:lnTo>
                  <a:lnTo>
                    <a:pt x="24980" y="91567"/>
                  </a:lnTo>
                  <a:close/>
                </a:path>
                <a:path w="153670" h="156844">
                  <a:moveTo>
                    <a:pt x="25019" y="53289"/>
                  </a:moveTo>
                  <a:lnTo>
                    <a:pt x="16941" y="61366"/>
                  </a:lnTo>
                  <a:lnTo>
                    <a:pt x="25019" y="61366"/>
                  </a:lnTo>
                  <a:lnTo>
                    <a:pt x="25019" y="53289"/>
                  </a:lnTo>
                  <a:close/>
                </a:path>
                <a:path w="153670" h="156844">
                  <a:moveTo>
                    <a:pt x="35039" y="101625"/>
                  </a:moveTo>
                  <a:lnTo>
                    <a:pt x="24993" y="101625"/>
                  </a:lnTo>
                  <a:lnTo>
                    <a:pt x="24993" y="103301"/>
                  </a:lnTo>
                  <a:lnTo>
                    <a:pt x="33375" y="111671"/>
                  </a:lnTo>
                  <a:lnTo>
                    <a:pt x="35039" y="111671"/>
                  </a:lnTo>
                  <a:lnTo>
                    <a:pt x="35039" y="101625"/>
                  </a:lnTo>
                  <a:close/>
                </a:path>
                <a:path w="153670" h="156844">
                  <a:moveTo>
                    <a:pt x="35064" y="81483"/>
                  </a:moveTo>
                  <a:lnTo>
                    <a:pt x="25019" y="81483"/>
                  </a:lnTo>
                  <a:lnTo>
                    <a:pt x="25019" y="71437"/>
                  </a:lnTo>
                  <a:lnTo>
                    <a:pt x="14960" y="71437"/>
                  </a:lnTo>
                  <a:lnTo>
                    <a:pt x="14960" y="81495"/>
                  </a:lnTo>
                  <a:lnTo>
                    <a:pt x="25006" y="81495"/>
                  </a:lnTo>
                  <a:lnTo>
                    <a:pt x="25006" y="91541"/>
                  </a:lnTo>
                  <a:lnTo>
                    <a:pt x="35064" y="91541"/>
                  </a:lnTo>
                  <a:lnTo>
                    <a:pt x="35064" y="81483"/>
                  </a:lnTo>
                  <a:close/>
                </a:path>
                <a:path w="153670" h="156844">
                  <a:moveTo>
                    <a:pt x="35077" y="61379"/>
                  </a:moveTo>
                  <a:lnTo>
                    <a:pt x="25031" y="61379"/>
                  </a:lnTo>
                  <a:lnTo>
                    <a:pt x="25031" y="71424"/>
                  </a:lnTo>
                  <a:lnTo>
                    <a:pt x="35077" y="71424"/>
                  </a:lnTo>
                  <a:lnTo>
                    <a:pt x="35077" y="61379"/>
                  </a:lnTo>
                  <a:close/>
                </a:path>
                <a:path w="153670" h="156844">
                  <a:moveTo>
                    <a:pt x="45110" y="111683"/>
                  </a:moveTo>
                  <a:lnTo>
                    <a:pt x="35052" y="111683"/>
                  </a:lnTo>
                  <a:lnTo>
                    <a:pt x="35052" y="113360"/>
                  </a:lnTo>
                  <a:lnTo>
                    <a:pt x="43434" y="121742"/>
                  </a:lnTo>
                  <a:lnTo>
                    <a:pt x="45110" y="121742"/>
                  </a:lnTo>
                  <a:lnTo>
                    <a:pt x="45110" y="111683"/>
                  </a:lnTo>
                  <a:close/>
                </a:path>
                <a:path w="153670" h="156844">
                  <a:moveTo>
                    <a:pt x="45123" y="91541"/>
                  </a:moveTo>
                  <a:lnTo>
                    <a:pt x="35064" y="91541"/>
                  </a:lnTo>
                  <a:lnTo>
                    <a:pt x="35064" y="101600"/>
                  </a:lnTo>
                  <a:lnTo>
                    <a:pt x="45123" y="101600"/>
                  </a:lnTo>
                  <a:lnTo>
                    <a:pt x="45123" y="91541"/>
                  </a:lnTo>
                  <a:close/>
                </a:path>
                <a:path w="153670" h="156844">
                  <a:moveTo>
                    <a:pt x="45123" y="71424"/>
                  </a:moveTo>
                  <a:lnTo>
                    <a:pt x="35077" y="71424"/>
                  </a:lnTo>
                  <a:lnTo>
                    <a:pt x="35077" y="81470"/>
                  </a:lnTo>
                  <a:lnTo>
                    <a:pt x="45123" y="81470"/>
                  </a:lnTo>
                  <a:lnTo>
                    <a:pt x="45123" y="71424"/>
                  </a:lnTo>
                  <a:close/>
                </a:path>
                <a:path w="153670" h="156844">
                  <a:moveTo>
                    <a:pt x="45135" y="51320"/>
                  </a:moveTo>
                  <a:lnTo>
                    <a:pt x="35090" y="51320"/>
                  </a:lnTo>
                  <a:lnTo>
                    <a:pt x="35090" y="43218"/>
                  </a:lnTo>
                  <a:lnTo>
                    <a:pt x="26974" y="51333"/>
                  </a:lnTo>
                  <a:lnTo>
                    <a:pt x="35077" y="51333"/>
                  </a:lnTo>
                  <a:lnTo>
                    <a:pt x="35077" y="61379"/>
                  </a:lnTo>
                  <a:lnTo>
                    <a:pt x="45135" y="61379"/>
                  </a:lnTo>
                  <a:lnTo>
                    <a:pt x="45135" y="51320"/>
                  </a:lnTo>
                  <a:close/>
                </a:path>
                <a:path w="153670" h="156844">
                  <a:moveTo>
                    <a:pt x="45135" y="33172"/>
                  </a:moveTo>
                  <a:lnTo>
                    <a:pt x="37058" y="41249"/>
                  </a:lnTo>
                  <a:lnTo>
                    <a:pt x="45135" y="41249"/>
                  </a:lnTo>
                  <a:lnTo>
                    <a:pt x="45135" y="33172"/>
                  </a:lnTo>
                  <a:close/>
                </a:path>
                <a:path w="153670" h="156844">
                  <a:moveTo>
                    <a:pt x="55168" y="121742"/>
                  </a:moveTo>
                  <a:lnTo>
                    <a:pt x="45110" y="121742"/>
                  </a:lnTo>
                  <a:lnTo>
                    <a:pt x="45110" y="123418"/>
                  </a:lnTo>
                  <a:lnTo>
                    <a:pt x="53492" y="131800"/>
                  </a:lnTo>
                  <a:lnTo>
                    <a:pt x="55168" y="131800"/>
                  </a:lnTo>
                  <a:lnTo>
                    <a:pt x="55168" y="121742"/>
                  </a:lnTo>
                  <a:close/>
                </a:path>
                <a:path w="153670" h="156844">
                  <a:moveTo>
                    <a:pt x="55181" y="101600"/>
                  </a:moveTo>
                  <a:lnTo>
                    <a:pt x="45135" y="101600"/>
                  </a:lnTo>
                  <a:lnTo>
                    <a:pt x="45135" y="111658"/>
                  </a:lnTo>
                  <a:lnTo>
                    <a:pt x="55181" y="111658"/>
                  </a:lnTo>
                  <a:lnTo>
                    <a:pt x="55181" y="101600"/>
                  </a:lnTo>
                  <a:close/>
                </a:path>
                <a:path w="153670" h="156844">
                  <a:moveTo>
                    <a:pt x="55181" y="81483"/>
                  </a:moveTo>
                  <a:lnTo>
                    <a:pt x="45135" y="81483"/>
                  </a:lnTo>
                  <a:lnTo>
                    <a:pt x="45135" y="91528"/>
                  </a:lnTo>
                  <a:lnTo>
                    <a:pt x="55181" y="91528"/>
                  </a:lnTo>
                  <a:lnTo>
                    <a:pt x="55181" y="81483"/>
                  </a:lnTo>
                  <a:close/>
                </a:path>
                <a:path w="153670" h="156844">
                  <a:moveTo>
                    <a:pt x="55206" y="23101"/>
                  </a:moveTo>
                  <a:lnTo>
                    <a:pt x="47129" y="31178"/>
                  </a:lnTo>
                  <a:lnTo>
                    <a:pt x="55206" y="31178"/>
                  </a:lnTo>
                  <a:lnTo>
                    <a:pt x="55206" y="23101"/>
                  </a:lnTo>
                  <a:close/>
                </a:path>
                <a:path w="153670" h="156844">
                  <a:moveTo>
                    <a:pt x="65214" y="71412"/>
                  </a:moveTo>
                  <a:lnTo>
                    <a:pt x="55181" y="71412"/>
                  </a:lnTo>
                  <a:lnTo>
                    <a:pt x="55181" y="61379"/>
                  </a:lnTo>
                  <a:lnTo>
                    <a:pt x="45135" y="61379"/>
                  </a:lnTo>
                  <a:lnTo>
                    <a:pt x="45135" y="71424"/>
                  </a:lnTo>
                  <a:lnTo>
                    <a:pt x="55168" y="71424"/>
                  </a:lnTo>
                  <a:lnTo>
                    <a:pt x="55168" y="81470"/>
                  </a:lnTo>
                  <a:lnTo>
                    <a:pt x="65214" y="81470"/>
                  </a:lnTo>
                  <a:lnTo>
                    <a:pt x="65214" y="71412"/>
                  </a:lnTo>
                  <a:close/>
                </a:path>
                <a:path w="153670" h="156844">
                  <a:moveTo>
                    <a:pt x="65239" y="111671"/>
                  </a:moveTo>
                  <a:lnTo>
                    <a:pt x="55194" y="111671"/>
                  </a:lnTo>
                  <a:lnTo>
                    <a:pt x="55194" y="121716"/>
                  </a:lnTo>
                  <a:lnTo>
                    <a:pt x="65239" y="121716"/>
                  </a:lnTo>
                  <a:lnTo>
                    <a:pt x="65239" y="111671"/>
                  </a:lnTo>
                  <a:close/>
                </a:path>
                <a:path w="153670" h="156844">
                  <a:moveTo>
                    <a:pt x="65239" y="91541"/>
                  </a:moveTo>
                  <a:lnTo>
                    <a:pt x="55194" y="91541"/>
                  </a:lnTo>
                  <a:lnTo>
                    <a:pt x="55194" y="101600"/>
                  </a:lnTo>
                  <a:lnTo>
                    <a:pt x="65239" y="101600"/>
                  </a:lnTo>
                  <a:lnTo>
                    <a:pt x="65239" y="91541"/>
                  </a:lnTo>
                  <a:close/>
                </a:path>
                <a:path w="153670" h="156844">
                  <a:moveTo>
                    <a:pt x="65239" y="51308"/>
                  </a:moveTo>
                  <a:lnTo>
                    <a:pt x="55194" y="51308"/>
                  </a:lnTo>
                  <a:lnTo>
                    <a:pt x="55194" y="61353"/>
                  </a:lnTo>
                  <a:lnTo>
                    <a:pt x="65239" y="61353"/>
                  </a:lnTo>
                  <a:lnTo>
                    <a:pt x="65239" y="51308"/>
                  </a:lnTo>
                  <a:close/>
                </a:path>
                <a:path w="153670" h="156844">
                  <a:moveTo>
                    <a:pt x="65278" y="131851"/>
                  </a:moveTo>
                  <a:lnTo>
                    <a:pt x="55219" y="131851"/>
                  </a:lnTo>
                  <a:lnTo>
                    <a:pt x="55219" y="133515"/>
                  </a:lnTo>
                  <a:lnTo>
                    <a:pt x="63601" y="141909"/>
                  </a:lnTo>
                  <a:lnTo>
                    <a:pt x="65278" y="141909"/>
                  </a:lnTo>
                  <a:lnTo>
                    <a:pt x="65278" y="131851"/>
                  </a:lnTo>
                  <a:close/>
                </a:path>
                <a:path w="153670" h="156844">
                  <a:moveTo>
                    <a:pt x="65278" y="13030"/>
                  </a:moveTo>
                  <a:lnTo>
                    <a:pt x="57200" y="21107"/>
                  </a:lnTo>
                  <a:lnTo>
                    <a:pt x="65278" y="21107"/>
                  </a:lnTo>
                  <a:lnTo>
                    <a:pt x="65278" y="13030"/>
                  </a:lnTo>
                  <a:close/>
                </a:path>
                <a:path w="153670" h="156844">
                  <a:moveTo>
                    <a:pt x="75323" y="41236"/>
                  </a:moveTo>
                  <a:lnTo>
                    <a:pt x="65278" y="41236"/>
                  </a:lnTo>
                  <a:lnTo>
                    <a:pt x="65278" y="31178"/>
                  </a:lnTo>
                  <a:lnTo>
                    <a:pt x="55219" y="31178"/>
                  </a:lnTo>
                  <a:lnTo>
                    <a:pt x="55219" y="41236"/>
                  </a:lnTo>
                  <a:lnTo>
                    <a:pt x="65265" y="41236"/>
                  </a:lnTo>
                  <a:lnTo>
                    <a:pt x="65265" y="51282"/>
                  </a:lnTo>
                  <a:lnTo>
                    <a:pt x="75323" y="51282"/>
                  </a:lnTo>
                  <a:lnTo>
                    <a:pt x="75323" y="41236"/>
                  </a:lnTo>
                  <a:close/>
                </a:path>
                <a:path w="153670" h="156844">
                  <a:moveTo>
                    <a:pt x="75336" y="141909"/>
                  </a:moveTo>
                  <a:lnTo>
                    <a:pt x="65278" y="141909"/>
                  </a:lnTo>
                  <a:lnTo>
                    <a:pt x="65278" y="143573"/>
                  </a:lnTo>
                  <a:lnTo>
                    <a:pt x="73672" y="151968"/>
                  </a:lnTo>
                  <a:lnTo>
                    <a:pt x="75336" y="151968"/>
                  </a:lnTo>
                  <a:lnTo>
                    <a:pt x="75336" y="141909"/>
                  </a:lnTo>
                  <a:close/>
                </a:path>
                <a:path w="153670" h="156844">
                  <a:moveTo>
                    <a:pt x="75349" y="121767"/>
                  </a:moveTo>
                  <a:lnTo>
                    <a:pt x="65303" y="121767"/>
                  </a:lnTo>
                  <a:lnTo>
                    <a:pt x="65303" y="131826"/>
                  </a:lnTo>
                  <a:lnTo>
                    <a:pt x="75349" y="131826"/>
                  </a:lnTo>
                  <a:lnTo>
                    <a:pt x="75349" y="121767"/>
                  </a:lnTo>
                  <a:close/>
                </a:path>
                <a:path w="153670" h="156844">
                  <a:moveTo>
                    <a:pt x="79311" y="990"/>
                  </a:moveTo>
                  <a:lnTo>
                    <a:pt x="78308" y="0"/>
                  </a:lnTo>
                  <a:lnTo>
                    <a:pt x="77317" y="990"/>
                  </a:lnTo>
                  <a:lnTo>
                    <a:pt x="79311" y="990"/>
                  </a:lnTo>
                  <a:close/>
                </a:path>
                <a:path w="153670" h="156844">
                  <a:moveTo>
                    <a:pt x="82943" y="151968"/>
                  </a:moveTo>
                  <a:lnTo>
                    <a:pt x="75336" y="151968"/>
                  </a:lnTo>
                  <a:lnTo>
                    <a:pt x="75336" y="153631"/>
                  </a:lnTo>
                  <a:lnTo>
                    <a:pt x="78308" y="156616"/>
                  </a:lnTo>
                  <a:lnTo>
                    <a:pt x="82943" y="151968"/>
                  </a:lnTo>
                  <a:close/>
                </a:path>
                <a:path w="153670" h="156844">
                  <a:moveTo>
                    <a:pt x="85344" y="91541"/>
                  </a:moveTo>
                  <a:lnTo>
                    <a:pt x="75311" y="91541"/>
                  </a:lnTo>
                  <a:lnTo>
                    <a:pt x="75311" y="81495"/>
                  </a:lnTo>
                  <a:lnTo>
                    <a:pt x="65252" y="81495"/>
                  </a:lnTo>
                  <a:lnTo>
                    <a:pt x="65252" y="91554"/>
                  </a:lnTo>
                  <a:lnTo>
                    <a:pt x="75298" y="91554"/>
                  </a:lnTo>
                  <a:lnTo>
                    <a:pt x="75298" y="101600"/>
                  </a:lnTo>
                  <a:lnTo>
                    <a:pt x="65252" y="101600"/>
                  </a:lnTo>
                  <a:lnTo>
                    <a:pt x="65252" y="111658"/>
                  </a:lnTo>
                  <a:lnTo>
                    <a:pt x="75311" y="111658"/>
                  </a:lnTo>
                  <a:lnTo>
                    <a:pt x="75311" y="101600"/>
                  </a:lnTo>
                  <a:lnTo>
                    <a:pt x="85344" y="101600"/>
                  </a:lnTo>
                  <a:lnTo>
                    <a:pt x="85344" y="91541"/>
                  </a:lnTo>
                  <a:close/>
                </a:path>
                <a:path w="153670" h="156844">
                  <a:moveTo>
                    <a:pt x="85356" y="71424"/>
                  </a:moveTo>
                  <a:lnTo>
                    <a:pt x="75311" y="71424"/>
                  </a:lnTo>
                  <a:lnTo>
                    <a:pt x="75311" y="81483"/>
                  </a:lnTo>
                  <a:lnTo>
                    <a:pt x="85356" y="81483"/>
                  </a:lnTo>
                  <a:lnTo>
                    <a:pt x="85356" y="71424"/>
                  </a:lnTo>
                  <a:close/>
                </a:path>
                <a:path w="153670" h="156844">
                  <a:moveTo>
                    <a:pt x="85382" y="51295"/>
                  </a:moveTo>
                  <a:lnTo>
                    <a:pt x="75323" y="51295"/>
                  </a:lnTo>
                  <a:lnTo>
                    <a:pt x="75323" y="61341"/>
                  </a:lnTo>
                  <a:lnTo>
                    <a:pt x="85382" y="61341"/>
                  </a:lnTo>
                  <a:lnTo>
                    <a:pt x="85382" y="51295"/>
                  </a:lnTo>
                  <a:close/>
                </a:path>
                <a:path w="153670" h="156844">
                  <a:moveTo>
                    <a:pt x="85382" y="31165"/>
                  </a:moveTo>
                  <a:lnTo>
                    <a:pt x="75336" y="31165"/>
                  </a:lnTo>
                  <a:lnTo>
                    <a:pt x="75336" y="41224"/>
                  </a:lnTo>
                  <a:lnTo>
                    <a:pt x="85382" y="41224"/>
                  </a:lnTo>
                  <a:lnTo>
                    <a:pt x="85382" y="31165"/>
                  </a:lnTo>
                  <a:close/>
                </a:path>
                <a:path w="153670" h="156844">
                  <a:moveTo>
                    <a:pt x="85382" y="11074"/>
                  </a:moveTo>
                  <a:lnTo>
                    <a:pt x="75349" y="11074"/>
                  </a:lnTo>
                  <a:lnTo>
                    <a:pt x="75349" y="2959"/>
                  </a:lnTo>
                  <a:lnTo>
                    <a:pt x="67233" y="11074"/>
                  </a:lnTo>
                  <a:lnTo>
                    <a:pt x="75336" y="11074"/>
                  </a:lnTo>
                  <a:lnTo>
                    <a:pt x="75336" y="21120"/>
                  </a:lnTo>
                  <a:lnTo>
                    <a:pt x="85382" y="21120"/>
                  </a:lnTo>
                  <a:lnTo>
                    <a:pt x="85382" y="11074"/>
                  </a:lnTo>
                  <a:close/>
                </a:path>
                <a:path w="153670" h="156844">
                  <a:moveTo>
                    <a:pt x="85407" y="131838"/>
                  </a:moveTo>
                  <a:lnTo>
                    <a:pt x="75361" y="131838"/>
                  </a:lnTo>
                  <a:lnTo>
                    <a:pt x="75361" y="141884"/>
                  </a:lnTo>
                  <a:lnTo>
                    <a:pt x="85407" y="141884"/>
                  </a:lnTo>
                  <a:lnTo>
                    <a:pt x="85407" y="131838"/>
                  </a:lnTo>
                  <a:close/>
                </a:path>
                <a:path w="153670" h="156844">
                  <a:moveTo>
                    <a:pt x="93027" y="141897"/>
                  </a:moveTo>
                  <a:lnTo>
                    <a:pt x="85420" y="141897"/>
                  </a:lnTo>
                  <a:lnTo>
                    <a:pt x="85420" y="149504"/>
                  </a:lnTo>
                  <a:lnTo>
                    <a:pt x="93027" y="141897"/>
                  </a:lnTo>
                  <a:close/>
                </a:path>
                <a:path w="153670" h="156844">
                  <a:moveTo>
                    <a:pt x="95440" y="61353"/>
                  </a:moveTo>
                  <a:lnTo>
                    <a:pt x="85382" y="61353"/>
                  </a:lnTo>
                  <a:lnTo>
                    <a:pt x="85382" y="71399"/>
                  </a:lnTo>
                  <a:lnTo>
                    <a:pt x="95440" y="71399"/>
                  </a:lnTo>
                  <a:lnTo>
                    <a:pt x="95440" y="61353"/>
                  </a:lnTo>
                  <a:close/>
                </a:path>
                <a:path w="153670" h="156844">
                  <a:moveTo>
                    <a:pt x="99415" y="21107"/>
                  </a:moveTo>
                  <a:lnTo>
                    <a:pt x="95453" y="17132"/>
                  </a:lnTo>
                  <a:lnTo>
                    <a:pt x="95453" y="21107"/>
                  </a:lnTo>
                  <a:lnTo>
                    <a:pt x="99415" y="21107"/>
                  </a:lnTo>
                  <a:close/>
                </a:path>
                <a:path w="153670" h="156844">
                  <a:moveTo>
                    <a:pt x="103085" y="131838"/>
                  </a:moveTo>
                  <a:lnTo>
                    <a:pt x="95491" y="131838"/>
                  </a:lnTo>
                  <a:lnTo>
                    <a:pt x="95491" y="139433"/>
                  </a:lnTo>
                  <a:lnTo>
                    <a:pt x="103085" y="131838"/>
                  </a:lnTo>
                  <a:close/>
                </a:path>
                <a:path w="153670" h="156844">
                  <a:moveTo>
                    <a:pt x="105473" y="31153"/>
                  </a:moveTo>
                  <a:lnTo>
                    <a:pt x="95440" y="31153"/>
                  </a:lnTo>
                  <a:lnTo>
                    <a:pt x="95440" y="21120"/>
                  </a:lnTo>
                  <a:lnTo>
                    <a:pt x="85382" y="21120"/>
                  </a:lnTo>
                  <a:lnTo>
                    <a:pt x="85382" y="31165"/>
                  </a:lnTo>
                  <a:lnTo>
                    <a:pt x="95427" y="31165"/>
                  </a:lnTo>
                  <a:lnTo>
                    <a:pt x="95427" y="41211"/>
                  </a:lnTo>
                  <a:lnTo>
                    <a:pt x="105473" y="41211"/>
                  </a:lnTo>
                  <a:lnTo>
                    <a:pt x="105473" y="31153"/>
                  </a:lnTo>
                  <a:close/>
                </a:path>
                <a:path w="153670" h="156844">
                  <a:moveTo>
                    <a:pt x="105498" y="71412"/>
                  </a:moveTo>
                  <a:lnTo>
                    <a:pt x="95440" y="71412"/>
                  </a:lnTo>
                  <a:lnTo>
                    <a:pt x="95440" y="81457"/>
                  </a:lnTo>
                  <a:lnTo>
                    <a:pt x="105498" y="81457"/>
                  </a:lnTo>
                  <a:lnTo>
                    <a:pt x="105498" y="71412"/>
                  </a:lnTo>
                  <a:close/>
                </a:path>
                <a:path w="153670" h="156844">
                  <a:moveTo>
                    <a:pt x="105498" y="51282"/>
                  </a:moveTo>
                  <a:lnTo>
                    <a:pt x="95453" y="51282"/>
                  </a:lnTo>
                  <a:lnTo>
                    <a:pt x="95453" y="61341"/>
                  </a:lnTo>
                  <a:lnTo>
                    <a:pt x="105498" y="61341"/>
                  </a:lnTo>
                  <a:lnTo>
                    <a:pt x="105498" y="51282"/>
                  </a:lnTo>
                  <a:close/>
                </a:path>
                <a:path w="153670" h="156844">
                  <a:moveTo>
                    <a:pt x="105511" y="111709"/>
                  </a:moveTo>
                  <a:lnTo>
                    <a:pt x="95478" y="111709"/>
                  </a:lnTo>
                  <a:lnTo>
                    <a:pt x="95478" y="101663"/>
                  </a:lnTo>
                  <a:lnTo>
                    <a:pt x="85420" y="101663"/>
                  </a:lnTo>
                  <a:lnTo>
                    <a:pt x="85420" y="111709"/>
                  </a:lnTo>
                  <a:lnTo>
                    <a:pt x="75361" y="111709"/>
                  </a:lnTo>
                  <a:lnTo>
                    <a:pt x="75361" y="121767"/>
                  </a:lnTo>
                  <a:lnTo>
                    <a:pt x="85420" y="121767"/>
                  </a:lnTo>
                  <a:lnTo>
                    <a:pt x="85420" y="111721"/>
                  </a:lnTo>
                  <a:lnTo>
                    <a:pt x="95465" y="111721"/>
                  </a:lnTo>
                  <a:lnTo>
                    <a:pt x="95465" y="121767"/>
                  </a:lnTo>
                  <a:lnTo>
                    <a:pt x="85420" y="121767"/>
                  </a:lnTo>
                  <a:lnTo>
                    <a:pt x="85420" y="131826"/>
                  </a:lnTo>
                  <a:lnTo>
                    <a:pt x="95478" y="131826"/>
                  </a:lnTo>
                  <a:lnTo>
                    <a:pt x="95478" y="121767"/>
                  </a:lnTo>
                  <a:lnTo>
                    <a:pt x="105511" y="121767"/>
                  </a:lnTo>
                  <a:lnTo>
                    <a:pt x="105511" y="111709"/>
                  </a:lnTo>
                  <a:close/>
                </a:path>
                <a:path w="153670" h="156844">
                  <a:moveTo>
                    <a:pt x="105524" y="91592"/>
                  </a:moveTo>
                  <a:lnTo>
                    <a:pt x="95478" y="91592"/>
                  </a:lnTo>
                  <a:lnTo>
                    <a:pt x="95478" y="101650"/>
                  </a:lnTo>
                  <a:lnTo>
                    <a:pt x="105524" y="101650"/>
                  </a:lnTo>
                  <a:lnTo>
                    <a:pt x="105524" y="91592"/>
                  </a:lnTo>
                  <a:close/>
                </a:path>
                <a:path w="153670" h="156844">
                  <a:moveTo>
                    <a:pt x="113131" y="121793"/>
                  </a:moveTo>
                  <a:lnTo>
                    <a:pt x="105549" y="121793"/>
                  </a:lnTo>
                  <a:lnTo>
                    <a:pt x="105549" y="129374"/>
                  </a:lnTo>
                  <a:lnTo>
                    <a:pt x="113131" y="121793"/>
                  </a:lnTo>
                  <a:close/>
                </a:path>
                <a:path w="153670" h="156844">
                  <a:moveTo>
                    <a:pt x="115595" y="101663"/>
                  </a:moveTo>
                  <a:lnTo>
                    <a:pt x="105537" y="101663"/>
                  </a:lnTo>
                  <a:lnTo>
                    <a:pt x="105537" y="111709"/>
                  </a:lnTo>
                  <a:lnTo>
                    <a:pt x="115595" y="111709"/>
                  </a:lnTo>
                  <a:lnTo>
                    <a:pt x="115595" y="101663"/>
                  </a:lnTo>
                  <a:close/>
                </a:path>
                <a:path w="153670" h="156844">
                  <a:moveTo>
                    <a:pt x="115608" y="81521"/>
                  </a:moveTo>
                  <a:lnTo>
                    <a:pt x="105562" y="81521"/>
                  </a:lnTo>
                  <a:lnTo>
                    <a:pt x="105562" y="91579"/>
                  </a:lnTo>
                  <a:lnTo>
                    <a:pt x="115608" y="91579"/>
                  </a:lnTo>
                  <a:lnTo>
                    <a:pt x="115608" y="81521"/>
                  </a:lnTo>
                  <a:close/>
                </a:path>
                <a:path w="153670" h="156844">
                  <a:moveTo>
                    <a:pt x="119532" y="41224"/>
                  </a:moveTo>
                  <a:lnTo>
                    <a:pt x="115570" y="37249"/>
                  </a:lnTo>
                  <a:lnTo>
                    <a:pt x="115570" y="41224"/>
                  </a:lnTo>
                  <a:lnTo>
                    <a:pt x="119532" y="41224"/>
                  </a:lnTo>
                  <a:close/>
                </a:path>
                <a:path w="153670" h="156844">
                  <a:moveTo>
                    <a:pt x="123215" y="111721"/>
                  </a:moveTo>
                  <a:lnTo>
                    <a:pt x="115595" y="111721"/>
                  </a:lnTo>
                  <a:lnTo>
                    <a:pt x="115595" y="119329"/>
                  </a:lnTo>
                  <a:lnTo>
                    <a:pt x="123215" y="111721"/>
                  </a:lnTo>
                  <a:close/>
                </a:path>
                <a:path w="153670" h="156844">
                  <a:moveTo>
                    <a:pt x="125603" y="51282"/>
                  </a:moveTo>
                  <a:lnTo>
                    <a:pt x="115570" y="51282"/>
                  </a:lnTo>
                  <a:lnTo>
                    <a:pt x="115570" y="41249"/>
                  </a:lnTo>
                  <a:lnTo>
                    <a:pt x="105511" y="41249"/>
                  </a:lnTo>
                  <a:lnTo>
                    <a:pt x="105511" y="51295"/>
                  </a:lnTo>
                  <a:lnTo>
                    <a:pt x="115557" y="51295"/>
                  </a:lnTo>
                  <a:lnTo>
                    <a:pt x="115557" y="61341"/>
                  </a:lnTo>
                  <a:lnTo>
                    <a:pt x="125603" y="61341"/>
                  </a:lnTo>
                  <a:lnTo>
                    <a:pt x="125603" y="51282"/>
                  </a:lnTo>
                  <a:close/>
                </a:path>
                <a:path w="153670" h="156844">
                  <a:moveTo>
                    <a:pt x="125666" y="91579"/>
                  </a:moveTo>
                  <a:lnTo>
                    <a:pt x="115620" y="91579"/>
                  </a:lnTo>
                  <a:lnTo>
                    <a:pt x="115620" y="101625"/>
                  </a:lnTo>
                  <a:lnTo>
                    <a:pt x="125666" y="101625"/>
                  </a:lnTo>
                  <a:lnTo>
                    <a:pt x="125666" y="91579"/>
                  </a:lnTo>
                  <a:close/>
                </a:path>
                <a:path w="153670" h="156844">
                  <a:moveTo>
                    <a:pt x="125666" y="71450"/>
                  </a:moveTo>
                  <a:lnTo>
                    <a:pt x="115620" y="71450"/>
                  </a:lnTo>
                  <a:lnTo>
                    <a:pt x="115620" y="81508"/>
                  </a:lnTo>
                  <a:lnTo>
                    <a:pt x="125666" y="81508"/>
                  </a:lnTo>
                  <a:lnTo>
                    <a:pt x="125666" y="71450"/>
                  </a:lnTo>
                  <a:close/>
                </a:path>
                <a:path w="153670" h="156844">
                  <a:moveTo>
                    <a:pt x="133286" y="101638"/>
                  </a:moveTo>
                  <a:lnTo>
                    <a:pt x="125679" y="101638"/>
                  </a:lnTo>
                  <a:lnTo>
                    <a:pt x="125679" y="109258"/>
                  </a:lnTo>
                  <a:lnTo>
                    <a:pt x="133286" y="101638"/>
                  </a:lnTo>
                  <a:close/>
                </a:path>
                <a:path w="153670" h="156844">
                  <a:moveTo>
                    <a:pt x="135724" y="81508"/>
                  </a:moveTo>
                  <a:lnTo>
                    <a:pt x="125679" y="81508"/>
                  </a:lnTo>
                  <a:lnTo>
                    <a:pt x="125679" y="91567"/>
                  </a:lnTo>
                  <a:lnTo>
                    <a:pt x="135724" y="91567"/>
                  </a:lnTo>
                  <a:lnTo>
                    <a:pt x="135724" y="81508"/>
                  </a:lnTo>
                  <a:close/>
                </a:path>
                <a:path w="153670" h="156844">
                  <a:moveTo>
                    <a:pt x="139700" y="61391"/>
                  </a:moveTo>
                  <a:lnTo>
                    <a:pt x="135737" y="57416"/>
                  </a:lnTo>
                  <a:lnTo>
                    <a:pt x="135737" y="61391"/>
                  </a:lnTo>
                  <a:lnTo>
                    <a:pt x="139700" y="61391"/>
                  </a:lnTo>
                  <a:close/>
                </a:path>
                <a:path w="153670" h="156844">
                  <a:moveTo>
                    <a:pt x="143357" y="91579"/>
                  </a:moveTo>
                  <a:lnTo>
                    <a:pt x="135737" y="91579"/>
                  </a:lnTo>
                  <a:lnTo>
                    <a:pt x="135737" y="99187"/>
                  </a:lnTo>
                  <a:lnTo>
                    <a:pt x="143357" y="91579"/>
                  </a:lnTo>
                  <a:close/>
                </a:path>
                <a:path w="153670" h="156844">
                  <a:moveTo>
                    <a:pt x="145770" y="71450"/>
                  </a:moveTo>
                  <a:lnTo>
                    <a:pt x="135737" y="71450"/>
                  </a:lnTo>
                  <a:lnTo>
                    <a:pt x="135737" y="61417"/>
                  </a:lnTo>
                  <a:lnTo>
                    <a:pt x="125679" y="61417"/>
                  </a:lnTo>
                  <a:lnTo>
                    <a:pt x="125679" y="71462"/>
                  </a:lnTo>
                  <a:lnTo>
                    <a:pt x="135724" y="71462"/>
                  </a:lnTo>
                  <a:lnTo>
                    <a:pt x="135724" y="81508"/>
                  </a:lnTo>
                  <a:lnTo>
                    <a:pt x="145770" y="81508"/>
                  </a:lnTo>
                  <a:lnTo>
                    <a:pt x="145770" y="71450"/>
                  </a:lnTo>
                  <a:close/>
                </a:path>
                <a:path w="153670" h="156844">
                  <a:moveTo>
                    <a:pt x="149771" y="71450"/>
                  </a:moveTo>
                  <a:lnTo>
                    <a:pt x="145796" y="67475"/>
                  </a:lnTo>
                  <a:lnTo>
                    <a:pt x="145796" y="71450"/>
                  </a:lnTo>
                  <a:lnTo>
                    <a:pt x="149771" y="71450"/>
                  </a:lnTo>
                  <a:close/>
                </a:path>
                <a:path w="153670" h="156844">
                  <a:moveTo>
                    <a:pt x="153390" y="81546"/>
                  </a:moveTo>
                  <a:lnTo>
                    <a:pt x="145808" y="81546"/>
                  </a:lnTo>
                  <a:lnTo>
                    <a:pt x="145808" y="89128"/>
                  </a:lnTo>
                  <a:lnTo>
                    <a:pt x="153390" y="81546"/>
                  </a:lnTo>
                  <a:close/>
                </a:path>
              </a:pathLst>
            </a:custGeom>
            <a:solidFill>
              <a:srgbClr val="000000"/>
            </a:solidFill>
          </p:spPr>
          <p:txBody>
            <a:bodyPr wrap="square" lIns="0" tIns="0" rIns="0" bIns="0" rtlCol="0"/>
            <a:lstStyle/>
            <a:p>
              <a:endParaRPr/>
            </a:p>
          </p:txBody>
        </p:sp>
        <p:sp>
          <p:nvSpPr>
            <p:cNvPr id="14" name="object 116">
              <a:extLst>
                <a:ext uri="{FF2B5EF4-FFF2-40B4-BE49-F238E27FC236}">
                  <a16:creationId xmlns:a16="http://schemas.microsoft.com/office/drawing/2014/main" id="{D02B7E60-4C36-7367-F2F3-A1C69DB795AC}"/>
                </a:ext>
              </a:extLst>
            </p:cNvPr>
            <p:cNvSpPr/>
            <p:nvPr/>
          </p:nvSpPr>
          <p:spPr>
            <a:xfrm>
              <a:off x="3143631" y="2144172"/>
              <a:ext cx="85090" cy="84455"/>
            </a:xfrm>
            <a:custGeom>
              <a:avLst/>
              <a:gdLst/>
              <a:ahLst/>
              <a:cxnLst/>
              <a:rect l="l" t="t" r="r" b="b"/>
              <a:pathLst>
                <a:path w="85089" h="84455">
                  <a:moveTo>
                    <a:pt x="10058" y="34175"/>
                  </a:moveTo>
                  <a:lnTo>
                    <a:pt x="0" y="34175"/>
                  </a:lnTo>
                  <a:lnTo>
                    <a:pt x="0" y="44221"/>
                  </a:lnTo>
                  <a:lnTo>
                    <a:pt x="10058" y="44221"/>
                  </a:lnTo>
                  <a:lnTo>
                    <a:pt x="10058" y="34175"/>
                  </a:lnTo>
                  <a:close/>
                </a:path>
                <a:path w="85089" h="84455">
                  <a:moveTo>
                    <a:pt x="30162" y="54279"/>
                  </a:moveTo>
                  <a:lnTo>
                    <a:pt x="20116" y="54279"/>
                  </a:lnTo>
                  <a:lnTo>
                    <a:pt x="20116" y="64338"/>
                  </a:lnTo>
                  <a:lnTo>
                    <a:pt x="30162" y="64338"/>
                  </a:lnTo>
                  <a:lnTo>
                    <a:pt x="30162" y="54279"/>
                  </a:lnTo>
                  <a:close/>
                </a:path>
                <a:path w="85089" h="84455">
                  <a:moveTo>
                    <a:pt x="30200" y="14033"/>
                  </a:moveTo>
                  <a:lnTo>
                    <a:pt x="20154" y="14033"/>
                  </a:lnTo>
                  <a:lnTo>
                    <a:pt x="20154" y="24079"/>
                  </a:lnTo>
                  <a:lnTo>
                    <a:pt x="30200" y="24079"/>
                  </a:lnTo>
                  <a:lnTo>
                    <a:pt x="30200" y="14033"/>
                  </a:lnTo>
                  <a:close/>
                </a:path>
                <a:path w="85089" h="84455">
                  <a:moveTo>
                    <a:pt x="40246" y="24079"/>
                  </a:moveTo>
                  <a:lnTo>
                    <a:pt x="30200" y="24079"/>
                  </a:lnTo>
                  <a:lnTo>
                    <a:pt x="30200" y="34137"/>
                  </a:lnTo>
                  <a:lnTo>
                    <a:pt x="40246" y="34137"/>
                  </a:lnTo>
                  <a:lnTo>
                    <a:pt x="40246" y="24079"/>
                  </a:lnTo>
                  <a:close/>
                </a:path>
                <a:path w="85089" h="84455">
                  <a:moveTo>
                    <a:pt x="44234" y="3975"/>
                  </a:moveTo>
                  <a:lnTo>
                    <a:pt x="40259" y="0"/>
                  </a:lnTo>
                  <a:lnTo>
                    <a:pt x="40259" y="3975"/>
                  </a:lnTo>
                  <a:lnTo>
                    <a:pt x="44234" y="3975"/>
                  </a:lnTo>
                  <a:close/>
                </a:path>
                <a:path w="85089" h="84455">
                  <a:moveTo>
                    <a:pt x="50292" y="74409"/>
                  </a:moveTo>
                  <a:lnTo>
                    <a:pt x="40233" y="74409"/>
                  </a:lnTo>
                  <a:lnTo>
                    <a:pt x="40233" y="84455"/>
                  </a:lnTo>
                  <a:lnTo>
                    <a:pt x="50292" y="84455"/>
                  </a:lnTo>
                  <a:lnTo>
                    <a:pt x="50292" y="74409"/>
                  </a:lnTo>
                  <a:close/>
                </a:path>
                <a:path w="85089" h="84455">
                  <a:moveTo>
                    <a:pt x="50304" y="34137"/>
                  </a:moveTo>
                  <a:lnTo>
                    <a:pt x="40259" y="34137"/>
                  </a:lnTo>
                  <a:lnTo>
                    <a:pt x="40259" y="44196"/>
                  </a:lnTo>
                  <a:lnTo>
                    <a:pt x="50304" y="44196"/>
                  </a:lnTo>
                  <a:lnTo>
                    <a:pt x="50304" y="34137"/>
                  </a:lnTo>
                  <a:close/>
                </a:path>
                <a:path w="85089" h="84455">
                  <a:moveTo>
                    <a:pt x="64338" y="24079"/>
                  </a:moveTo>
                  <a:lnTo>
                    <a:pt x="60375" y="20104"/>
                  </a:lnTo>
                  <a:lnTo>
                    <a:pt x="60375" y="24079"/>
                  </a:lnTo>
                  <a:lnTo>
                    <a:pt x="64338" y="24079"/>
                  </a:lnTo>
                  <a:close/>
                </a:path>
                <a:path w="85089" h="84455">
                  <a:moveTo>
                    <a:pt x="70421" y="54254"/>
                  </a:moveTo>
                  <a:lnTo>
                    <a:pt x="60375" y="54254"/>
                  </a:lnTo>
                  <a:lnTo>
                    <a:pt x="60375" y="64312"/>
                  </a:lnTo>
                  <a:lnTo>
                    <a:pt x="70421" y="64312"/>
                  </a:lnTo>
                  <a:lnTo>
                    <a:pt x="70421" y="54254"/>
                  </a:lnTo>
                  <a:close/>
                </a:path>
                <a:path w="85089" h="84455">
                  <a:moveTo>
                    <a:pt x="84467" y="44196"/>
                  </a:moveTo>
                  <a:lnTo>
                    <a:pt x="80492" y="40220"/>
                  </a:lnTo>
                  <a:lnTo>
                    <a:pt x="80492" y="44196"/>
                  </a:lnTo>
                  <a:lnTo>
                    <a:pt x="84467" y="44196"/>
                  </a:lnTo>
                  <a:close/>
                </a:path>
              </a:pathLst>
            </a:custGeom>
            <a:solidFill>
              <a:srgbClr val="000000"/>
            </a:solidFill>
          </p:spPr>
          <p:txBody>
            <a:bodyPr wrap="square" lIns="0" tIns="0" rIns="0" bIns="0" rtlCol="0"/>
            <a:lstStyle/>
            <a:p>
              <a:endParaRPr/>
            </a:p>
          </p:txBody>
        </p:sp>
        <p:sp>
          <p:nvSpPr>
            <p:cNvPr id="15" name="object 117">
              <a:extLst>
                <a:ext uri="{FF2B5EF4-FFF2-40B4-BE49-F238E27FC236}">
                  <a16:creationId xmlns:a16="http://schemas.microsoft.com/office/drawing/2014/main" id="{2F5A9F0D-F1E3-8F8D-80EB-6B03B6B422BE}"/>
                </a:ext>
              </a:extLst>
            </p:cNvPr>
            <p:cNvSpPr/>
            <p:nvPr/>
          </p:nvSpPr>
          <p:spPr>
            <a:xfrm>
              <a:off x="2628671" y="1745544"/>
              <a:ext cx="1202055" cy="1018540"/>
            </a:xfrm>
            <a:custGeom>
              <a:avLst/>
              <a:gdLst/>
              <a:ahLst/>
              <a:cxnLst/>
              <a:rect l="l" t="t" r="r" b="b"/>
              <a:pathLst>
                <a:path w="1202054" h="1018539">
                  <a:moveTo>
                    <a:pt x="156603" y="939673"/>
                  </a:moveTo>
                  <a:lnTo>
                    <a:pt x="78295" y="861377"/>
                  </a:lnTo>
                  <a:lnTo>
                    <a:pt x="0" y="939673"/>
                  </a:lnTo>
                  <a:lnTo>
                    <a:pt x="78295" y="1017981"/>
                  </a:lnTo>
                  <a:lnTo>
                    <a:pt x="156603" y="939673"/>
                  </a:lnTo>
                  <a:close/>
                </a:path>
                <a:path w="1202054" h="1018539">
                  <a:moveTo>
                    <a:pt x="391528" y="704761"/>
                  </a:moveTo>
                  <a:lnTo>
                    <a:pt x="313207" y="626452"/>
                  </a:lnTo>
                  <a:lnTo>
                    <a:pt x="234911" y="704761"/>
                  </a:lnTo>
                  <a:lnTo>
                    <a:pt x="313207" y="783056"/>
                  </a:lnTo>
                  <a:lnTo>
                    <a:pt x="391528" y="704761"/>
                  </a:lnTo>
                  <a:close/>
                </a:path>
                <a:path w="1202054" h="1018539">
                  <a:moveTo>
                    <a:pt x="548132" y="548144"/>
                  </a:moveTo>
                  <a:lnTo>
                    <a:pt x="469823" y="469836"/>
                  </a:lnTo>
                  <a:lnTo>
                    <a:pt x="391528" y="548144"/>
                  </a:lnTo>
                  <a:lnTo>
                    <a:pt x="469823" y="626452"/>
                  </a:lnTo>
                  <a:lnTo>
                    <a:pt x="548132" y="548144"/>
                  </a:lnTo>
                  <a:close/>
                </a:path>
                <a:path w="1202054" h="1018539">
                  <a:moveTo>
                    <a:pt x="810475" y="78320"/>
                  </a:moveTo>
                  <a:lnTo>
                    <a:pt x="732167" y="0"/>
                  </a:lnTo>
                  <a:lnTo>
                    <a:pt x="653872" y="78320"/>
                  </a:lnTo>
                  <a:lnTo>
                    <a:pt x="732167" y="156616"/>
                  </a:lnTo>
                  <a:lnTo>
                    <a:pt x="810475" y="78320"/>
                  </a:lnTo>
                  <a:close/>
                </a:path>
                <a:path w="1202054" h="1018539">
                  <a:moveTo>
                    <a:pt x="888784" y="783056"/>
                  </a:moveTo>
                  <a:lnTo>
                    <a:pt x="810475" y="704761"/>
                  </a:lnTo>
                  <a:lnTo>
                    <a:pt x="732167" y="783056"/>
                  </a:lnTo>
                  <a:lnTo>
                    <a:pt x="653859" y="861364"/>
                  </a:lnTo>
                  <a:lnTo>
                    <a:pt x="732167" y="939673"/>
                  </a:lnTo>
                  <a:lnTo>
                    <a:pt x="810463" y="861377"/>
                  </a:lnTo>
                  <a:lnTo>
                    <a:pt x="888784" y="783056"/>
                  </a:lnTo>
                  <a:close/>
                </a:path>
                <a:path w="1202054" h="1018539">
                  <a:moveTo>
                    <a:pt x="1123696" y="391528"/>
                  </a:moveTo>
                  <a:lnTo>
                    <a:pt x="1045400" y="313232"/>
                  </a:lnTo>
                  <a:lnTo>
                    <a:pt x="993190" y="365442"/>
                  </a:lnTo>
                  <a:lnTo>
                    <a:pt x="1045387" y="313220"/>
                  </a:lnTo>
                  <a:lnTo>
                    <a:pt x="967092" y="234924"/>
                  </a:lnTo>
                  <a:lnTo>
                    <a:pt x="888784" y="313220"/>
                  </a:lnTo>
                  <a:lnTo>
                    <a:pt x="967092" y="391541"/>
                  </a:lnTo>
                  <a:lnTo>
                    <a:pt x="1045400" y="469836"/>
                  </a:lnTo>
                  <a:lnTo>
                    <a:pt x="1123696" y="391528"/>
                  </a:lnTo>
                  <a:close/>
                </a:path>
                <a:path w="1202054" h="1018539">
                  <a:moveTo>
                    <a:pt x="1202004" y="469836"/>
                  </a:moveTo>
                  <a:lnTo>
                    <a:pt x="1123696" y="391541"/>
                  </a:lnTo>
                  <a:lnTo>
                    <a:pt x="1045400" y="469836"/>
                  </a:lnTo>
                  <a:lnTo>
                    <a:pt x="1123696" y="548144"/>
                  </a:lnTo>
                  <a:lnTo>
                    <a:pt x="1202004" y="469836"/>
                  </a:lnTo>
                  <a:close/>
                </a:path>
              </a:pathLst>
            </a:custGeom>
            <a:solidFill>
              <a:srgbClr val="1FD6F9"/>
            </a:solidFill>
          </p:spPr>
          <p:txBody>
            <a:bodyPr wrap="square" lIns="0" tIns="0" rIns="0" bIns="0" rtlCol="0"/>
            <a:lstStyle/>
            <a:p>
              <a:endParaRPr/>
            </a:p>
          </p:txBody>
        </p:sp>
        <p:sp>
          <p:nvSpPr>
            <p:cNvPr id="16" name="object 118">
              <a:extLst>
                <a:ext uri="{FF2B5EF4-FFF2-40B4-BE49-F238E27FC236}">
                  <a16:creationId xmlns:a16="http://schemas.microsoft.com/office/drawing/2014/main" id="{8C242716-E8CD-B046-077F-A7A1EA88972D}"/>
                </a:ext>
              </a:extLst>
            </p:cNvPr>
            <p:cNvSpPr/>
            <p:nvPr/>
          </p:nvSpPr>
          <p:spPr>
            <a:xfrm>
              <a:off x="3282530" y="2539535"/>
              <a:ext cx="149860" cy="135255"/>
            </a:xfrm>
            <a:custGeom>
              <a:avLst/>
              <a:gdLst/>
              <a:ahLst/>
              <a:cxnLst/>
              <a:rect l="l" t="t" r="r" b="b"/>
              <a:pathLst>
                <a:path w="149860" h="135255">
                  <a:moveTo>
                    <a:pt x="1905" y="69278"/>
                  </a:moveTo>
                  <a:lnTo>
                    <a:pt x="1854" y="66357"/>
                  </a:lnTo>
                  <a:lnTo>
                    <a:pt x="1866" y="65506"/>
                  </a:lnTo>
                  <a:lnTo>
                    <a:pt x="0" y="67373"/>
                  </a:lnTo>
                  <a:lnTo>
                    <a:pt x="1816" y="69189"/>
                  </a:lnTo>
                  <a:close/>
                </a:path>
                <a:path w="149860" h="135255">
                  <a:moveTo>
                    <a:pt x="18326" y="52857"/>
                  </a:moveTo>
                  <a:lnTo>
                    <a:pt x="18237" y="49149"/>
                  </a:lnTo>
                  <a:lnTo>
                    <a:pt x="14630" y="52743"/>
                  </a:lnTo>
                  <a:lnTo>
                    <a:pt x="18326" y="52857"/>
                  </a:lnTo>
                  <a:close/>
                </a:path>
                <a:path w="149860" h="135255">
                  <a:moveTo>
                    <a:pt x="18351" y="81902"/>
                  </a:moveTo>
                  <a:lnTo>
                    <a:pt x="14592" y="81965"/>
                  </a:lnTo>
                  <a:lnTo>
                    <a:pt x="18199" y="85572"/>
                  </a:lnTo>
                  <a:lnTo>
                    <a:pt x="18351" y="81902"/>
                  </a:lnTo>
                  <a:close/>
                </a:path>
                <a:path w="149860" h="135255">
                  <a:moveTo>
                    <a:pt x="18351" y="65519"/>
                  </a:moveTo>
                  <a:lnTo>
                    <a:pt x="14744" y="65519"/>
                  </a:lnTo>
                  <a:lnTo>
                    <a:pt x="14655" y="69126"/>
                  </a:lnTo>
                  <a:lnTo>
                    <a:pt x="18338" y="69240"/>
                  </a:lnTo>
                  <a:lnTo>
                    <a:pt x="18351" y="65633"/>
                  </a:lnTo>
                  <a:close/>
                </a:path>
                <a:path w="149860" h="135255">
                  <a:moveTo>
                    <a:pt x="34734" y="98285"/>
                  </a:moveTo>
                  <a:lnTo>
                    <a:pt x="31026" y="98399"/>
                  </a:lnTo>
                  <a:lnTo>
                    <a:pt x="34620" y="101993"/>
                  </a:lnTo>
                  <a:lnTo>
                    <a:pt x="34734" y="98285"/>
                  </a:lnTo>
                  <a:close/>
                </a:path>
                <a:path w="149860" h="135255">
                  <a:moveTo>
                    <a:pt x="34734" y="81902"/>
                  </a:moveTo>
                  <a:lnTo>
                    <a:pt x="31127" y="81902"/>
                  </a:lnTo>
                  <a:lnTo>
                    <a:pt x="31127" y="85496"/>
                  </a:lnTo>
                  <a:lnTo>
                    <a:pt x="34734" y="85496"/>
                  </a:lnTo>
                  <a:lnTo>
                    <a:pt x="34734" y="81902"/>
                  </a:lnTo>
                  <a:close/>
                </a:path>
                <a:path w="149860" h="135255">
                  <a:moveTo>
                    <a:pt x="34734" y="65519"/>
                  </a:moveTo>
                  <a:lnTo>
                    <a:pt x="31127" y="65519"/>
                  </a:lnTo>
                  <a:lnTo>
                    <a:pt x="31127" y="69126"/>
                  </a:lnTo>
                  <a:lnTo>
                    <a:pt x="34734" y="69240"/>
                  </a:lnTo>
                  <a:lnTo>
                    <a:pt x="34734" y="65633"/>
                  </a:lnTo>
                  <a:close/>
                </a:path>
                <a:path w="149860" h="135255">
                  <a:moveTo>
                    <a:pt x="34734" y="49250"/>
                  </a:moveTo>
                  <a:lnTo>
                    <a:pt x="31127" y="49250"/>
                  </a:lnTo>
                  <a:lnTo>
                    <a:pt x="31127" y="52857"/>
                  </a:lnTo>
                  <a:lnTo>
                    <a:pt x="34734" y="52857"/>
                  </a:lnTo>
                  <a:lnTo>
                    <a:pt x="34734" y="49250"/>
                  </a:lnTo>
                  <a:close/>
                </a:path>
                <a:path w="149860" h="135255">
                  <a:moveTo>
                    <a:pt x="34734" y="36474"/>
                  </a:moveTo>
                  <a:lnTo>
                    <a:pt x="34620" y="32766"/>
                  </a:lnTo>
                  <a:lnTo>
                    <a:pt x="31013" y="36360"/>
                  </a:lnTo>
                  <a:lnTo>
                    <a:pt x="34734" y="36474"/>
                  </a:lnTo>
                  <a:close/>
                </a:path>
                <a:path w="149860" h="135255">
                  <a:moveTo>
                    <a:pt x="51104" y="114655"/>
                  </a:moveTo>
                  <a:lnTo>
                    <a:pt x="47396" y="114769"/>
                  </a:lnTo>
                  <a:lnTo>
                    <a:pt x="51003" y="118376"/>
                  </a:lnTo>
                  <a:lnTo>
                    <a:pt x="51104" y="114655"/>
                  </a:lnTo>
                  <a:close/>
                </a:path>
                <a:path w="149860" h="135255">
                  <a:moveTo>
                    <a:pt x="51104" y="98285"/>
                  </a:moveTo>
                  <a:lnTo>
                    <a:pt x="47510" y="98285"/>
                  </a:lnTo>
                  <a:lnTo>
                    <a:pt x="47510" y="101892"/>
                  </a:lnTo>
                  <a:lnTo>
                    <a:pt x="51104" y="101892"/>
                  </a:lnTo>
                  <a:lnTo>
                    <a:pt x="51104" y="98285"/>
                  </a:lnTo>
                  <a:close/>
                </a:path>
                <a:path w="149860" h="135255">
                  <a:moveTo>
                    <a:pt x="51104" y="81902"/>
                  </a:moveTo>
                  <a:lnTo>
                    <a:pt x="47510" y="81902"/>
                  </a:lnTo>
                  <a:lnTo>
                    <a:pt x="47510" y="85496"/>
                  </a:lnTo>
                  <a:lnTo>
                    <a:pt x="51104" y="85496"/>
                  </a:lnTo>
                  <a:lnTo>
                    <a:pt x="51104" y="81902"/>
                  </a:lnTo>
                  <a:close/>
                </a:path>
                <a:path w="149860" h="135255">
                  <a:moveTo>
                    <a:pt x="51104" y="65519"/>
                  </a:moveTo>
                  <a:lnTo>
                    <a:pt x="47510" y="65519"/>
                  </a:lnTo>
                  <a:lnTo>
                    <a:pt x="47510" y="69126"/>
                  </a:lnTo>
                  <a:lnTo>
                    <a:pt x="51104" y="69240"/>
                  </a:lnTo>
                  <a:lnTo>
                    <a:pt x="51104" y="65633"/>
                  </a:lnTo>
                  <a:close/>
                </a:path>
                <a:path w="149860" h="135255">
                  <a:moveTo>
                    <a:pt x="51104" y="49250"/>
                  </a:moveTo>
                  <a:lnTo>
                    <a:pt x="47510" y="49250"/>
                  </a:lnTo>
                  <a:lnTo>
                    <a:pt x="47510" y="52857"/>
                  </a:lnTo>
                  <a:lnTo>
                    <a:pt x="51104" y="52857"/>
                  </a:lnTo>
                  <a:lnTo>
                    <a:pt x="51104" y="49250"/>
                  </a:lnTo>
                  <a:close/>
                </a:path>
                <a:path w="149860" h="135255">
                  <a:moveTo>
                    <a:pt x="51104" y="32867"/>
                  </a:moveTo>
                  <a:lnTo>
                    <a:pt x="47510" y="32867"/>
                  </a:lnTo>
                  <a:lnTo>
                    <a:pt x="47510" y="36474"/>
                  </a:lnTo>
                  <a:lnTo>
                    <a:pt x="51104" y="36474"/>
                  </a:lnTo>
                  <a:lnTo>
                    <a:pt x="51104" y="32867"/>
                  </a:lnTo>
                  <a:close/>
                </a:path>
                <a:path w="149860" h="135255">
                  <a:moveTo>
                    <a:pt x="51104" y="20091"/>
                  </a:moveTo>
                  <a:lnTo>
                    <a:pt x="51003" y="16383"/>
                  </a:lnTo>
                  <a:lnTo>
                    <a:pt x="47396" y="19977"/>
                  </a:lnTo>
                  <a:lnTo>
                    <a:pt x="51104" y="20091"/>
                  </a:lnTo>
                  <a:close/>
                </a:path>
                <a:path w="149860" h="135255">
                  <a:moveTo>
                    <a:pt x="67500" y="131051"/>
                  </a:moveTo>
                  <a:lnTo>
                    <a:pt x="63779" y="131152"/>
                  </a:lnTo>
                  <a:lnTo>
                    <a:pt x="67386" y="134759"/>
                  </a:lnTo>
                  <a:lnTo>
                    <a:pt x="67500" y="131051"/>
                  </a:lnTo>
                  <a:close/>
                </a:path>
                <a:path w="149860" h="135255">
                  <a:moveTo>
                    <a:pt x="67500" y="114655"/>
                  </a:moveTo>
                  <a:lnTo>
                    <a:pt x="63893" y="114655"/>
                  </a:lnTo>
                  <a:lnTo>
                    <a:pt x="63893" y="118262"/>
                  </a:lnTo>
                  <a:lnTo>
                    <a:pt x="67500" y="118262"/>
                  </a:lnTo>
                  <a:lnTo>
                    <a:pt x="67500" y="114655"/>
                  </a:lnTo>
                  <a:close/>
                </a:path>
                <a:path w="149860" h="135255">
                  <a:moveTo>
                    <a:pt x="67500" y="98285"/>
                  </a:moveTo>
                  <a:lnTo>
                    <a:pt x="63893" y="98285"/>
                  </a:lnTo>
                  <a:lnTo>
                    <a:pt x="63893" y="101892"/>
                  </a:lnTo>
                  <a:lnTo>
                    <a:pt x="67500" y="101892"/>
                  </a:lnTo>
                  <a:lnTo>
                    <a:pt x="67500" y="98285"/>
                  </a:lnTo>
                  <a:close/>
                </a:path>
                <a:path w="149860" h="135255">
                  <a:moveTo>
                    <a:pt x="67500" y="81902"/>
                  </a:moveTo>
                  <a:lnTo>
                    <a:pt x="63893" y="81902"/>
                  </a:lnTo>
                  <a:lnTo>
                    <a:pt x="63893" y="85496"/>
                  </a:lnTo>
                  <a:lnTo>
                    <a:pt x="67500" y="85496"/>
                  </a:lnTo>
                  <a:lnTo>
                    <a:pt x="67500" y="81902"/>
                  </a:lnTo>
                  <a:close/>
                </a:path>
                <a:path w="149860" h="135255">
                  <a:moveTo>
                    <a:pt x="67500" y="65519"/>
                  </a:moveTo>
                  <a:lnTo>
                    <a:pt x="63893" y="65519"/>
                  </a:lnTo>
                  <a:lnTo>
                    <a:pt x="63893" y="69126"/>
                  </a:lnTo>
                  <a:lnTo>
                    <a:pt x="67500" y="69240"/>
                  </a:lnTo>
                  <a:lnTo>
                    <a:pt x="67500" y="65633"/>
                  </a:lnTo>
                  <a:close/>
                </a:path>
                <a:path w="149860" h="135255">
                  <a:moveTo>
                    <a:pt x="67500" y="49250"/>
                  </a:moveTo>
                  <a:lnTo>
                    <a:pt x="63893" y="49250"/>
                  </a:lnTo>
                  <a:lnTo>
                    <a:pt x="63893" y="52857"/>
                  </a:lnTo>
                  <a:lnTo>
                    <a:pt x="67500" y="52857"/>
                  </a:lnTo>
                  <a:lnTo>
                    <a:pt x="67500" y="49250"/>
                  </a:lnTo>
                  <a:close/>
                </a:path>
                <a:path w="149860" h="135255">
                  <a:moveTo>
                    <a:pt x="67500" y="32867"/>
                  </a:moveTo>
                  <a:lnTo>
                    <a:pt x="63893" y="32867"/>
                  </a:lnTo>
                  <a:lnTo>
                    <a:pt x="63893" y="36474"/>
                  </a:lnTo>
                  <a:lnTo>
                    <a:pt x="67500" y="36474"/>
                  </a:lnTo>
                  <a:lnTo>
                    <a:pt x="67500" y="32867"/>
                  </a:lnTo>
                  <a:close/>
                </a:path>
                <a:path w="149860" h="135255">
                  <a:moveTo>
                    <a:pt x="67500" y="16484"/>
                  </a:moveTo>
                  <a:lnTo>
                    <a:pt x="63893" y="16484"/>
                  </a:lnTo>
                  <a:lnTo>
                    <a:pt x="63893" y="20091"/>
                  </a:lnTo>
                  <a:lnTo>
                    <a:pt x="67500" y="20091"/>
                  </a:lnTo>
                  <a:lnTo>
                    <a:pt x="67500" y="16484"/>
                  </a:lnTo>
                  <a:close/>
                </a:path>
                <a:path w="149860" h="135255">
                  <a:moveTo>
                    <a:pt x="67500" y="3708"/>
                  </a:moveTo>
                  <a:lnTo>
                    <a:pt x="67386" y="0"/>
                  </a:lnTo>
                  <a:lnTo>
                    <a:pt x="63779" y="3606"/>
                  </a:lnTo>
                  <a:lnTo>
                    <a:pt x="67500" y="3708"/>
                  </a:lnTo>
                  <a:close/>
                </a:path>
                <a:path w="149860" h="135255">
                  <a:moveTo>
                    <a:pt x="83870" y="131051"/>
                  </a:moveTo>
                  <a:lnTo>
                    <a:pt x="80276" y="131051"/>
                  </a:lnTo>
                  <a:lnTo>
                    <a:pt x="80276" y="134645"/>
                  </a:lnTo>
                  <a:lnTo>
                    <a:pt x="83870" y="134645"/>
                  </a:lnTo>
                  <a:lnTo>
                    <a:pt x="83870" y="131051"/>
                  </a:lnTo>
                  <a:close/>
                </a:path>
                <a:path w="149860" h="135255">
                  <a:moveTo>
                    <a:pt x="83870" y="114655"/>
                  </a:moveTo>
                  <a:lnTo>
                    <a:pt x="80276" y="114655"/>
                  </a:lnTo>
                  <a:lnTo>
                    <a:pt x="80276" y="118262"/>
                  </a:lnTo>
                  <a:lnTo>
                    <a:pt x="83870" y="118262"/>
                  </a:lnTo>
                  <a:lnTo>
                    <a:pt x="83870" y="114655"/>
                  </a:lnTo>
                  <a:close/>
                </a:path>
                <a:path w="149860" h="135255">
                  <a:moveTo>
                    <a:pt x="83870" y="98285"/>
                  </a:moveTo>
                  <a:lnTo>
                    <a:pt x="80276" y="98285"/>
                  </a:lnTo>
                  <a:lnTo>
                    <a:pt x="80276" y="101892"/>
                  </a:lnTo>
                  <a:lnTo>
                    <a:pt x="83870" y="101892"/>
                  </a:lnTo>
                  <a:lnTo>
                    <a:pt x="83870" y="98285"/>
                  </a:lnTo>
                  <a:close/>
                </a:path>
                <a:path w="149860" h="135255">
                  <a:moveTo>
                    <a:pt x="83870" y="81902"/>
                  </a:moveTo>
                  <a:lnTo>
                    <a:pt x="80276" y="81902"/>
                  </a:lnTo>
                  <a:lnTo>
                    <a:pt x="80276" y="85496"/>
                  </a:lnTo>
                  <a:lnTo>
                    <a:pt x="83870" y="85496"/>
                  </a:lnTo>
                  <a:lnTo>
                    <a:pt x="83870" y="81902"/>
                  </a:lnTo>
                  <a:close/>
                </a:path>
                <a:path w="149860" h="135255">
                  <a:moveTo>
                    <a:pt x="83870" y="65519"/>
                  </a:moveTo>
                  <a:lnTo>
                    <a:pt x="80276" y="65519"/>
                  </a:lnTo>
                  <a:lnTo>
                    <a:pt x="80276" y="69126"/>
                  </a:lnTo>
                  <a:lnTo>
                    <a:pt x="83870" y="69240"/>
                  </a:lnTo>
                  <a:lnTo>
                    <a:pt x="83870" y="65633"/>
                  </a:lnTo>
                  <a:close/>
                </a:path>
                <a:path w="149860" h="135255">
                  <a:moveTo>
                    <a:pt x="83870" y="49250"/>
                  </a:moveTo>
                  <a:lnTo>
                    <a:pt x="80276" y="49250"/>
                  </a:lnTo>
                  <a:lnTo>
                    <a:pt x="80276" y="52857"/>
                  </a:lnTo>
                  <a:lnTo>
                    <a:pt x="83870" y="52857"/>
                  </a:lnTo>
                  <a:lnTo>
                    <a:pt x="83870" y="49250"/>
                  </a:lnTo>
                  <a:close/>
                </a:path>
                <a:path w="149860" h="135255">
                  <a:moveTo>
                    <a:pt x="83870" y="32867"/>
                  </a:moveTo>
                  <a:lnTo>
                    <a:pt x="80276" y="32867"/>
                  </a:lnTo>
                  <a:lnTo>
                    <a:pt x="80276" y="36474"/>
                  </a:lnTo>
                  <a:lnTo>
                    <a:pt x="83870" y="36474"/>
                  </a:lnTo>
                  <a:lnTo>
                    <a:pt x="83870" y="32867"/>
                  </a:lnTo>
                  <a:close/>
                </a:path>
                <a:path w="149860" h="135255">
                  <a:moveTo>
                    <a:pt x="83870" y="16484"/>
                  </a:moveTo>
                  <a:lnTo>
                    <a:pt x="80276" y="16484"/>
                  </a:lnTo>
                  <a:lnTo>
                    <a:pt x="80276" y="20091"/>
                  </a:lnTo>
                  <a:lnTo>
                    <a:pt x="83870" y="20091"/>
                  </a:lnTo>
                  <a:lnTo>
                    <a:pt x="83870" y="16484"/>
                  </a:lnTo>
                  <a:close/>
                </a:path>
                <a:path w="149860" h="135255">
                  <a:moveTo>
                    <a:pt x="83870" y="114"/>
                  </a:moveTo>
                  <a:lnTo>
                    <a:pt x="80276" y="114"/>
                  </a:lnTo>
                  <a:lnTo>
                    <a:pt x="80276" y="3708"/>
                  </a:lnTo>
                  <a:lnTo>
                    <a:pt x="83870" y="3708"/>
                  </a:lnTo>
                  <a:lnTo>
                    <a:pt x="83870" y="114"/>
                  </a:lnTo>
                  <a:close/>
                </a:path>
                <a:path w="149860" h="135255">
                  <a:moveTo>
                    <a:pt x="100266" y="114655"/>
                  </a:moveTo>
                  <a:lnTo>
                    <a:pt x="96659" y="114655"/>
                  </a:lnTo>
                  <a:lnTo>
                    <a:pt x="96659" y="118262"/>
                  </a:lnTo>
                  <a:lnTo>
                    <a:pt x="100266" y="118262"/>
                  </a:lnTo>
                  <a:lnTo>
                    <a:pt x="100266" y="114655"/>
                  </a:lnTo>
                  <a:close/>
                </a:path>
                <a:path w="149860" h="135255">
                  <a:moveTo>
                    <a:pt x="100266" y="98285"/>
                  </a:moveTo>
                  <a:lnTo>
                    <a:pt x="96659" y="98285"/>
                  </a:lnTo>
                  <a:lnTo>
                    <a:pt x="96659" y="101892"/>
                  </a:lnTo>
                  <a:lnTo>
                    <a:pt x="100266" y="101892"/>
                  </a:lnTo>
                  <a:lnTo>
                    <a:pt x="100266" y="98285"/>
                  </a:lnTo>
                  <a:close/>
                </a:path>
                <a:path w="149860" h="135255">
                  <a:moveTo>
                    <a:pt x="100266" y="81902"/>
                  </a:moveTo>
                  <a:lnTo>
                    <a:pt x="96659" y="81902"/>
                  </a:lnTo>
                  <a:lnTo>
                    <a:pt x="96659" y="85496"/>
                  </a:lnTo>
                  <a:lnTo>
                    <a:pt x="100266" y="85496"/>
                  </a:lnTo>
                  <a:lnTo>
                    <a:pt x="100266" y="81902"/>
                  </a:lnTo>
                  <a:close/>
                </a:path>
                <a:path w="149860" h="135255">
                  <a:moveTo>
                    <a:pt x="100266" y="65519"/>
                  </a:moveTo>
                  <a:lnTo>
                    <a:pt x="96659" y="65519"/>
                  </a:lnTo>
                  <a:lnTo>
                    <a:pt x="96659" y="69126"/>
                  </a:lnTo>
                  <a:lnTo>
                    <a:pt x="100266" y="69240"/>
                  </a:lnTo>
                  <a:lnTo>
                    <a:pt x="100266" y="65633"/>
                  </a:lnTo>
                  <a:close/>
                </a:path>
                <a:path w="149860" h="135255">
                  <a:moveTo>
                    <a:pt x="100266" y="49250"/>
                  </a:moveTo>
                  <a:lnTo>
                    <a:pt x="96659" y="49250"/>
                  </a:lnTo>
                  <a:lnTo>
                    <a:pt x="96659" y="52857"/>
                  </a:lnTo>
                  <a:lnTo>
                    <a:pt x="100266" y="52857"/>
                  </a:lnTo>
                  <a:lnTo>
                    <a:pt x="100266" y="49250"/>
                  </a:lnTo>
                  <a:close/>
                </a:path>
                <a:path w="149860" h="135255">
                  <a:moveTo>
                    <a:pt x="100266" y="32867"/>
                  </a:moveTo>
                  <a:lnTo>
                    <a:pt x="96659" y="32867"/>
                  </a:lnTo>
                  <a:lnTo>
                    <a:pt x="96659" y="36474"/>
                  </a:lnTo>
                  <a:lnTo>
                    <a:pt x="100266" y="36474"/>
                  </a:lnTo>
                  <a:lnTo>
                    <a:pt x="100266" y="32867"/>
                  </a:lnTo>
                  <a:close/>
                </a:path>
                <a:path w="149860" h="135255">
                  <a:moveTo>
                    <a:pt x="100266" y="16484"/>
                  </a:moveTo>
                  <a:lnTo>
                    <a:pt x="96659" y="16484"/>
                  </a:lnTo>
                  <a:lnTo>
                    <a:pt x="96659" y="20091"/>
                  </a:lnTo>
                  <a:lnTo>
                    <a:pt x="100266" y="20091"/>
                  </a:lnTo>
                  <a:lnTo>
                    <a:pt x="100266" y="16484"/>
                  </a:lnTo>
                  <a:close/>
                </a:path>
                <a:path w="149860" h="135255">
                  <a:moveTo>
                    <a:pt x="116636" y="98285"/>
                  </a:moveTo>
                  <a:lnTo>
                    <a:pt x="113030" y="98285"/>
                  </a:lnTo>
                  <a:lnTo>
                    <a:pt x="113030" y="101892"/>
                  </a:lnTo>
                  <a:lnTo>
                    <a:pt x="116636" y="101892"/>
                  </a:lnTo>
                  <a:lnTo>
                    <a:pt x="116636" y="98285"/>
                  </a:lnTo>
                  <a:close/>
                </a:path>
                <a:path w="149860" h="135255">
                  <a:moveTo>
                    <a:pt x="116636" y="81902"/>
                  </a:moveTo>
                  <a:lnTo>
                    <a:pt x="113030" y="81902"/>
                  </a:lnTo>
                  <a:lnTo>
                    <a:pt x="113030" y="85496"/>
                  </a:lnTo>
                  <a:lnTo>
                    <a:pt x="116636" y="85496"/>
                  </a:lnTo>
                  <a:lnTo>
                    <a:pt x="116636" y="81902"/>
                  </a:lnTo>
                  <a:close/>
                </a:path>
                <a:path w="149860" h="135255">
                  <a:moveTo>
                    <a:pt x="116636" y="65519"/>
                  </a:moveTo>
                  <a:lnTo>
                    <a:pt x="113030" y="65519"/>
                  </a:lnTo>
                  <a:lnTo>
                    <a:pt x="113030" y="69126"/>
                  </a:lnTo>
                  <a:lnTo>
                    <a:pt x="116636" y="69240"/>
                  </a:lnTo>
                  <a:lnTo>
                    <a:pt x="116636" y="65633"/>
                  </a:lnTo>
                  <a:close/>
                </a:path>
                <a:path w="149860" h="135255">
                  <a:moveTo>
                    <a:pt x="116636" y="49250"/>
                  </a:moveTo>
                  <a:lnTo>
                    <a:pt x="113030" y="49250"/>
                  </a:lnTo>
                  <a:lnTo>
                    <a:pt x="113030" y="52857"/>
                  </a:lnTo>
                  <a:lnTo>
                    <a:pt x="116636" y="52857"/>
                  </a:lnTo>
                  <a:lnTo>
                    <a:pt x="116636" y="49250"/>
                  </a:lnTo>
                  <a:close/>
                </a:path>
                <a:path w="149860" h="135255">
                  <a:moveTo>
                    <a:pt x="116636" y="32867"/>
                  </a:moveTo>
                  <a:lnTo>
                    <a:pt x="113030" y="32867"/>
                  </a:lnTo>
                  <a:lnTo>
                    <a:pt x="113030" y="36474"/>
                  </a:lnTo>
                  <a:lnTo>
                    <a:pt x="116636" y="36474"/>
                  </a:lnTo>
                  <a:lnTo>
                    <a:pt x="116636" y="32867"/>
                  </a:lnTo>
                  <a:close/>
                </a:path>
                <a:path w="149860" h="135255">
                  <a:moveTo>
                    <a:pt x="133019" y="81902"/>
                  </a:moveTo>
                  <a:lnTo>
                    <a:pt x="129425" y="81902"/>
                  </a:lnTo>
                  <a:lnTo>
                    <a:pt x="129425" y="85496"/>
                  </a:lnTo>
                  <a:lnTo>
                    <a:pt x="133019" y="85496"/>
                  </a:lnTo>
                  <a:lnTo>
                    <a:pt x="133019" y="81902"/>
                  </a:lnTo>
                  <a:close/>
                </a:path>
                <a:path w="149860" h="135255">
                  <a:moveTo>
                    <a:pt x="133019" y="65519"/>
                  </a:moveTo>
                  <a:lnTo>
                    <a:pt x="129425" y="65519"/>
                  </a:lnTo>
                  <a:lnTo>
                    <a:pt x="129425" y="69126"/>
                  </a:lnTo>
                  <a:lnTo>
                    <a:pt x="133019" y="69240"/>
                  </a:lnTo>
                  <a:lnTo>
                    <a:pt x="133019" y="65633"/>
                  </a:lnTo>
                  <a:close/>
                </a:path>
                <a:path w="149860" h="135255">
                  <a:moveTo>
                    <a:pt x="133019" y="49250"/>
                  </a:moveTo>
                  <a:lnTo>
                    <a:pt x="129425" y="49250"/>
                  </a:lnTo>
                  <a:lnTo>
                    <a:pt x="129425" y="52857"/>
                  </a:lnTo>
                  <a:lnTo>
                    <a:pt x="133019" y="52857"/>
                  </a:lnTo>
                  <a:lnTo>
                    <a:pt x="133019" y="49250"/>
                  </a:lnTo>
                  <a:close/>
                </a:path>
                <a:path w="149860" h="135255">
                  <a:moveTo>
                    <a:pt x="149402" y="65519"/>
                  </a:moveTo>
                  <a:lnTo>
                    <a:pt x="145796" y="65519"/>
                  </a:lnTo>
                  <a:lnTo>
                    <a:pt x="145796" y="69126"/>
                  </a:lnTo>
                  <a:lnTo>
                    <a:pt x="149402" y="69240"/>
                  </a:lnTo>
                  <a:lnTo>
                    <a:pt x="149402" y="65633"/>
                  </a:lnTo>
                  <a:close/>
                </a:path>
              </a:pathLst>
            </a:custGeom>
            <a:solidFill>
              <a:srgbClr val="000000"/>
            </a:solidFill>
          </p:spPr>
          <p:txBody>
            <a:bodyPr wrap="square" lIns="0" tIns="0" rIns="0" bIns="0" rtlCol="0"/>
            <a:lstStyle/>
            <a:p>
              <a:endParaRPr/>
            </a:p>
          </p:txBody>
        </p:sp>
        <p:sp>
          <p:nvSpPr>
            <p:cNvPr id="17" name="object 119">
              <a:extLst>
                <a:ext uri="{FF2B5EF4-FFF2-40B4-BE49-F238E27FC236}">
                  <a16:creationId xmlns:a16="http://schemas.microsoft.com/office/drawing/2014/main" id="{B9C532DA-6919-5C62-5ED2-C99327516A1A}"/>
                </a:ext>
              </a:extLst>
            </p:cNvPr>
            <p:cNvSpPr/>
            <p:nvPr/>
          </p:nvSpPr>
          <p:spPr>
            <a:xfrm>
              <a:off x="3204222" y="2293689"/>
              <a:ext cx="469900" cy="469900"/>
            </a:xfrm>
            <a:custGeom>
              <a:avLst/>
              <a:gdLst/>
              <a:ahLst/>
              <a:cxnLst/>
              <a:rect l="l" t="t" r="r" b="b"/>
              <a:pathLst>
                <a:path w="469900" h="469900">
                  <a:moveTo>
                    <a:pt x="156616" y="391528"/>
                  </a:moveTo>
                  <a:lnTo>
                    <a:pt x="78308" y="313232"/>
                  </a:lnTo>
                  <a:lnTo>
                    <a:pt x="0" y="391528"/>
                  </a:lnTo>
                  <a:lnTo>
                    <a:pt x="78308" y="469836"/>
                  </a:lnTo>
                  <a:lnTo>
                    <a:pt x="156616" y="391528"/>
                  </a:lnTo>
                  <a:close/>
                </a:path>
                <a:path w="469900" h="469900">
                  <a:moveTo>
                    <a:pt x="469836" y="78308"/>
                  </a:moveTo>
                  <a:lnTo>
                    <a:pt x="391528" y="0"/>
                  </a:lnTo>
                  <a:lnTo>
                    <a:pt x="313232" y="78308"/>
                  </a:lnTo>
                  <a:lnTo>
                    <a:pt x="391528" y="156616"/>
                  </a:lnTo>
                  <a:lnTo>
                    <a:pt x="469836" y="78308"/>
                  </a:lnTo>
                  <a:close/>
                </a:path>
              </a:pathLst>
            </a:custGeom>
            <a:solidFill>
              <a:srgbClr val="1FD6F9"/>
            </a:solidFill>
          </p:spPr>
          <p:txBody>
            <a:bodyPr wrap="square" lIns="0" tIns="0" rIns="0" bIns="0" rtlCol="0"/>
            <a:lstStyle/>
            <a:p>
              <a:endParaRPr/>
            </a:p>
          </p:txBody>
        </p:sp>
        <p:sp>
          <p:nvSpPr>
            <p:cNvPr id="18" name="object 120">
              <a:extLst>
                <a:ext uri="{FF2B5EF4-FFF2-40B4-BE49-F238E27FC236}">
                  <a16:creationId xmlns:a16="http://schemas.microsoft.com/office/drawing/2014/main" id="{198EE9F0-C650-1CD8-F9CE-EE6FC03BAB5C}"/>
                </a:ext>
              </a:extLst>
            </p:cNvPr>
            <p:cNvSpPr/>
            <p:nvPr/>
          </p:nvSpPr>
          <p:spPr>
            <a:xfrm>
              <a:off x="3523767" y="2304725"/>
              <a:ext cx="150495" cy="134620"/>
            </a:xfrm>
            <a:custGeom>
              <a:avLst/>
              <a:gdLst/>
              <a:ahLst/>
              <a:cxnLst/>
              <a:rect l="l" t="t" r="r" b="b"/>
              <a:pathLst>
                <a:path w="150495" h="134619">
                  <a:moveTo>
                    <a:pt x="3683" y="65519"/>
                  </a:moveTo>
                  <a:lnTo>
                    <a:pt x="0" y="65417"/>
                  </a:lnTo>
                  <a:lnTo>
                    <a:pt x="0" y="69024"/>
                  </a:lnTo>
                  <a:lnTo>
                    <a:pt x="3683" y="69126"/>
                  </a:lnTo>
                  <a:lnTo>
                    <a:pt x="3683" y="65519"/>
                  </a:lnTo>
                  <a:close/>
                </a:path>
                <a:path w="150495" h="134619">
                  <a:moveTo>
                    <a:pt x="20078" y="81788"/>
                  </a:moveTo>
                  <a:lnTo>
                    <a:pt x="16471" y="81788"/>
                  </a:lnTo>
                  <a:lnTo>
                    <a:pt x="16383" y="85394"/>
                  </a:lnTo>
                  <a:lnTo>
                    <a:pt x="19977" y="85394"/>
                  </a:lnTo>
                  <a:lnTo>
                    <a:pt x="20078" y="81788"/>
                  </a:lnTo>
                  <a:close/>
                </a:path>
                <a:path w="150495" h="134619">
                  <a:moveTo>
                    <a:pt x="20078" y="65417"/>
                  </a:moveTo>
                  <a:lnTo>
                    <a:pt x="16471" y="65417"/>
                  </a:lnTo>
                  <a:lnTo>
                    <a:pt x="16383" y="69024"/>
                  </a:lnTo>
                  <a:lnTo>
                    <a:pt x="20066" y="69126"/>
                  </a:lnTo>
                  <a:lnTo>
                    <a:pt x="20078" y="65519"/>
                  </a:lnTo>
                  <a:close/>
                </a:path>
                <a:path w="150495" h="134619">
                  <a:moveTo>
                    <a:pt x="20078" y="49149"/>
                  </a:moveTo>
                  <a:lnTo>
                    <a:pt x="16471" y="49149"/>
                  </a:lnTo>
                  <a:lnTo>
                    <a:pt x="16459" y="52743"/>
                  </a:lnTo>
                  <a:lnTo>
                    <a:pt x="20066" y="52743"/>
                  </a:lnTo>
                  <a:lnTo>
                    <a:pt x="20078" y="49149"/>
                  </a:lnTo>
                  <a:close/>
                </a:path>
                <a:path w="150495" h="134619">
                  <a:moveTo>
                    <a:pt x="36449" y="98183"/>
                  </a:moveTo>
                  <a:lnTo>
                    <a:pt x="32854" y="98183"/>
                  </a:lnTo>
                  <a:lnTo>
                    <a:pt x="32854" y="101777"/>
                  </a:lnTo>
                  <a:lnTo>
                    <a:pt x="36449" y="101777"/>
                  </a:lnTo>
                  <a:lnTo>
                    <a:pt x="36449" y="98183"/>
                  </a:lnTo>
                  <a:close/>
                </a:path>
                <a:path w="150495" h="134619">
                  <a:moveTo>
                    <a:pt x="36449" y="81788"/>
                  </a:moveTo>
                  <a:lnTo>
                    <a:pt x="32854" y="81788"/>
                  </a:lnTo>
                  <a:lnTo>
                    <a:pt x="32854" y="85394"/>
                  </a:lnTo>
                  <a:lnTo>
                    <a:pt x="36449" y="85394"/>
                  </a:lnTo>
                  <a:lnTo>
                    <a:pt x="36449" y="81788"/>
                  </a:lnTo>
                  <a:close/>
                </a:path>
                <a:path w="150495" h="134619">
                  <a:moveTo>
                    <a:pt x="36449" y="65417"/>
                  </a:moveTo>
                  <a:lnTo>
                    <a:pt x="32854" y="65417"/>
                  </a:lnTo>
                  <a:lnTo>
                    <a:pt x="32854" y="69024"/>
                  </a:lnTo>
                  <a:lnTo>
                    <a:pt x="36449" y="69126"/>
                  </a:lnTo>
                  <a:lnTo>
                    <a:pt x="36449" y="65519"/>
                  </a:lnTo>
                  <a:close/>
                </a:path>
                <a:path w="150495" h="134619">
                  <a:moveTo>
                    <a:pt x="36449" y="49149"/>
                  </a:moveTo>
                  <a:lnTo>
                    <a:pt x="32854" y="49149"/>
                  </a:lnTo>
                  <a:lnTo>
                    <a:pt x="32854" y="52743"/>
                  </a:lnTo>
                  <a:lnTo>
                    <a:pt x="36449" y="52743"/>
                  </a:lnTo>
                  <a:lnTo>
                    <a:pt x="36449" y="49149"/>
                  </a:lnTo>
                  <a:close/>
                </a:path>
                <a:path w="150495" h="134619">
                  <a:moveTo>
                    <a:pt x="36449" y="32766"/>
                  </a:moveTo>
                  <a:lnTo>
                    <a:pt x="32854" y="32766"/>
                  </a:lnTo>
                  <a:lnTo>
                    <a:pt x="32854" y="36372"/>
                  </a:lnTo>
                  <a:lnTo>
                    <a:pt x="36449" y="36372"/>
                  </a:lnTo>
                  <a:lnTo>
                    <a:pt x="36449" y="32766"/>
                  </a:lnTo>
                  <a:close/>
                </a:path>
                <a:path w="150495" h="134619">
                  <a:moveTo>
                    <a:pt x="52844" y="114554"/>
                  </a:moveTo>
                  <a:lnTo>
                    <a:pt x="49237" y="114554"/>
                  </a:lnTo>
                  <a:lnTo>
                    <a:pt x="49237" y="118160"/>
                  </a:lnTo>
                  <a:lnTo>
                    <a:pt x="52844" y="118160"/>
                  </a:lnTo>
                  <a:lnTo>
                    <a:pt x="52844" y="114554"/>
                  </a:lnTo>
                  <a:close/>
                </a:path>
                <a:path w="150495" h="134619">
                  <a:moveTo>
                    <a:pt x="52844" y="98183"/>
                  </a:moveTo>
                  <a:lnTo>
                    <a:pt x="49237" y="98183"/>
                  </a:lnTo>
                  <a:lnTo>
                    <a:pt x="49237" y="101777"/>
                  </a:lnTo>
                  <a:lnTo>
                    <a:pt x="52844" y="101777"/>
                  </a:lnTo>
                  <a:lnTo>
                    <a:pt x="52844" y="98183"/>
                  </a:lnTo>
                  <a:close/>
                </a:path>
                <a:path w="150495" h="134619">
                  <a:moveTo>
                    <a:pt x="52844" y="81788"/>
                  </a:moveTo>
                  <a:lnTo>
                    <a:pt x="49237" y="81788"/>
                  </a:lnTo>
                  <a:lnTo>
                    <a:pt x="49237" y="85394"/>
                  </a:lnTo>
                  <a:lnTo>
                    <a:pt x="52844" y="85394"/>
                  </a:lnTo>
                  <a:lnTo>
                    <a:pt x="52844" y="81788"/>
                  </a:lnTo>
                  <a:close/>
                </a:path>
                <a:path w="150495" h="134619">
                  <a:moveTo>
                    <a:pt x="52844" y="65417"/>
                  </a:moveTo>
                  <a:lnTo>
                    <a:pt x="49237" y="65417"/>
                  </a:lnTo>
                  <a:lnTo>
                    <a:pt x="49237" y="69024"/>
                  </a:lnTo>
                  <a:lnTo>
                    <a:pt x="52844" y="69126"/>
                  </a:lnTo>
                  <a:lnTo>
                    <a:pt x="52844" y="65519"/>
                  </a:lnTo>
                  <a:close/>
                </a:path>
                <a:path w="150495" h="134619">
                  <a:moveTo>
                    <a:pt x="52844" y="49149"/>
                  </a:moveTo>
                  <a:lnTo>
                    <a:pt x="49237" y="49149"/>
                  </a:lnTo>
                  <a:lnTo>
                    <a:pt x="49237" y="52743"/>
                  </a:lnTo>
                  <a:lnTo>
                    <a:pt x="52844" y="52743"/>
                  </a:lnTo>
                  <a:lnTo>
                    <a:pt x="52844" y="49149"/>
                  </a:lnTo>
                  <a:close/>
                </a:path>
                <a:path w="150495" h="134619">
                  <a:moveTo>
                    <a:pt x="52844" y="32766"/>
                  </a:moveTo>
                  <a:lnTo>
                    <a:pt x="49237" y="32766"/>
                  </a:lnTo>
                  <a:lnTo>
                    <a:pt x="49237" y="36372"/>
                  </a:lnTo>
                  <a:lnTo>
                    <a:pt x="52844" y="36372"/>
                  </a:lnTo>
                  <a:lnTo>
                    <a:pt x="52844" y="32766"/>
                  </a:lnTo>
                  <a:close/>
                </a:path>
                <a:path w="150495" h="134619">
                  <a:moveTo>
                    <a:pt x="52844" y="16383"/>
                  </a:moveTo>
                  <a:lnTo>
                    <a:pt x="49237" y="16383"/>
                  </a:lnTo>
                  <a:lnTo>
                    <a:pt x="49237" y="19989"/>
                  </a:lnTo>
                  <a:lnTo>
                    <a:pt x="52844" y="19989"/>
                  </a:lnTo>
                  <a:lnTo>
                    <a:pt x="52844" y="16383"/>
                  </a:lnTo>
                  <a:close/>
                </a:path>
                <a:path w="150495" h="134619">
                  <a:moveTo>
                    <a:pt x="69215" y="130949"/>
                  </a:moveTo>
                  <a:lnTo>
                    <a:pt x="65608" y="130949"/>
                  </a:lnTo>
                  <a:lnTo>
                    <a:pt x="65608" y="134543"/>
                  </a:lnTo>
                  <a:lnTo>
                    <a:pt x="69215" y="134543"/>
                  </a:lnTo>
                  <a:lnTo>
                    <a:pt x="69215" y="130949"/>
                  </a:lnTo>
                  <a:close/>
                </a:path>
                <a:path w="150495" h="134619">
                  <a:moveTo>
                    <a:pt x="69215" y="114554"/>
                  </a:moveTo>
                  <a:lnTo>
                    <a:pt x="65608" y="114554"/>
                  </a:lnTo>
                  <a:lnTo>
                    <a:pt x="65608" y="118160"/>
                  </a:lnTo>
                  <a:lnTo>
                    <a:pt x="69215" y="118160"/>
                  </a:lnTo>
                  <a:lnTo>
                    <a:pt x="69215" y="114554"/>
                  </a:lnTo>
                  <a:close/>
                </a:path>
                <a:path w="150495" h="134619">
                  <a:moveTo>
                    <a:pt x="69215" y="98183"/>
                  </a:moveTo>
                  <a:lnTo>
                    <a:pt x="65608" y="98183"/>
                  </a:lnTo>
                  <a:lnTo>
                    <a:pt x="65608" y="101777"/>
                  </a:lnTo>
                  <a:lnTo>
                    <a:pt x="69215" y="101777"/>
                  </a:lnTo>
                  <a:lnTo>
                    <a:pt x="69215" y="98183"/>
                  </a:lnTo>
                  <a:close/>
                </a:path>
                <a:path w="150495" h="134619">
                  <a:moveTo>
                    <a:pt x="69215" y="81788"/>
                  </a:moveTo>
                  <a:lnTo>
                    <a:pt x="65608" y="81788"/>
                  </a:lnTo>
                  <a:lnTo>
                    <a:pt x="65608" y="85394"/>
                  </a:lnTo>
                  <a:lnTo>
                    <a:pt x="69215" y="85394"/>
                  </a:lnTo>
                  <a:lnTo>
                    <a:pt x="69215" y="81788"/>
                  </a:lnTo>
                  <a:close/>
                </a:path>
                <a:path w="150495" h="134619">
                  <a:moveTo>
                    <a:pt x="69215" y="65417"/>
                  </a:moveTo>
                  <a:lnTo>
                    <a:pt x="65608" y="65417"/>
                  </a:lnTo>
                  <a:lnTo>
                    <a:pt x="65608" y="69024"/>
                  </a:lnTo>
                  <a:lnTo>
                    <a:pt x="69215" y="69126"/>
                  </a:lnTo>
                  <a:lnTo>
                    <a:pt x="69215" y="65519"/>
                  </a:lnTo>
                  <a:close/>
                </a:path>
                <a:path w="150495" h="134619">
                  <a:moveTo>
                    <a:pt x="69215" y="49149"/>
                  </a:moveTo>
                  <a:lnTo>
                    <a:pt x="65608" y="49149"/>
                  </a:lnTo>
                  <a:lnTo>
                    <a:pt x="65608" y="52743"/>
                  </a:lnTo>
                  <a:lnTo>
                    <a:pt x="69215" y="52743"/>
                  </a:lnTo>
                  <a:lnTo>
                    <a:pt x="69215" y="49149"/>
                  </a:lnTo>
                  <a:close/>
                </a:path>
                <a:path w="150495" h="134619">
                  <a:moveTo>
                    <a:pt x="69215" y="32766"/>
                  </a:moveTo>
                  <a:lnTo>
                    <a:pt x="65608" y="32766"/>
                  </a:lnTo>
                  <a:lnTo>
                    <a:pt x="65608" y="36372"/>
                  </a:lnTo>
                  <a:lnTo>
                    <a:pt x="69215" y="36372"/>
                  </a:lnTo>
                  <a:lnTo>
                    <a:pt x="69215" y="32766"/>
                  </a:lnTo>
                  <a:close/>
                </a:path>
                <a:path w="150495" h="134619">
                  <a:moveTo>
                    <a:pt x="69215" y="16383"/>
                  </a:moveTo>
                  <a:lnTo>
                    <a:pt x="65608" y="16383"/>
                  </a:lnTo>
                  <a:lnTo>
                    <a:pt x="65608" y="19989"/>
                  </a:lnTo>
                  <a:lnTo>
                    <a:pt x="69215" y="19989"/>
                  </a:lnTo>
                  <a:lnTo>
                    <a:pt x="69215" y="16383"/>
                  </a:lnTo>
                  <a:close/>
                </a:path>
                <a:path w="150495" h="134619">
                  <a:moveTo>
                    <a:pt x="69215" y="0"/>
                  </a:moveTo>
                  <a:lnTo>
                    <a:pt x="65608" y="0"/>
                  </a:lnTo>
                  <a:lnTo>
                    <a:pt x="65608" y="3606"/>
                  </a:lnTo>
                  <a:lnTo>
                    <a:pt x="69215" y="3606"/>
                  </a:lnTo>
                  <a:lnTo>
                    <a:pt x="69215" y="0"/>
                  </a:lnTo>
                  <a:close/>
                </a:path>
                <a:path w="150495" h="134619">
                  <a:moveTo>
                    <a:pt x="85598" y="130949"/>
                  </a:moveTo>
                  <a:lnTo>
                    <a:pt x="82003" y="130949"/>
                  </a:lnTo>
                  <a:lnTo>
                    <a:pt x="82003" y="134543"/>
                  </a:lnTo>
                  <a:lnTo>
                    <a:pt x="83032" y="134543"/>
                  </a:lnTo>
                  <a:lnTo>
                    <a:pt x="85598" y="131965"/>
                  </a:lnTo>
                  <a:lnTo>
                    <a:pt x="85598" y="130949"/>
                  </a:lnTo>
                  <a:close/>
                </a:path>
                <a:path w="150495" h="134619">
                  <a:moveTo>
                    <a:pt x="85598" y="114554"/>
                  </a:moveTo>
                  <a:lnTo>
                    <a:pt x="82003" y="114554"/>
                  </a:lnTo>
                  <a:lnTo>
                    <a:pt x="82003" y="118160"/>
                  </a:lnTo>
                  <a:lnTo>
                    <a:pt x="85598" y="118160"/>
                  </a:lnTo>
                  <a:lnTo>
                    <a:pt x="85598" y="114554"/>
                  </a:lnTo>
                  <a:close/>
                </a:path>
                <a:path w="150495" h="134619">
                  <a:moveTo>
                    <a:pt x="85598" y="98183"/>
                  </a:moveTo>
                  <a:lnTo>
                    <a:pt x="82003" y="98183"/>
                  </a:lnTo>
                  <a:lnTo>
                    <a:pt x="82003" y="101777"/>
                  </a:lnTo>
                  <a:lnTo>
                    <a:pt x="85598" y="101777"/>
                  </a:lnTo>
                  <a:lnTo>
                    <a:pt x="85598" y="98183"/>
                  </a:lnTo>
                  <a:close/>
                </a:path>
                <a:path w="150495" h="134619">
                  <a:moveTo>
                    <a:pt x="85598" y="81788"/>
                  </a:moveTo>
                  <a:lnTo>
                    <a:pt x="82003" y="81788"/>
                  </a:lnTo>
                  <a:lnTo>
                    <a:pt x="82003" y="85394"/>
                  </a:lnTo>
                  <a:lnTo>
                    <a:pt x="85598" y="85394"/>
                  </a:lnTo>
                  <a:lnTo>
                    <a:pt x="85598" y="81788"/>
                  </a:lnTo>
                  <a:close/>
                </a:path>
                <a:path w="150495" h="134619">
                  <a:moveTo>
                    <a:pt x="85598" y="65417"/>
                  </a:moveTo>
                  <a:lnTo>
                    <a:pt x="82003" y="65417"/>
                  </a:lnTo>
                  <a:lnTo>
                    <a:pt x="82003" y="69024"/>
                  </a:lnTo>
                  <a:lnTo>
                    <a:pt x="85598" y="69126"/>
                  </a:lnTo>
                  <a:lnTo>
                    <a:pt x="85598" y="65519"/>
                  </a:lnTo>
                  <a:close/>
                </a:path>
                <a:path w="150495" h="134619">
                  <a:moveTo>
                    <a:pt x="85598" y="49149"/>
                  </a:moveTo>
                  <a:lnTo>
                    <a:pt x="82003" y="49149"/>
                  </a:lnTo>
                  <a:lnTo>
                    <a:pt x="82003" y="52743"/>
                  </a:lnTo>
                  <a:lnTo>
                    <a:pt x="85598" y="52743"/>
                  </a:lnTo>
                  <a:lnTo>
                    <a:pt x="85598" y="49149"/>
                  </a:lnTo>
                  <a:close/>
                </a:path>
                <a:path w="150495" h="134619">
                  <a:moveTo>
                    <a:pt x="85598" y="32766"/>
                  </a:moveTo>
                  <a:lnTo>
                    <a:pt x="82003" y="32766"/>
                  </a:lnTo>
                  <a:lnTo>
                    <a:pt x="82003" y="36372"/>
                  </a:lnTo>
                  <a:lnTo>
                    <a:pt x="85598" y="36372"/>
                  </a:lnTo>
                  <a:lnTo>
                    <a:pt x="85598" y="32766"/>
                  </a:lnTo>
                  <a:close/>
                </a:path>
                <a:path w="150495" h="134619">
                  <a:moveTo>
                    <a:pt x="85598" y="16383"/>
                  </a:moveTo>
                  <a:lnTo>
                    <a:pt x="82003" y="16383"/>
                  </a:lnTo>
                  <a:lnTo>
                    <a:pt x="82003" y="19989"/>
                  </a:lnTo>
                  <a:lnTo>
                    <a:pt x="85598" y="19989"/>
                  </a:lnTo>
                  <a:lnTo>
                    <a:pt x="85598" y="16383"/>
                  </a:lnTo>
                  <a:close/>
                </a:path>
                <a:path w="150495" h="134619">
                  <a:moveTo>
                    <a:pt x="85598" y="2578"/>
                  </a:moveTo>
                  <a:lnTo>
                    <a:pt x="83032" y="0"/>
                  </a:lnTo>
                  <a:lnTo>
                    <a:pt x="82003" y="0"/>
                  </a:lnTo>
                  <a:lnTo>
                    <a:pt x="82003" y="3606"/>
                  </a:lnTo>
                  <a:lnTo>
                    <a:pt x="85598" y="3606"/>
                  </a:lnTo>
                  <a:lnTo>
                    <a:pt x="85598" y="2578"/>
                  </a:lnTo>
                  <a:close/>
                </a:path>
                <a:path w="150495" h="134619">
                  <a:moveTo>
                    <a:pt x="101981" y="114554"/>
                  </a:moveTo>
                  <a:lnTo>
                    <a:pt x="98374" y="114554"/>
                  </a:lnTo>
                  <a:lnTo>
                    <a:pt x="98374" y="118160"/>
                  </a:lnTo>
                  <a:lnTo>
                    <a:pt x="99415" y="118160"/>
                  </a:lnTo>
                  <a:lnTo>
                    <a:pt x="101981" y="115595"/>
                  </a:lnTo>
                  <a:lnTo>
                    <a:pt x="101981" y="114554"/>
                  </a:lnTo>
                  <a:close/>
                </a:path>
                <a:path w="150495" h="134619">
                  <a:moveTo>
                    <a:pt x="101981" y="98183"/>
                  </a:moveTo>
                  <a:lnTo>
                    <a:pt x="98374" y="98183"/>
                  </a:lnTo>
                  <a:lnTo>
                    <a:pt x="98374" y="101777"/>
                  </a:lnTo>
                  <a:lnTo>
                    <a:pt x="101981" y="101777"/>
                  </a:lnTo>
                  <a:lnTo>
                    <a:pt x="101981" y="98183"/>
                  </a:lnTo>
                  <a:close/>
                </a:path>
                <a:path w="150495" h="134619">
                  <a:moveTo>
                    <a:pt x="101981" y="81788"/>
                  </a:moveTo>
                  <a:lnTo>
                    <a:pt x="98374" y="81788"/>
                  </a:lnTo>
                  <a:lnTo>
                    <a:pt x="98374" y="85394"/>
                  </a:lnTo>
                  <a:lnTo>
                    <a:pt x="101981" y="85394"/>
                  </a:lnTo>
                  <a:lnTo>
                    <a:pt x="101981" y="81788"/>
                  </a:lnTo>
                  <a:close/>
                </a:path>
                <a:path w="150495" h="134619">
                  <a:moveTo>
                    <a:pt x="101981" y="65417"/>
                  </a:moveTo>
                  <a:lnTo>
                    <a:pt x="98374" y="65417"/>
                  </a:lnTo>
                  <a:lnTo>
                    <a:pt x="98374" y="69024"/>
                  </a:lnTo>
                  <a:lnTo>
                    <a:pt x="101981" y="69126"/>
                  </a:lnTo>
                  <a:lnTo>
                    <a:pt x="101981" y="65519"/>
                  </a:lnTo>
                  <a:close/>
                </a:path>
                <a:path w="150495" h="134619">
                  <a:moveTo>
                    <a:pt x="101981" y="49149"/>
                  </a:moveTo>
                  <a:lnTo>
                    <a:pt x="98374" y="49149"/>
                  </a:lnTo>
                  <a:lnTo>
                    <a:pt x="98374" y="52743"/>
                  </a:lnTo>
                  <a:lnTo>
                    <a:pt x="101981" y="52743"/>
                  </a:lnTo>
                  <a:lnTo>
                    <a:pt x="101981" y="49149"/>
                  </a:lnTo>
                  <a:close/>
                </a:path>
                <a:path w="150495" h="134619">
                  <a:moveTo>
                    <a:pt x="101981" y="32766"/>
                  </a:moveTo>
                  <a:lnTo>
                    <a:pt x="98374" y="32766"/>
                  </a:lnTo>
                  <a:lnTo>
                    <a:pt x="98374" y="36372"/>
                  </a:lnTo>
                  <a:lnTo>
                    <a:pt x="101981" y="36372"/>
                  </a:lnTo>
                  <a:lnTo>
                    <a:pt x="101981" y="32766"/>
                  </a:lnTo>
                  <a:close/>
                </a:path>
                <a:path w="150495" h="134619">
                  <a:moveTo>
                    <a:pt x="101981" y="18948"/>
                  </a:moveTo>
                  <a:lnTo>
                    <a:pt x="99402" y="16383"/>
                  </a:lnTo>
                  <a:lnTo>
                    <a:pt x="98374" y="16383"/>
                  </a:lnTo>
                  <a:lnTo>
                    <a:pt x="98374" y="19989"/>
                  </a:lnTo>
                  <a:lnTo>
                    <a:pt x="101981" y="19989"/>
                  </a:lnTo>
                  <a:lnTo>
                    <a:pt x="101981" y="18948"/>
                  </a:lnTo>
                  <a:close/>
                </a:path>
                <a:path w="150495" h="134619">
                  <a:moveTo>
                    <a:pt x="118364" y="98183"/>
                  </a:moveTo>
                  <a:lnTo>
                    <a:pt x="114769" y="98183"/>
                  </a:lnTo>
                  <a:lnTo>
                    <a:pt x="114769" y="101777"/>
                  </a:lnTo>
                  <a:lnTo>
                    <a:pt x="115785" y="101777"/>
                  </a:lnTo>
                  <a:lnTo>
                    <a:pt x="118364" y="99212"/>
                  </a:lnTo>
                  <a:lnTo>
                    <a:pt x="118364" y="98183"/>
                  </a:lnTo>
                  <a:close/>
                </a:path>
                <a:path w="150495" h="134619">
                  <a:moveTo>
                    <a:pt x="118364" y="81788"/>
                  </a:moveTo>
                  <a:lnTo>
                    <a:pt x="114769" y="81788"/>
                  </a:lnTo>
                  <a:lnTo>
                    <a:pt x="114769" y="85394"/>
                  </a:lnTo>
                  <a:lnTo>
                    <a:pt x="118364" y="85394"/>
                  </a:lnTo>
                  <a:lnTo>
                    <a:pt x="118364" y="81788"/>
                  </a:lnTo>
                  <a:close/>
                </a:path>
                <a:path w="150495" h="134619">
                  <a:moveTo>
                    <a:pt x="118364" y="65417"/>
                  </a:moveTo>
                  <a:lnTo>
                    <a:pt x="114769" y="65417"/>
                  </a:lnTo>
                  <a:lnTo>
                    <a:pt x="114769" y="69024"/>
                  </a:lnTo>
                  <a:lnTo>
                    <a:pt x="118364" y="69126"/>
                  </a:lnTo>
                  <a:lnTo>
                    <a:pt x="118364" y="65519"/>
                  </a:lnTo>
                  <a:close/>
                </a:path>
                <a:path w="150495" h="134619">
                  <a:moveTo>
                    <a:pt x="118364" y="49149"/>
                  </a:moveTo>
                  <a:lnTo>
                    <a:pt x="114769" y="49149"/>
                  </a:lnTo>
                  <a:lnTo>
                    <a:pt x="114769" y="52743"/>
                  </a:lnTo>
                  <a:lnTo>
                    <a:pt x="118364" y="52743"/>
                  </a:lnTo>
                  <a:lnTo>
                    <a:pt x="118364" y="49149"/>
                  </a:lnTo>
                  <a:close/>
                </a:path>
                <a:path w="150495" h="134619">
                  <a:moveTo>
                    <a:pt x="118364" y="35344"/>
                  </a:moveTo>
                  <a:lnTo>
                    <a:pt x="115798" y="32766"/>
                  </a:lnTo>
                  <a:lnTo>
                    <a:pt x="114769" y="32766"/>
                  </a:lnTo>
                  <a:lnTo>
                    <a:pt x="114769" y="36372"/>
                  </a:lnTo>
                  <a:lnTo>
                    <a:pt x="118364" y="36372"/>
                  </a:lnTo>
                  <a:lnTo>
                    <a:pt x="118364" y="35344"/>
                  </a:lnTo>
                  <a:close/>
                </a:path>
                <a:path w="150495" h="134619">
                  <a:moveTo>
                    <a:pt x="134747" y="81788"/>
                  </a:moveTo>
                  <a:lnTo>
                    <a:pt x="131140" y="81788"/>
                  </a:lnTo>
                  <a:lnTo>
                    <a:pt x="131140" y="85394"/>
                  </a:lnTo>
                  <a:lnTo>
                    <a:pt x="132181" y="85394"/>
                  </a:lnTo>
                  <a:lnTo>
                    <a:pt x="134747" y="82829"/>
                  </a:lnTo>
                  <a:lnTo>
                    <a:pt x="134747" y="81788"/>
                  </a:lnTo>
                  <a:close/>
                </a:path>
                <a:path w="150495" h="134619">
                  <a:moveTo>
                    <a:pt x="134747" y="65417"/>
                  </a:moveTo>
                  <a:lnTo>
                    <a:pt x="131140" y="65417"/>
                  </a:lnTo>
                  <a:lnTo>
                    <a:pt x="131140" y="69024"/>
                  </a:lnTo>
                  <a:lnTo>
                    <a:pt x="134747" y="69126"/>
                  </a:lnTo>
                  <a:lnTo>
                    <a:pt x="134747" y="65519"/>
                  </a:lnTo>
                  <a:close/>
                </a:path>
                <a:path w="150495" h="134619">
                  <a:moveTo>
                    <a:pt x="134747" y="51714"/>
                  </a:moveTo>
                  <a:lnTo>
                    <a:pt x="132181" y="49149"/>
                  </a:lnTo>
                  <a:lnTo>
                    <a:pt x="131140" y="49149"/>
                  </a:lnTo>
                  <a:lnTo>
                    <a:pt x="131140" y="52743"/>
                  </a:lnTo>
                  <a:lnTo>
                    <a:pt x="134747" y="52743"/>
                  </a:lnTo>
                  <a:lnTo>
                    <a:pt x="134747" y="51714"/>
                  </a:lnTo>
                  <a:close/>
                </a:path>
                <a:path w="150495" h="134619">
                  <a:moveTo>
                    <a:pt x="150304" y="67271"/>
                  </a:moveTo>
                  <a:lnTo>
                    <a:pt x="148551" y="65519"/>
                  </a:lnTo>
                  <a:lnTo>
                    <a:pt x="147523" y="65417"/>
                  </a:lnTo>
                  <a:lnTo>
                    <a:pt x="147523" y="69024"/>
                  </a:lnTo>
                  <a:lnTo>
                    <a:pt x="148450" y="69126"/>
                  </a:lnTo>
                  <a:lnTo>
                    <a:pt x="150304" y="67271"/>
                  </a:lnTo>
                  <a:close/>
                </a:path>
              </a:pathLst>
            </a:custGeom>
            <a:solidFill>
              <a:srgbClr val="000000"/>
            </a:solidFill>
          </p:spPr>
          <p:txBody>
            <a:bodyPr wrap="square" lIns="0" tIns="0" rIns="0" bIns="0" rtlCol="0"/>
            <a:lstStyle/>
            <a:p>
              <a:endParaRPr/>
            </a:p>
          </p:txBody>
        </p:sp>
        <p:sp>
          <p:nvSpPr>
            <p:cNvPr id="20" name="object 121">
              <a:extLst>
                <a:ext uri="{FF2B5EF4-FFF2-40B4-BE49-F238E27FC236}">
                  <a16:creationId xmlns:a16="http://schemas.microsoft.com/office/drawing/2014/main" id="{6EDDA7C0-C666-5F3E-C149-DAE9243C6C2A}"/>
                </a:ext>
              </a:extLst>
            </p:cNvPr>
            <p:cNvSpPr/>
            <p:nvPr/>
          </p:nvSpPr>
          <p:spPr>
            <a:xfrm>
              <a:off x="2706966" y="1667249"/>
              <a:ext cx="1045844" cy="1018540"/>
            </a:xfrm>
            <a:custGeom>
              <a:avLst/>
              <a:gdLst/>
              <a:ahLst/>
              <a:cxnLst/>
              <a:rect l="l" t="t" r="r" b="b"/>
              <a:pathLst>
                <a:path w="1045845" h="1018539">
                  <a:moveTo>
                    <a:pt x="156616" y="939660"/>
                  </a:moveTo>
                  <a:lnTo>
                    <a:pt x="78308" y="861364"/>
                  </a:lnTo>
                  <a:lnTo>
                    <a:pt x="0" y="939660"/>
                  </a:lnTo>
                  <a:lnTo>
                    <a:pt x="78308" y="1017968"/>
                  </a:lnTo>
                  <a:lnTo>
                    <a:pt x="156616" y="939660"/>
                  </a:lnTo>
                  <a:close/>
                </a:path>
                <a:path w="1045845" h="1018539">
                  <a:moveTo>
                    <a:pt x="391541" y="704748"/>
                  </a:moveTo>
                  <a:lnTo>
                    <a:pt x="313220" y="626440"/>
                  </a:lnTo>
                  <a:lnTo>
                    <a:pt x="234924" y="704748"/>
                  </a:lnTo>
                  <a:lnTo>
                    <a:pt x="313220" y="783056"/>
                  </a:lnTo>
                  <a:lnTo>
                    <a:pt x="391541" y="704748"/>
                  </a:lnTo>
                  <a:close/>
                </a:path>
                <a:path w="1045845" h="1018539">
                  <a:moveTo>
                    <a:pt x="653872" y="78308"/>
                  </a:moveTo>
                  <a:lnTo>
                    <a:pt x="575564" y="0"/>
                  </a:lnTo>
                  <a:lnTo>
                    <a:pt x="497268" y="78308"/>
                  </a:lnTo>
                  <a:lnTo>
                    <a:pt x="575564" y="156603"/>
                  </a:lnTo>
                  <a:lnTo>
                    <a:pt x="653872" y="78308"/>
                  </a:lnTo>
                  <a:close/>
                </a:path>
                <a:path w="1045845" h="1018539">
                  <a:moveTo>
                    <a:pt x="888784" y="313207"/>
                  </a:moveTo>
                  <a:lnTo>
                    <a:pt x="810488" y="234911"/>
                  </a:lnTo>
                  <a:lnTo>
                    <a:pt x="732180" y="156603"/>
                  </a:lnTo>
                  <a:lnTo>
                    <a:pt x="653884" y="234911"/>
                  </a:lnTo>
                  <a:lnTo>
                    <a:pt x="732180" y="313220"/>
                  </a:lnTo>
                  <a:lnTo>
                    <a:pt x="810488" y="391528"/>
                  </a:lnTo>
                  <a:lnTo>
                    <a:pt x="888784" y="313207"/>
                  </a:lnTo>
                  <a:close/>
                </a:path>
                <a:path w="1045845" h="1018539">
                  <a:moveTo>
                    <a:pt x="1045400" y="626440"/>
                  </a:moveTo>
                  <a:lnTo>
                    <a:pt x="967092" y="548132"/>
                  </a:lnTo>
                  <a:lnTo>
                    <a:pt x="888796" y="626440"/>
                  </a:lnTo>
                  <a:lnTo>
                    <a:pt x="967092" y="704748"/>
                  </a:lnTo>
                  <a:lnTo>
                    <a:pt x="1045400" y="626440"/>
                  </a:lnTo>
                  <a:close/>
                </a:path>
              </a:pathLst>
            </a:custGeom>
            <a:solidFill>
              <a:srgbClr val="1FD6F9"/>
            </a:solidFill>
          </p:spPr>
          <p:txBody>
            <a:bodyPr wrap="square" lIns="0" tIns="0" rIns="0" bIns="0" rtlCol="0"/>
            <a:lstStyle/>
            <a:p>
              <a:endParaRPr/>
            </a:p>
          </p:txBody>
        </p:sp>
        <p:sp>
          <p:nvSpPr>
            <p:cNvPr id="21" name="object 122">
              <a:extLst>
                <a:ext uri="{FF2B5EF4-FFF2-40B4-BE49-F238E27FC236}">
                  <a16:creationId xmlns:a16="http://schemas.microsoft.com/office/drawing/2014/main" id="{9C0EBDB7-6650-64A9-13C2-E9E3A4BA32B6}"/>
                </a:ext>
              </a:extLst>
            </p:cNvPr>
            <p:cNvSpPr/>
            <p:nvPr/>
          </p:nvSpPr>
          <p:spPr>
            <a:xfrm>
              <a:off x="3452469" y="1913197"/>
              <a:ext cx="135255" cy="134620"/>
            </a:xfrm>
            <a:custGeom>
              <a:avLst/>
              <a:gdLst/>
              <a:ahLst/>
              <a:cxnLst/>
              <a:rect l="l" t="t" r="r" b="b"/>
              <a:pathLst>
                <a:path w="135254" h="134619">
                  <a:moveTo>
                    <a:pt x="3594" y="81800"/>
                  </a:moveTo>
                  <a:lnTo>
                    <a:pt x="1219" y="81800"/>
                  </a:lnTo>
                  <a:lnTo>
                    <a:pt x="3594" y="84175"/>
                  </a:lnTo>
                  <a:lnTo>
                    <a:pt x="3594" y="81800"/>
                  </a:lnTo>
                  <a:close/>
                </a:path>
                <a:path w="135254" h="134619">
                  <a:moveTo>
                    <a:pt x="3683" y="65519"/>
                  </a:moveTo>
                  <a:lnTo>
                    <a:pt x="0" y="65417"/>
                  </a:lnTo>
                  <a:lnTo>
                    <a:pt x="0" y="69024"/>
                  </a:lnTo>
                  <a:lnTo>
                    <a:pt x="3683" y="69126"/>
                  </a:lnTo>
                  <a:lnTo>
                    <a:pt x="3683" y="65519"/>
                  </a:lnTo>
                  <a:close/>
                </a:path>
                <a:path w="135254" h="134619">
                  <a:moveTo>
                    <a:pt x="3683" y="50266"/>
                  </a:moveTo>
                  <a:lnTo>
                    <a:pt x="1193" y="52743"/>
                  </a:lnTo>
                  <a:lnTo>
                    <a:pt x="3683" y="52743"/>
                  </a:lnTo>
                  <a:lnTo>
                    <a:pt x="3683" y="50266"/>
                  </a:lnTo>
                  <a:close/>
                </a:path>
                <a:path w="135254" h="134619">
                  <a:moveTo>
                    <a:pt x="19989" y="98171"/>
                  </a:moveTo>
                  <a:lnTo>
                    <a:pt x="17589" y="98171"/>
                  </a:lnTo>
                  <a:lnTo>
                    <a:pt x="19989" y="100558"/>
                  </a:lnTo>
                  <a:lnTo>
                    <a:pt x="19989" y="98171"/>
                  </a:lnTo>
                  <a:close/>
                </a:path>
                <a:path w="135254" h="134619">
                  <a:moveTo>
                    <a:pt x="19989" y="81800"/>
                  </a:moveTo>
                  <a:lnTo>
                    <a:pt x="16383" y="81800"/>
                  </a:lnTo>
                  <a:lnTo>
                    <a:pt x="16383" y="85394"/>
                  </a:lnTo>
                  <a:lnTo>
                    <a:pt x="19989" y="85394"/>
                  </a:lnTo>
                  <a:lnTo>
                    <a:pt x="19989" y="81800"/>
                  </a:lnTo>
                  <a:close/>
                </a:path>
                <a:path w="135254" h="134619">
                  <a:moveTo>
                    <a:pt x="20053" y="65519"/>
                  </a:moveTo>
                  <a:lnTo>
                    <a:pt x="16383" y="65417"/>
                  </a:lnTo>
                  <a:lnTo>
                    <a:pt x="16383" y="69024"/>
                  </a:lnTo>
                  <a:lnTo>
                    <a:pt x="20053" y="69126"/>
                  </a:lnTo>
                  <a:lnTo>
                    <a:pt x="20053" y="65519"/>
                  </a:lnTo>
                  <a:close/>
                </a:path>
                <a:path w="135254" h="134619">
                  <a:moveTo>
                    <a:pt x="20053" y="49149"/>
                  </a:moveTo>
                  <a:lnTo>
                    <a:pt x="16459" y="49149"/>
                  </a:lnTo>
                  <a:lnTo>
                    <a:pt x="16459" y="52743"/>
                  </a:lnTo>
                  <a:lnTo>
                    <a:pt x="20053" y="52743"/>
                  </a:lnTo>
                  <a:lnTo>
                    <a:pt x="20053" y="49149"/>
                  </a:lnTo>
                  <a:close/>
                </a:path>
                <a:path w="135254" h="134619">
                  <a:moveTo>
                    <a:pt x="20053" y="33896"/>
                  </a:moveTo>
                  <a:lnTo>
                    <a:pt x="17589" y="36360"/>
                  </a:lnTo>
                  <a:lnTo>
                    <a:pt x="20053" y="36360"/>
                  </a:lnTo>
                  <a:lnTo>
                    <a:pt x="20053" y="33896"/>
                  </a:lnTo>
                  <a:close/>
                </a:path>
                <a:path w="135254" h="134619">
                  <a:moveTo>
                    <a:pt x="36360" y="114554"/>
                  </a:moveTo>
                  <a:lnTo>
                    <a:pt x="33972" y="114554"/>
                  </a:lnTo>
                  <a:lnTo>
                    <a:pt x="36360" y="116941"/>
                  </a:lnTo>
                  <a:lnTo>
                    <a:pt x="36360" y="114554"/>
                  </a:lnTo>
                  <a:close/>
                </a:path>
                <a:path w="135254" h="134619">
                  <a:moveTo>
                    <a:pt x="36360" y="98171"/>
                  </a:moveTo>
                  <a:lnTo>
                    <a:pt x="32753" y="98171"/>
                  </a:lnTo>
                  <a:lnTo>
                    <a:pt x="32753" y="101777"/>
                  </a:lnTo>
                  <a:lnTo>
                    <a:pt x="36360" y="101777"/>
                  </a:lnTo>
                  <a:lnTo>
                    <a:pt x="36360" y="98171"/>
                  </a:lnTo>
                  <a:close/>
                </a:path>
                <a:path w="135254" h="134619">
                  <a:moveTo>
                    <a:pt x="36360" y="81800"/>
                  </a:moveTo>
                  <a:lnTo>
                    <a:pt x="32753" y="81800"/>
                  </a:lnTo>
                  <a:lnTo>
                    <a:pt x="32753" y="85394"/>
                  </a:lnTo>
                  <a:lnTo>
                    <a:pt x="36360" y="85394"/>
                  </a:lnTo>
                  <a:lnTo>
                    <a:pt x="36360" y="81800"/>
                  </a:lnTo>
                  <a:close/>
                </a:path>
                <a:path w="135254" h="134619">
                  <a:moveTo>
                    <a:pt x="36436" y="65519"/>
                  </a:moveTo>
                  <a:lnTo>
                    <a:pt x="32753" y="65417"/>
                  </a:lnTo>
                  <a:lnTo>
                    <a:pt x="32753" y="69024"/>
                  </a:lnTo>
                  <a:lnTo>
                    <a:pt x="36436" y="69126"/>
                  </a:lnTo>
                  <a:lnTo>
                    <a:pt x="36436" y="65519"/>
                  </a:lnTo>
                  <a:close/>
                </a:path>
                <a:path w="135254" h="134619">
                  <a:moveTo>
                    <a:pt x="36436" y="49149"/>
                  </a:moveTo>
                  <a:lnTo>
                    <a:pt x="32829" y="49149"/>
                  </a:lnTo>
                  <a:lnTo>
                    <a:pt x="32829" y="52743"/>
                  </a:lnTo>
                  <a:lnTo>
                    <a:pt x="36436" y="52743"/>
                  </a:lnTo>
                  <a:lnTo>
                    <a:pt x="36436" y="49149"/>
                  </a:lnTo>
                  <a:close/>
                </a:path>
                <a:path w="135254" h="134619">
                  <a:moveTo>
                    <a:pt x="36436" y="32753"/>
                  </a:moveTo>
                  <a:lnTo>
                    <a:pt x="32829" y="32753"/>
                  </a:lnTo>
                  <a:lnTo>
                    <a:pt x="32829" y="36360"/>
                  </a:lnTo>
                  <a:lnTo>
                    <a:pt x="36436" y="36360"/>
                  </a:lnTo>
                  <a:lnTo>
                    <a:pt x="36436" y="32753"/>
                  </a:lnTo>
                  <a:close/>
                </a:path>
                <a:path w="135254" h="134619">
                  <a:moveTo>
                    <a:pt x="36436" y="17513"/>
                  </a:moveTo>
                  <a:lnTo>
                    <a:pt x="33959" y="19989"/>
                  </a:lnTo>
                  <a:lnTo>
                    <a:pt x="36436" y="19989"/>
                  </a:lnTo>
                  <a:lnTo>
                    <a:pt x="36436" y="17513"/>
                  </a:lnTo>
                  <a:close/>
                </a:path>
                <a:path w="135254" h="134619">
                  <a:moveTo>
                    <a:pt x="52743" y="130949"/>
                  </a:moveTo>
                  <a:lnTo>
                    <a:pt x="50368" y="130949"/>
                  </a:lnTo>
                  <a:lnTo>
                    <a:pt x="52743" y="133324"/>
                  </a:lnTo>
                  <a:lnTo>
                    <a:pt x="52743" y="130949"/>
                  </a:lnTo>
                  <a:close/>
                </a:path>
                <a:path w="135254" h="134619">
                  <a:moveTo>
                    <a:pt x="52743" y="114554"/>
                  </a:moveTo>
                  <a:lnTo>
                    <a:pt x="49149" y="114554"/>
                  </a:lnTo>
                  <a:lnTo>
                    <a:pt x="49149" y="118160"/>
                  </a:lnTo>
                  <a:lnTo>
                    <a:pt x="52743" y="118160"/>
                  </a:lnTo>
                  <a:lnTo>
                    <a:pt x="52743" y="114554"/>
                  </a:lnTo>
                  <a:close/>
                </a:path>
                <a:path w="135254" h="134619">
                  <a:moveTo>
                    <a:pt x="52743" y="98171"/>
                  </a:moveTo>
                  <a:lnTo>
                    <a:pt x="49149" y="98171"/>
                  </a:lnTo>
                  <a:lnTo>
                    <a:pt x="49149" y="101777"/>
                  </a:lnTo>
                  <a:lnTo>
                    <a:pt x="52743" y="101777"/>
                  </a:lnTo>
                  <a:lnTo>
                    <a:pt x="52743" y="98171"/>
                  </a:lnTo>
                  <a:close/>
                </a:path>
                <a:path w="135254" h="134619">
                  <a:moveTo>
                    <a:pt x="52743" y="81800"/>
                  </a:moveTo>
                  <a:lnTo>
                    <a:pt x="49149" y="81800"/>
                  </a:lnTo>
                  <a:lnTo>
                    <a:pt x="49149" y="85394"/>
                  </a:lnTo>
                  <a:lnTo>
                    <a:pt x="52743" y="85394"/>
                  </a:lnTo>
                  <a:lnTo>
                    <a:pt x="52743" y="81800"/>
                  </a:lnTo>
                  <a:close/>
                </a:path>
                <a:path w="135254" h="134619">
                  <a:moveTo>
                    <a:pt x="52819" y="65519"/>
                  </a:moveTo>
                  <a:lnTo>
                    <a:pt x="49149" y="65417"/>
                  </a:lnTo>
                  <a:lnTo>
                    <a:pt x="49149" y="69024"/>
                  </a:lnTo>
                  <a:lnTo>
                    <a:pt x="52819" y="69126"/>
                  </a:lnTo>
                  <a:lnTo>
                    <a:pt x="52819" y="65519"/>
                  </a:lnTo>
                  <a:close/>
                </a:path>
                <a:path w="135254" h="134619">
                  <a:moveTo>
                    <a:pt x="52819" y="49149"/>
                  </a:moveTo>
                  <a:lnTo>
                    <a:pt x="49212" y="49149"/>
                  </a:lnTo>
                  <a:lnTo>
                    <a:pt x="49212" y="52743"/>
                  </a:lnTo>
                  <a:lnTo>
                    <a:pt x="52819" y="52743"/>
                  </a:lnTo>
                  <a:lnTo>
                    <a:pt x="52819" y="49149"/>
                  </a:lnTo>
                  <a:close/>
                </a:path>
                <a:path w="135254" h="134619">
                  <a:moveTo>
                    <a:pt x="52819" y="32753"/>
                  </a:moveTo>
                  <a:lnTo>
                    <a:pt x="49212" y="32753"/>
                  </a:lnTo>
                  <a:lnTo>
                    <a:pt x="49212" y="36360"/>
                  </a:lnTo>
                  <a:lnTo>
                    <a:pt x="52819" y="36360"/>
                  </a:lnTo>
                  <a:lnTo>
                    <a:pt x="52819" y="32753"/>
                  </a:lnTo>
                  <a:close/>
                </a:path>
                <a:path w="135254" h="134619">
                  <a:moveTo>
                    <a:pt x="52819" y="16383"/>
                  </a:moveTo>
                  <a:lnTo>
                    <a:pt x="49212" y="16383"/>
                  </a:lnTo>
                  <a:lnTo>
                    <a:pt x="49212" y="19989"/>
                  </a:lnTo>
                  <a:lnTo>
                    <a:pt x="52819" y="19989"/>
                  </a:lnTo>
                  <a:lnTo>
                    <a:pt x="52819" y="16383"/>
                  </a:lnTo>
                  <a:close/>
                </a:path>
                <a:path w="135254" h="134619">
                  <a:moveTo>
                    <a:pt x="52819" y="1130"/>
                  </a:moveTo>
                  <a:lnTo>
                    <a:pt x="50355" y="3594"/>
                  </a:lnTo>
                  <a:lnTo>
                    <a:pt x="52819" y="3594"/>
                  </a:lnTo>
                  <a:lnTo>
                    <a:pt x="52819" y="1130"/>
                  </a:lnTo>
                  <a:close/>
                </a:path>
                <a:path w="135254" h="134619">
                  <a:moveTo>
                    <a:pt x="69215" y="130949"/>
                  </a:moveTo>
                  <a:lnTo>
                    <a:pt x="65620" y="130949"/>
                  </a:lnTo>
                  <a:lnTo>
                    <a:pt x="65519" y="134543"/>
                  </a:lnTo>
                  <a:lnTo>
                    <a:pt x="69126" y="134543"/>
                  </a:lnTo>
                  <a:lnTo>
                    <a:pt x="69215" y="130949"/>
                  </a:lnTo>
                  <a:close/>
                </a:path>
                <a:path w="135254" h="134619">
                  <a:moveTo>
                    <a:pt x="69215" y="114554"/>
                  </a:moveTo>
                  <a:lnTo>
                    <a:pt x="65620" y="114554"/>
                  </a:lnTo>
                  <a:lnTo>
                    <a:pt x="65519" y="118160"/>
                  </a:lnTo>
                  <a:lnTo>
                    <a:pt x="69126" y="118160"/>
                  </a:lnTo>
                  <a:lnTo>
                    <a:pt x="69215" y="114554"/>
                  </a:lnTo>
                  <a:close/>
                </a:path>
                <a:path w="135254" h="134619">
                  <a:moveTo>
                    <a:pt x="69215" y="98171"/>
                  </a:moveTo>
                  <a:lnTo>
                    <a:pt x="65620" y="98171"/>
                  </a:lnTo>
                  <a:lnTo>
                    <a:pt x="65519" y="101777"/>
                  </a:lnTo>
                  <a:lnTo>
                    <a:pt x="69126" y="101777"/>
                  </a:lnTo>
                  <a:lnTo>
                    <a:pt x="69215" y="98171"/>
                  </a:lnTo>
                  <a:close/>
                </a:path>
                <a:path w="135254" h="134619">
                  <a:moveTo>
                    <a:pt x="69215" y="81800"/>
                  </a:moveTo>
                  <a:lnTo>
                    <a:pt x="65620" y="81800"/>
                  </a:lnTo>
                  <a:lnTo>
                    <a:pt x="65519" y="85394"/>
                  </a:lnTo>
                  <a:lnTo>
                    <a:pt x="69126" y="85394"/>
                  </a:lnTo>
                  <a:lnTo>
                    <a:pt x="69215" y="81800"/>
                  </a:lnTo>
                  <a:close/>
                </a:path>
                <a:path w="135254" h="134619">
                  <a:moveTo>
                    <a:pt x="69215" y="65417"/>
                  </a:moveTo>
                  <a:lnTo>
                    <a:pt x="65620" y="65417"/>
                  </a:lnTo>
                  <a:lnTo>
                    <a:pt x="65519" y="69024"/>
                  </a:lnTo>
                  <a:lnTo>
                    <a:pt x="69202" y="69126"/>
                  </a:lnTo>
                  <a:lnTo>
                    <a:pt x="69215" y="65519"/>
                  </a:lnTo>
                  <a:close/>
                </a:path>
                <a:path w="135254" h="134619">
                  <a:moveTo>
                    <a:pt x="69215" y="49149"/>
                  </a:moveTo>
                  <a:lnTo>
                    <a:pt x="65620" y="49149"/>
                  </a:lnTo>
                  <a:lnTo>
                    <a:pt x="65595" y="52743"/>
                  </a:lnTo>
                  <a:lnTo>
                    <a:pt x="69202" y="52743"/>
                  </a:lnTo>
                  <a:lnTo>
                    <a:pt x="69215" y="49149"/>
                  </a:lnTo>
                  <a:close/>
                </a:path>
                <a:path w="135254" h="134619">
                  <a:moveTo>
                    <a:pt x="69215" y="32753"/>
                  </a:moveTo>
                  <a:lnTo>
                    <a:pt x="65620" y="32753"/>
                  </a:lnTo>
                  <a:lnTo>
                    <a:pt x="65595" y="36360"/>
                  </a:lnTo>
                  <a:lnTo>
                    <a:pt x="69202" y="36360"/>
                  </a:lnTo>
                  <a:lnTo>
                    <a:pt x="69215" y="32753"/>
                  </a:lnTo>
                  <a:close/>
                </a:path>
                <a:path w="135254" h="134619">
                  <a:moveTo>
                    <a:pt x="69215" y="16383"/>
                  </a:moveTo>
                  <a:lnTo>
                    <a:pt x="65620" y="16383"/>
                  </a:lnTo>
                  <a:lnTo>
                    <a:pt x="65595" y="19989"/>
                  </a:lnTo>
                  <a:lnTo>
                    <a:pt x="69202" y="19989"/>
                  </a:lnTo>
                  <a:lnTo>
                    <a:pt x="69215" y="16383"/>
                  </a:lnTo>
                  <a:close/>
                </a:path>
                <a:path w="135254" h="134619">
                  <a:moveTo>
                    <a:pt x="69215" y="0"/>
                  </a:moveTo>
                  <a:lnTo>
                    <a:pt x="65620" y="0"/>
                  </a:lnTo>
                  <a:lnTo>
                    <a:pt x="65595" y="3594"/>
                  </a:lnTo>
                  <a:lnTo>
                    <a:pt x="69202" y="3594"/>
                  </a:lnTo>
                  <a:lnTo>
                    <a:pt x="69215" y="0"/>
                  </a:lnTo>
                  <a:close/>
                </a:path>
                <a:path w="135254" h="134619">
                  <a:moveTo>
                    <a:pt x="85598" y="114554"/>
                  </a:moveTo>
                  <a:lnTo>
                    <a:pt x="81991" y="114554"/>
                  </a:lnTo>
                  <a:lnTo>
                    <a:pt x="81991" y="118160"/>
                  </a:lnTo>
                  <a:lnTo>
                    <a:pt x="85598" y="118160"/>
                  </a:lnTo>
                  <a:lnTo>
                    <a:pt x="85598" y="114554"/>
                  </a:lnTo>
                  <a:close/>
                </a:path>
                <a:path w="135254" h="134619">
                  <a:moveTo>
                    <a:pt x="85598" y="98171"/>
                  </a:moveTo>
                  <a:lnTo>
                    <a:pt x="81991" y="98171"/>
                  </a:lnTo>
                  <a:lnTo>
                    <a:pt x="81991" y="101777"/>
                  </a:lnTo>
                  <a:lnTo>
                    <a:pt x="85598" y="101777"/>
                  </a:lnTo>
                  <a:lnTo>
                    <a:pt x="85598" y="98171"/>
                  </a:lnTo>
                  <a:close/>
                </a:path>
                <a:path w="135254" h="134619">
                  <a:moveTo>
                    <a:pt x="85598" y="81800"/>
                  </a:moveTo>
                  <a:lnTo>
                    <a:pt x="81991" y="81800"/>
                  </a:lnTo>
                  <a:lnTo>
                    <a:pt x="81991" y="85394"/>
                  </a:lnTo>
                  <a:lnTo>
                    <a:pt x="85598" y="85394"/>
                  </a:lnTo>
                  <a:lnTo>
                    <a:pt x="85598" y="81800"/>
                  </a:lnTo>
                  <a:close/>
                </a:path>
                <a:path w="135254" h="134619">
                  <a:moveTo>
                    <a:pt x="85598" y="65417"/>
                  </a:moveTo>
                  <a:lnTo>
                    <a:pt x="81991" y="65417"/>
                  </a:lnTo>
                  <a:lnTo>
                    <a:pt x="81991" y="69024"/>
                  </a:lnTo>
                  <a:lnTo>
                    <a:pt x="85598" y="69126"/>
                  </a:lnTo>
                  <a:lnTo>
                    <a:pt x="85598" y="65519"/>
                  </a:lnTo>
                  <a:close/>
                </a:path>
                <a:path w="135254" h="134619">
                  <a:moveTo>
                    <a:pt x="85598" y="49149"/>
                  </a:moveTo>
                  <a:lnTo>
                    <a:pt x="81991" y="49149"/>
                  </a:lnTo>
                  <a:lnTo>
                    <a:pt x="81991" y="52743"/>
                  </a:lnTo>
                  <a:lnTo>
                    <a:pt x="85598" y="52743"/>
                  </a:lnTo>
                  <a:lnTo>
                    <a:pt x="85598" y="49149"/>
                  </a:lnTo>
                  <a:close/>
                </a:path>
                <a:path w="135254" h="134619">
                  <a:moveTo>
                    <a:pt x="85598" y="32753"/>
                  </a:moveTo>
                  <a:lnTo>
                    <a:pt x="81991" y="32753"/>
                  </a:lnTo>
                  <a:lnTo>
                    <a:pt x="81991" y="36360"/>
                  </a:lnTo>
                  <a:lnTo>
                    <a:pt x="85598" y="36360"/>
                  </a:lnTo>
                  <a:lnTo>
                    <a:pt x="85598" y="32753"/>
                  </a:lnTo>
                  <a:close/>
                </a:path>
                <a:path w="135254" h="134619">
                  <a:moveTo>
                    <a:pt x="85598" y="16383"/>
                  </a:moveTo>
                  <a:lnTo>
                    <a:pt x="81991" y="16383"/>
                  </a:lnTo>
                  <a:lnTo>
                    <a:pt x="81991" y="19989"/>
                  </a:lnTo>
                  <a:lnTo>
                    <a:pt x="85598" y="19989"/>
                  </a:lnTo>
                  <a:lnTo>
                    <a:pt x="85598" y="16383"/>
                  </a:lnTo>
                  <a:close/>
                </a:path>
                <a:path w="135254" h="134619">
                  <a:moveTo>
                    <a:pt x="101981" y="98171"/>
                  </a:moveTo>
                  <a:lnTo>
                    <a:pt x="98374" y="98171"/>
                  </a:lnTo>
                  <a:lnTo>
                    <a:pt x="98374" y="101777"/>
                  </a:lnTo>
                  <a:lnTo>
                    <a:pt x="101981" y="101777"/>
                  </a:lnTo>
                  <a:lnTo>
                    <a:pt x="101981" y="98171"/>
                  </a:lnTo>
                  <a:close/>
                </a:path>
                <a:path w="135254" h="134619">
                  <a:moveTo>
                    <a:pt x="101981" y="81800"/>
                  </a:moveTo>
                  <a:lnTo>
                    <a:pt x="98374" y="81800"/>
                  </a:lnTo>
                  <a:lnTo>
                    <a:pt x="98374" y="85394"/>
                  </a:lnTo>
                  <a:lnTo>
                    <a:pt x="101981" y="85394"/>
                  </a:lnTo>
                  <a:lnTo>
                    <a:pt x="101981" y="81800"/>
                  </a:lnTo>
                  <a:close/>
                </a:path>
                <a:path w="135254" h="134619">
                  <a:moveTo>
                    <a:pt x="101981" y="65417"/>
                  </a:moveTo>
                  <a:lnTo>
                    <a:pt x="98374" y="65417"/>
                  </a:lnTo>
                  <a:lnTo>
                    <a:pt x="98374" y="69024"/>
                  </a:lnTo>
                  <a:lnTo>
                    <a:pt x="101981" y="69126"/>
                  </a:lnTo>
                  <a:lnTo>
                    <a:pt x="101981" y="65519"/>
                  </a:lnTo>
                  <a:close/>
                </a:path>
                <a:path w="135254" h="134619">
                  <a:moveTo>
                    <a:pt x="101981" y="49149"/>
                  </a:moveTo>
                  <a:lnTo>
                    <a:pt x="98374" y="49149"/>
                  </a:lnTo>
                  <a:lnTo>
                    <a:pt x="98374" y="52743"/>
                  </a:lnTo>
                  <a:lnTo>
                    <a:pt x="101981" y="52743"/>
                  </a:lnTo>
                  <a:lnTo>
                    <a:pt x="101981" y="49149"/>
                  </a:lnTo>
                  <a:close/>
                </a:path>
                <a:path w="135254" h="134619">
                  <a:moveTo>
                    <a:pt x="101981" y="32753"/>
                  </a:moveTo>
                  <a:lnTo>
                    <a:pt x="98374" y="32753"/>
                  </a:lnTo>
                  <a:lnTo>
                    <a:pt x="98374" y="36360"/>
                  </a:lnTo>
                  <a:lnTo>
                    <a:pt x="101981" y="36360"/>
                  </a:lnTo>
                  <a:lnTo>
                    <a:pt x="101981" y="32753"/>
                  </a:lnTo>
                  <a:close/>
                </a:path>
                <a:path w="135254" h="134619">
                  <a:moveTo>
                    <a:pt x="118364" y="81800"/>
                  </a:moveTo>
                  <a:lnTo>
                    <a:pt x="114757" y="81800"/>
                  </a:lnTo>
                  <a:lnTo>
                    <a:pt x="114757" y="85394"/>
                  </a:lnTo>
                  <a:lnTo>
                    <a:pt x="118364" y="85394"/>
                  </a:lnTo>
                  <a:lnTo>
                    <a:pt x="118364" y="81800"/>
                  </a:lnTo>
                  <a:close/>
                </a:path>
                <a:path w="135254" h="134619">
                  <a:moveTo>
                    <a:pt x="118364" y="65417"/>
                  </a:moveTo>
                  <a:lnTo>
                    <a:pt x="114757" y="65417"/>
                  </a:lnTo>
                  <a:lnTo>
                    <a:pt x="114757" y="69024"/>
                  </a:lnTo>
                  <a:lnTo>
                    <a:pt x="118364" y="69126"/>
                  </a:lnTo>
                  <a:lnTo>
                    <a:pt x="118364" y="65519"/>
                  </a:lnTo>
                  <a:close/>
                </a:path>
                <a:path w="135254" h="134619">
                  <a:moveTo>
                    <a:pt x="118364" y="49149"/>
                  </a:moveTo>
                  <a:lnTo>
                    <a:pt x="114757" y="49149"/>
                  </a:lnTo>
                  <a:lnTo>
                    <a:pt x="114757" y="52743"/>
                  </a:lnTo>
                  <a:lnTo>
                    <a:pt x="118364" y="52743"/>
                  </a:lnTo>
                  <a:lnTo>
                    <a:pt x="118364" y="49149"/>
                  </a:lnTo>
                  <a:close/>
                </a:path>
                <a:path w="135254" h="134619">
                  <a:moveTo>
                    <a:pt x="134747" y="65417"/>
                  </a:moveTo>
                  <a:lnTo>
                    <a:pt x="131140" y="65417"/>
                  </a:lnTo>
                  <a:lnTo>
                    <a:pt x="131140" y="69024"/>
                  </a:lnTo>
                  <a:lnTo>
                    <a:pt x="134747" y="69126"/>
                  </a:lnTo>
                  <a:lnTo>
                    <a:pt x="134747" y="65519"/>
                  </a:lnTo>
                  <a:close/>
                </a:path>
              </a:pathLst>
            </a:custGeom>
            <a:solidFill>
              <a:srgbClr val="000000"/>
            </a:solidFill>
          </p:spPr>
          <p:txBody>
            <a:bodyPr wrap="square" lIns="0" tIns="0" rIns="0" bIns="0" rtlCol="0"/>
            <a:lstStyle/>
            <a:p>
              <a:endParaRPr/>
            </a:p>
          </p:txBody>
        </p:sp>
        <p:sp>
          <p:nvSpPr>
            <p:cNvPr id="22" name="object 123">
              <a:extLst>
                <a:ext uri="{FF2B5EF4-FFF2-40B4-BE49-F238E27FC236}">
                  <a16:creationId xmlns:a16="http://schemas.microsoft.com/office/drawing/2014/main" id="{C3FBAD76-D376-248D-C81A-7DAE0787A80C}"/>
                </a:ext>
              </a:extLst>
            </p:cNvPr>
            <p:cNvSpPr/>
            <p:nvPr/>
          </p:nvSpPr>
          <p:spPr>
            <a:xfrm>
              <a:off x="3439147" y="2137085"/>
              <a:ext cx="391795" cy="391795"/>
            </a:xfrm>
            <a:custGeom>
              <a:avLst/>
              <a:gdLst/>
              <a:ahLst/>
              <a:cxnLst/>
              <a:rect l="l" t="t" r="r" b="b"/>
              <a:pathLst>
                <a:path w="391795" h="391794">
                  <a:moveTo>
                    <a:pt x="156616" y="313220"/>
                  </a:moveTo>
                  <a:lnTo>
                    <a:pt x="78295" y="234911"/>
                  </a:lnTo>
                  <a:lnTo>
                    <a:pt x="0" y="313220"/>
                  </a:lnTo>
                  <a:lnTo>
                    <a:pt x="78295" y="391515"/>
                  </a:lnTo>
                  <a:lnTo>
                    <a:pt x="156616" y="313220"/>
                  </a:lnTo>
                  <a:close/>
                </a:path>
                <a:path w="391795" h="391794">
                  <a:moveTo>
                    <a:pt x="391528" y="78295"/>
                  </a:moveTo>
                  <a:lnTo>
                    <a:pt x="313220" y="0"/>
                  </a:lnTo>
                  <a:lnTo>
                    <a:pt x="234924" y="78295"/>
                  </a:lnTo>
                  <a:lnTo>
                    <a:pt x="313220" y="156603"/>
                  </a:lnTo>
                  <a:lnTo>
                    <a:pt x="391528" y="78295"/>
                  </a:lnTo>
                  <a:close/>
                </a:path>
              </a:pathLst>
            </a:custGeom>
            <a:solidFill>
              <a:srgbClr val="1FD6F9"/>
            </a:solidFill>
          </p:spPr>
          <p:txBody>
            <a:bodyPr wrap="square" lIns="0" tIns="0" rIns="0" bIns="0" rtlCol="0"/>
            <a:lstStyle/>
            <a:p>
              <a:endParaRPr/>
            </a:p>
          </p:txBody>
        </p:sp>
      </p:grpSp>
      <p:grpSp>
        <p:nvGrpSpPr>
          <p:cNvPr id="23" name="object 108">
            <a:extLst>
              <a:ext uri="{FF2B5EF4-FFF2-40B4-BE49-F238E27FC236}">
                <a16:creationId xmlns:a16="http://schemas.microsoft.com/office/drawing/2014/main" id="{24BF310B-DB1B-A577-7D92-788B64FDAC7A}"/>
              </a:ext>
            </a:extLst>
          </p:cNvPr>
          <p:cNvGrpSpPr/>
          <p:nvPr userDrawn="1"/>
        </p:nvGrpSpPr>
        <p:grpSpPr>
          <a:xfrm flipH="1">
            <a:off x="10720347" y="2831182"/>
            <a:ext cx="1107336" cy="1010233"/>
            <a:chOff x="2628671" y="1667237"/>
            <a:chExt cx="1202055" cy="1096645"/>
          </a:xfrm>
        </p:grpSpPr>
        <p:sp>
          <p:nvSpPr>
            <p:cNvPr id="24" name="object 109">
              <a:extLst>
                <a:ext uri="{FF2B5EF4-FFF2-40B4-BE49-F238E27FC236}">
                  <a16:creationId xmlns:a16="http://schemas.microsoft.com/office/drawing/2014/main" id="{F36D44AA-33CF-4BF9-51CC-1296D0B2084E}"/>
                </a:ext>
              </a:extLst>
            </p:cNvPr>
            <p:cNvSpPr/>
            <p:nvPr/>
          </p:nvSpPr>
          <p:spPr>
            <a:xfrm>
              <a:off x="2706985" y="1745543"/>
              <a:ext cx="156845" cy="156845"/>
            </a:xfrm>
            <a:custGeom>
              <a:avLst/>
              <a:gdLst/>
              <a:ahLst/>
              <a:cxnLst/>
              <a:rect l="l" t="t" r="r" b="b"/>
              <a:pathLst>
                <a:path w="156844" h="156844">
                  <a:moveTo>
                    <a:pt x="78301" y="0"/>
                  </a:moveTo>
                  <a:lnTo>
                    <a:pt x="0" y="78311"/>
                  </a:lnTo>
                  <a:lnTo>
                    <a:pt x="78301" y="156613"/>
                  </a:lnTo>
                  <a:lnTo>
                    <a:pt x="156602" y="78311"/>
                  </a:lnTo>
                  <a:lnTo>
                    <a:pt x="78301" y="0"/>
                  </a:lnTo>
                  <a:close/>
                </a:path>
              </a:pathLst>
            </a:custGeom>
            <a:solidFill>
              <a:srgbClr val="1F2A2F"/>
            </a:solidFill>
          </p:spPr>
          <p:txBody>
            <a:bodyPr wrap="square" lIns="0" tIns="0" rIns="0" bIns="0" rtlCol="0"/>
            <a:lstStyle/>
            <a:p>
              <a:endParaRPr/>
            </a:p>
          </p:txBody>
        </p:sp>
        <p:sp>
          <p:nvSpPr>
            <p:cNvPr id="25" name="object 110">
              <a:extLst>
                <a:ext uri="{FF2B5EF4-FFF2-40B4-BE49-F238E27FC236}">
                  <a16:creationId xmlns:a16="http://schemas.microsoft.com/office/drawing/2014/main" id="{DB78F8F2-0EB4-9ED0-74DF-738D1CE6993C}"/>
                </a:ext>
              </a:extLst>
            </p:cNvPr>
            <p:cNvSpPr/>
            <p:nvPr/>
          </p:nvSpPr>
          <p:spPr>
            <a:xfrm>
              <a:off x="2628679" y="1667237"/>
              <a:ext cx="156845" cy="156845"/>
            </a:xfrm>
            <a:custGeom>
              <a:avLst/>
              <a:gdLst/>
              <a:ahLst/>
              <a:cxnLst/>
              <a:rect l="l" t="t" r="r" b="b"/>
              <a:pathLst>
                <a:path w="156844" h="156844">
                  <a:moveTo>
                    <a:pt x="78301" y="0"/>
                  </a:moveTo>
                  <a:lnTo>
                    <a:pt x="0" y="78311"/>
                  </a:lnTo>
                  <a:lnTo>
                    <a:pt x="78301" y="156613"/>
                  </a:lnTo>
                  <a:lnTo>
                    <a:pt x="156602" y="78311"/>
                  </a:lnTo>
                  <a:lnTo>
                    <a:pt x="78301" y="0"/>
                  </a:lnTo>
                  <a:close/>
                </a:path>
              </a:pathLst>
            </a:custGeom>
            <a:solidFill>
              <a:srgbClr val="EB631E"/>
            </a:solidFill>
          </p:spPr>
          <p:txBody>
            <a:bodyPr wrap="square" lIns="0" tIns="0" rIns="0" bIns="0" rtlCol="0"/>
            <a:lstStyle/>
            <a:p>
              <a:endParaRPr/>
            </a:p>
          </p:txBody>
        </p:sp>
        <p:sp>
          <p:nvSpPr>
            <p:cNvPr id="26" name="object 111">
              <a:extLst>
                <a:ext uri="{FF2B5EF4-FFF2-40B4-BE49-F238E27FC236}">
                  <a16:creationId xmlns:a16="http://schemas.microsoft.com/office/drawing/2014/main" id="{7064B112-B6F8-3BCC-88EF-D86774497FA4}"/>
                </a:ext>
              </a:extLst>
            </p:cNvPr>
            <p:cNvSpPr/>
            <p:nvPr/>
          </p:nvSpPr>
          <p:spPr>
            <a:xfrm>
              <a:off x="2785287" y="1823852"/>
              <a:ext cx="469900" cy="469900"/>
            </a:xfrm>
            <a:custGeom>
              <a:avLst/>
              <a:gdLst/>
              <a:ahLst/>
              <a:cxnLst/>
              <a:rect l="l" t="t" r="r" b="b"/>
              <a:pathLst>
                <a:path w="469900" h="469900">
                  <a:moveTo>
                    <a:pt x="313207" y="234911"/>
                  </a:moveTo>
                  <a:lnTo>
                    <a:pt x="234911" y="156616"/>
                  </a:lnTo>
                  <a:lnTo>
                    <a:pt x="182702" y="208826"/>
                  </a:lnTo>
                  <a:lnTo>
                    <a:pt x="234899" y="156603"/>
                  </a:lnTo>
                  <a:lnTo>
                    <a:pt x="156603" y="78308"/>
                  </a:lnTo>
                  <a:lnTo>
                    <a:pt x="78295" y="0"/>
                  </a:lnTo>
                  <a:lnTo>
                    <a:pt x="0" y="78308"/>
                  </a:lnTo>
                  <a:lnTo>
                    <a:pt x="78295" y="156616"/>
                  </a:lnTo>
                  <a:lnTo>
                    <a:pt x="156603" y="234924"/>
                  </a:lnTo>
                  <a:lnTo>
                    <a:pt x="234911" y="313232"/>
                  </a:lnTo>
                  <a:lnTo>
                    <a:pt x="313207" y="234911"/>
                  </a:lnTo>
                  <a:close/>
                </a:path>
                <a:path w="469900" h="469900">
                  <a:moveTo>
                    <a:pt x="469823" y="391528"/>
                  </a:moveTo>
                  <a:lnTo>
                    <a:pt x="391515" y="313232"/>
                  </a:lnTo>
                  <a:lnTo>
                    <a:pt x="313220" y="391528"/>
                  </a:lnTo>
                  <a:lnTo>
                    <a:pt x="391515" y="469836"/>
                  </a:lnTo>
                  <a:lnTo>
                    <a:pt x="469823" y="391528"/>
                  </a:lnTo>
                  <a:close/>
                </a:path>
              </a:pathLst>
            </a:custGeom>
            <a:solidFill>
              <a:srgbClr val="1FD6F9"/>
            </a:solidFill>
          </p:spPr>
          <p:txBody>
            <a:bodyPr wrap="square" lIns="0" tIns="0" rIns="0" bIns="0" rtlCol="0"/>
            <a:lstStyle/>
            <a:p>
              <a:endParaRPr/>
            </a:p>
          </p:txBody>
        </p:sp>
        <p:sp>
          <p:nvSpPr>
            <p:cNvPr id="27" name="object 112">
              <a:extLst>
                <a:ext uri="{FF2B5EF4-FFF2-40B4-BE49-F238E27FC236}">
                  <a16:creationId xmlns:a16="http://schemas.microsoft.com/office/drawing/2014/main" id="{ECC8E4CD-6536-4CE9-7359-85639D2624F5}"/>
                </a:ext>
              </a:extLst>
            </p:cNvPr>
            <p:cNvSpPr/>
            <p:nvPr/>
          </p:nvSpPr>
          <p:spPr>
            <a:xfrm>
              <a:off x="2946095" y="1984114"/>
              <a:ext cx="152400" cy="153035"/>
            </a:xfrm>
            <a:custGeom>
              <a:avLst/>
              <a:gdLst/>
              <a:ahLst/>
              <a:cxnLst/>
              <a:rect l="l" t="t" r="r" b="b"/>
              <a:pathLst>
                <a:path w="152400" h="153035">
                  <a:moveTo>
                    <a:pt x="3225" y="67233"/>
                  </a:moveTo>
                  <a:lnTo>
                    <a:pt x="0" y="70446"/>
                  </a:lnTo>
                  <a:lnTo>
                    <a:pt x="3225" y="70446"/>
                  </a:lnTo>
                  <a:lnTo>
                    <a:pt x="3225" y="67233"/>
                  </a:lnTo>
                  <a:close/>
                </a:path>
                <a:path w="152400" h="153035">
                  <a:moveTo>
                    <a:pt x="3238" y="80518"/>
                  </a:moveTo>
                  <a:lnTo>
                    <a:pt x="1663" y="80518"/>
                  </a:lnTo>
                  <a:lnTo>
                    <a:pt x="3238" y="82105"/>
                  </a:lnTo>
                  <a:lnTo>
                    <a:pt x="3238" y="80518"/>
                  </a:lnTo>
                  <a:close/>
                </a:path>
                <a:path w="152400" h="153035">
                  <a:moveTo>
                    <a:pt x="13296" y="57150"/>
                  </a:moveTo>
                  <a:lnTo>
                    <a:pt x="10058" y="60388"/>
                  </a:lnTo>
                  <a:lnTo>
                    <a:pt x="13296" y="60388"/>
                  </a:lnTo>
                  <a:lnTo>
                    <a:pt x="13296" y="57150"/>
                  </a:lnTo>
                  <a:close/>
                </a:path>
                <a:path w="152400" h="153035">
                  <a:moveTo>
                    <a:pt x="13309" y="90576"/>
                  </a:moveTo>
                  <a:lnTo>
                    <a:pt x="11722" y="90576"/>
                  </a:lnTo>
                  <a:lnTo>
                    <a:pt x="13309" y="92163"/>
                  </a:lnTo>
                  <a:lnTo>
                    <a:pt x="13309" y="90576"/>
                  </a:lnTo>
                  <a:close/>
                </a:path>
                <a:path w="152400" h="153035">
                  <a:moveTo>
                    <a:pt x="13309" y="70485"/>
                  </a:moveTo>
                  <a:lnTo>
                    <a:pt x="3263" y="70485"/>
                  </a:lnTo>
                  <a:lnTo>
                    <a:pt x="3263" y="80530"/>
                  </a:lnTo>
                  <a:lnTo>
                    <a:pt x="13309" y="80530"/>
                  </a:lnTo>
                  <a:lnTo>
                    <a:pt x="13309" y="70485"/>
                  </a:lnTo>
                  <a:close/>
                </a:path>
                <a:path w="152400" h="153035">
                  <a:moveTo>
                    <a:pt x="23342" y="100622"/>
                  </a:moveTo>
                  <a:lnTo>
                    <a:pt x="21767" y="100622"/>
                  </a:lnTo>
                  <a:lnTo>
                    <a:pt x="23342" y="102209"/>
                  </a:lnTo>
                  <a:lnTo>
                    <a:pt x="23342" y="100622"/>
                  </a:lnTo>
                  <a:close/>
                </a:path>
                <a:path w="152400" h="153035">
                  <a:moveTo>
                    <a:pt x="23355" y="60401"/>
                  </a:moveTo>
                  <a:lnTo>
                    <a:pt x="13309" y="60401"/>
                  </a:lnTo>
                  <a:lnTo>
                    <a:pt x="13309" y="70459"/>
                  </a:lnTo>
                  <a:lnTo>
                    <a:pt x="23355" y="70459"/>
                  </a:lnTo>
                  <a:lnTo>
                    <a:pt x="23355" y="60401"/>
                  </a:lnTo>
                  <a:close/>
                </a:path>
                <a:path w="152400" h="153035">
                  <a:moveTo>
                    <a:pt x="23368" y="47078"/>
                  </a:moveTo>
                  <a:lnTo>
                    <a:pt x="20129" y="50317"/>
                  </a:lnTo>
                  <a:lnTo>
                    <a:pt x="23368" y="50317"/>
                  </a:lnTo>
                  <a:lnTo>
                    <a:pt x="23368" y="47078"/>
                  </a:lnTo>
                  <a:close/>
                </a:path>
                <a:path w="152400" h="153035">
                  <a:moveTo>
                    <a:pt x="33413" y="110680"/>
                  </a:moveTo>
                  <a:lnTo>
                    <a:pt x="31826" y="110680"/>
                  </a:lnTo>
                  <a:lnTo>
                    <a:pt x="33413" y="112268"/>
                  </a:lnTo>
                  <a:lnTo>
                    <a:pt x="33413" y="110680"/>
                  </a:lnTo>
                  <a:close/>
                </a:path>
                <a:path w="152400" h="153035">
                  <a:moveTo>
                    <a:pt x="33439" y="50330"/>
                  </a:moveTo>
                  <a:lnTo>
                    <a:pt x="23380" y="50330"/>
                  </a:lnTo>
                  <a:lnTo>
                    <a:pt x="23380" y="60375"/>
                  </a:lnTo>
                  <a:lnTo>
                    <a:pt x="33439" y="60375"/>
                  </a:lnTo>
                  <a:lnTo>
                    <a:pt x="33439" y="50330"/>
                  </a:lnTo>
                  <a:close/>
                </a:path>
                <a:path w="152400" h="153035">
                  <a:moveTo>
                    <a:pt x="43446" y="100609"/>
                  </a:moveTo>
                  <a:lnTo>
                    <a:pt x="33401" y="100609"/>
                  </a:lnTo>
                  <a:lnTo>
                    <a:pt x="33401" y="90576"/>
                  </a:lnTo>
                  <a:lnTo>
                    <a:pt x="23355" y="90576"/>
                  </a:lnTo>
                  <a:lnTo>
                    <a:pt x="23355" y="80530"/>
                  </a:lnTo>
                  <a:lnTo>
                    <a:pt x="13309" y="80530"/>
                  </a:lnTo>
                  <a:lnTo>
                    <a:pt x="13309" y="90576"/>
                  </a:lnTo>
                  <a:lnTo>
                    <a:pt x="23342" y="90576"/>
                  </a:lnTo>
                  <a:lnTo>
                    <a:pt x="23342" y="100622"/>
                  </a:lnTo>
                  <a:lnTo>
                    <a:pt x="33388" y="100622"/>
                  </a:lnTo>
                  <a:lnTo>
                    <a:pt x="33388" y="110667"/>
                  </a:lnTo>
                  <a:lnTo>
                    <a:pt x="43446" y="110667"/>
                  </a:lnTo>
                  <a:lnTo>
                    <a:pt x="43446" y="100609"/>
                  </a:lnTo>
                  <a:close/>
                </a:path>
                <a:path w="152400" h="153035">
                  <a:moveTo>
                    <a:pt x="43459" y="80505"/>
                  </a:moveTo>
                  <a:lnTo>
                    <a:pt x="33426" y="80505"/>
                  </a:lnTo>
                  <a:lnTo>
                    <a:pt x="33426" y="70472"/>
                  </a:lnTo>
                  <a:lnTo>
                    <a:pt x="23368" y="70472"/>
                  </a:lnTo>
                  <a:lnTo>
                    <a:pt x="23368" y="80518"/>
                  </a:lnTo>
                  <a:lnTo>
                    <a:pt x="33413" y="80518"/>
                  </a:lnTo>
                  <a:lnTo>
                    <a:pt x="33413" y="90563"/>
                  </a:lnTo>
                  <a:lnTo>
                    <a:pt x="43459" y="90563"/>
                  </a:lnTo>
                  <a:lnTo>
                    <a:pt x="43459" y="80505"/>
                  </a:lnTo>
                  <a:close/>
                </a:path>
                <a:path w="152400" h="153035">
                  <a:moveTo>
                    <a:pt x="43484" y="26962"/>
                  </a:moveTo>
                  <a:lnTo>
                    <a:pt x="40259" y="30187"/>
                  </a:lnTo>
                  <a:lnTo>
                    <a:pt x="43484" y="30187"/>
                  </a:lnTo>
                  <a:lnTo>
                    <a:pt x="43484" y="26962"/>
                  </a:lnTo>
                  <a:close/>
                </a:path>
                <a:path w="152400" h="153035">
                  <a:moveTo>
                    <a:pt x="43497" y="40259"/>
                  </a:moveTo>
                  <a:lnTo>
                    <a:pt x="33451" y="40259"/>
                  </a:lnTo>
                  <a:lnTo>
                    <a:pt x="33451" y="50317"/>
                  </a:lnTo>
                  <a:lnTo>
                    <a:pt x="43497" y="50317"/>
                  </a:lnTo>
                  <a:lnTo>
                    <a:pt x="43497" y="40259"/>
                  </a:lnTo>
                  <a:close/>
                </a:path>
                <a:path w="152400" h="153035">
                  <a:moveTo>
                    <a:pt x="53517" y="90563"/>
                  </a:moveTo>
                  <a:lnTo>
                    <a:pt x="43472" y="90563"/>
                  </a:lnTo>
                  <a:lnTo>
                    <a:pt x="43472" y="100622"/>
                  </a:lnTo>
                  <a:lnTo>
                    <a:pt x="53517" y="100622"/>
                  </a:lnTo>
                  <a:lnTo>
                    <a:pt x="53517" y="90563"/>
                  </a:lnTo>
                  <a:close/>
                </a:path>
                <a:path w="152400" h="153035">
                  <a:moveTo>
                    <a:pt x="53543" y="70434"/>
                  </a:moveTo>
                  <a:lnTo>
                    <a:pt x="43497" y="70434"/>
                  </a:lnTo>
                  <a:lnTo>
                    <a:pt x="43497" y="60388"/>
                  </a:lnTo>
                  <a:lnTo>
                    <a:pt x="33439" y="60388"/>
                  </a:lnTo>
                  <a:lnTo>
                    <a:pt x="33439" y="70434"/>
                  </a:lnTo>
                  <a:lnTo>
                    <a:pt x="43484" y="70434"/>
                  </a:lnTo>
                  <a:lnTo>
                    <a:pt x="43484" y="80479"/>
                  </a:lnTo>
                  <a:lnTo>
                    <a:pt x="53543" y="80479"/>
                  </a:lnTo>
                  <a:lnTo>
                    <a:pt x="53543" y="70434"/>
                  </a:lnTo>
                  <a:close/>
                </a:path>
                <a:path w="152400" h="153035">
                  <a:moveTo>
                    <a:pt x="53555" y="16891"/>
                  </a:moveTo>
                  <a:lnTo>
                    <a:pt x="50304" y="20142"/>
                  </a:lnTo>
                  <a:lnTo>
                    <a:pt x="53555" y="20142"/>
                  </a:lnTo>
                  <a:lnTo>
                    <a:pt x="53555" y="16891"/>
                  </a:lnTo>
                  <a:close/>
                </a:path>
                <a:path w="152400" h="153035">
                  <a:moveTo>
                    <a:pt x="63563" y="120751"/>
                  </a:moveTo>
                  <a:lnTo>
                    <a:pt x="53530" y="120751"/>
                  </a:lnTo>
                  <a:lnTo>
                    <a:pt x="53530" y="110705"/>
                  </a:lnTo>
                  <a:lnTo>
                    <a:pt x="43472" y="110705"/>
                  </a:lnTo>
                  <a:lnTo>
                    <a:pt x="43472" y="120738"/>
                  </a:lnTo>
                  <a:lnTo>
                    <a:pt x="41884" y="120738"/>
                  </a:lnTo>
                  <a:lnTo>
                    <a:pt x="43472" y="122326"/>
                  </a:lnTo>
                  <a:lnTo>
                    <a:pt x="43472" y="120764"/>
                  </a:lnTo>
                  <a:lnTo>
                    <a:pt x="53517" y="120764"/>
                  </a:lnTo>
                  <a:lnTo>
                    <a:pt x="53517" y="130797"/>
                  </a:lnTo>
                  <a:lnTo>
                    <a:pt x="51930" y="130797"/>
                  </a:lnTo>
                  <a:lnTo>
                    <a:pt x="53530" y="132384"/>
                  </a:lnTo>
                  <a:lnTo>
                    <a:pt x="53530" y="130797"/>
                  </a:lnTo>
                  <a:lnTo>
                    <a:pt x="63563" y="130797"/>
                  </a:lnTo>
                  <a:lnTo>
                    <a:pt x="63563" y="120751"/>
                  </a:lnTo>
                  <a:close/>
                </a:path>
                <a:path w="152400" h="153035">
                  <a:moveTo>
                    <a:pt x="63588" y="100634"/>
                  </a:moveTo>
                  <a:lnTo>
                    <a:pt x="53530" y="100634"/>
                  </a:lnTo>
                  <a:lnTo>
                    <a:pt x="53530" y="110680"/>
                  </a:lnTo>
                  <a:lnTo>
                    <a:pt x="63588" y="110680"/>
                  </a:lnTo>
                  <a:lnTo>
                    <a:pt x="63588" y="100634"/>
                  </a:lnTo>
                  <a:close/>
                </a:path>
                <a:path w="152400" h="153035">
                  <a:moveTo>
                    <a:pt x="63601" y="80492"/>
                  </a:moveTo>
                  <a:lnTo>
                    <a:pt x="53543" y="80492"/>
                  </a:lnTo>
                  <a:lnTo>
                    <a:pt x="53543" y="90538"/>
                  </a:lnTo>
                  <a:lnTo>
                    <a:pt x="63601" y="90538"/>
                  </a:lnTo>
                  <a:lnTo>
                    <a:pt x="63601" y="80492"/>
                  </a:lnTo>
                  <a:close/>
                </a:path>
                <a:path w="152400" h="153035">
                  <a:moveTo>
                    <a:pt x="63601" y="60363"/>
                  </a:moveTo>
                  <a:lnTo>
                    <a:pt x="53555" y="60363"/>
                  </a:lnTo>
                  <a:lnTo>
                    <a:pt x="53555" y="70421"/>
                  </a:lnTo>
                  <a:lnTo>
                    <a:pt x="63601" y="70421"/>
                  </a:lnTo>
                  <a:lnTo>
                    <a:pt x="63601" y="60363"/>
                  </a:lnTo>
                  <a:close/>
                </a:path>
                <a:path w="152400" h="153035">
                  <a:moveTo>
                    <a:pt x="63614" y="20142"/>
                  </a:moveTo>
                  <a:lnTo>
                    <a:pt x="53555" y="20142"/>
                  </a:lnTo>
                  <a:lnTo>
                    <a:pt x="53555" y="30200"/>
                  </a:lnTo>
                  <a:lnTo>
                    <a:pt x="63614" y="30200"/>
                  </a:lnTo>
                  <a:lnTo>
                    <a:pt x="63614" y="20142"/>
                  </a:lnTo>
                  <a:close/>
                </a:path>
                <a:path w="152400" h="153035">
                  <a:moveTo>
                    <a:pt x="63627" y="6819"/>
                  </a:moveTo>
                  <a:lnTo>
                    <a:pt x="60388" y="10058"/>
                  </a:lnTo>
                  <a:lnTo>
                    <a:pt x="63627" y="10058"/>
                  </a:lnTo>
                  <a:lnTo>
                    <a:pt x="63627" y="6819"/>
                  </a:lnTo>
                  <a:close/>
                </a:path>
                <a:path w="152400" h="153035">
                  <a:moveTo>
                    <a:pt x="73634" y="110680"/>
                  </a:moveTo>
                  <a:lnTo>
                    <a:pt x="63588" y="110680"/>
                  </a:lnTo>
                  <a:lnTo>
                    <a:pt x="63588" y="120738"/>
                  </a:lnTo>
                  <a:lnTo>
                    <a:pt x="73634" y="120738"/>
                  </a:lnTo>
                  <a:lnTo>
                    <a:pt x="73634" y="110680"/>
                  </a:lnTo>
                  <a:close/>
                </a:path>
                <a:path w="152400" h="153035">
                  <a:moveTo>
                    <a:pt x="73660" y="90551"/>
                  </a:moveTo>
                  <a:lnTo>
                    <a:pt x="63614" y="90551"/>
                  </a:lnTo>
                  <a:lnTo>
                    <a:pt x="63614" y="100609"/>
                  </a:lnTo>
                  <a:lnTo>
                    <a:pt x="73660" y="100609"/>
                  </a:lnTo>
                  <a:lnTo>
                    <a:pt x="73660" y="90551"/>
                  </a:lnTo>
                  <a:close/>
                </a:path>
                <a:path w="152400" h="153035">
                  <a:moveTo>
                    <a:pt x="73685" y="150964"/>
                  </a:moveTo>
                  <a:lnTo>
                    <a:pt x="72097" y="150964"/>
                  </a:lnTo>
                  <a:lnTo>
                    <a:pt x="73685" y="152565"/>
                  </a:lnTo>
                  <a:lnTo>
                    <a:pt x="73685" y="150964"/>
                  </a:lnTo>
                  <a:close/>
                </a:path>
                <a:path w="152400" h="153035">
                  <a:moveTo>
                    <a:pt x="73685" y="10071"/>
                  </a:moveTo>
                  <a:lnTo>
                    <a:pt x="63639" y="10071"/>
                  </a:lnTo>
                  <a:lnTo>
                    <a:pt x="63639" y="20116"/>
                  </a:lnTo>
                  <a:lnTo>
                    <a:pt x="73685" y="20116"/>
                  </a:lnTo>
                  <a:lnTo>
                    <a:pt x="73685" y="10071"/>
                  </a:lnTo>
                  <a:close/>
                </a:path>
                <a:path w="152400" h="153035">
                  <a:moveTo>
                    <a:pt x="83693" y="60363"/>
                  </a:moveTo>
                  <a:lnTo>
                    <a:pt x="73660" y="60363"/>
                  </a:lnTo>
                  <a:lnTo>
                    <a:pt x="73660" y="50317"/>
                  </a:lnTo>
                  <a:lnTo>
                    <a:pt x="63614" y="50317"/>
                  </a:lnTo>
                  <a:lnTo>
                    <a:pt x="63614" y="40271"/>
                  </a:lnTo>
                  <a:lnTo>
                    <a:pt x="53568" y="40271"/>
                  </a:lnTo>
                  <a:lnTo>
                    <a:pt x="53568" y="30226"/>
                  </a:lnTo>
                  <a:lnTo>
                    <a:pt x="43510" y="30226"/>
                  </a:lnTo>
                  <a:lnTo>
                    <a:pt x="43510" y="40284"/>
                  </a:lnTo>
                  <a:lnTo>
                    <a:pt x="53555" y="40284"/>
                  </a:lnTo>
                  <a:lnTo>
                    <a:pt x="53555" y="50317"/>
                  </a:lnTo>
                  <a:lnTo>
                    <a:pt x="63601" y="50317"/>
                  </a:lnTo>
                  <a:lnTo>
                    <a:pt x="63601" y="60363"/>
                  </a:lnTo>
                  <a:lnTo>
                    <a:pt x="73647" y="60363"/>
                  </a:lnTo>
                  <a:lnTo>
                    <a:pt x="73647" y="70408"/>
                  </a:lnTo>
                  <a:lnTo>
                    <a:pt x="83693" y="70408"/>
                  </a:lnTo>
                  <a:lnTo>
                    <a:pt x="83693" y="60363"/>
                  </a:lnTo>
                  <a:close/>
                </a:path>
                <a:path w="152400" h="153035">
                  <a:moveTo>
                    <a:pt x="83718" y="100609"/>
                  </a:moveTo>
                  <a:lnTo>
                    <a:pt x="73672" y="100609"/>
                  </a:lnTo>
                  <a:lnTo>
                    <a:pt x="73672" y="110667"/>
                  </a:lnTo>
                  <a:lnTo>
                    <a:pt x="83718" y="110667"/>
                  </a:lnTo>
                  <a:lnTo>
                    <a:pt x="83718" y="100609"/>
                  </a:lnTo>
                  <a:close/>
                </a:path>
                <a:path w="152400" h="153035">
                  <a:moveTo>
                    <a:pt x="83718" y="80492"/>
                  </a:moveTo>
                  <a:lnTo>
                    <a:pt x="73672" y="80492"/>
                  </a:lnTo>
                  <a:lnTo>
                    <a:pt x="73672" y="90538"/>
                  </a:lnTo>
                  <a:lnTo>
                    <a:pt x="83718" y="90538"/>
                  </a:lnTo>
                  <a:lnTo>
                    <a:pt x="83718" y="80492"/>
                  </a:lnTo>
                  <a:close/>
                </a:path>
                <a:path w="152400" h="153035">
                  <a:moveTo>
                    <a:pt x="83718" y="40246"/>
                  </a:moveTo>
                  <a:lnTo>
                    <a:pt x="73672" y="40246"/>
                  </a:lnTo>
                  <a:lnTo>
                    <a:pt x="73672" y="30200"/>
                  </a:lnTo>
                  <a:lnTo>
                    <a:pt x="63627" y="30200"/>
                  </a:lnTo>
                  <a:lnTo>
                    <a:pt x="63627" y="40259"/>
                  </a:lnTo>
                  <a:lnTo>
                    <a:pt x="73672" y="40259"/>
                  </a:lnTo>
                  <a:lnTo>
                    <a:pt x="73672" y="50304"/>
                  </a:lnTo>
                  <a:lnTo>
                    <a:pt x="83718" y="50304"/>
                  </a:lnTo>
                  <a:lnTo>
                    <a:pt x="83718" y="40246"/>
                  </a:lnTo>
                  <a:close/>
                </a:path>
                <a:path w="152400" h="153035">
                  <a:moveTo>
                    <a:pt x="83743" y="140919"/>
                  </a:moveTo>
                  <a:lnTo>
                    <a:pt x="73698" y="140919"/>
                  </a:lnTo>
                  <a:lnTo>
                    <a:pt x="73698" y="130873"/>
                  </a:lnTo>
                  <a:lnTo>
                    <a:pt x="63639" y="130873"/>
                  </a:lnTo>
                  <a:lnTo>
                    <a:pt x="63639" y="140906"/>
                  </a:lnTo>
                  <a:lnTo>
                    <a:pt x="62052" y="140906"/>
                  </a:lnTo>
                  <a:lnTo>
                    <a:pt x="63639" y="142506"/>
                  </a:lnTo>
                  <a:lnTo>
                    <a:pt x="63639" y="140919"/>
                  </a:lnTo>
                  <a:lnTo>
                    <a:pt x="73685" y="140919"/>
                  </a:lnTo>
                  <a:lnTo>
                    <a:pt x="73685" y="150964"/>
                  </a:lnTo>
                  <a:lnTo>
                    <a:pt x="76098" y="150964"/>
                  </a:lnTo>
                  <a:lnTo>
                    <a:pt x="83743" y="143319"/>
                  </a:lnTo>
                  <a:lnTo>
                    <a:pt x="83743" y="140919"/>
                  </a:lnTo>
                  <a:close/>
                </a:path>
                <a:path w="152400" h="153035">
                  <a:moveTo>
                    <a:pt x="83756" y="120802"/>
                  </a:moveTo>
                  <a:lnTo>
                    <a:pt x="73698" y="120802"/>
                  </a:lnTo>
                  <a:lnTo>
                    <a:pt x="73698" y="130848"/>
                  </a:lnTo>
                  <a:lnTo>
                    <a:pt x="83756" y="130848"/>
                  </a:lnTo>
                  <a:lnTo>
                    <a:pt x="83756" y="120802"/>
                  </a:lnTo>
                  <a:close/>
                </a:path>
                <a:path w="152400" h="153035">
                  <a:moveTo>
                    <a:pt x="83756" y="6007"/>
                  </a:moveTo>
                  <a:lnTo>
                    <a:pt x="77762" y="0"/>
                  </a:lnTo>
                  <a:lnTo>
                    <a:pt x="73698" y="0"/>
                  </a:lnTo>
                  <a:lnTo>
                    <a:pt x="73698" y="10058"/>
                  </a:lnTo>
                  <a:lnTo>
                    <a:pt x="83756" y="10058"/>
                  </a:lnTo>
                  <a:lnTo>
                    <a:pt x="83756" y="6007"/>
                  </a:lnTo>
                  <a:close/>
                </a:path>
                <a:path w="152400" h="153035">
                  <a:moveTo>
                    <a:pt x="93802" y="30175"/>
                  </a:moveTo>
                  <a:lnTo>
                    <a:pt x="83756" y="30175"/>
                  </a:lnTo>
                  <a:lnTo>
                    <a:pt x="83756" y="20129"/>
                  </a:lnTo>
                  <a:lnTo>
                    <a:pt x="73698" y="20129"/>
                  </a:lnTo>
                  <a:lnTo>
                    <a:pt x="73698" y="30175"/>
                  </a:lnTo>
                  <a:lnTo>
                    <a:pt x="83743" y="30175"/>
                  </a:lnTo>
                  <a:lnTo>
                    <a:pt x="83743" y="40220"/>
                  </a:lnTo>
                  <a:lnTo>
                    <a:pt x="93802" y="40220"/>
                  </a:lnTo>
                  <a:lnTo>
                    <a:pt x="93802" y="30175"/>
                  </a:lnTo>
                  <a:close/>
                </a:path>
                <a:path w="152400" h="153035">
                  <a:moveTo>
                    <a:pt x="93814" y="130848"/>
                  </a:moveTo>
                  <a:lnTo>
                    <a:pt x="83769" y="130848"/>
                  </a:lnTo>
                  <a:lnTo>
                    <a:pt x="83769" y="140906"/>
                  </a:lnTo>
                  <a:lnTo>
                    <a:pt x="86156" y="140906"/>
                  </a:lnTo>
                  <a:lnTo>
                    <a:pt x="93814" y="133248"/>
                  </a:lnTo>
                  <a:lnTo>
                    <a:pt x="93814" y="130848"/>
                  </a:lnTo>
                  <a:close/>
                </a:path>
                <a:path w="152400" h="153035">
                  <a:moveTo>
                    <a:pt x="93827" y="110718"/>
                  </a:moveTo>
                  <a:lnTo>
                    <a:pt x="83769" y="110718"/>
                  </a:lnTo>
                  <a:lnTo>
                    <a:pt x="83769" y="120764"/>
                  </a:lnTo>
                  <a:lnTo>
                    <a:pt x="93827" y="120764"/>
                  </a:lnTo>
                  <a:lnTo>
                    <a:pt x="93827" y="110718"/>
                  </a:lnTo>
                  <a:close/>
                </a:path>
                <a:path w="152400" h="153035">
                  <a:moveTo>
                    <a:pt x="103822" y="80479"/>
                  </a:moveTo>
                  <a:lnTo>
                    <a:pt x="93789" y="80479"/>
                  </a:lnTo>
                  <a:lnTo>
                    <a:pt x="93789" y="70446"/>
                  </a:lnTo>
                  <a:lnTo>
                    <a:pt x="83731" y="70446"/>
                  </a:lnTo>
                  <a:lnTo>
                    <a:pt x="83731" y="80492"/>
                  </a:lnTo>
                  <a:lnTo>
                    <a:pt x="93776" y="80492"/>
                  </a:lnTo>
                  <a:lnTo>
                    <a:pt x="93776" y="90538"/>
                  </a:lnTo>
                  <a:lnTo>
                    <a:pt x="103822" y="90538"/>
                  </a:lnTo>
                  <a:lnTo>
                    <a:pt x="103822" y="80479"/>
                  </a:lnTo>
                  <a:close/>
                </a:path>
                <a:path w="152400" h="153035">
                  <a:moveTo>
                    <a:pt x="103835" y="60375"/>
                  </a:moveTo>
                  <a:lnTo>
                    <a:pt x="93789" y="60375"/>
                  </a:lnTo>
                  <a:lnTo>
                    <a:pt x="93789" y="70421"/>
                  </a:lnTo>
                  <a:lnTo>
                    <a:pt x="103835" y="70421"/>
                  </a:lnTo>
                  <a:lnTo>
                    <a:pt x="103835" y="60375"/>
                  </a:lnTo>
                  <a:close/>
                </a:path>
                <a:path w="152400" h="153035">
                  <a:moveTo>
                    <a:pt x="103860" y="40233"/>
                  </a:moveTo>
                  <a:lnTo>
                    <a:pt x="93802" y="40233"/>
                  </a:lnTo>
                  <a:lnTo>
                    <a:pt x="93802" y="50292"/>
                  </a:lnTo>
                  <a:lnTo>
                    <a:pt x="103860" y="50292"/>
                  </a:lnTo>
                  <a:lnTo>
                    <a:pt x="103860" y="40233"/>
                  </a:lnTo>
                  <a:close/>
                </a:path>
                <a:path w="152400" h="153035">
                  <a:moveTo>
                    <a:pt x="103860" y="26111"/>
                  </a:moveTo>
                  <a:lnTo>
                    <a:pt x="97866" y="20116"/>
                  </a:lnTo>
                  <a:lnTo>
                    <a:pt x="93802" y="20116"/>
                  </a:lnTo>
                  <a:lnTo>
                    <a:pt x="93802" y="30162"/>
                  </a:lnTo>
                  <a:lnTo>
                    <a:pt x="103860" y="30162"/>
                  </a:lnTo>
                  <a:lnTo>
                    <a:pt x="103860" y="26111"/>
                  </a:lnTo>
                  <a:close/>
                </a:path>
                <a:path w="152400" h="153035">
                  <a:moveTo>
                    <a:pt x="103886" y="120777"/>
                  </a:moveTo>
                  <a:lnTo>
                    <a:pt x="93840" y="120777"/>
                  </a:lnTo>
                  <a:lnTo>
                    <a:pt x="93840" y="130835"/>
                  </a:lnTo>
                  <a:lnTo>
                    <a:pt x="96227" y="130835"/>
                  </a:lnTo>
                  <a:lnTo>
                    <a:pt x="103886" y="123177"/>
                  </a:lnTo>
                  <a:lnTo>
                    <a:pt x="103886" y="120777"/>
                  </a:lnTo>
                  <a:close/>
                </a:path>
                <a:path w="152400" h="153035">
                  <a:moveTo>
                    <a:pt x="103898" y="100660"/>
                  </a:moveTo>
                  <a:lnTo>
                    <a:pt x="93840" y="100660"/>
                  </a:lnTo>
                  <a:lnTo>
                    <a:pt x="93840" y="110705"/>
                  </a:lnTo>
                  <a:lnTo>
                    <a:pt x="103898" y="110705"/>
                  </a:lnTo>
                  <a:lnTo>
                    <a:pt x="103898" y="100660"/>
                  </a:lnTo>
                  <a:close/>
                </a:path>
                <a:path w="152400" h="153035">
                  <a:moveTo>
                    <a:pt x="113906" y="70434"/>
                  </a:moveTo>
                  <a:lnTo>
                    <a:pt x="103847" y="70434"/>
                  </a:lnTo>
                  <a:lnTo>
                    <a:pt x="103847" y="80479"/>
                  </a:lnTo>
                  <a:lnTo>
                    <a:pt x="113906" y="80479"/>
                  </a:lnTo>
                  <a:lnTo>
                    <a:pt x="113906" y="70434"/>
                  </a:lnTo>
                  <a:close/>
                </a:path>
                <a:path w="152400" h="153035">
                  <a:moveTo>
                    <a:pt x="113919" y="50292"/>
                  </a:moveTo>
                  <a:lnTo>
                    <a:pt x="103873" y="50292"/>
                  </a:lnTo>
                  <a:lnTo>
                    <a:pt x="103873" y="60337"/>
                  </a:lnTo>
                  <a:lnTo>
                    <a:pt x="113919" y="60337"/>
                  </a:lnTo>
                  <a:lnTo>
                    <a:pt x="113919" y="50292"/>
                  </a:lnTo>
                  <a:close/>
                </a:path>
                <a:path w="152400" h="153035">
                  <a:moveTo>
                    <a:pt x="113957" y="110718"/>
                  </a:moveTo>
                  <a:lnTo>
                    <a:pt x="103898" y="110718"/>
                  </a:lnTo>
                  <a:lnTo>
                    <a:pt x="103898" y="120764"/>
                  </a:lnTo>
                  <a:lnTo>
                    <a:pt x="106299" y="120764"/>
                  </a:lnTo>
                  <a:lnTo>
                    <a:pt x="113957" y="113106"/>
                  </a:lnTo>
                  <a:lnTo>
                    <a:pt x="113957" y="110718"/>
                  </a:lnTo>
                  <a:close/>
                </a:path>
                <a:path w="152400" h="153035">
                  <a:moveTo>
                    <a:pt x="123977" y="60350"/>
                  </a:moveTo>
                  <a:lnTo>
                    <a:pt x="113931" y="60350"/>
                  </a:lnTo>
                  <a:lnTo>
                    <a:pt x="113931" y="70408"/>
                  </a:lnTo>
                  <a:lnTo>
                    <a:pt x="123977" y="70408"/>
                  </a:lnTo>
                  <a:lnTo>
                    <a:pt x="123977" y="60350"/>
                  </a:lnTo>
                  <a:close/>
                </a:path>
                <a:path w="152400" h="153035">
                  <a:moveTo>
                    <a:pt x="123977" y="46228"/>
                  </a:moveTo>
                  <a:lnTo>
                    <a:pt x="117983" y="40233"/>
                  </a:lnTo>
                  <a:lnTo>
                    <a:pt x="113931" y="40233"/>
                  </a:lnTo>
                  <a:lnTo>
                    <a:pt x="113931" y="50279"/>
                  </a:lnTo>
                  <a:lnTo>
                    <a:pt x="123977" y="50279"/>
                  </a:lnTo>
                  <a:lnTo>
                    <a:pt x="123977" y="46228"/>
                  </a:lnTo>
                  <a:close/>
                </a:path>
                <a:path w="152400" h="153035">
                  <a:moveTo>
                    <a:pt x="123990" y="100660"/>
                  </a:moveTo>
                  <a:lnTo>
                    <a:pt x="113957" y="100660"/>
                  </a:lnTo>
                  <a:lnTo>
                    <a:pt x="113957" y="90614"/>
                  </a:lnTo>
                  <a:lnTo>
                    <a:pt x="103898" y="90614"/>
                  </a:lnTo>
                  <a:lnTo>
                    <a:pt x="103898" y="100660"/>
                  </a:lnTo>
                  <a:lnTo>
                    <a:pt x="113944" y="100660"/>
                  </a:lnTo>
                  <a:lnTo>
                    <a:pt x="113944" y="110705"/>
                  </a:lnTo>
                  <a:lnTo>
                    <a:pt x="116357" y="110705"/>
                  </a:lnTo>
                  <a:lnTo>
                    <a:pt x="123990" y="103060"/>
                  </a:lnTo>
                  <a:lnTo>
                    <a:pt x="123990" y="100660"/>
                  </a:lnTo>
                  <a:close/>
                </a:path>
                <a:path w="152400" h="153035">
                  <a:moveTo>
                    <a:pt x="124002" y="80543"/>
                  </a:moveTo>
                  <a:lnTo>
                    <a:pt x="113957" y="80543"/>
                  </a:lnTo>
                  <a:lnTo>
                    <a:pt x="113957" y="90589"/>
                  </a:lnTo>
                  <a:lnTo>
                    <a:pt x="124002" y="90589"/>
                  </a:lnTo>
                  <a:lnTo>
                    <a:pt x="124002" y="80543"/>
                  </a:lnTo>
                  <a:close/>
                </a:path>
                <a:path w="152400" h="153035">
                  <a:moveTo>
                    <a:pt x="134073" y="90601"/>
                  </a:moveTo>
                  <a:lnTo>
                    <a:pt x="124015" y="90601"/>
                  </a:lnTo>
                  <a:lnTo>
                    <a:pt x="124015" y="100647"/>
                  </a:lnTo>
                  <a:lnTo>
                    <a:pt x="126403" y="100647"/>
                  </a:lnTo>
                  <a:lnTo>
                    <a:pt x="134073" y="92989"/>
                  </a:lnTo>
                  <a:lnTo>
                    <a:pt x="134073" y="90601"/>
                  </a:lnTo>
                  <a:close/>
                </a:path>
                <a:path w="152400" h="153035">
                  <a:moveTo>
                    <a:pt x="134086" y="70472"/>
                  </a:moveTo>
                  <a:lnTo>
                    <a:pt x="124040" y="70472"/>
                  </a:lnTo>
                  <a:lnTo>
                    <a:pt x="124040" y="80518"/>
                  </a:lnTo>
                  <a:lnTo>
                    <a:pt x="134086" y="80518"/>
                  </a:lnTo>
                  <a:lnTo>
                    <a:pt x="134086" y="70472"/>
                  </a:lnTo>
                  <a:close/>
                </a:path>
                <a:path w="152400" h="153035">
                  <a:moveTo>
                    <a:pt x="144145" y="80518"/>
                  </a:moveTo>
                  <a:lnTo>
                    <a:pt x="134099" y="80518"/>
                  </a:lnTo>
                  <a:lnTo>
                    <a:pt x="134099" y="90576"/>
                  </a:lnTo>
                  <a:lnTo>
                    <a:pt x="136486" y="90576"/>
                  </a:lnTo>
                  <a:lnTo>
                    <a:pt x="144145" y="82918"/>
                  </a:lnTo>
                  <a:lnTo>
                    <a:pt x="144145" y="80518"/>
                  </a:lnTo>
                  <a:close/>
                </a:path>
                <a:path w="152400" h="153035">
                  <a:moveTo>
                    <a:pt x="144145" y="66408"/>
                  </a:moveTo>
                  <a:lnTo>
                    <a:pt x="138150" y="60401"/>
                  </a:lnTo>
                  <a:lnTo>
                    <a:pt x="134099" y="60401"/>
                  </a:lnTo>
                  <a:lnTo>
                    <a:pt x="134099" y="70446"/>
                  </a:lnTo>
                  <a:lnTo>
                    <a:pt x="144145" y="70446"/>
                  </a:lnTo>
                  <a:lnTo>
                    <a:pt x="144145" y="66408"/>
                  </a:lnTo>
                  <a:close/>
                </a:path>
                <a:path w="152400" h="153035">
                  <a:moveTo>
                    <a:pt x="152400" y="74650"/>
                  </a:moveTo>
                  <a:lnTo>
                    <a:pt x="148209" y="70459"/>
                  </a:lnTo>
                  <a:lnTo>
                    <a:pt x="144157" y="70459"/>
                  </a:lnTo>
                  <a:lnTo>
                    <a:pt x="144157" y="80505"/>
                  </a:lnTo>
                  <a:lnTo>
                    <a:pt x="146545" y="80505"/>
                  </a:lnTo>
                  <a:lnTo>
                    <a:pt x="152400" y="74650"/>
                  </a:lnTo>
                  <a:close/>
                </a:path>
              </a:pathLst>
            </a:custGeom>
            <a:solidFill>
              <a:srgbClr val="000000"/>
            </a:solidFill>
          </p:spPr>
          <p:txBody>
            <a:bodyPr wrap="square" lIns="0" tIns="0" rIns="0" bIns="0" rtlCol="0"/>
            <a:lstStyle/>
            <a:p>
              <a:endParaRPr/>
            </a:p>
          </p:txBody>
        </p:sp>
        <p:sp>
          <p:nvSpPr>
            <p:cNvPr id="28" name="object 113">
              <a:extLst>
                <a:ext uri="{FF2B5EF4-FFF2-40B4-BE49-F238E27FC236}">
                  <a16:creationId xmlns:a16="http://schemas.microsoft.com/office/drawing/2014/main" id="{6275BFD1-9221-D80F-82EA-5A73102098BE}"/>
                </a:ext>
              </a:extLst>
            </p:cNvPr>
            <p:cNvSpPr/>
            <p:nvPr/>
          </p:nvSpPr>
          <p:spPr>
            <a:xfrm>
              <a:off x="2976295" y="1980862"/>
              <a:ext cx="104139" cy="104139"/>
            </a:xfrm>
            <a:custGeom>
              <a:avLst/>
              <a:gdLst/>
              <a:ahLst/>
              <a:cxnLst/>
              <a:rect l="l" t="t" r="r" b="b"/>
              <a:pathLst>
                <a:path w="104139" h="104139">
                  <a:moveTo>
                    <a:pt x="3238" y="40259"/>
                  </a:moveTo>
                  <a:lnTo>
                    <a:pt x="0" y="43510"/>
                  </a:lnTo>
                  <a:lnTo>
                    <a:pt x="3238" y="43510"/>
                  </a:lnTo>
                  <a:lnTo>
                    <a:pt x="3238" y="40259"/>
                  </a:lnTo>
                  <a:close/>
                </a:path>
                <a:path w="104139" h="104139">
                  <a:moveTo>
                    <a:pt x="23317" y="93814"/>
                  </a:moveTo>
                  <a:lnTo>
                    <a:pt x="13271" y="93814"/>
                  </a:lnTo>
                  <a:lnTo>
                    <a:pt x="13271" y="103873"/>
                  </a:lnTo>
                  <a:lnTo>
                    <a:pt x="23317" y="103873"/>
                  </a:lnTo>
                  <a:lnTo>
                    <a:pt x="23317" y="93814"/>
                  </a:lnTo>
                  <a:close/>
                </a:path>
                <a:path w="104139" h="104139">
                  <a:moveTo>
                    <a:pt x="23355" y="53568"/>
                  </a:moveTo>
                  <a:lnTo>
                    <a:pt x="13309" y="53568"/>
                  </a:lnTo>
                  <a:lnTo>
                    <a:pt x="13309" y="63627"/>
                  </a:lnTo>
                  <a:lnTo>
                    <a:pt x="23355" y="63627"/>
                  </a:lnTo>
                  <a:lnTo>
                    <a:pt x="23355" y="53568"/>
                  </a:lnTo>
                  <a:close/>
                </a:path>
                <a:path w="104139" h="104139">
                  <a:moveTo>
                    <a:pt x="43459" y="73672"/>
                  </a:moveTo>
                  <a:lnTo>
                    <a:pt x="33413" y="73672"/>
                  </a:lnTo>
                  <a:lnTo>
                    <a:pt x="33413" y="83731"/>
                  </a:lnTo>
                  <a:lnTo>
                    <a:pt x="43459" y="83731"/>
                  </a:lnTo>
                  <a:lnTo>
                    <a:pt x="43459" y="73672"/>
                  </a:lnTo>
                  <a:close/>
                </a:path>
                <a:path w="104139" h="104139">
                  <a:moveTo>
                    <a:pt x="43497" y="0"/>
                  </a:moveTo>
                  <a:lnTo>
                    <a:pt x="40246" y="3251"/>
                  </a:lnTo>
                  <a:lnTo>
                    <a:pt x="43497" y="3251"/>
                  </a:lnTo>
                  <a:lnTo>
                    <a:pt x="43497" y="0"/>
                  </a:lnTo>
                  <a:close/>
                </a:path>
                <a:path w="104139" h="104139">
                  <a:moveTo>
                    <a:pt x="63576" y="53568"/>
                  </a:moveTo>
                  <a:lnTo>
                    <a:pt x="53530" y="53568"/>
                  </a:lnTo>
                  <a:lnTo>
                    <a:pt x="53530" y="63614"/>
                  </a:lnTo>
                  <a:lnTo>
                    <a:pt x="63576" y="63614"/>
                  </a:lnTo>
                  <a:lnTo>
                    <a:pt x="63576" y="53568"/>
                  </a:lnTo>
                  <a:close/>
                </a:path>
                <a:path w="104139" h="104139">
                  <a:moveTo>
                    <a:pt x="63588" y="93802"/>
                  </a:moveTo>
                  <a:lnTo>
                    <a:pt x="53530" y="93802"/>
                  </a:lnTo>
                  <a:lnTo>
                    <a:pt x="53530" y="103847"/>
                  </a:lnTo>
                  <a:lnTo>
                    <a:pt x="63588" y="103847"/>
                  </a:lnTo>
                  <a:lnTo>
                    <a:pt x="63588" y="93802"/>
                  </a:lnTo>
                  <a:close/>
                </a:path>
                <a:path w="104139" h="104139">
                  <a:moveTo>
                    <a:pt x="63614" y="19316"/>
                  </a:moveTo>
                  <a:lnTo>
                    <a:pt x="57619" y="13309"/>
                  </a:lnTo>
                  <a:lnTo>
                    <a:pt x="53568" y="13309"/>
                  </a:lnTo>
                  <a:lnTo>
                    <a:pt x="53568" y="23368"/>
                  </a:lnTo>
                  <a:lnTo>
                    <a:pt x="63614" y="23368"/>
                  </a:lnTo>
                  <a:lnTo>
                    <a:pt x="63614" y="19316"/>
                  </a:lnTo>
                  <a:close/>
                </a:path>
                <a:path w="104139" h="104139">
                  <a:moveTo>
                    <a:pt x="83718" y="39420"/>
                  </a:moveTo>
                  <a:lnTo>
                    <a:pt x="77724" y="33426"/>
                  </a:lnTo>
                  <a:lnTo>
                    <a:pt x="73672" y="33426"/>
                  </a:lnTo>
                  <a:lnTo>
                    <a:pt x="73672" y="43472"/>
                  </a:lnTo>
                  <a:lnTo>
                    <a:pt x="83718" y="43472"/>
                  </a:lnTo>
                  <a:lnTo>
                    <a:pt x="83718" y="39420"/>
                  </a:lnTo>
                  <a:close/>
                </a:path>
                <a:path w="104139" h="104139">
                  <a:moveTo>
                    <a:pt x="103847" y="59550"/>
                  </a:moveTo>
                  <a:lnTo>
                    <a:pt x="97840" y="53543"/>
                  </a:lnTo>
                  <a:lnTo>
                    <a:pt x="93789" y="53543"/>
                  </a:lnTo>
                  <a:lnTo>
                    <a:pt x="93789" y="63588"/>
                  </a:lnTo>
                  <a:lnTo>
                    <a:pt x="103847" y="63588"/>
                  </a:lnTo>
                  <a:lnTo>
                    <a:pt x="103847" y="59550"/>
                  </a:lnTo>
                  <a:close/>
                </a:path>
              </a:pathLst>
            </a:custGeom>
            <a:solidFill>
              <a:srgbClr val="000000"/>
            </a:solidFill>
          </p:spPr>
          <p:txBody>
            <a:bodyPr wrap="square" lIns="0" tIns="0" rIns="0" bIns="0" rtlCol="0"/>
            <a:lstStyle/>
            <a:p>
              <a:endParaRPr/>
            </a:p>
          </p:txBody>
        </p:sp>
        <p:sp>
          <p:nvSpPr>
            <p:cNvPr id="29" name="object 114">
              <a:extLst>
                <a:ext uri="{FF2B5EF4-FFF2-40B4-BE49-F238E27FC236}">
                  <a16:creationId xmlns:a16="http://schemas.microsoft.com/office/drawing/2014/main" id="{048F7831-308C-7C3E-5CDD-D531BBA054E8}"/>
                </a:ext>
              </a:extLst>
            </p:cNvPr>
            <p:cNvSpPr/>
            <p:nvPr/>
          </p:nvSpPr>
          <p:spPr>
            <a:xfrm>
              <a:off x="2785275" y="2058777"/>
              <a:ext cx="469900" cy="548640"/>
            </a:xfrm>
            <a:custGeom>
              <a:avLst/>
              <a:gdLst/>
              <a:ahLst/>
              <a:cxnLst/>
              <a:rect l="l" t="t" r="r" b="b"/>
              <a:pathLst>
                <a:path w="469900" h="548639">
                  <a:moveTo>
                    <a:pt x="156616" y="469823"/>
                  </a:moveTo>
                  <a:lnTo>
                    <a:pt x="78308" y="391528"/>
                  </a:lnTo>
                  <a:lnTo>
                    <a:pt x="0" y="469823"/>
                  </a:lnTo>
                  <a:lnTo>
                    <a:pt x="78308" y="548144"/>
                  </a:lnTo>
                  <a:lnTo>
                    <a:pt x="156616" y="469823"/>
                  </a:lnTo>
                  <a:close/>
                </a:path>
                <a:path w="469900" h="548639">
                  <a:moveTo>
                    <a:pt x="391528" y="78295"/>
                  </a:moveTo>
                  <a:lnTo>
                    <a:pt x="313232" y="0"/>
                  </a:lnTo>
                  <a:lnTo>
                    <a:pt x="234924" y="78295"/>
                  </a:lnTo>
                  <a:lnTo>
                    <a:pt x="313232" y="156603"/>
                  </a:lnTo>
                  <a:lnTo>
                    <a:pt x="391528" y="78295"/>
                  </a:lnTo>
                  <a:close/>
                </a:path>
                <a:path w="469900" h="548639">
                  <a:moveTo>
                    <a:pt x="469836" y="156603"/>
                  </a:moveTo>
                  <a:lnTo>
                    <a:pt x="391528" y="78308"/>
                  </a:lnTo>
                  <a:lnTo>
                    <a:pt x="313232" y="156603"/>
                  </a:lnTo>
                  <a:lnTo>
                    <a:pt x="391528" y="234911"/>
                  </a:lnTo>
                  <a:lnTo>
                    <a:pt x="469836" y="156603"/>
                  </a:lnTo>
                  <a:close/>
                </a:path>
              </a:pathLst>
            </a:custGeom>
            <a:solidFill>
              <a:srgbClr val="1FD6F9"/>
            </a:solidFill>
          </p:spPr>
          <p:txBody>
            <a:bodyPr wrap="square" lIns="0" tIns="0" rIns="0" bIns="0" rtlCol="0"/>
            <a:lstStyle/>
            <a:p>
              <a:endParaRPr/>
            </a:p>
          </p:txBody>
        </p:sp>
        <p:sp>
          <p:nvSpPr>
            <p:cNvPr id="30" name="object 115">
              <a:extLst>
                <a:ext uri="{FF2B5EF4-FFF2-40B4-BE49-F238E27FC236}">
                  <a16:creationId xmlns:a16="http://schemas.microsoft.com/office/drawing/2014/main" id="{F4248707-19C1-B21D-361D-6342178CA1E6}"/>
                </a:ext>
              </a:extLst>
            </p:cNvPr>
            <p:cNvSpPr/>
            <p:nvPr/>
          </p:nvSpPr>
          <p:spPr>
            <a:xfrm>
              <a:off x="3098495" y="2137085"/>
              <a:ext cx="153670" cy="156845"/>
            </a:xfrm>
            <a:custGeom>
              <a:avLst/>
              <a:gdLst/>
              <a:ahLst/>
              <a:cxnLst/>
              <a:rect l="l" t="t" r="r" b="b"/>
              <a:pathLst>
                <a:path w="153670" h="156844">
                  <a:moveTo>
                    <a:pt x="4876" y="73431"/>
                  </a:moveTo>
                  <a:lnTo>
                    <a:pt x="0" y="78308"/>
                  </a:lnTo>
                  <a:lnTo>
                    <a:pt x="3200" y="81508"/>
                  </a:lnTo>
                  <a:lnTo>
                    <a:pt x="4876" y="81508"/>
                  </a:lnTo>
                  <a:lnTo>
                    <a:pt x="4876" y="73431"/>
                  </a:lnTo>
                  <a:close/>
                </a:path>
                <a:path w="153670" h="156844">
                  <a:moveTo>
                    <a:pt x="14935" y="81521"/>
                  </a:moveTo>
                  <a:lnTo>
                    <a:pt x="4889" y="81521"/>
                  </a:lnTo>
                  <a:lnTo>
                    <a:pt x="4889" y="83197"/>
                  </a:lnTo>
                  <a:lnTo>
                    <a:pt x="13258" y="91567"/>
                  </a:lnTo>
                  <a:lnTo>
                    <a:pt x="14935" y="91567"/>
                  </a:lnTo>
                  <a:lnTo>
                    <a:pt x="14935" y="81521"/>
                  </a:lnTo>
                  <a:close/>
                </a:path>
                <a:path w="153670" h="156844">
                  <a:moveTo>
                    <a:pt x="14947" y="63360"/>
                  </a:moveTo>
                  <a:lnTo>
                    <a:pt x="6883" y="71424"/>
                  </a:lnTo>
                  <a:lnTo>
                    <a:pt x="14947" y="71424"/>
                  </a:lnTo>
                  <a:lnTo>
                    <a:pt x="14947" y="63360"/>
                  </a:lnTo>
                  <a:close/>
                </a:path>
                <a:path w="153670" h="156844">
                  <a:moveTo>
                    <a:pt x="24980" y="91567"/>
                  </a:moveTo>
                  <a:lnTo>
                    <a:pt x="14935" y="91567"/>
                  </a:lnTo>
                  <a:lnTo>
                    <a:pt x="14935" y="93243"/>
                  </a:lnTo>
                  <a:lnTo>
                    <a:pt x="23317" y="101612"/>
                  </a:lnTo>
                  <a:lnTo>
                    <a:pt x="24980" y="101612"/>
                  </a:lnTo>
                  <a:lnTo>
                    <a:pt x="24980" y="91567"/>
                  </a:lnTo>
                  <a:close/>
                </a:path>
                <a:path w="153670" h="156844">
                  <a:moveTo>
                    <a:pt x="25019" y="53289"/>
                  </a:moveTo>
                  <a:lnTo>
                    <a:pt x="16941" y="61366"/>
                  </a:lnTo>
                  <a:lnTo>
                    <a:pt x="25019" y="61366"/>
                  </a:lnTo>
                  <a:lnTo>
                    <a:pt x="25019" y="53289"/>
                  </a:lnTo>
                  <a:close/>
                </a:path>
                <a:path w="153670" h="156844">
                  <a:moveTo>
                    <a:pt x="35039" y="101625"/>
                  </a:moveTo>
                  <a:lnTo>
                    <a:pt x="24993" y="101625"/>
                  </a:lnTo>
                  <a:lnTo>
                    <a:pt x="24993" y="103301"/>
                  </a:lnTo>
                  <a:lnTo>
                    <a:pt x="33375" y="111671"/>
                  </a:lnTo>
                  <a:lnTo>
                    <a:pt x="35039" y="111671"/>
                  </a:lnTo>
                  <a:lnTo>
                    <a:pt x="35039" y="101625"/>
                  </a:lnTo>
                  <a:close/>
                </a:path>
                <a:path w="153670" h="156844">
                  <a:moveTo>
                    <a:pt x="35064" y="81483"/>
                  </a:moveTo>
                  <a:lnTo>
                    <a:pt x="25019" y="81483"/>
                  </a:lnTo>
                  <a:lnTo>
                    <a:pt x="25019" y="71437"/>
                  </a:lnTo>
                  <a:lnTo>
                    <a:pt x="14960" y="71437"/>
                  </a:lnTo>
                  <a:lnTo>
                    <a:pt x="14960" y="81495"/>
                  </a:lnTo>
                  <a:lnTo>
                    <a:pt x="25006" y="81495"/>
                  </a:lnTo>
                  <a:lnTo>
                    <a:pt x="25006" y="91541"/>
                  </a:lnTo>
                  <a:lnTo>
                    <a:pt x="35064" y="91541"/>
                  </a:lnTo>
                  <a:lnTo>
                    <a:pt x="35064" y="81483"/>
                  </a:lnTo>
                  <a:close/>
                </a:path>
                <a:path w="153670" h="156844">
                  <a:moveTo>
                    <a:pt x="35077" y="61379"/>
                  </a:moveTo>
                  <a:lnTo>
                    <a:pt x="25031" y="61379"/>
                  </a:lnTo>
                  <a:lnTo>
                    <a:pt x="25031" y="71424"/>
                  </a:lnTo>
                  <a:lnTo>
                    <a:pt x="35077" y="71424"/>
                  </a:lnTo>
                  <a:lnTo>
                    <a:pt x="35077" y="61379"/>
                  </a:lnTo>
                  <a:close/>
                </a:path>
                <a:path w="153670" h="156844">
                  <a:moveTo>
                    <a:pt x="45110" y="111683"/>
                  </a:moveTo>
                  <a:lnTo>
                    <a:pt x="35052" y="111683"/>
                  </a:lnTo>
                  <a:lnTo>
                    <a:pt x="35052" y="113360"/>
                  </a:lnTo>
                  <a:lnTo>
                    <a:pt x="43434" y="121742"/>
                  </a:lnTo>
                  <a:lnTo>
                    <a:pt x="45110" y="121742"/>
                  </a:lnTo>
                  <a:lnTo>
                    <a:pt x="45110" y="111683"/>
                  </a:lnTo>
                  <a:close/>
                </a:path>
                <a:path w="153670" h="156844">
                  <a:moveTo>
                    <a:pt x="45123" y="91541"/>
                  </a:moveTo>
                  <a:lnTo>
                    <a:pt x="35064" y="91541"/>
                  </a:lnTo>
                  <a:lnTo>
                    <a:pt x="35064" y="101600"/>
                  </a:lnTo>
                  <a:lnTo>
                    <a:pt x="45123" y="101600"/>
                  </a:lnTo>
                  <a:lnTo>
                    <a:pt x="45123" y="91541"/>
                  </a:lnTo>
                  <a:close/>
                </a:path>
                <a:path w="153670" h="156844">
                  <a:moveTo>
                    <a:pt x="45123" y="71424"/>
                  </a:moveTo>
                  <a:lnTo>
                    <a:pt x="35077" y="71424"/>
                  </a:lnTo>
                  <a:lnTo>
                    <a:pt x="35077" y="81470"/>
                  </a:lnTo>
                  <a:lnTo>
                    <a:pt x="45123" y="81470"/>
                  </a:lnTo>
                  <a:lnTo>
                    <a:pt x="45123" y="71424"/>
                  </a:lnTo>
                  <a:close/>
                </a:path>
                <a:path w="153670" h="156844">
                  <a:moveTo>
                    <a:pt x="45135" y="51320"/>
                  </a:moveTo>
                  <a:lnTo>
                    <a:pt x="35090" y="51320"/>
                  </a:lnTo>
                  <a:lnTo>
                    <a:pt x="35090" y="43218"/>
                  </a:lnTo>
                  <a:lnTo>
                    <a:pt x="26974" y="51333"/>
                  </a:lnTo>
                  <a:lnTo>
                    <a:pt x="35077" y="51333"/>
                  </a:lnTo>
                  <a:lnTo>
                    <a:pt x="35077" y="61379"/>
                  </a:lnTo>
                  <a:lnTo>
                    <a:pt x="45135" y="61379"/>
                  </a:lnTo>
                  <a:lnTo>
                    <a:pt x="45135" y="51320"/>
                  </a:lnTo>
                  <a:close/>
                </a:path>
                <a:path w="153670" h="156844">
                  <a:moveTo>
                    <a:pt x="45135" y="33172"/>
                  </a:moveTo>
                  <a:lnTo>
                    <a:pt x="37058" y="41249"/>
                  </a:lnTo>
                  <a:lnTo>
                    <a:pt x="45135" y="41249"/>
                  </a:lnTo>
                  <a:lnTo>
                    <a:pt x="45135" y="33172"/>
                  </a:lnTo>
                  <a:close/>
                </a:path>
                <a:path w="153670" h="156844">
                  <a:moveTo>
                    <a:pt x="55168" y="121742"/>
                  </a:moveTo>
                  <a:lnTo>
                    <a:pt x="45110" y="121742"/>
                  </a:lnTo>
                  <a:lnTo>
                    <a:pt x="45110" y="123418"/>
                  </a:lnTo>
                  <a:lnTo>
                    <a:pt x="53492" y="131800"/>
                  </a:lnTo>
                  <a:lnTo>
                    <a:pt x="55168" y="131800"/>
                  </a:lnTo>
                  <a:lnTo>
                    <a:pt x="55168" y="121742"/>
                  </a:lnTo>
                  <a:close/>
                </a:path>
                <a:path w="153670" h="156844">
                  <a:moveTo>
                    <a:pt x="55181" y="101600"/>
                  </a:moveTo>
                  <a:lnTo>
                    <a:pt x="45135" y="101600"/>
                  </a:lnTo>
                  <a:lnTo>
                    <a:pt x="45135" y="111658"/>
                  </a:lnTo>
                  <a:lnTo>
                    <a:pt x="55181" y="111658"/>
                  </a:lnTo>
                  <a:lnTo>
                    <a:pt x="55181" y="101600"/>
                  </a:lnTo>
                  <a:close/>
                </a:path>
                <a:path w="153670" h="156844">
                  <a:moveTo>
                    <a:pt x="55181" y="81483"/>
                  </a:moveTo>
                  <a:lnTo>
                    <a:pt x="45135" y="81483"/>
                  </a:lnTo>
                  <a:lnTo>
                    <a:pt x="45135" y="91528"/>
                  </a:lnTo>
                  <a:lnTo>
                    <a:pt x="55181" y="91528"/>
                  </a:lnTo>
                  <a:lnTo>
                    <a:pt x="55181" y="81483"/>
                  </a:lnTo>
                  <a:close/>
                </a:path>
                <a:path w="153670" h="156844">
                  <a:moveTo>
                    <a:pt x="55206" y="23101"/>
                  </a:moveTo>
                  <a:lnTo>
                    <a:pt x="47129" y="31178"/>
                  </a:lnTo>
                  <a:lnTo>
                    <a:pt x="55206" y="31178"/>
                  </a:lnTo>
                  <a:lnTo>
                    <a:pt x="55206" y="23101"/>
                  </a:lnTo>
                  <a:close/>
                </a:path>
                <a:path w="153670" h="156844">
                  <a:moveTo>
                    <a:pt x="65214" y="71412"/>
                  </a:moveTo>
                  <a:lnTo>
                    <a:pt x="55181" y="71412"/>
                  </a:lnTo>
                  <a:lnTo>
                    <a:pt x="55181" y="61379"/>
                  </a:lnTo>
                  <a:lnTo>
                    <a:pt x="45135" y="61379"/>
                  </a:lnTo>
                  <a:lnTo>
                    <a:pt x="45135" y="71424"/>
                  </a:lnTo>
                  <a:lnTo>
                    <a:pt x="55168" y="71424"/>
                  </a:lnTo>
                  <a:lnTo>
                    <a:pt x="55168" y="81470"/>
                  </a:lnTo>
                  <a:lnTo>
                    <a:pt x="65214" y="81470"/>
                  </a:lnTo>
                  <a:lnTo>
                    <a:pt x="65214" y="71412"/>
                  </a:lnTo>
                  <a:close/>
                </a:path>
                <a:path w="153670" h="156844">
                  <a:moveTo>
                    <a:pt x="65239" y="111671"/>
                  </a:moveTo>
                  <a:lnTo>
                    <a:pt x="55194" y="111671"/>
                  </a:lnTo>
                  <a:lnTo>
                    <a:pt x="55194" y="121716"/>
                  </a:lnTo>
                  <a:lnTo>
                    <a:pt x="65239" y="121716"/>
                  </a:lnTo>
                  <a:lnTo>
                    <a:pt x="65239" y="111671"/>
                  </a:lnTo>
                  <a:close/>
                </a:path>
                <a:path w="153670" h="156844">
                  <a:moveTo>
                    <a:pt x="65239" y="91541"/>
                  </a:moveTo>
                  <a:lnTo>
                    <a:pt x="55194" y="91541"/>
                  </a:lnTo>
                  <a:lnTo>
                    <a:pt x="55194" y="101600"/>
                  </a:lnTo>
                  <a:lnTo>
                    <a:pt x="65239" y="101600"/>
                  </a:lnTo>
                  <a:lnTo>
                    <a:pt x="65239" y="91541"/>
                  </a:lnTo>
                  <a:close/>
                </a:path>
                <a:path w="153670" h="156844">
                  <a:moveTo>
                    <a:pt x="65239" y="51308"/>
                  </a:moveTo>
                  <a:lnTo>
                    <a:pt x="55194" y="51308"/>
                  </a:lnTo>
                  <a:lnTo>
                    <a:pt x="55194" y="61353"/>
                  </a:lnTo>
                  <a:lnTo>
                    <a:pt x="65239" y="61353"/>
                  </a:lnTo>
                  <a:lnTo>
                    <a:pt x="65239" y="51308"/>
                  </a:lnTo>
                  <a:close/>
                </a:path>
                <a:path w="153670" h="156844">
                  <a:moveTo>
                    <a:pt x="65278" y="131851"/>
                  </a:moveTo>
                  <a:lnTo>
                    <a:pt x="55219" y="131851"/>
                  </a:lnTo>
                  <a:lnTo>
                    <a:pt x="55219" y="133515"/>
                  </a:lnTo>
                  <a:lnTo>
                    <a:pt x="63601" y="141909"/>
                  </a:lnTo>
                  <a:lnTo>
                    <a:pt x="65278" y="141909"/>
                  </a:lnTo>
                  <a:lnTo>
                    <a:pt x="65278" y="131851"/>
                  </a:lnTo>
                  <a:close/>
                </a:path>
                <a:path w="153670" h="156844">
                  <a:moveTo>
                    <a:pt x="65278" y="13030"/>
                  </a:moveTo>
                  <a:lnTo>
                    <a:pt x="57200" y="21107"/>
                  </a:lnTo>
                  <a:lnTo>
                    <a:pt x="65278" y="21107"/>
                  </a:lnTo>
                  <a:lnTo>
                    <a:pt x="65278" y="13030"/>
                  </a:lnTo>
                  <a:close/>
                </a:path>
                <a:path w="153670" h="156844">
                  <a:moveTo>
                    <a:pt x="75323" y="41236"/>
                  </a:moveTo>
                  <a:lnTo>
                    <a:pt x="65278" y="41236"/>
                  </a:lnTo>
                  <a:lnTo>
                    <a:pt x="65278" y="31178"/>
                  </a:lnTo>
                  <a:lnTo>
                    <a:pt x="55219" y="31178"/>
                  </a:lnTo>
                  <a:lnTo>
                    <a:pt x="55219" y="41236"/>
                  </a:lnTo>
                  <a:lnTo>
                    <a:pt x="65265" y="41236"/>
                  </a:lnTo>
                  <a:lnTo>
                    <a:pt x="65265" y="51282"/>
                  </a:lnTo>
                  <a:lnTo>
                    <a:pt x="75323" y="51282"/>
                  </a:lnTo>
                  <a:lnTo>
                    <a:pt x="75323" y="41236"/>
                  </a:lnTo>
                  <a:close/>
                </a:path>
                <a:path w="153670" h="156844">
                  <a:moveTo>
                    <a:pt x="75336" y="141909"/>
                  </a:moveTo>
                  <a:lnTo>
                    <a:pt x="65278" y="141909"/>
                  </a:lnTo>
                  <a:lnTo>
                    <a:pt x="65278" y="143573"/>
                  </a:lnTo>
                  <a:lnTo>
                    <a:pt x="73672" y="151968"/>
                  </a:lnTo>
                  <a:lnTo>
                    <a:pt x="75336" y="151968"/>
                  </a:lnTo>
                  <a:lnTo>
                    <a:pt x="75336" y="141909"/>
                  </a:lnTo>
                  <a:close/>
                </a:path>
                <a:path w="153670" h="156844">
                  <a:moveTo>
                    <a:pt x="75349" y="121767"/>
                  </a:moveTo>
                  <a:lnTo>
                    <a:pt x="65303" y="121767"/>
                  </a:lnTo>
                  <a:lnTo>
                    <a:pt x="65303" y="131826"/>
                  </a:lnTo>
                  <a:lnTo>
                    <a:pt x="75349" y="131826"/>
                  </a:lnTo>
                  <a:lnTo>
                    <a:pt x="75349" y="121767"/>
                  </a:lnTo>
                  <a:close/>
                </a:path>
                <a:path w="153670" h="156844">
                  <a:moveTo>
                    <a:pt x="79311" y="990"/>
                  </a:moveTo>
                  <a:lnTo>
                    <a:pt x="78308" y="0"/>
                  </a:lnTo>
                  <a:lnTo>
                    <a:pt x="77317" y="990"/>
                  </a:lnTo>
                  <a:lnTo>
                    <a:pt x="79311" y="990"/>
                  </a:lnTo>
                  <a:close/>
                </a:path>
                <a:path w="153670" h="156844">
                  <a:moveTo>
                    <a:pt x="82943" y="151968"/>
                  </a:moveTo>
                  <a:lnTo>
                    <a:pt x="75336" y="151968"/>
                  </a:lnTo>
                  <a:lnTo>
                    <a:pt x="75336" y="153631"/>
                  </a:lnTo>
                  <a:lnTo>
                    <a:pt x="78308" y="156616"/>
                  </a:lnTo>
                  <a:lnTo>
                    <a:pt x="82943" y="151968"/>
                  </a:lnTo>
                  <a:close/>
                </a:path>
                <a:path w="153670" h="156844">
                  <a:moveTo>
                    <a:pt x="85344" y="91541"/>
                  </a:moveTo>
                  <a:lnTo>
                    <a:pt x="75311" y="91541"/>
                  </a:lnTo>
                  <a:lnTo>
                    <a:pt x="75311" y="81495"/>
                  </a:lnTo>
                  <a:lnTo>
                    <a:pt x="65252" y="81495"/>
                  </a:lnTo>
                  <a:lnTo>
                    <a:pt x="65252" y="91554"/>
                  </a:lnTo>
                  <a:lnTo>
                    <a:pt x="75298" y="91554"/>
                  </a:lnTo>
                  <a:lnTo>
                    <a:pt x="75298" y="101600"/>
                  </a:lnTo>
                  <a:lnTo>
                    <a:pt x="65252" y="101600"/>
                  </a:lnTo>
                  <a:lnTo>
                    <a:pt x="65252" y="111658"/>
                  </a:lnTo>
                  <a:lnTo>
                    <a:pt x="75311" y="111658"/>
                  </a:lnTo>
                  <a:lnTo>
                    <a:pt x="75311" y="101600"/>
                  </a:lnTo>
                  <a:lnTo>
                    <a:pt x="85344" y="101600"/>
                  </a:lnTo>
                  <a:lnTo>
                    <a:pt x="85344" y="91541"/>
                  </a:lnTo>
                  <a:close/>
                </a:path>
                <a:path w="153670" h="156844">
                  <a:moveTo>
                    <a:pt x="85356" y="71424"/>
                  </a:moveTo>
                  <a:lnTo>
                    <a:pt x="75311" y="71424"/>
                  </a:lnTo>
                  <a:lnTo>
                    <a:pt x="75311" y="81483"/>
                  </a:lnTo>
                  <a:lnTo>
                    <a:pt x="85356" y="81483"/>
                  </a:lnTo>
                  <a:lnTo>
                    <a:pt x="85356" y="71424"/>
                  </a:lnTo>
                  <a:close/>
                </a:path>
                <a:path w="153670" h="156844">
                  <a:moveTo>
                    <a:pt x="85382" y="51295"/>
                  </a:moveTo>
                  <a:lnTo>
                    <a:pt x="75323" y="51295"/>
                  </a:lnTo>
                  <a:lnTo>
                    <a:pt x="75323" y="61341"/>
                  </a:lnTo>
                  <a:lnTo>
                    <a:pt x="85382" y="61341"/>
                  </a:lnTo>
                  <a:lnTo>
                    <a:pt x="85382" y="51295"/>
                  </a:lnTo>
                  <a:close/>
                </a:path>
                <a:path w="153670" h="156844">
                  <a:moveTo>
                    <a:pt x="85382" y="31165"/>
                  </a:moveTo>
                  <a:lnTo>
                    <a:pt x="75336" y="31165"/>
                  </a:lnTo>
                  <a:lnTo>
                    <a:pt x="75336" y="41224"/>
                  </a:lnTo>
                  <a:lnTo>
                    <a:pt x="85382" y="41224"/>
                  </a:lnTo>
                  <a:lnTo>
                    <a:pt x="85382" y="31165"/>
                  </a:lnTo>
                  <a:close/>
                </a:path>
                <a:path w="153670" h="156844">
                  <a:moveTo>
                    <a:pt x="85382" y="11074"/>
                  </a:moveTo>
                  <a:lnTo>
                    <a:pt x="75349" y="11074"/>
                  </a:lnTo>
                  <a:lnTo>
                    <a:pt x="75349" y="2959"/>
                  </a:lnTo>
                  <a:lnTo>
                    <a:pt x="67233" y="11074"/>
                  </a:lnTo>
                  <a:lnTo>
                    <a:pt x="75336" y="11074"/>
                  </a:lnTo>
                  <a:lnTo>
                    <a:pt x="75336" y="21120"/>
                  </a:lnTo>
                  <a:lnTo>
                    <a:pt x="85382" y="21120"/>
                  </a:lnTo>
                  <a:lnTo>
                    <a:pt x="85382" y="11074"/>
                  </a:lnTo>
                  <a:close/>
                </a:path>
                <a:path w="153670" h="156844">
                  <a:moveTo>
                    <a:pt x="85407" y="131838"/>
                  </a:moveTo>
                  <a:lnTo>
                    <a:pt x="75361" y="131838"/>
                  </a:lnTo>
                  <a:lnTo>
                    <a:pt x="75361" y="141884"/>
                  </a:lnTo>
                  <a:lnTo>
                    <a:pt x="85407" y="141884"/>
                  </a:lnTo>
                  <a:lnTo>
                    <a:pt x="85407" y="131838"/>
                  </a:lnTo>
                  <a:close/>
                </a:path>
                <a:path w="153670" h="156844">
                  <a:moveTo>
                    <a:pt x="93027" y="141897"/>
                  </a:moveTo>
                  <a:lnTo>
                    <a:pt x="85420" y="141897"/>
                  </a:lnTo>
                  <a:lnTo>
                    <a:pt x="85420" y="149504"/>
                  </a:lnTo>
                  <a:lnTo>
                    <a:pt x="93027" y="141897"/>
                  </a:lnTo>
                  <a:close/>
                </a:path>
                <a:path w="153670" h="156844">
                  <a:moveTo>
                    <a:pt x="95440" y="61353"/>
                  </a:moveTo>
                  <a:lnTo>
                    <a:pt x="85382" y="61353"/>
                  </a:lnTo>
                  <a:lnTo>
                    <a:pt x="85382" y="71399"/>
                  </a:lnTo>
                  <a:lnTo>
                    <a:pt x="95440" y="71399"/>
                  </a:lnTo>
                  <a:lnTo>
                    <a:pt x="95440" y="61353"/>
                  </a:lnTo>
                  <a:close/>
                </a:path>
                <a:path w="153670" h="156844">
                  <a:moveTo>
                    <a:pt x="99415" y="21107"/>
                  </a:moveTo>
                  <a:lnTo>
                    <a:pt x="95453" y="17132"/>
                  </a:lnTo>
                  <a:lnTo>
                    <a:pt x="95453" y="21107"/>
                  </a:lnTo>
                  <a:lnTo>
                    <a:pt x="99415" y="21107"/>
                  </a:lnTo>
                  <a:close/>
                </a:path>
                <a:path w="153670" h="156844">
                  <a:moveTo>
                    <a:pt x="103085" y="131838"/>
                  </a:moveTo>
                  <a:lnTo>
                    <a:pt x="95491" y="131838"/>
                  </a:lnTo>
                  <a:lnTo>
                    <a:pt x="95491" y="139433"/>
                  </a:lnTo>
                  <a:lnTo>
                    <a:pt x="103085" y="131838"/>
                  </a:lnTo>
                  <a:close/>
                </a:path>
                <a:path w="153670" h="156844">
                  <a:moveTo>
                    <a:pt x="105473" y="31153"/>
                  </a:moveTo>
                  <a:lnTo>
                    <a:pt x="95440" y="31153"/>
                  </a:lnTo>
                  <a:lnTo>
                    <a:pt x="95440" y="21120"/>
                  </a:lnTo>
                  <a:lnTo>
                    <a:pt x="85382" y="21120"/>
                  </a:lnTo>
                  <a:lnTo>
                    <a:pt x="85382" y="31165"/>
                  </a:lnTo>
                  <a:lnTo>
                    <a:pt x="95427" y="31165"/>
                  </a:lnTo>
                  <a:lnTo>
                    <a:pt x="95427" y="41211"/>
                  </a:lnTo>
                  <a:lnTo>
                    <a:pt x="105473" y="41211"/>
                  </a:lnTo>
                  <a:lnTo>
                    <a:pt x="105473" y="31153"/>
                  </a:lnTo>
                  <a:close/>
                </a:path>
                <a:path w="153670" h="156844">
                  <a:moveTo>
                    <a:pt x="105498" y="71412"/>
                  </a:moveTo>
                  <a:lnTo>
                    <a:pt x="95440" y="71412"/>
                  </a:lnTo>
                  <a:lnTo>
                    <a:pt x="95440" y="81457"/>
                  </a:lnTo>
                  <a:lnTo>
                    <a:pt x="105498" y="81457"/>
                  </a:lnTo>
                  <a:lnTo>
                    <a:pt x="105498" y="71412"/>
                  </a:lnTo>
                  <a:close/>
                </a:path>
                <a:path w="153670" h="156844">
                  <a:moveTo>
                    <a:pt x="105498" y="51282"/>
                  </a:moveTo>
                  <a:lnTo>
                    <a:pt x="95453" y="51282"/>
                  </a:lnTo>
                  <a:lnTo>
                    <a:pt x="95453" y="61341"/>
                  </a:lnTo>
                  <a:lnTo>
                    <a:pt x="105498" y="61341"/>
                  </a:lnTo>
                  <a:lnTo>
                    <a:pt x="105498" y="51282"/>
                  </a:lnTo>
                  <a:close/>
                </a:path>
                <a:path w="153670" h="156844">
                  <a:moveTo>
                    <a:pt x="105511" y="111709"/>
                  </a:moveTo>
                  <a:lnTo>
                    <a:pt x="95478" y="111709"/>
                  </a:lnTo>
                  <a:lnTo>
                    <a:pt x="95478" y="101663"/>
                  </a:lnTo>
                  <a:lnTo>
                    <a:pt x="85420" y="101663"/>
                  </a:lnTo>
                  <a:lnTo>
                    <a:pt x="85420" y="111709"/>
                  </a:lnTo>
                  <a:lnTo>
                    <a:pt x="75361" y="111709"/>
                  </a:lnTo>
                  <a:lnTo>
                    <a:pt x="75361" y="121767"/>
                  </a:lnTo>
                  <a:lnTo>
                    <a:pt x="85420" y="121767"/>
                  </a:lnTo>
                  <a:lnTo>
                    <a:pt x="85420" y="111721"/>
                  </a:lnTo>
                  <a:lnTo>
                    <a:pt x="95465" y="111721"/>
                  </a:lnTo>
                  <a:lnTo>
                    <a:pt x="95465" y="121767"/>
                  </a:lnTo>
                  <a:lnTo>
                    <a:pt x="85420" y="121767"/>
                  </a:lnTo>
                  <a:lnTo>
                    <a:pt x="85420" y="131826"/>
                  </a:lnTo>
                  <a:lnTo>
                    <a:pt x="95478" y="131826"/>
                  </a:lnTo>
                  <a:lnTo>
                    <a:pt x="95478" y="121767"/>
                  </a:lnTo>
                  <a:lnTo>
                    <a:pt x="105511" y="121767"/>
                  </a:lnTo>
                  <a:lnTo>
                    <a:pt x="105511" y="111709"/>
                  </a:lnTo>
                  <a:close/>
                </a:path>
                <a:path w="153670" h="156844">
                  <a:moveTo>
                    <a:pt x="105524" y="91592"/>
                  </a:moveTo>
                  <a:lnTo>
                    <a:pt x="95478" y="91592"/>
                  </a:lnTo>
                  <a:lnTo>
                    <a:pt x="95478" y="101650"/>
                  </a:lnTo>
                  <a:lnTo>
                    <a:pt x="105524" y="101650"/>
                  </a:lnTo>
                  <a:lnTo>
                    <a:pt x="105524" y="91592"/>
                  </a:lnTo>
                  <a:close/>
                </a:path>
                <a:path w="153670" h="156844">
                  <a:moveTo>
                    <a:pt x="113131" y="121793"/>
                  </a:moveTo>
                  <a:lnTo>
                    <a:pt x="105549" y="121793"/>
                  </a:lnTo>
                  <a:lnTo>
                    <a:pt x="105549" y="129374"/>
                  </a:lnTo>
                  <a:lnTo>
                    <a:pt x="113131" y="121793"/>
                  </a:lnTo>
                  <a:close/>
                </a:path>
                <a:path w="153670" h="156844">
                  <a:moveTo>
                    <a:pt x="115595" y="101663"/>
                  </a:moveTo>
                  <a:lnTo>
                    <a:pt x="105537" y="101663"/>
                  </a:lnTo>
                  <a:lnTo>
                    <a:pt x="105537" y="111709"/>
                  </a:lnTo>
                  <a:lnTo>
                    <a:pt x="115595" y="111709"/>
                  </a:lnTo>
                  <a:lnTo>
                    <a:pt x="115595" y="101663"/>
                  </a:lnTo>
                  <a:close/>
                </a:path>
                <a:path w="153670" h="156844">
                  <a:moveTo>
                    <a:pt x="115608" y="81521"/>
                  </a:moveTo>
                  <a:lnTo>
                    <a:pt x="105562" y="81521"/>
                  </a:lnTo>
                  <a:lnTo>
                    <a:pt x="105562" y="91579"/>
                  </a:lnTo>
                  <a:lnTo>
                    <a:pt x="115608" y="91579"/>
                  </a:lnTo>
                  <a:lnTo>
                    <a:pt x="115608" y="81521"/>
                  </a:lnTo>
                  <a:close/>
                </a:path>
                <a:path w="153670" h="156844">
                  <a:moveTo>
                    <a:pt x="119532" y="41224"/>
                  </a:moveTo>
                  <a:lnTo>
                    <a:pt x="115570" y="37249"/>
                  </a:lnTo>
                  <a:lnTo>
                    <a:pt x="115570" y="41224"/>
                  </a:lnTo>
                  <a:lnTo>
                    <a:pt x="119532" y="41224"/>
                  </a:lnTo>
                  <a:close/>
                </a:path>
                <a:path w="153670" h="156844">
                  <a:moveTo>
                    <a:pt x="123215" y="111721"/>
                  </a:moveTo>
                  <a:lnTo>
                    <a:pt x="115595" y="111721"/>
                  </a:lnTo>
                  <a:lnTo>
                    <a:pt x="115595" y="119329"/>
                  </a:lnTo>
                  <a:lnTo>
                    <a:pt x="123215" y="111721"/>
                  </a:lnTo>
                  <a:close/>
                </a:path>
                <a:path w="153670" h="156844">
                  <a:moveTo>
                    <a:pt x="125603" y="51282"/>
                  </a:moveTo>
                  <a:lnTo>
                    <a:pt x="115570" y="51282"/>
                  </a:lnTo>
                  <a:lnTo>
                    <a:pt x="115570" y="41249"/>
                  </a:lnTo>
                  <a:lnTo>
                    <a:pt x="105511" y="41249"/>
                  </a:lnTo>
                  <a:lnTo>
                    <a:pt x="105511" y="51295"/>
                  </a:lnTo>
                  <a:lnTo>
                    <a:pt x="115557" y="51295"/>
                  </a:lnTo>
                  <a:lnTo>
                    <a:pt x="115557" y="61341"/>
                  </a:lnTo>
                  <a:lnTo>
                    <a:pt x="125603" y="61341"/>
                  </a:lnTo>
                  <a:lnTo>
                    <a:pt x="125603" y="51282"/>
                  </a:lnTo>
                  <a:close/>
                </a:path>
                <a:path w="153670" h="156844">
                  <a:moveTo>
                    <a:pt x="125666" y="91579"/>
                  </a:moveTo>
                  <a:lnTo>
                    <a:pt x="115620" y="91579"/>
                  </a:lnTo>
                  <a:lnTo>
                    <a:pt x="115620" y="101625"/>
                  </a:lnTo>
                  <a:lnTo>
                    <a:pt x="125666" y="101625"/>
                  </a:lnTo>
                  <a:lnTo>
                    <a:pt x="125666" y="91579"/>
                  </a:lnTo>
                  <a:close/>
                </a:path>
                <a:path w="153670" h="156844">
                  <a:moveTo>
                    <a:pt x="125666" y="71450"/>
                  </a:moveTo>
                  <a:lnTo>
                    <a:pt x="115620" y="71450"/>
                  </a:lnTo>
                  <a:lnTo>
                    <a:pt x="115620" y="81508"/>
                  </a:lnTo>
                  <a:lnTo>
                    <a:pt x="125666" y="81508"/>
                  </a:lnTo>
                  <a:lnTo>
                    <a:pt x="125666" y="71450"/>
                  </a:lnTo>
                  <a:close/>
                </a:path>
                <a:path w="153670" h="156844">
                  <a:moveTo>
                    <a:pt x="133286" y="101638"/>
                  </a:moveTo>
                  <a:lnTo>
                    <a:pt x="125679" y="101638"/>
                  </a:lnTo>
                  <a:lnTo>
                    <a:pt x="125679" y="109258"/>
                  </a:lnTo>
                  <a:lnTo>
                    <a:pt x="133286" y="101638"/>
                  </a:lnTo>
                  <a:close/>
                </a:path>
                <a:path w="153670" h="156844">
                  <a:moveTo>
                    <a:pt x="135724" y="81508"/>
                  </a:moveTo>
                  <a:lnTo>
                    <a:pt x="125679" y="81508"/>
                  </a:lnTo>
                  <a:lnTo>
                    <a:pt x="125679" y="91567"/>
                  </a:lnTo>
                  <a:lnTo>
                    <a:pt x="135724" y="91567"/>
                  </a:lnTo>
                  <a:lnTo>
                    <a:pt x="135724" y="81508"/>
                  </a:lnTo>
                  <a:close/>
                </a:path>
                <a:path w="153670" h="156844">
                  <a:moveTo>
                    <a:pt x="139700" y="61391"/>
                  </a:moveTo>
                  <a:lnTo>
                    <a:pt x="135737" y="57416"/>
                  </a:lnTo>
                  <a:lnTo>
                    <a:pt x="135737" y="61391"/>
                  </a:lnTo>
                  <a:lnTo>
                    <a:pt x="139700" y="61391"/>
                  </a:lnTo>
                  <a:close/>
                </a:path>
                <a:path w="153670" h="156844">
                  <a:moveTo>
                    <a:pt x="143357" y="91579"/>
                  </a:moveTo>
                  <a:lnTo>
                    <a:pt x="135737" y="91579"/>
                  </a:lnTo>
                  <a:lnTo>
                    <a:pt x="135737" y="99187"/>
                  </a:lnTo>
                  <a:lnTo>
                    <a:pt x="143357" y="91579"/>
                  </a:lnTo>
                  <a:close/>
                </a:path>
                <a:path w="153670" h="156844">
                  <a:moveTo>
                    <a:pt x="145770" y="71450"/>
                  </a:moveTo>
                  <a:lnTo>
                    <a:pt x="135737" y="71450"/>
                  </a:lnTo>
                  <a:lnTo>
                    <a:pt x="135737" y="61417"/>
                  </a:lnTo>
                  <a:lnTo>
                    <a:pt x="125679" y="61417"/>
                  </a:lnTo>
                  <a:lnTo>
                    <a:pt x="125679" y="71462"/>
                  </a:lnTo>
                  <a:lnTo>
                    <a:pt x="135724" y="71462"/>
                  </a:lnTo>
                  <a:lnTo>
                    <a:pt x="135724" y="81508"/>
                  </a:lnTo>
                  <a:lnTo>
                    <a:pt x="145770" y="81508"/>
                  </a:lnTo>
                  <a:lnTo>
                    <a:pt x="145770" y="71450"/>
                  </a:lnTo>
                  <a:close/>
                </a:path>
                <a:path w="153670" h="156844">
                  <a:moveTo>
                    <a:pt x="149771" y="71450"/>
                  </a:moveTo>
                  <a:lnTo>
                    <a:pt x="145796" y="67475"/>
                  </a:lnTo>
                  <a:lnTo>
                    <a:pt x="145796" y="71450"/>
                  </a:lnTo>
                  <a:lnTo>
                    <a:pt x="149771" y="71450"/>
                  </a:lnTo>
                  <a:close/>
                </a:path>
                <a:path w="153670" h="156844">
                  <a:moveTo>
                    <a:pt x="153390" y="81546"/>
                  </a:moveTo>
                  <a:lnTo>
                    <a:pt x="145808" y="81546"/>
                  </a:lnTo>
                  <a:lnTo>
                    <a:pt x="145808" y="89128"/>
                  </a:lnTo>
                  <a:lnTo>
                    <a:pt x="153390" y="81546"/>
                  </a:lnTo>
                  <a:close/>
                </a:path>
              </a:pathLst>
            </a:custGeom>
            <a:solidFill>
              <a:srgbClr val="000000"/>
            </a:solidFill>
          </p:spPr>
          <p:txBody>
            <a:bodyPr wrap="square" lIns="0" tIns="0" rIns="0" bIns="0" rtlCol="0"/>
            <a:lstStyle/>
            <a:p>
              <a:endParaRPr/>
            </a:p>
          </p:txBody>
        </p:sp>
        <p:sp>
          <p:nvSpPr>
            <p:cNvPr id="31" name="object 116">
              <a:extLst>
                <a:ext uri="{FF2B5EF4-FFF2-40B4-BE49-F238E27FC236}">
                  <a16:creationId xmlns:a16="http://schemas.microsoft.com/office/drawing/2014/main" id="{E6DFF718-B521-97F7-D182-9F0A4F4BAEEF}"/>
                </a:ext>
              </a:extLst>
            </p:cNvPr>
            <p:cNvSpPr/>
            <p:nvPr/>
          </p:nvSpPr>
          <p:spPr>
            <a:xfrm>
              <a:off x="3143631" y="2144172"/>
              <a:ext cx="85090" cy="84455"/>
            </a:xfrm>
            <a:custGeom>
              <a:avLst/>
              <a:gdLst/>
              <a:ahLst/>
              <a:cxnLst/>
              <a:rect l="l" t="t" r="r" b="b"/>
              <a:pathLst>
                <a:path w="85089" h="84455">
                  <a:moveTo>
                    <a:pt x="10058" y="34175"/>
                  </a:moveTo>
                  <a:lnTo>
                    <a:pt x="0" y="34175"/>
                  </a:lnTo>
                  <a:lnTo>
                    <a:pt x="0" y="44221"/>
                  </a:lnTo>
                  <a:lnTo>
                    <a:pt x="10058" y="44221"/>
                  </a:lnTo>
                  <a:lnTo>
                    <a:pt x="10058" y="34175"/>
                  </a:lnTo>
                  <a:close/>
                </a:path>
                <a:path w="85089" h="84455">
                  <a:moveTo>
                    <a:pt x="30162" y="54279"/>
                  </a:moveTo>
                  <a:lnTo>
                    <a:pt x="20116" y="54279"/>
                  </a:lnTo>
                  <a:lnTo>
                    <a:pt x="20116" y="64338"/>
                  </a:lnTo>
                  <a:lnTo>
                    <a:pt x="30162" y="64338"/>
                  </a:lnTo>
                  <a:lnTo>
                    <a:pt x="30162" y="54279"/>
                  </a:lnTo>
                  <a:close/>
                </a:path>
                <a:path w="85089" h="84455">
                  <a:moveTo>
                    <a:pt x="30200" y="14033"/>
                  </a:moveTo>
                  <a:lnTo>
                    <a:pt x="20154" y="14033"/>
                  </a:lnTo>
                  <a:lnTo>
                    <a:pt x="20154" y="24079"/>
                  </a:lnTo>
                  <a:lnTo>
                    <a:pt x="30200" y="24079"/>
                  </a:lnTo>
                  <a:lnTo>
                    <a:pt x="30200" y="14033"/>
                  </a:lnTo>
                  <a:close/>
                </a:path>
                <a:path w="85089" h="84455">
                  <a:moveTo>
                    <a:pt x="40246" y="24079"/>
                  </a:moveTo>
                  <a:lnTo>
                    <a:pt x="30200" y="24079"/>
                  </a:lnTo>
                  <a:lnTo>
                    <a:pt x="30200" y="34137"/>
                  </a:lnTo>
                  <a:lnTo>
                    <a:pt x="40246" y="34137"/>
                  </a:lnTo>
                  <a:lnTo>
                    <a:pt x="40246" y="24079"/>
                  </a:lnTo>
                  <a:close/>
                </a:path>
                <a:path w="85089" h="84455">
                  <a:moveTo>
                    <a:pt x="44234" y="3975"/>
                  </a:moveTo>
                  <a:lnTo>
                    <a:pt x="40259" y="0"/>
                  </a:lnTo>
                  <a:lnTo>
                    <a:pt x="40259" y="3975"/>
                  </a:lnTo>
                  <a:lnTo>
                    <a:pt x="44234" y="3975"/>
                  </a:lnTo>
                  <a:close/>
                </a:path>
                <a:path w="85089" h="84455">
                  <a:moveTo>
                    <a:pt x="50292" y="74409"/>
                  </a:moveTo>
                  <a:lnTo>
                    <a:pt x="40233" y="74409"/>
                  </a:lnTo>
                  <a:lnTo>
                    <a:pt x="40233" y="84455"/>
                  </a:lnTo>
                  <a:lnTo>
                    <a:pt x="50292" y="84455"/>
                  </a:lnTo>
                  <a:lnTo>
                    <a:pt x="50292" y="74409"/>
                  </a:lnTo>
                  <a:close/>
                </a:path>
                <a:path w="85089" h="84455">
                  <a:moveTo>
                    <a:pt x="50304" y="34137"/>
                  </a:moveTo>
                  <a:lnTo>
                    <a:pt x="40259" y="34137"/>
                  </a:lnTo>
                  <a:lnTo>
                    <a:pt x="40259" y="44196"/>
                  </a:lnTo>
                  <a:lnTo>
                    <a:pt x="50304" y="44196"/>
                  </a:lnTo>
                  <a:lnTo>
                    <a:pt x="50304" y="34137"/>
                  </a:lnTo>
                  <a:close/>
                </a:path>
                <a:path w="85089" h="84455">
                  <a:moveTo>
                    <a:pt x="64338" y="24079"/>
                  </a:moveTo>
                  <a:lnTo>
                    <a:pt x="60375" y="20104"/>
                  </a:lnTo>
                  <a:lnTo>
                    <a:pt x="60375" y="24079"/>
                  </a:lnTo>
                  <a:lnTo>
                    <a:pt x="64338" y="24079"/>
                  </a:lnTo>
                  <a:close/>
                </a:path>
                <a:path w="85089" h="84455">
                  <a:moveTo>
                    <a:pt x="70421" y="54254"/>
                  </a:moveTo>
                  <a:lnTo>
                    <a:pt x="60375" y="54254"/>
                  </a:lnTo>
                  <a:lnTo>
                    <a:pt x="60375" y="64312"/>
                  </a:lnTo>
                  <a:lnTo>
                    <a:pt x="70421" y="64312"/>
                  </a:lnTo>
                  <a:lnTo>
                    <a:pt x="70421" y="54254"/>
                  </a:lnTo>
                  <a:close/>
                </a:path>
                <a:path w="85089" h="84455">
                  <a:moveTo>
                    <a:pt x="84467" y="44196"/>
                  </a:moveTo>
                  <a:lnTo>
                    <a:pt x="80492" y="40220"/>
                  </a:lnTo>
                  <a:lnTo>
                    <a:pt x="80492" y="44196"/>
                  </a:lnTo>
                  <a:lnTo>
                    <a:pt x="84467" y="44196"/>
                  </a:lnTo>
                  <a:close/>
                </a:path>
              </a:pathLst>
            </a:custGeom>
            <a:solidFill>
              <a:srgbClr val="000000"/>
            </a:solidFill>
          </p:spPr>
          <p:txBody>
            <a:bodyPr wrap="square" lIns="0" tIns="0" rIns="0" bIns="0" rtlCol="0"/>
            <a:lstStyle/>
            <a:p>
              <a:endParaRPr/>
            </a:p>
          </p:txBody>
        </p:sp>
        <p:sp>
          <p:nvSpPr>
            <p:cNvPr id="32" name="object 117">
              <a:extLst>
                <a:ext uri="{FF2B5EF4-FFF2-40B4-BE49-F238E27FC236}">
                  <a16:creationId xmlns:a16="http://schemas.microsoft.com/office/drawing/2014/main" id="{4F6C01E5-80CB-4697-5E57-523BB442C475}"/>
                </a:ext>
              </a:extLst>
            </p:cNvPr>
            <p:cNvSpPr/>
            <p:nvPr/>
          </p:nvSpPr>
          <p:spPr>
            <a:xfrm>
              <a:off x="2628671" y="1745544"/>
              <a:ext cx="1202055" cy="1018540"/>
            </a:xfrm>
            <a:custGeom>
              <a:avLst/>
              <a:gdLst/>
              <a:ahLst/>
              <a:cxnLst/>
              <a:rect l="l" t="t" r="r" b="b"/>
              <a:pathLst>
                <a:path w="1202054" h="1018539">
                  <a:moveTo>
                    <a:pt x="156603" y="939673"/>
                  </a:moveTo>
                  <a:lnTo>
                    <a:pt x="78295" y="861377"/>
                  </a:lnTo>
                  <a:lnTo>
                    <a:pt x="0" y="939673"/>
                  </a:lnTo>
                  <a:lnTo>
                    <a:pt x="78295" y="1017981"/>
                  </a:lnTo>
                  <a:lnTo>
                    <a:pt x="156603" y="939673"/>
                  </a:lnTo>
                  <a:close/>
                </a:path>
                <a:path w="1202054" h="1018539">
                  <a:moveTo>
                    <a:pt x="391528" y="704761"/>
                  </a:moveTo>
                  <a:lnTo>
                    <a:pt x="313207" y="626452"/>
                  </a:lnTo>
                  <a:lnTo>
                    <a:pt x="234911" y="704761"/>
                  </a:lnTo>
                  <a:lnTo>
                    <a:pt x="313207" y="783056"/>
                  </a:lnTo>
                  <a:lnTo>
                    <a:pt x="391528" y="704761"/>
                  </a:lnTo>
                  <a:close/>
                </a:path>
                <a:path w="1202054" h="1018539">
                  <a:moveTo>
                    <a:pt x="548132" y="548144"/>
                  </a:moveTo>
                  <a:lnTo>
                    <a:pt x="469823" y="469836"/>
                  </a:lnTo>
                  <a:lnTo>
                    <a:pt x="391528" y="548144"/>
                  </a:lnTo>
                  <a:lnTo>
                    <a:pt x="469823" y="626452"/>
                  </a:lnTo>
                  <a:lnTo>
                    <a:pt x="548132" y="548144"/>
                  </a:lnTo>
                  <a:close/>
                </a:path>
                <a:path w="1202054" h="1018539">
                  <a:moveTo>
                    <a:pt x="810475" y="78320"/>
                  </a:moveTo>
                  <a:lnTo>
                    <a:pt x="732167" y="0"/>
                  </a:lnTo>
                  <a:lnTo>
                    <a:pt x="653872" y="78320"/>
                  </a:lnTo>
                  <a:lnTo>
                    <a:pt x="732167" y="156616"/>
                  </a:lnTo>
                  <a:lnTo>
                    <a:pt x="810475" y="78320"/>
                  </a:lnTo>
                  <a:close/>
                </a:path>
                <a:path w="1202054" h="1018539">
                  <a:moveTo>
                    <a:pt x="888784" y="783056"/>
                  </a:moveTo>
                  <a:lnTo>
                    <a:pt x="810475" y="704761"/>
                  </a:lnTo>
                  <a:lnTo>
                    <a:pt x="732167" y="783056"/>
                  </a:lnTo>
                  <a:lnTo>
                    <a:pt x="653859" y="861364"/>
                  </a:lnTo>
                  <a:lnTo>
                    <a:pt x="732167" y="939673"/>
                  </a:lnTo>
                  <a:lnTo>
                    <a:pt x="810463" y="861377"/>
                  </a:lnTo>
                  <a:lnTo>
                    <a:pt x="888784" y="783056"/>
                  </a:lnTo>
                  <a:close/>
                </a:path>
                <a:path w="1202054" h="1018539">
                  <a:moveTo>
                    <a:pt x="1123696" y="391528"/>
                  </a:moveTo>
                  <a:lnTo>
                    <a:pt x="1045400" y="313232"/>
                  </a:lnTo>
                  <a:lnTo>
                    <a:pt x="993190" y="365442"/>
                  </a:lnTo>
                  <a:lnTo>
                    <a:pt x="1045387" y="313220"/>
                  </a:lnTo>
                  <a:lnTo>
                    <a:pt x="967092" y="234924"/>
                  </a:lnTo>
                  <a:lnTo>
                    <a:pt x="888784" y="313220"/>
                  </a:lnTo>
                  <a:lnTo>
                    <a:pt x="967092" y="391541"/>
                  </a:lnTo>
                  <a:lnTo>
                    <a:pt x="1045400" y="469836"/>
                  </a:lnTo>
                  <a:lnTo>
                    <a:pt x="1123696" y="391528"/>
                  </a:lnTo>
                  <a:close/>
                </a:path>
                <a:path w="1202054" h="1018539">
                  <a:moveTo>
                    <a:pt x="1202004" y="469836"/>
                  </a:moveTo>
                  <a:lnTo>
                    <a:pt x="1123696" y="391541"/>
                  </a:lnTo>
                  <a:lnTo>
                    <a:pt x="1045400" y="469836"/>
                  </a:lnTo>
                  <a:lnTo>
                    <a:pt x="1123696" y="548144"/>
                  </a:lnTo>
                  <a:lnTo>
                    <a:pt x="1202004" y="469836"/>
                  </a:lnTo>
                  <a:close/>
                </a:path>
              </a:pathLst>
            </a:custGeom>
            <a:solidFill>
              <a:srgbClr val="1FD6F9"/>
            </a:solidFill>
          </p:spPr>
          <p:txBody>
            <a:bodyPr wrap="square" lIns="0" tIns="0" rIns="0" bIns="0" rtlCol="0"/>
            <a:lstStyle/>
            <a:p>
              <a:endParaRPr/>
            </a:p>
          </p:txBody>
        </p:sp>
        <p:sp>
          <p:nvSpPr>
            <p:cNvPr id="33" name="object 118">
              <a:extLst>
                <a:ext uri="{FF2B5EF4-FFF2-40B4-BE49-F238E27FC236}">
                  <a16:creationId xmlns:a16="http://schemas.microsoft.com/office/drawing/2014/main" id="{A8B8F82B-A704-95B0-4654-8E65BD9109BE}"/>
                </a:ext>
              </a:extLst>
            </p:cNvPr>
            <p:cNvSpPr/>
            <p:nvPr/>
          </p:nvSpPr>
          <p:spPr>
            <a:xfrm>
              <a:off x="3282530" y="2539535"/>
              <a:ext cx="149860" cy="135255"/>
            </a:xfrm>
            <a:custGeom>
              <a:avLst/>
              <a:gdLst/>
              <a:ahLst/>
              <a:cxnLst/>
              <a:rect l="l" t="t" r="r" b="b"/>
              <a:pathLst>
                <a:path w="149860" h="135255">
                  <a:moveTo>
                    <a:pt x="1905" y="69278"/>
                  </a:moveTo>
                  <a:lnTo>
                    <a:pt x="1854" y="66357"/>
                  </a:lnTo>
                  <a:lnTo>
                    <a:pt x="1866" y="65506"/>
                  </a:lnTo>
                  <a:lnTo>
                    <a:pt x="0" y="67373"/>
                  </a:lnTo>
                  <a:lnTo>
                    <a:pt x="1816" y="69189"/>
                  </a:lnTo>
                  <a:close/>
                </a:path>
                <a:path w="149860" h="135255">
                  <a:moveTo>
                    <a:pt x="18326" y="52857"/>
                  </a:moveTo>
                  <a:lnTo>
                    <a:pt x="18237" y="49149"/>
                  </a:lnTo>
                  <a:lnTo>
                    <a:pt x="14630" y="52743"/>
                  </a:lnTo>
                  <a:lnTo>
                    <a:pt x="18326" y="52857"/>
                  </a:lnTo>
                  <a:close/>
                </a:path>
                <a:path w="149860" h="135255">
                  <a:moveTo>
                    <a:pt x="18351" y="81902"/>
                  </a:moveTo>
                  <a:lnTo>
                    <a:pt x="14592" y="81965"/>
                  </a:lnTo>
                  <a:lnTo>
                    <a:pt x="18199" y="85572"/>
                  </a:lnTo>
                  <a:lnTo>
                    <a:pt x="18351" y="81902"/>
                  </a:lnTo>
                  <a:close/>
                </a:path>
                <a:path w="149860" h="135255">
                  <a:moveTo>
                    <a:pt x="18351" y="65519"/>
                  </a:moveTo>
                  <a:lnTo>
                    <a:pt x="14744" y="65519"/>
                  </a:lnTo>
                  <a:lnTo>
                    <a:pt x="14655" y="69126"/>
                  </a:lnTo>
                  <a:lnTo>
                    <a:pt x="18338" y="69240"/>
                  </a:lnTo>
                  <a:lnTo>
                    <a:pt x="18351" y="65633"/>
                  </a:lnTo>
                  <a:close/>
                </a:path>
                <a:path w="149860" h="135255">
                  <a:moveTo>
                    <a:pt x="34734" y="98285"/>
                  </a:moveTo>
                  <a:lnTo>
                    <a:pt x="31026" y="98399"/>
                  </a:lnTo>
                  <a:lnTo>
                    <a:pt x="34620" y="101993"/>
                  </a:lnTo>
                  <a:lnTo>
                    <a:pt x="34734" y="98285"/>
                  </a:lnTo>
                  <a:close/>
                </a:path>
                <a:path w="149860" h="135255">
                  <a:moveTo>
                    <a:pt x="34734" y="81902"/>
                  </a:moveTo>
                  <a:lnTo>
                    <a:pt x="31127" y="81902"/>
                  </a:lnTo>
                  <a:lnTo>
                    <a:pt x="31127" y="85496"/>
                  </a:lnTo>
                  <a:lnTo>
                    <a:pt x="34734" y="85496"/>
                  </a:lnTo>
                  <a:lnTo>
                    <a:pt x="34734" y="81902"/>
                  </a:lnTo>
                  <a:close/>
                </a:path>
                <a:path w="149860" h="135255">
                  <a:moveTo>
                    <a:pt x="34734" y="65519"/>
                  </a:moveTo>
                  <a:lnTo>
                    <a:pt x="31127" y="65519"/>
                  </a:lnTo>
                  <a:lnTo>
                    <a:pt x="31127" y="69126"/>
                  </a:lnTo>
                  <a:lnTo>
                    <a:pt x="34734" y="69240"/>
                  </a:lnTo>
                  <a:lnTo>
                    <a:pt x="34734" y="65633"/>
                  </a:lnTo>
                  <a:close/>
                </a:path>
                <a:path w="149860" h="135255">
                  <a:moveTo>
                    <a:pt x="34734" y="49250"/>
                  </a:moveTo>
                  <a:lnTo>
                    <a:pt x="31127" y="49250"/>
                  </a:lnTo>
                  <a:lnTo>
                    <a:pt x="31127" y="52857"/>
                  </a:lnTo>
                  <a:lnTo>
                    <a:pt x="34734" y="52857"/>
                  </a:lnTo>
                  <a:lnTo>
                    <a:pt x="34734" y="49250"/>
                  </a:lnTo>
                  <a:close/>
                </a:path>
                <a:path w="149860" h="135255">
                  <a:moveTo>
                    <a:pt x="34734" y="36474"/>
                  </a:moveTo>
                  <a:lnTo>
                    <a:pt x="34620" y="32766"/>
                  </a:lnTo>
                  <a:lnTo>
                    <a:pt x="31013" y="36360"/>
                  </a:lnTo>
                  <a:lnTo>
                    <a:pt x="34734" y="36474"/>
                  </a:lnTo>
                  <a:close/>
                </a:path>
                <a:path w="149860" h="135255">
                  <a:moveTo>
                    <a:pt x="51104" y="114655"/>
                  </a:moveTo>
                  <a:lnTo>
                    <a:pt x="47396" y="114769"/>
                  </a:lnTo>
                  <a:lnTo>
                    <a:pt x="51003" y="118376"/>
                  </a:lnTo>
                  <a:lnTo>
                    <a:pt x="51104" y="114655"/>
                  </a:lnTo>
                  <a:close/>
                </a:path>
                <a:path w="149860" h="135255">
                  <a:moveTo>
                    <a:pt x="51104" y="98285"/>
                  </a:moveTo>
                  <a:lnTo>
                    <a:pt x="47510" y="98285"/>
                  </a:lnTo>
                  <a:lnTo>
                    <a:pt x="47510" y="101892"/>
                  </a:lnTo>
                  <a:lnTo>
                    <a:pt x="51104" y="101892"/>
                  </a:lnTo>
                  <a:lnTo>
                    <a:pt x="51104" y="98285"/>
                  </a:lnTo>
                  <a:close/>
                </a:path>
                <a:path w="149860" h="135255">
                  <a:moveTo>
                    <a:pt x="51104" y="81902"/>
                  </a:moveTo>
                  <a:lnTo>
                    <a:pt x="47510" y="81902"/>
                  </a:lnTo>
                  <a:lnTo>
                    <a:pt x="47510" y="85496"/>
                  </a:lnTo>
                  <a:lnTo>
                    <a:pt x="51104" y="85496"/>
                  </a:lnTo>
                  <a:lnTo>
                    <a:pt x="51104" y="81902"/>
                  </a:lnTo>
                  <a:close/>
                </a:path>
                <a:path w="149860" h="135255">
                  <a:moveTo>
                    <a:pt x="51104" y="65519"/>
                  </a:moveTo>
                  <a:lnTo>
                    <a:pt x="47510" y="65519"/>
                  </a:lnTo>
                  <a:lnTo>
                    <a:pt x="47510" y="69126"/>
                  </a:lnTo>
                  <a:lnTo>
                    <a:pt x="51104" y="69240"/>
                  </a:lnTo>
                  <a:lnTo>
                    <a:pt x="51104" y="65633"/>
                  </a:lnTo>
                  <a:close/>
                </a:path>
                <a:path w="149860" h="135255">
                  <a:moveTo>
                    <a:pt x="51104" y="49250"/>
                  </a:moveTo>
                  <a:lnTo>
                    <a:pt x="47510" y="49250"/>
                  </a:lnTo>
                  <a:lnTo>
                    <a:pt x="47510" y="52857"/>
                  </a:lnTo>
                  <a:lnTo>
                    <a:pt x="51104" y="52857"/>
                  </a:lnTo>
                  <a:lnTo>
                    <a:pt x="51104" y="49250"/>
                  </a:lnTo>
                  <a:close/>
                </a:path>
                <a:path w="149860" h="135255">
                  <a:moveTo>
                    <a:pt x="51104" y="32867"/>
                  </a:moveTo>
                  <a:lnTo>
                    <a:pt x="47510" y="32867"/>
                  </a:lnTo>
                  <a:lnTo>
                    <a:pt x="47510" y="36474"/>
                  </a:lnTo>
                  <a:lnTo>
                    <a:pt x="51104" y="36474"/>
                  </a:lnTo>
                  <a:lnTo>
                    <a:pt x="51104" y="32867"/>
                  </a:lnTo>
                  <a:close/>
                </a:path>
                <a:path w="149860" h="135255">
                  <a:moveTo>
                    <a:pt x="51104" y="20091"/>
                  </a:moveTo>
                  <a:lnTo>
                    <a:pt x="51003" y="16383"/>
                  </a:lnTo>
                  <a:lnTo>
                    <a:pt x="47396" y="19977"/>
                  </a:lnTo>
                  <a:lnTo>
                    <a:pt x="51104" y="20091"/>
                  </a:lnTo>
                  <a:close/>
                </a:path>
                <a:path w="149860" h="135255">
                  <a:moveTo>
                    <a:pt x="67500" y="131051"/>
                  </a:moveTo>
                  <a:lnTo>
                    <a:pt x="63779" y="131152"/>
                  </a:lnTo>
                  <a:lnTo>
                    <a:pt x="67386" y="134759"/>
                  </a:lnTo>
                  <a:lnTo>
                    <a:pt x="67500" y="131051"/>
                  </a:lnTo>
                  <a:close/>
                </a:path>
                <a:path w="149860" h="135255">
                  <a:moveTo>
                    <a:pt x="67500" y="114655"/>
                  </a:moveTo>
                  <a:lnTo>
                    <a:pt x="63893" y="114655"/>
                  </a:lnTo>
                  <a:lnTo>
                    <a:pt x="63893" y="118262"/>
                  </a:lnTo>
                  <a:lnTo>
                    <a:pt x="67500" y="118262"/>
                  </a:lnTo>
                  <a:lnTo>
                    <a:pt x="67500" y="114655"/>
                  </a:lnTo>
                  <a:close/>
                </a:path>
                <a:path w="149860" h="135255">
                  <a:moveTo>
                    <a:pt x="67500" y="98285"/>
                  </a:moveTo>
                  <a:lnTo>
                    <a:pt x="63893" y="98285"/>
                  </a:lnTo>
                  <a:lnTo>
                    <a:pt x="63893" y="101892"/>
                  </a:lnTo>
                  <a:lnTo>
                    <a:pt x="67500" y="101892"/>
                  </a:lnTo>
                  <a:lnTo>
                    <a:pt x="67500" y="98285"/>
                  </a:lnTo>
                  <a:close/>
                </a:path>
                <a:path w="149860" h="135255">
                  <a:moveTo>
                    <a:pt x="67500" y="81902"/>
                  </a:moveTo>
                  <a:lnTo>
                    <a:pt x="63893" y="81902"/>
                  </a:lnTo>
                  <a:lnTo>
                    <a:pt x="63893" y="85496"/>
                  </a:lnTo>
                  <a:lnTo>
                    <a:pt x="67500" y="85496"/>
                  </a:lnTo>
                  <a:lnTo>
                    <a:pt x="67500" y="81902"/>
                  </a:lnTo>
                  <a:close/>
                </a:path>
                <a:path w="149860" h="135255">
                  <a:moveTo>
                    <a:pt x="67500" y="65519"/>
                  </a:moveTo>
                  <a:lnTo>
                    <a:pt x="63893" y="65519"/>
                  </a:lnTo>
                  <a:lnTo>
                    <a:pt x="63893" y="69126"/>
                  </a:lnTo>
                  <a:lnTo>
                    <a:pt x="67500" y="69240"/>
                  </a:lnTo>
                  <a:lnTo>
                    <a:pt x="67500" y="65633"/>
                  </a:lnTo>
                  <a:close/>
                </a:path>
                <a:path w="149860" h="135255">
                  <a:moveTo>
                    <a:pt x="67500" y="49250"/>
                  </a:moveTo>
                  <a:lnTo>
                    <a:pt x="63893" y="49250"/>
                  </a:lnTo>
                  <a:lnTo>
                    <a:pt x="63893" y="52857"/>
                  </a:lnTo>
                  <a:lnTo>
                    <a:pt x="67500" y="52857"/>
                  </a:lnTo>
                  <a:lnTo>
                    <a:pt x="67500" y="49250"/>
                  </a:lnTo>
                  <a:close/>
                </a:path>
                <a:path w="149860" h="135255">
                  <a:moveTo>
                    <a:pt x="67500" y="32867"/>
                  </a:moveTo>
                  <a:lnTo>
                    <a:pt x="63893" y="32867"/>
                  </a:lnTo>
                  <a:lnTo>
                    <a:pt x="63893" y="36474"/>
                  </a:lnTo>
                  <a:lnTo>
                    <a:pt x="67500" y="36474"/>
                  </a:lnTo>
                  <a:lnTo>
                    <a:pt x="67500" y="32867"/>
                  </a:lnTo>
                  <a:close/>
                </a:path>
                <a:path w="149860" h="135255">
                  <a:moveTo>
                    <a:pt x="67500" y="16484"/>
                  </a:moveTo>
                  <a:lnTo>
                    <a:pt x="63893" y="16484"/>
                  </a:lnTo>
                  <a:lnTo>
                    <a:pt x="63893" y="20091"/>
                  </a:lnTo>
                  <a:lnTo>
                    <a:pt x="67500" y="20091"/>
                  </a:lnTo>
                  <a:lnTo>
                    <a:pt x="67500" y="16484"/>
                  </a:lnTo>
                  <a:close/>
                </a:path>
                <a:path w="149860" h="135255">
                  <a:moveTo>
                    <a:pt x="67500" y="3708"/>
                  </a:moveTo>
                  <a:lnTo>
                    <a:pt x="67386" y="0"/>
                  </a:lnTo>
                  <a:lnTo>
                    <a:pt x="63779" y="3606"/>
                  </a:lnTo>
                  <a:lnTo>
                    <a:pt x="67500" y="3708"/>
                  </a:lnTo>
                  <a:close/>
                </a:path>
                <a:path w="149860" h="135255">
                  <a:moveTo>
                    <a:pt x="83870" y="131051"/>
                  </a:moveTo>
                  <a:lnTo>
                    <a:pt x="80276" y="131051"/>
                  </a:lnTo>
                  <a:lnTo>
                    <a:pt x="80276" y="134645"/>
                  </a:lnTo>
                  <a:lnTo>
                    <a:pt x="83870" y="134645"/>
                  </a:lnTo>
                  <a:lnTo>
                    <a:pt x="83870" y="131051"/>
                  </a:lnTo>
                  <a:close/>
                </a:path>
                <a:path w="149860" h="135255">
                  <a:moveTo>
                    <a:pt x="83870" y="114655"/>
                  </a:moveTo>
                  <a:lnTo>
                    <a:pt x="80276" y="114655"/>
                  </a:lnTo>
                  <a:lnTo>
                    <a:pt x="80276" y="118262"/>
                  </a:lnTo>
                  <a:lnTo>
                    <a:pt x="83870" y="118262"/>
                  </a:lnTo>
                  <a:lnTo>
                    <a:pt x="83870" y="114655"/>
                  </a:lnTo>
                  <a:close/>
                </a:path>
                <a:path w="149860" h="135255">
                  <a:moveTo>
                    <a:pt x="83870" y="98285"/>
                  </a:moveTo>
                  <a:lnTo>
                    <a:pt x="80276" y="98285"/>
                  </a:lnTo>
                  <a:lnTo>
                    <a:pt x="80276" y="101892"/>
                  </a:lnTo>
                  <a:lnTo>
                    <a:pt x="83870" y="101892"/>
                  </a:lnTo>
                  <a:lnTo>
                    <a:pt x="83870" y="98285"/>
                  </a:lnTo>
                  <a:close/>
                </a:path>
                <a:path w="149860" h="135255">
                  <a:moveTo>
                    <a:pt x="83870" y="81902"/>
                  </a:moveTo>
                  <a:lnTo>
                    <a:pt x="80276" y="81902"/>
                  </a:lnTo>
                  <a:lnTo>
                    <a:pt x="80276" y="85496"/>
                  </a:lnTo>
                  <a:lnTo>
                    <a:pt x="83870" y="85496"/>
                  </a:lnTo>
                  <a:lnTo>
                    <a:pt x="83870" y="81902"/>
                  </a:lnTo>
                  <a:close/>
                </a:path>
                <a:path w="149860" h="135255">
                  <a:moveTo>
                    <a:pt x="83870" y="65519"/>
                  </a:moveTo>
                  <a:lnTo>
                    <a:pt x="80276" y="65519"/>
                  </a:lnTo>
                  <a:lnTo>
                    <a:pt x="80276" y="69126"/>
                  </a:lnTo>
                  <a:lnTo>
                    <a:pt x="83870" y="69240"/>
                  </a:lnTo>
                  <a:lnTo>
                    <a:pt x="83870" y="65633"/>
                  </a:lnTo>
                  <a:close/>
                </a:path>
                <a:path w="149860" h="135255">
                  <a:moveTo>
                    <a:pt x="83870" y="49250"/>
                  </a:moveTo>
                  <a:lnTo>
                    <a:pt x="80276" y="49250"/>
                  </a:lnTo>
                  <a:lnTo>
                    <a:pt x="80276" y="52857"/>
                  </a:lnTo>
                  <a:lnTo>
                    <a:pt x="83870" y="52857"/>
                  </a:lnTo>
                  <a:lnTo>
                    <a:pt x="83870" y="49250"/>
                  </a:lnTo>
                  <a:close/>
                </a:path>
                <a:path w="149860" h="135255">
                  <a:moveTo>
                    <a:pt x="83870" y="32867"/>
                  </a:moveTo>
                  <a:lnTo>
                    <a:pt x="80276" y="32867"/>
                  </a:lnTo>
                  <a:lnTo>
                    <a:pt x="80276" y="36474"/>
                  </a:lnTo>
                  <a:lnTo>
                    <a:pt x="83870" y="36474"/>
                  </a:lnTo>
                  <a:lnTo>
                    <a:pt x="83870" y="32867"/>
                  </a:lnTo>
                  <a:close/>
                </a:path>
                <a:path w="149860" h="135255">
                  <a:moveTo>
                    <a:pt x="83870" y="16484"/>
                  </a:moveTo>
                  <a:lnTo>
                    <a:pt x="80276" y="16484"/>
                  </a:lnTo>
                  <a:lnTo>
                    <a:pt x="80276" y="20091"/>
                  </a:lnTo>
                  <a:lnTo>
                    <a:pt x="83870" y="20091"/>
                  </a:lnTo>
                  <a:lnTo>
                    <a:pt x="83870" y="16484"/>
                  </a:lnTo>
                  <a:close/>
                </a:path>
                <a:path w="149860" h="135255">
                  <a:moveTo>
                    <a:pt x="83870" y="114"/>
                  </a:moveTo>
                  <a:lnTo>
                    <a:pt x="80276" y="114"/>
                  </a:lnTo>
                  <a:lnTo>
                    <a:pt x="80276" y="3708"/>
                  </a:lnTo>
                  <a:lnTo>
                    <a:pt x="83870" y="3708"/>
                  </a:lnTo>
                  <a:lnTo>
                    <a:pt x="83870" y="114"/>
                  </a:lnTo>
                  <a:close/>
                </a:path>
                <a:path w="149860" h="135255">
                  <a:moveTo>
                    <a:pt x="100266" y="114655"/>
                  </a:moveTo>
                  <a:lnTo>
                    <a:pt x="96659" y="114655"/>
                  </a:lnTo>
                  <a:lnTo>
                    <a:pt x="96659" y="118262"/>
                  </a:lnTo>
                  <a:lnTo>
                    <a:pt x="100266" y="118262"/>
                  </a:lnTo>
                  <a:lnTo>
                    <a:pt x="100266" y="114655"/>
                  </a:lnTo>
                  <a:close/>
                </a:path>
                <a:path w="149860" h="135255">
                  <a:moveTo>
                    <a:pt x="100266" y="98285"/>
                  </a:moveTo>
                  <a:lnTo>
                    <a:pt x="96659" y="98285"/>
                  </a:lnTo>
                  <a:lnTo>
                    <a:pt x="96659" y="101892"/>
                  </a:lnTo>
                  <a:lnTo>
                    <a:pt x="100266" y="101892"/>
                  </a:lnTo>
                  <a:lnTo>
                    <a:pt x="100266" y="98285"/>
                  </a:lnTo>
                  <a:close/>
                </a:path>
                <a:path w="149860" h="135255">
                  <a:moveTo>
                    <a:pt x="100266" y="81902"/>
                  </a:moveTo>
                  <a:lnTo>
                    <a:pt x="96659" y="81902"/>
                  </a:lnTo>
                  <a:lnTo>
                    <a:pt x="96659" y="85496"/>
                  </a:lnTo>
                  <a:lnTo>
                    <a:pt x="100266" y="85496"/>
                  </a:lnTo>
                  <a:lnTo>
                    <a:pt x="100266" y="81902"/>
                  </a:lnTo>
                  <a:close/>
                </a:path>
                <a:path w="149860" h="135255">
                  <a:moveTo>
                    <a:pt x="100266" y="65519"/>
                  </a:moveTo>
                  <a:lnTo>
                    <a:pt x="96659" y="65519"/>
                  </a:lnTo>
                  <a:lnTo>
                    <a:pt x="96659" y="69126"/>
                  </a:lnTo>
                  <a:lnTo>
                    <a:pt x="100266" y="69240"/>
                  </a:lnTo>
                  <a:lnTo>
                    <a:pt x="100266" y="65633"/>
                  </a:lnTo>
                  <a:close/>
                </a:path>
                <a:path w="149860" h="135255">
                  <a:moveTo>
                    <a:pt x="100266" y="49250"/>
                  </a:moveTo>
                  <a:lnTo>
                    <a:pt x="96659" y="49250"/>
                  </a:lnTo>
                  <a:lnTo>
                    <a:pt x="96659" y="52857"/>
                  </a:lnTo>
                  <a:lnTo>
                    <a:pt x="100266" y="52857"/>
                  </a:lnTo>
                  <a:lnTo>
                    <a:pt x="100266" y="49250"/>
                  </a:lnTo>
                  <a:close/>
                </a:path>
                <a:path w="149860" h="135255">
                  <a:moveTo>
                    <a:pt x="100266" y="32867"/>
                  </a:moveTo>
                  <a:lnTo>
                    <a:pt x="96659" y="32867"/>
                  </a:lnTo>
                  <a:lnTo>
                    <a:pt x="96659" y="36474"/>
                  </a:lnTo>
                  <a:lnTo>
                    <a:pt x="100266" y="36474"/>
                  </a:lnTo>
                  <a:lnTo>
                    <a:pt x="100266" y="32867"/>
                  </a:lnTo>
                  <a:close/>
                </a:path>
                <a:path w="149860" h="135255">
                  <a:moveTo>
                    <a:pt x="100266" y="16484"/>
                  </a:moveTo>
                  <a:lnTo>
                    <a:pt x="96659" y="16484"/>
                  </a:lnTo>
                  <a:lnTo>
                    <a:pt x="96659" y="20091"/>
                  </a:lnTo>
                  <a:lnTo>
                    <a:pt x="100266" y="20091"/>
                  </a:lnTo>
                  <a:lnTo>
                    <a:pt x="100266" y="16484"/>
                  </a:lnTo>
                  <a:close/>
                </a:path>
                <a:path w="149860" h="135255">
                  <a:moveTo>
                    <a:pt x="116636" y="98285"/>
                  </a:moveTo>
                  <a:lnTo>
                    <a:pt x="113030" y="98285"/>
                  </a:lnTo>
                  <a:lnTo>
                    <a:pt x="113030" y="101892"/>
                  </a:lnTo>
                  <a:lnTo>
                    <a:pt x="116636" y="101892"/>
                  </a:lnTo>
                  <a:lnTo>
                    <a:pt x="116636" y="98285"/>
                  </a:lnTo>
                  <a:close/>
                </a:path>
                <a:path w="149860" h="135255">
                  <a:moveTo>
                    <a:pt x="116636" y="81902"/>
                  </a:moveTo>
                  <a:lnTo>
                    <a:pt x="113030" y="81902"/>
                  </a:lnTo>
                  <a:lnTo>
                    <a:pt x="113030" y="85496"/>
                  </a:lnTo>
                  <a:lnTo>
                    <a:pt x="116636" y="85496"/>
                  </a:lnTo>
                  <a:lnTo>
                    <a:pt x="116636" y="81902"/>
                  </a:lnTo>
                  <a:close/>
                </a:path>
                <a:path w="149860" h="135255">
                  <a:moveTo>
                    <a:pt x="116636" y="65519"/>
                  </a:moveTo>
                  <a:lnTo>
                    <a:pt x="113030" y="65519"/>
                  </a:lnTo>
                  <a:lnTo>
                    <a:pt x="113030" y="69126"/>
                  </a:lnTo>
                  <a:lnTo>
                    <a:pt x="116636" y="69240"/>
                  </a:lnTo>
                  <a:lnTo>
                    <a:pt x="116636" y="65633"/>
                  </a:lnTo>
                  <a:close/>
                </a:path>
                <a:path w="149860" h="135255">
                  <a:moveTo>
                    <a:pt x="116636" y="49250"/>
                  </a:moveTo>
                  <a:lnTo>
                    <a:pt x="113030" y="49250"/>
                  </a:lnTo>
                  <a:lnTo>
                    <a:pt x="113030" y="52857"/>
                  </a:lnTo>
                  <a:lnTo>
                    <a:pt x="116636" y="52857"/>
                  </a:lnTo>
                  <a:lnTo>
                    <a:pt x="116636" y="49250"/>
                  </a:lnTo>
                  <a:close/>
                </a:path>
                <a:path w="149860" h="135255">
                  <a:moveTo>
                    <a:pt x="116636" y="32867"/>
                  </a:moveTo>
                  <a:lnTo>
                    <a:pt x="113030" y="32867"/>
                  </a:lnTo>
                  <a:lnTo>
                    <a:pt x="113030" y="36474"/>
                  </a:lnTo>
                  <a:lnTo>
                    <a:pt x="116636" y="36474"/>
                  </a:lnTo>
                  <a:lnTo>
                    <a:pt x="116636" y="32867"/>
                  </a:lnTo>
                  <a:close/>
                </a:path>
                <a:path w="149860" h="135255">
                  <a:moveTo>
                    <a:pt x="133019" y="81902"/>
                  </a:moveTo>
                  <a:lnTo>
                    <a:pt x="129425" y="81902"/>
                  </a:lnTo>
                  <a:lnTo>
                    <a:pt x="129425" y="85496"/>
                  </a:lnTo>
                  <a:lnTo>
                    <a:pt x="133019" y="85496"/>
                  </a:lnTo>
                  <a:lnTo>
                    <a:pt x="133019" y="81902"/>
                  </a:lnTo>
                  <a:close/>
                </a:path>
                <a:path w="149860" h="135255">
                  <a:moveTo>
                    <a:pt x="133019" y="65519"/>
                  </a:moveTo>
                  <a:lnTo>
                    <a:pt x="129425" y="65519"/>
                  </a:lnTo>
                  <a:lnTo>
                    <a:pt x="129425" y="69126"/>
                  </a:lnTo>
                  <a:lnTo>
                    <a:pt x="133019" y="69240"/>
                  </a:lnTo>
                  <a:lnTo>
                    <a:pt x="133019" y="65633"/>
                  </a:lnTo>
                  <a:close/>
                </a:path>
                <a:path w="149860" h="135255">
                  <a:moveTo>
                    <a:pt x="133019" y="49250"/>
                  </a:moveTo>
                  <a:lnTo>
                    <a:pt x="129425" y="49250"/>
                  </a:lnTo>
                  <a:lnTo>
                    <a:pt x="129425" y="52857"/>
                  </a:lnTo>
                  <a:lnTo>
                    <a:pt x="133019" y="52857"/>
                  </a:lnTo>
                  <a:lnTo>
                    <a:pt x="133019" y="49250"/>
                  </a:lnTo>
                  <a:close/>
                </a:path>
                <a:path w="149860" h="135255">
                  <a:moveTo>
                    <a:pt x="149402" y="65519"/>
                  </a:moveTo>
                  <a:lnTo>
                    <a:pt x="145796" y="65519"/>
                  </a:lnTo>
                  <a:lnTo>
                    <a:pt x="145796" y="69126"/>
                  </a:lnTo>
                  <a:lnTo>
                    <a:pt x="149402" y="69240"/>
                  </a:lnTo>
                  <a:lnTo>
                    <a:pt x="149402" y="65633"/>
                  </a:lnTo>
                  <a:close/>
                </a:path>
              </a:pathLst>
            </a:custGeom>
            <a:solidFill>
              <a:srgbClr val="000000"/>
            </a:solidFill>
          </p:spPr>
          <p:txBody>
            <a:bodyPr wrap="square" lIns="0" tIns="0" rIns="0" bIns="0" rtlCol="0"/>
            <a:lstStyle/>
            <a:p>
              <a:endParaRPr/>
            </a:p>
          </p:txBody>
        </p:sp>
        <p:sp>
          <p:nvSpPr>
            <p:cNvPr id="34" name="object 119">
              <a:extLst>
                <a:ext uri="{FF2B5EF4-FFF2-40B4-BE49-F238E27FC236}">
                  <a16:creationId xmlns:a16="http://schemas.microsoft.com/office/drawing/2014/main" id="{3364414A-EA6A-290F-52E8-7CEBED01B50F}"/>
                </a:ext>
              </a:extLst>
            </p:cNvPr>
            <p:cNvSpPr/>
            <p:nvPr/>
          </p:nvSpPr>
          <p:spPr>
            <a:xfrm>
              <a:off x="3204222" y="2293689"/>
              <a:ext cx="469900" cy="469900"/>
            </a:xfrm>
            <a:custGeom>
              <a:avLst/>
              <a:gdLst/>
              <a:ahLst/>
              <a:cxnLst/>
              <a:rect l="l" t="t" r="r" b="b"/>
              <a:pathLst>
                <a:path w="469900" h="469900">
                  <a:moveTo>
                    <a:pt x="156616" y="391528"/>
                  </a:moveTo>
                  <a:lnTo>
                    <a:pt x="78308" y="313232"/>
                  </a:lnTo>
                  <a:lnTo>
                    <a:pt x="0" y="391528"/>
                  </a:lnTo>
                  <a:lnTo>
                    <a:pt x="78308" y="469836"/>
                  </a:lnTo>
                  <a:lnTo>
                    <a:pt x="156616" y="391528"/>
                  </a:lnTo>
                  <a:close/>
                </a:path>
                <a:path w="469900" h="469900">
                  <a:moveTo>
                    <a:pt x="469836" y="78308"/>
                  </a:moveTo>
                  <a:lnTo>
                    <a:pt x="391528" y="0"/>
                  </a:lnTo>
                  <a:lnTo>
                    <a:pt x="313232" y="78308"/>
                  </a:lnTo>
                  <a:lnTo>
                    <a:pt x="391528" y="156616"/>
                  </a:lnTo>
                  <a:lnTo>
                    <a:pt x="469836" y="78308"/>
                  </a:lnTo>
                  <a:close/>
                </a:path>
              </a:pathLst>
            </a:custGeom>
            <a:solidFill>
              <a:srgbClr val="1FD6F9"/>
            </a:solidFill>
          </p:spPr>
          <p:txBody>
            <a:bodyPr wrap="square" lIns="0" tIns="0" rIns="0" bIns="0" rtlCol="0"/>
            <a:lstStyle/>
            <a:p>
              <a:endParaRPr/>
            </a:p>
          </p:txBody>
        </p:sp>
        <p:sp>
          <p:nvSpPr>
            <p:cNvPr id="35" name="object 120">
              <a:extLst>
                <a:ext uri="{FF2B5EF4-FFF2-40B4-BE49-F238E27FC236}">
                  <a16:creationId xmlns:a16="http://schemas.microsoft.com/office/drawing/2014/main" id="{E1AFB1BA-0C3B-80A1-B942-103656BFEAAA}"/>
                </a:ext>
              </a:extLst>
            </p:cNvPr>
            <p:cNvSpPr/>
            <p:nvPr/>
          </p:nvSpPr>
          <p:spPr>
            <a:xfrm>
              <a:off x="3523767" y="2304725"/>
              <a:ext cx="150495" cy="134620"/>
            </a:xfrm>
            <a:custGeom>
              <a:avLst/>
              <a:gdLst/>
              <a:ahLst/>
              <a:cxnLst/>
              <a:rect l="l" t="t" r="r" b="b"/>
              <a:pathLst>
                <a:path w="150495" h="134619">
                  <a:moveTo>
                    <a:pt x="3683" y="65519"/>
                  </a:moveTo>
                  <a:lnTo>
                    <a:pt x="0" y="65417"/>
                  </a:lnTo>
                  <a:lnTo>
                    <a:pt x="0" y="69024"/>
                  </a:lnTo>
                  <a:lnTo>
                    <a:pt x="3683" y="69126"/>
                  </a:lnTo>
                  <a:lnTo>
                    <a:pt x="3683" y="65519"/>
                  </a:lnTo>
                  <a:close/>
                </a:path>
                <a:path w="150495" h="134619">
                  <a:moveTo>
                    <a:pt x="20078" y="81788"/>
                  </a:moveTo>
                  <a:lnTo>
                    <a:pt x="16471" y="81788"/>
                  </a:lnTo>
                  <a:lnTo>
                    <a:pt x="16383" y="85394"/>
                  </a:lnTo>
                  <a:lnTo>
                    <a:pt x="19977" y="85394"/>
                  </a:lnTo>
                  <a:lnTo>
                    <a:pt x="20078" y="81788"/>
                  </a:lnTo>
                  <a:close/>
                </a:path>
                <a:path w="150495" h="134619">
                  <a:moveTo>
                    <a:pt x="20078" y="65417"/>
                  </a:moveTo>
                  <a:lnTo>
                    <a:pt x="16471" y="65417"/>
                  </a:lnTo>
                  <a:lnTo>
                    <a:pt x="16383" y="69024"/>
                  </a:lnTo>
                  <a:lnTo>
                    <a:pt x="20066" y="69126"/>
                  </a:lnTo>
                  <a:lnTo>
                    <a:pt x="20078" y="65519"/>
                  </a:lnTo>
                  <a:close/>
                </a:path>
                <a:path w="150495" h="134619">
                  <a:moveTo>
                    <a:pt x="20078" y="49149"/>
                  </a:moveTo>
                  <a:lnTo>
                    <a:pt x="16471" y="49149"/>
                  </a:lnTo>
                  <a:lnTo>
                    <a:pt x="16459" y="52743"/>
                  </a:lnTo>
                  <a:lnTo>
                    <a:pt x="20066" y="52743"/>
                  </a:lnTo>
                  <a:lnTo>
                    <a:pt x="20078" y="49149"/>
                  </a:lnTo>
                  <a:close/>
                </a:path>
                <a:path w="150495" h="134619">
                  <a:moveTo>
                    <a:pt x="36449" y="98183"/>
                  </a:moveTo>
                  <a:lnTo>
                    <a:pt x="32854" y="98183"/>
                  </a:lnTo>
                  <a:lnTo>
                    <a:pt x="32854" y="101777"/>
                  </a:lnTo>
                  <a:lnTo>
                    <a:pt x="36449" y="101777"/>
                  </a:lnTo>
                  <a:lnTo>
                    <a:pt x="36449" y="98183"/>
                  </a:lnTo>
                  <a:close/>
                </a:path>
                <a:path w="150495" h="134619">
                  <a:moveTo>
                    <a:pt x="36449" y="81788"/>
                  </a:moveTo>
                  <a:lnTo>
                    <a:pt x="32854" y="81788"/>
                  </a:lnTo>
                  <a:lnTo>
                    <a:pt x="32854" y="85394"/>
                  </a:lnTo>
                  <a:lnTo>
                    <a:pt x="36449" y="85394"/>
                  </a:lnTo>
                  <a:lnTo>
                    <a:pt x="36449" y="81788"/>
                  </a:lnTo>
                  <a:close/>
                </a:path>
                <a:path w="150495" h="134619">
                  <a:moveTo>
                    <a:pt x="36449" y="65417"/>
                  </a:moveTo>
                  <a:lnTo>
                    <a:pt x="32854" y="65417"/>
                  </a:lnTo>
                  <a:lnTo>
                    <a:pt x="32854" y="69024"/>
                  </a:lnTo>
                  <a:lnTo>
                    <a:pt x="36449" y="69126"/>
                  </a:lnTo>
                  <a:lnTo>
                    <a:pt x="36449" y="65519"/>
                  </a:lnTo>
                  <a:close/>
                </a:path>
                <a:path w="150495" h="134619">
                  <a:moveTo>
                    <a:pt x="36449" y="49149"/>
                  </a:moveTo>
                  <a:lnTo>
                    <a:pt x="32854" y="49149"/>
                  </a:lnTo>
                  <a:lnTo>
                    <a:pt x="32854" y="52743"/>
                  </a:lnTo>
                  <a:lnTo>
                    <a:pt x="36449" y="52743"/>
                  </a:lnTo>
                  <a:lnTo>
                    <a:pt x="36449" y="49149"/>
                  </a:lnTo>
                  <a:close/>
                </a:path>
                <a:path w="150495" h="134619">
                  <a:moveTo>
                    <a:pt x="36449" y="32766"/>
                  </a:moveTo>
                  <a:lnTo>
                    <a:pt x="32854" y="32766"/>
                  </a:lnTo>
                  <a:lnTo>
                    <a:pt x="32854" y="36372"/>
                  </a:lnTo>
                  <a:lnTo>
                    <a:pt x="36449" y="36372"/>
                  </a:lnTo>
                  <a:lnTo>
                    <a:pt x="36449" y="32766"/>
                  </a:lnTo>
                  <a:close/>
                </a:path>
                <a:path w="150495" h="134619">
                  <a:moveTo>
                    <a:pt x="52844" y="114554"/>
                  </a:moveTo>
                  <a:lnTo>
                    <a:pt x="49237" y="114554"/>
                  </a:lnTo>
                  <a:lnTo>
                    <a:pt x="49237" y="118160"/>
                  </a:lnTo>
                  <a:lnTo>
                    <a:pt x="52844" y="118160"/>
                  </a:lnTo>
                  <a:lnTo>
                    <a:pt x="52844" y="114554"/>
                  </a:lnTo>
                  <a:close/>
                </a:path>
                <a:path w="150495" h="134619">
                  <a:moveTo>
                    <a:pt x="52844" y="98183"/>
                  </a:moveTo>
                  <a:lnTo>
                    <a:pt x="49237" y="98183"/>
                  </a:lnTo>
                  <a:lnTo>
                    <a:pt x="49237" y="101777"/>
                  </a:lnTo>
                  <a:lnTo>
                    <a:pt x="52844" y="101777"/>
                  </a:lnTo>
                  <a:lnTo>
                    <a:pt x="52844" y="98183"/>
                  </a:lnTo>
                  <a:close/>
                </a:path>
                <a:path w="150495" h="134619">
                  <a:moveTo>
                    <a:pt x="52844" y="81788"/>
                  </a:moveTo>
                  <a:lnTo>
                    <a:pt x="49237" y="81788"/>
                  </a:lnTo>
                  <a:lnTo>
                    <a:pt x="49237" y="85394"/>
                  </a:lnTo>
                  <a:lnTo>
                    <a:pt x="52844" y="85394"/>
                  </a:lnTo>
                  <a:lnTo>
                    <a:pt x="52844" y="81788"/>
                  </a:lnTo>
                  <a:close/>
                </a:path>
                <a:path w="150495" h="134619">
                  <a:moveTo>
                    <a:pt x="52844" y="65417"/>
                  </a:moveTo>
                  <a:lnTo>
                    <a:pt x="49237" y="65417"/>
                  </a:lnTo>
                  <a:lnTo>
                    <a:pt x="49237" y="69024"/>
                  </a:lnTo>
                  <a:lnTo>
                    <a:pt x="52844" y="69126"/>
                  </a:lnTo>
                  <a:lnTo>
                    <a:pt x="52844" y="65519"/>
                  </a:lnTo>
                  <a:close/>
                </a:path>
                <a:path w="150495" h="134619">
                  <a:moveTo>
                    <a:pt x="52844" y="49149"/>
                  </a:moveTo>
                  <a:lnTo>
                    <a:pt x="49237" y="49149"/>
                  </a:lnTo>
                  <a:lnTo>
                    <a:pt x="49237" y="52743"/>
                  </a:lnTo>
                  <a:lnTo>
                    <a:pt x="52844" y="52743"/>
                  </a:lnTo>
                  <a:lnTo>
                    <a:pt x="52844" y="49149"/>
                  </a:lnTo>
                  <a:close/>
                </a:path>
                <a:path w="150495" h="134619">
                  <a:moveTo>
                    <a:pt x="52844" y="32766"/>
                  </a:moveTo>
                  <a:lnTo>
                    <a:pt x="49237" y="32766"/>
                  </a:lnTo>
                  <a:lnTo>
                    <a:pt x="49237" y="36372"/>
                  </a:lnTo>
                  <a:lnTo>
                    <a:pt x="52844" y="36372"/>
                  </a:lnTo>
                  <a:lnTo>
                    <a:pt x="52844" y="32766"/>
                  </a:lnTo>
                  <a:close/>
                </a:path>
                <a:path w="150495" h="134619">
                  <a:moveTo>
                    <a:pt x="52844" y="16383"/>
                  </a:moveTo>
                  <a:lnTo>
                    <a:pt x="49237" y="16383"/>
                  </a:lnTo>
                  <a:lnTo>
                    <a:pt x="49237" y="19989"/>
                  </a:lnTo>
                  <a:lnTo>
                    <a:pt x="52844" y="19989"/>
                  </a:lnTo>
                  <a:lnTo>
                    <a:pt x="52844" y="16383"/>
                  </a:lnTo>
                  <a:close/>
                </a:path>
                <a:path w="150495" h="134619">
                  <a:moveTo>
                    <a:pt x="69215" y="130949"/>
                  </a:moveTo>
                  <a:lnTo>
                    <a:pt x="65608" y="130949"/>
                  </a:lnTo>
                  <a:lnTo>
                    <a:pt x="65608" y="134543"/>
                  </a:lnTo>
                  <a:lnTo>
                    <a:pt x="69215" y="134543"/>
                  </a:lnTo>
                  <a:lnTo>
                    <a:pt x="69215" y="130949"/>
                  </a:lnTo>
                  <a:close/>
                </a:path>
                <a:path w="150495" h="134619">
                  <a:moveTo>
                    <a:pt x="69215" y="114554"/>
                  </a:moveTo>
                  <a:lnTo>
                    <a:pt x="65608" y="114554"/>
                  </a:lnTo>
                  <a:lnTo>
                    <a:pt x="65608" y="118160"/>
                  </a:lnTo>
                  <a:lnTo>
                    <a:pt x="69215" y="118160"/>
                  </a:lnTo>
                  <a:lnTo>
                    <a:pt x="69215" y="114554"/>
                  </a:lnTo>
                  <a:close/>
                </a:path>
                <a:path w="150495" h="134619">
                  <a:moveTo>
                    <a:pt x="69215" y="98183"/>
                  </a:moveTo>
                  <a:lnTo>
                    <a:pt x="65608" y="98183"/>
                  </a:lnTo>
                  <a:lnTo>
                    <a:pt x="65608" y="101777"/>
                  </a:lnTo>
                  <a:lnTo>
                    <a:pt x="69215" y="101777"/>
                  </a:lnTo>
                  <a:lnTo>
                    <a:pt x="69215" y="98183"/>
                  </a:lnTo>
                  <a:close/>
                </a:path>
                <a:path w="150495" h="134619">
                  <a:moveTo>
                    <a:pt x="69215" y="81788"/>
                  </a:moveTo>
                  <a:lnTo>
                    <a:pt x="65608" y="81788"/>
                  </a:lnTo>
                  <a:lnTo>
                    <a:pt x="65608" y="85394"/>
                  </a:lnTo>
                  <a:lnTo>
                    <a:pt x="69215" y="85394"/>
                  </a:lnTo>
                  <a:lnTo>
                    <a:pt x="69215" y="81788"/>
                  </a:lnTo>
                  <a:close/>
                </a:path>
                <a:path w="150495" h="134619">
                  <a:moveTo>
                    <a:pt x="69215" y="65417"/>
                  </a:moveTo>
                  <a:lnTo>
                    <a:pt x="65608" y="65417"/>
                  </a:lnTo>
                  <a:lnTo>
                    <a:pt x="65608" y="69024"/>
                  </a:lnTo>
                  <a:lnTo>
                    <a:pt x="69215" y="69126"/>
                  </a:lnTo>
                  <a:lnTo>
                    <a:pt x="69215" y="65519"/>
                  </a:lnTo>
                  <a:close/>
                </a:path>
                <a:path w="150495" h="134619">
                  <a:moveTo>
                    <a:pt x="69215" y="49149"/>
                  </a:moveTo>
                  <a:lnTo>
                    <a:pt x="65608" y="49149"/>
                  </a:lnTo>
                  <a:lnTo>
                    <a:pt x="65608" y="52743"/>
                  </a:lnTo>
                  <a:lnTo>
                    <a:pt x="69215" y="52743"/>
                  </a:lnTo>
                  <a:lnTo>
                    <a:pt x="69215" y="49149"/>
                  </a:lnTo>
                  <a:close/>
                </a:path>
                <a:path w="150495" h="134619">
                  <a:moveTo>
                    <a:pt x="69215" y="32766"/>
                  </a:moveTo>
                  <a:lnTo>
                    <a:pt x="65608" y="32766"/>
                  </a:lnTo>
                  <a:lnTo>
                    <a:pt x="65608" y="36372"/>
                  </a:lnTo>
                  <a:lnTo>
                    <a:pt x="69215" y="36372"/>
                  </a:lnTo>
                  <a:lnTo>
                    <a:pt x="69215" y="32766"/>
                  </a:lnTo>
                  <a:close/>
                </a:path>
                <a:path w="150495" h="134619">
                  <a:moveTo>
                    <a:pt x="69215" y="16383"/>
                  </a:moveTo>
                  <a:lnTo>
                    <a:pt x="65608" y="16383"/>
                  </a:lnTo>
                  <a:lnTo>
                    <a:pt x="65608" y="19989"/>
                  </a:lnTo>
                  <a:lnTo>
                    <a:pt x="69215" y="19989"/>
                  </a:lnTo>
                  <a:lnTo>
                    <a:pt x="69215" y="16383"/>
                  </a:lnTo>
                  <a:close/>
                </a:path>
                <a:path w="150495" h="134619">
                  <a:moveTo>
                    <a:pt x="69215" y="0"/>
                  </a:moveTo>
                  <a:lnTo>
                    <a:pt x="65608" y="0"/>
                  </a:lnTo>
                  <a:lnTo>
                    <a:pt x="65608" y="3606"/>
                  </a:lnTo>
                  <a:lnTo>
                    <a:pt x="69215" y="3606"/>
                  </a:lnTo>
                  <a:lnTo>
                    <a:pt x="69215" y="0"/>
                  </a:lnTo>
                  <a:close/>
                </a:path>
                <a:path w="150495" h="134619">
                  <a:moveTo>
                    <a:pt x="85598" y="130949"/>
                  </a:moveTo>
                  <a:lnTo>
                    <a:pt x="82003" y="130949"/>
                  </a:lnTo>
                  <a:lnTo>
                    <a:pt x="82003" y="134543"/>
                  </a:lnTo>
                  <a:lnTo>
                    <a:pt x="83032" y="134543"/>
                  </a:lnTo>
                  <a:lnTo>
                    <a:pt x="85598" y="131965"/>
                  </a:lnTo>
                  <a:lnTo>
                    <a:pt x="85598" y="130949"/>
                  </a:lnTo>
                  <a:close/>
                </a:path>
                <a:path w="150495" h="134619">
                  <a:moveTo>
                    <a:pt x="85598" y="114554"/>
                  </a:moveTo>
                  <a:lnTo>
                    <a:pt x="82003" y="114554"/>
                  </a:lnTo>
                  <a:lnTo>
                    <a:pt x="82003" y="118160"/>
                  </a:lnTo>
                  <a:lnTo>
                    <a:pt x="85598" y="118160"/>
                  </a:lnTo>
                  <a:lnTo>
                    <a:pt x="85598" y="114554"/>
                  </a:lnTo>
                  <a:close/>
                </a:path>
                <a:path w="150495" h="134619">
                  <a:moveTo>
                    <a:pt x="85598" y="98183"/>
                  </a:moveTo>
                  <a:lnTo>
                    <a:pt x="82003" y="98183"/>
                  </a:lnTo>
                  <a:lnTo>
                    <a:pt x="82003" y="101777"/>
                  </a:lnTo>
                  <a:lnTo>
                    <a:pt x="85598" y="101777"/>
                  </a:lnTo>
                  <a:lnTo>
                    <a:pt x="85598" y="98183"/>
                  </a:lnTo>
                  <a:close/>
                </a:path>
                <a:path w="150495" h="134619">
                  <a:moveTo>
                    <a:pt x="85598" y="81788"/>
                  </a:moveTo>
                  <a:lnTo>
                    <a:pt x="82003" y="81788"/>
                  </a:lnTo>
                  <a:lnTo>
                    <a:pt x="82003" y="85394"/>
                  </a:lnTo>
                  <a:lnTo>
                    <a:pt x="85598" y="85394"/>
                  </a:lnTo>
                  <a:lnTo>
                    <a:pt x="85598" y="81788"/>
                  </a:lnTo>
                  <a:close/>
                </a:path>
                <a:path w="150495" h="134619">
                  <a:moveTo>
                    <a:pt x="85598" y="65417"/>
                  </a:moveTo>
                  <a:lnTo>
                    <a:pt x="82003" y="65417"/>
                  </a:lnTo>
                  <a:lnTo>
                    <a:pt x="82003" y="69024"/>
                  </a:lnTo>
                  <a:lnTo>
                    <a:pt x="85598" y="69126"/>
                  </a:lnTo>
                  <a:lnTo>
                    <a:pt x="85598" y="65519"/>
                  </a:lnTo>
                  <a:close/>
                </a:path>
                <a:path w="150495" h="134619">
                  <a:moveTo>
                    <a:pt x="85598" y="49149"/>
                  </a:moveTo>
                  <a:lnTo>
                    <a:pt x="82003" y="49149"/>
                  </a:lnTo>
                  <a:lnTo>
                    <a:pt x="82003" y="52743"/>
                  </a:lnTo>
                  <a:lnTo>
                    <a:pt x="85598" y="52743"/>
                  </a:lnTo>
                  <a:lnTo>
                    <a:pt x="85598" y="49149"/>
                  </a:lnTo>
                  <a:close/>
                </a:path>
                <a:path w="150495" h="134619">
                  <a:moveTo>
                    <a:pt x="85598" y="32766"/>
                  </a:moveTo>
                  <a:lnTo>
                    <a:pt x="82003" y="32766"/>
                  </a:lnTo>
                  <a:lnTo>
                    <a:pt x="82003" y="36372"/>
                  </a:lnTo>
                  <a:lnTo>
                    <a:pt x="85598" y="36372"/>
                  </a:lnTo>
                  <a:lnTo>
                    <a:pt x="85598" y="32766"/>
                  </a:lnTo>
                  <a:close/>
                </a:path>
                <a:path w="150495" h="134619">
                  <a:moveTo>
                    <a:pt x="85598" y="16383"/>
                  </a:moveTo>
                  <a:lnTo>
                    <a:pt x="82003" y="16383"/>
                  </a:lnTo>
                  <a:lnTo>
                    <a:pt x="82003" y="19989"/>
                  </a:lnTo>
                  <a:lnTo>
                    <a:pt x="85598" y="19989"/>
                  </a:lnTo>
                  <a:lnTo>
                    <a:pt x="85598" y="16383"/>
                  </a:lnTo>
                  <a:close/>
                </a:path>
                <a:path w="150495" h="134619">
                  <a:moveTo>
                    <a:pt x="85598" y="2578"/>
                  </a:moveTo>
                  <a:lnTo>
                    <a:pt x="83032" y="0"/>
                  </a:lnTo>
                  <a:lnTo>
                    <a:pt x="82003" y="0"/>
                  </a:lnTo>
                  <a:lnTo>
                    <a:pt x="82003" y="3606"/>
                  </a:lnTo>
                  <a:lnTo>
                    <a:pt x="85598" y="3606"/>
                  </a:lnTo>
                  <a:lnTo>
                    <a:pt x="85598" y="2578"/>
                  </a:lnTo>
                  <a:close/>
                </a:path>
                <a:path w="150495" h="134619">
                  <a:moveTo>
                    <a:pt x="101981" y="114554"/>
                  </a:moveTo>
                  <a:lnTo>
                    <a:pt x="98374" y="114554"/>
                  </a:lnTo>
                  <a:lnTo>
                    <a:pt x="98374" y="118160"/>
                  </a:lnTo>
                  <a:lnTo>
                    <a:pt x="99415" y="118160"/>
                  </a:lnTo>
                  <a:lnTo>
                    <a:pt x="101981" y="115595"/>
                  </a:lnTo>
                  <a:lnTo>
                    <a:pt x="101981" y="114554"/>
                  </a:lnTo>
                  <a:close/>
                </a:path>
                <a:path w="150495" h="134619">
                  <a:moveTo>
                    <a:pt x="101981" y="98183"/>
                  </a:moveTo>
                  <a:lnTo>
                    <a:pt x="98374" y="98183"/>
                  </a:lnTo>
                  <a:lnTo>
                    <a:pt x="98374" y="101777"/>
                  </a:lnTo>
                  <a:lnTo>
                    <a:pt x="101981" y="101777"/>
                  </a:lnTo>
                  <a:lnTo>
                    <a:pt x="101981" y="98183"/>
                  </a:lnTo>
                  <a:close/>
                </a:path>
                <a:path w="150495" h="134619">
                  <a:moveTo>
                    <a:pt x="101981" y="81788"/>
                  </a:moveTo>
                  <a:lnTo>
                    <a:pt x="98374" y="81788"/>
                  </a:lnTo>
                  <a:lnTo>
                    <a:pt x="98374" y="85394"/>
                  </a:lnTo>
                  <a:lnTo>
                    <a:pt x="101981" y="85394"/>
                  </a:lnTo>
                  <a:lnTo>
                    <a:pt x="101981" y="81788"/>
                  </a:lnTo>
                  <a:close/>
                </a:path>
                <a:path w="150495" h="134619">
                  <a:moveTo>
                    <a:pt x="101981" y="65417"/>
                  </a:moveTo>
                  <a:lnTo>
                    <a:pt x="98374" y="65417"/>
                  </a:lnTo>
                  <a:lnTo>
                    <a:pt x="98374" y="69024"/>
                  </a:lnTo>
                  <a:lnTo>
                    <a:pt x="101981" y="69126"/>
                  </a:lnTo>
                  <a:lnTo>
                    <a:pt x="101981" y="65519"/>
                  </a:lnTo>
                  <a:close/>
                </a:path>
                <a:path w="150495" h="134619">
                  <a:moveTo>
                    <a:pt x="101981" y="49149"/>
                  </a:moveTo>
                  <a:lnTo>
                    <a:pt x="98374" y="49149"/>
                  </a:lnTo>
                  <a:lnTo>
                    <a:pt x="98374" y="52743"/>
                  </a:lnTo>
                  <a:lnTo>
                    <a:pt x="101981" y="52743"/>
                  </a:lnTo>
                  <a:lnTo>
                    <a:pt x="101981" y="49149"/>
                  </a:lnTo>
                  <a:close/>
                </a:path>
                <a:path w="150495" h="134619">
                  <a:moveTo>
                    <a:pt x="101981" y="32766"/>
                  </a:moveTo>
                  <a:lnTo>
                    <a:pt x="98374" y="32766"/>
                  </a:lnTo>
                  <a:lnTo>
                    <a:pt x="98374" y="36372"/>
                  </a:lnTo>
                  <a:lnTo>
                    <a:pt x="101981" y="36372"/>
                  </a:lnTo>
                  <a:lnTo>
                    <a:pt x="101981" y="32766"/>
                  </a:lnTo>
                  <a:close/>
                </a:path>
                <a:path w="150495" h="134619">
                  <a:moveTo>
                    <a:pt x="101981" y="18948"/>
                  </a:moveTo>
                  <a:lnTo>
                    <a:pt x="99402" y="16383"/>
                  </a:lnTo>
                  <a:lnTo>
                    <a:pt x="98374" y="16383"/>
                  </a:lnTo>
                  <a:lnTo>
                    <a:pt x="98374" y="19989"/>
                  </a:lnTo>
                  <a:lnTo>
                    <a:pt x="101981" y="19989"/>
                  </a:lnTo>
                  <a:lnTo>
                    <a:pt x="101981" y="18948"/>
                  </a:lnTo>
                  <a:close/>
                </a:path>
                <a:path w="150495" h="134619">
                  <a:moveTo>
                    <a:pt x="118364" y="98183"/>
                  </a:moveTo>
                  <a:lnTo>
                    <a:pt x="114769" y="98183"/>
                  </a:lnTo>
                  <a:lnTo>
                    <a:pt x="114769" y="101777"/>
                  </a:lnTo>
                  <a:lnTo>
                    <a:pt x="115785" y="101777"/>
                  </a:lnTo>
                  <a:lnTo>
                    <a:pt x="118364" y="99212"/>
                  </a:lnTo>
                  <a:lnTo>
                    <a:pt x="118364" y="98183"/>
                  </a:lnTo>
                  <a:close/>
                </a:path>
                <a:path w="150495" h="134619">
                  <a:moveTo>
                    <a:pt x="118364" y="81788"/>
                  </a:moveTo>
                  <a:lnTo>
                    <a:pt x="114769" y="81788"/>
                  </a:lnTo>
                  <a:lnTo>
                    <a:pt x="114769" y="85394"/>
                  </a:lnTo>
                  <a:lnTo>
                    <a:pt x="118364" y="85394"/>
                  </a:lnTo>
                  <a:lnTo>
                    <a:pt x="118364" y="81788"/>
                  </a:lnTo>
                  <a:close/>
                </a:path>
                <a:path w="150495" h="134619">
                  <a:moveTo>
                    <a:pt x="118364" y="65417"/>
                  </a:moveTo>
                  <a:lnTo>
                    <a:pt x="114769" y="65417"/>
                  </a:lnTo>
                  <a:lnTo>
                    <a:pt x="114769" y="69024"/>
                  </a:lnTo>
                  <a:lnTo>
                    <a:pt x="118364" y="69126"/>
                  </a:lnTo>
                  <a:lnTo>
                    <a:pt x="118364" y="65519"/>
                  </a:lnTo>
                  <a:close/>
                </a:path>
                <a:path w="150495" h="134619">
                  <a:moveTo>
                    <a:pt x="118364" y="49149"/>
                  </a:moveTo>
                  <a:lnTo>
                    <a:pt x="114769" y="49149"/>
                  </a:lnTo>
                  <a:lnTo>
                    <a:pt x="114769" y="52743"/>
                  </a:lnTo>
                  <a:lnTo>
                    <a:pt x="118364" y="52743"/>
                  </a:lnTo>
                  <a:lnTo>
                    <a:pt x="118364" y="49149"/>
                  </a:lnTo>
                  <a:close/>
                </a:path>
                <a:path w="150495" h="134619">
                  <a:moveTo>
                    <a:pt x="118364" y="35344"/>
                  </a:moveTo>
                  <a:lnTo>
                    <a:pt x="115798" y="32766"/>
                  </a:lnTo>
                  <a:lnTo>
                    <a:pt x="114769" y="32766"/>
                  </a:lnTo>
                  <a:lnTo>
                    <a:pt x="114769" y="36372"/>
                  </a:lnTo>
                  <a:lnTo>
                    <a:pt x="118364" y="36372"/>
                  </a:lnTo>
                  <a:lnTo>
                    <a:pt x="118364" y="35344"/>
                  </a:lnTo>
                  <a:close/>
                </a:path>
                <a:path w="150495" h="134619">
                  <a:moveTo>
                    <a:pt x="134747" y="81788"/>
                  </a:moveTo>
                  <a:lnTo>
                    <a:pt x="131140" y="81788"/>
                  </a:lnTo>
                  <a:lnTo>
                    <a:pt x="131140" y="85394"/>
                  </a:lnTo>
                  <a:lnTo>
                    <a:pt x="132181" y="85394"/>
                  </a:lnTo>
                  <a:lnTo>
                    <a:pt x="134747" y="82829"/>
                  </a:lnTo>
                  <a:lnTo>
                    <a:pt x="134747" y="81788"/>
                  </a:lnTo>
                  <a:close/>
                </a:path>
                <a:path w="150495" h="134619">
                  <a:moveTo>
                    <a:pt x="134747" y="65417"/>
                  </a:moveTo>
                  <a:lnTo>
                    <a:pt x="131140" y="65417"/>
                  </a:lnTo>
                  <a:lnTo>
                    <a:pt x="131140" y="69024"/>
                  </a:lnTo>
                  <a:lnTo>
                    <a:pt x="134747" y="69126"/>
                  </a:lnTo>
                  <a:lnTo>
                    <a:pt x="134747" y="65519"/>
                  </a:lnTo>
                  <a:close/>
                </a:path>
                <a:path w="150495" h="134619">
                  <a:moveTo>
                    <a:pt x="134747" y="51714"/>
                  </a:moveTo>
                  <a:lnTo>
                    <a:pt x="132181" y="49149"/>
                  </a:lnTo>
                  <a:lnTo>
                    <a:pt x="131140" y="49149"/>
                  </a:lnTo>
                  <a:lnTo>
                    <a:pt x="131140" y="52743"/>
                  </a:lnTo>
                  <a:lnTo>
                    <a:pt x="134747" y="52743"/>
                  </a:lnTo>
                  <a:lnTo>
                    <a:pt x="134747" y="51714"/>
                  </a:lnTo>
                  <a:close/>
                </a:path>
                <a:path w="150495" h="134619">
                  <a:moveTo>
                    <a:pt x="150304" y="67271"/>
                  </a:moveTo>
                  <a:lnTo>
                    <a:pt x="148551" y="65519"/>
                  </a:lnTo>
                  <a:lnTo>
                    <a:pt x="147523" y="65417"/>
                  </a:lnTo>
                  <a:lnTo>
                    <a:pt x="147523" y="69024"/>
                  </a:lnTo>
                  <a:lnTo>
                    <a:pt x="148450" y="69126"/>
                  </a:lnTo>
                  <a:lnTo>
                    <a:pt x="150304" y="67271"/>
                  </a:lnTo>
                  <a:close/>
                </a:path>
              </a:pathLst>
            </a:custGeom>
            <a:solidFill>
              <a:srgbClr val="000000"/>
            </a:solidFill>
          </p:spPr>
          <p:txBody>
            <a:bodyPr wrap="square" lIns="0" tIns="0" rIns="0" bIns="0" rtlCol="0"/>
            <a:lstStyle/>
            <a:p>
              <a:endParaRPr/>
            </a:p>
          </p:txBody>
        </p:sp>
        <p:sp>
          <p:nvSpPr>
            <p:cNvPr id="36" name="object 121">
              <a:extLst>
                <a:ext uri="{FF2B5EF4-FFF2-40B4-BE49-F238E27FC236}">
                  <a16:creationId xmlns:a16="http://schemas.microsoft.com/office/drawing/2014/main" id="{41DC550B-0908-44A0-9C1C-6F94E341DB30}"/>
                </a:ext>
              </a:extLst>
            </p:cNvPr>
            <p:cNvSpPr/>
            <p:nvPr/>
          </p:nvSpPr>
          <p:spPr>
            <a:xfrm>
              <a:off x="2706966" y="1667249"/>
              <a:ext cx="1045844" cy="1018540"/>
            </a:xfrm>
            <a:custGeom>
              <a:avLst/>
              <a:gdLst/>
              <a:ahLst/>
              <a:cxnLst/>
              <a:rect l="l" t="t" r="r" b="b"/>
              <a:pathLst>
                <a:path w="1045845" h="1018539">
                  <a:moveTo>
                    <a:pt x="156616" y="939660"/>
                  </a:moveTo>
                  <a:lnTo>
                    <a:pt x="78308" y="861364"/>
                  </a:lnTo>
                  <a:lnTo>
                    <a:pt x="0" y="939660"/>
                  </a:lnTo>
                  <a:lnTo>
                    <a:pt x="78308" y="1017968"/>
                  </a:lnTo>
                  <a:lnTo>
                    <a:pt x="156616" y="939660"/>
                  </a:lnTo>
                  <a:close/>
                </a:path>
                <a:path w="1045845" h="1018539">
                  <a:moveTo>
                    <a:pt x="391541" y="704748"/>
                  </a:moveTo>
                  <a:lnTo>
                    <a:pt x="313220" y="626440"/>
                  </a:lnTo>
                  <a:lnTo>
                    <a:pt x="234924" y="704748"/>
                  </a:lnTo>
                  <a:lnTo>
                    <a:pt x="313220" y="783056"/>
                  </a:lnTo>
                  <a:lnTo>
                    <a:pt x="391541" y="704748"/>
                  </a:lnTo>
                  <a:close/>
                </a:path>
                <a:path w="1045845" h="1018539">
                  <a:moveTo>
                    <a:pt x="653872" y="78308"/>
                  </a:moveTo>
                  <a:lnTo>
                    <a:pt x="575564" y="0"/>
                  </a:lnTo>
                  <a:lnTo>
                    <a:pt x="497268" y="78308"/>
                  </a:lnTo>
                  <a:lnTo>
                    <a:pt x="575564" y="156603"/>
                  </a:lnTo>
                  <a:lnTo>
                    <a:pt x="653872" y="78308"/>
                  </a:lnTo>
                  <a:close/>
                </a:path>
                <a:path w="1045845" h="1018539">
                  <a:moveTo>
                    <a:pt x="888784" y="313207"/>
                  </a:moveTo>
                  <a:lnTo>
                    <a:pt x="810488" y="234911"/>
                  </a:lnTo>
                  <a:lnTo>
                    <a:pt x="732180" y="156603"/>
                  </a:lnTo>
                  <a:lnTo>
                    <a:pt x="653884" y="234911"/>
                  </a:lnTo>
                  <a:lnTo>
                    <a:pt x="732180" y="313220"/>
                  </a:lnTo>
                  <a:lnTo>
                    <a:pt x="810488" y="391528"/>
                  </a:lnTo>
                  <a:lnTo>
                    <a:pt x="888784" y="313207"/>
                  </a:lnTo>
                  <a:close/>
                </a:path>
                <a:path w="1045845" h="1018539">
                  <a:moveTo>
                    <a:pt x="1045400" y="626440"/>
                  </a:moveTo>
                  <a:lnTo>
                    <a:pt x="967092" y="548132"/>
                  </a:lnTo>
                  <a:lnTo>
                    <a:pt x="888796" y="626440"/>
                  </a:lnTo>
                  <a:lnTo>
                    <a:pt x="967092" y="704748"/>
                  </a:lnTo>
                  <a:lnTo>
                    <a:pt x="1045400" y="626440"/>
                  </a:lnTo>
                  <a:close/>
                </a:path>
              </a:pathLst>
            </a:custGeom>
            <a:solidFill>
              <a:srgbClr val="1FD6F9"/>
            </a:solidFill>
          </p:spPr>
          <p:txBody>
            <a:bodyPr wrap="square" lIns="0" tIns="0" rIns="0" bIns="0" rtlCol="0"/>
            <a:lstStyle/>
            <a:p>
              <a:endParaRPr/>
            </a:p>
          </p:txBody>
        </p:sp>
        <p:sp>
          <p:nvSpPr>
            <p:cNvPr id="37" name="object 122">
              <a:extLst>
                <a:ext uri="{FF2B5EF4-FFF2-40B4-BE49-F238E27FC236}">
                  <a16:creationId xmlns:a16="http://schemas.microsoft.com/office/drawing/2014/main" id="{00E7D7B0-8BC0-FCA9-F06F-E8719D9129BF}"/>
                </a:ext>
              </a:extLst>
            </p:cNvPr>
            <p:cNvSpPr/>
            <p:nvPr/>
          </p:nvSpPr>
          <p:spPr>
            <a:xfrm>
              <a:off x="3452469" y="1913197"/>
              <a:ext cx="135255" cy="134620"/>
            </a:xfrm>
            <a:custGeom>
              <a:avLst/>
              <a:gdLst/>
              <a:ahLst/>
              <a:cxnLst/>
              <a:rect l="l" t="t" r="r" b="b"/>
              <a:pathLst>
                <a:path w="135254" h="134619">
                  <a:moveTo>
                    <a:pt x="3594" y="81800"/>
                  </a:moveTo>
                  <a:lnTo>
                    <a:pt x="1219" y="81800"/>
                  </a:lnTo>
                  <a:lnTo>
                    <a:pt x="3594" y="84175"/>
                  </a:lnTo>
                  <a:lnTo>
                    <a:pt x="3594" y="81800"/>
                  </a:lnTo>
                  <a:close/>
                </a:path>
                <a:path w="135254" h="134619">
                  <a:moveTo>
                    <a:pt x="3683" y="65519"/>
                  </a:moveTo>
                  <a:lnTo>
                    <a:pt x="0" y="65417"/>
                  </a:lnTo>
                  <a:lnTo>
                    <a:pt x="0" y="69024"/>
                  </a:lnTo>
                  <a:lnTo>
                    <a:pt x="3683" y="69126"/>
                  </a:lnTo>
                  <a:lnTo>
                    <a:pt x="3683" y="65519"/>
                  </a:lnTo>
                  <a:close/>
                </a:path>
                <a:path w="135254" h="134619">
                  <a:moveTo>
                    <a:pt x="3683" y="50266"/>
                  </a:moveTo>
                  <a:lnTo>
                    <a:pt x="1193" y="52743"/>
                  </a:lnTo>
                  <a:lnTo>
                    <a:pt x="3683" y="52743"/>
                  </a:lnTo>
                  <a:lnTo>
                    <a:pt x="3683" y="50266"/>
                  </a:lnTo>
                  <a:close/>
                </a:path>
                <a:path w="135254" h="134619">
                  <a:moveTo>
                    <a:pt x="19989" y="98171"/>
                  </a:moveTo>
                  <a:lnTo>
                    <a:pt x="17589" y="98171"/>
                  </a:lnTo>
                  <a:lnTo>
                    <a:pt x="19989" y="100558"/>
                  </a:lnTo>
                  <a:lnTo>
                    <a:pt x="19989" y="98171"/>
                  </a:lnTo>
                  <a:close/>
                </a:path>
                <a:path w="135254" h="134619">
                  <a:moveTo>
                    <a:pt x="19989" y="81800"/>
                  </a:moveTo>
                  <a:lnTo>
                    <a:pt x="16383" y="81800"/>
                  </a:lnTo>
                  <a:lnTo>
                    <a:pt x="16383" y="85394"/>
                  </a:lnTo>
                  <a:lnTo>
                    <a:pt x="19989" y="85394"/>
                  </a:lnTo>
                  <a:lnTo>
                    <a:pt x="19989" y="81800"/>
                  </a:lnTo>
                  <a:close/>
                </a:path>
                <a:path w="135254" h="134619">
                  <a:moveTo>
                    <a:pt x="20053" y="65519"/>
                  </a:moveTo>
                  <a:lnTo>
                    <a:pt x="16383" y="65417"/>
                  </a:lnTo>
                  <a:lnTo>
                    <a:pt x="16383" y="69024"/>
                  </a:lnTo>
                  <a:lnTo>
                    <a:pt x="20053" y="69126"/>
                  </a:lnTo>
                  <a:lnTo>
                    <a:pt x="20053" y="65519"/>
                  </a:lnTo>
                  <a:close/>
                </a:path>
                <a:path w="135254" h="134619">
                  <a:moveTo>
                    <a:pt x="20053" y="49149"/>
                  </a:moveTo>
                  <a:lnTo>
                    <a:pt x="16459" y="49149"/>
                  </a:lnTo>
                  <a:lnTo>
                    <a:pt x="16459" y="52743"/>
                  </a:lnTo>
                  <a:lnTo>
                    <a:pt x="20053" y="52743"/>
                  </a:lnTo>
                  <a:lnTo>
                    <a:pt x="20053" y="49149"/>
                  </a:lnTo>
                  <a:close/>
                </a:path>
                <a:path w="135254" h="134619">
                  <a:moveTo>
                    <a:pt x="20053" y="33896"/>
                  </a:moveTo>
                  <a:lnTo>
                    <a:pt x="17589" y="36360"/>
                  </a:lnTo>
                  <a:lnTo>
                    <a:pt x="20053" y="36360"/>
                  </a:lnTo>
                  <a:lnTo>
                    <a:pt x="20053" y="33896"/>
                  </a:lnTo>
                  <a:close/>
                </a:path>
                <a:path w="135254" h="134619">
                  <a:moveTo>
                    <a:pt x="36360" y="114554"/>
                  </a:moveTo>
                  <a:lnTo>
                    <a:pt x="33972" y="114554"/>
                  </a:lnTo>
                  <a:lnTo>
                    <a:pt x="36360" y="116941"/>
                  </a:lnTo>
                  <a:lnTo>
                    <a:pt x="36360" y="114554"/>
                  </a:lnTo>
                  <a:close/>
                </a:path>
                <a:path w="135254" h="134619">
                  <a:moveTo>
                    <a:pt x="36360" y="98171"/>
                  </a:moveTo>
                  <a:lnTo>
                    <a:pt x="32753" y="98171"/>
                  </a:lnTo>
                  <a:lnTo>
                    <a:pt x="32753" y="101777"/>
                  </a:lnTo>
                  <a:lnTo>
                    <a:pt x="36360" y="101777"/>
                  </a:lnTo>
                  <a:lnTo>
                    <a:pt x="36360" y="98171"/>
                  </a:lnTo>
                  <a:close/>
                </a:path>
                <a:path w="135254" h="134619">
                  <a:moveTo>
                    <a:pt x="36360" y="81800"/>
                  </a:moveTo>
                  <a:lnTo>
                    <a:pt x="32753" y="81800"/>
                  </a:lnTo>
                  <a:lnTo>
                    <a:pt x="32753" y="85394"/>
                  </a:lnTo>
                  <a:lnTo>
                    <a:pt x="36360" y="85394"/>
                  </a:lnTo>
                  <a:lnTo>
                    <a:pt x="36360" y="81800"/>
                  </a:lnTo>
                  <a:close/>
                </a:path>
                <a:path w="135254" h="134619">
                  <a:moveTo>
                    <a:pt x="36436" y="65519"/>
                  </a:moveTo>
                  <a:lnTo>
                    <a:pt x="32753" y="65417"/>
                  </a:lnTo>
                  <a:lnTo>
                    <a:pt x="32753" y="69024"/>
                  </a:lnTo>
                  <a:lnTo>
                    <a:pt x="36436" y="69126"/>
                  </a:lnTo>
                  <a:lnTo>
                    <a:pt x="36436" y="65519"/>
                  </a:lnTo>
                  <a:close/>
                </a:path>
                <a:path w="135254" h="134619">
                  <a:moveTo>
                    <a:pt x="36436" y="49149"/>
                  </a:moveTo>
                  <a:lnTo>
                    <a:pt x="32829" y="49149"/>
                  </a:lnTo>
                  <a:lnTo>
                    <a:pt x="32829" y="52743"/>
                  </a:lnTo>
                  <a:lnTo>
                    <a:pt x="36436" y="52743"/>
                  </a:lnTo>
                  <a:lnTo>
                    <a:pt x="36436" y="49149"/>
                  </a:lnTo>
                  <a:close/>
                </a:path>
                <a:path w="135254" h="134619">
                  <a:moveTo>
                    <a:pt x="36436" y="32753"/>
                  </a:moveTo>
                  <a:lnTo>
                    <a:pt x="32829" y="32753"/>
                  </a:lnTo>
                  <a:lnTo>
                    <a:pt x="32829" y="36360"/>
                  </a:lnTo>
                  <a:lnTo>
                    <a:pt x="36436" y="36360"/>
                  </a:lnTo>
                  <a:lnTo>
                    <a:pt x="36436" y="32753"/>
                  </a:lnTo>
                  <a:close/>
                </a:path>
                <a:path w="135254" h="134619">
                  <a:moveTo>
                    <a:pt x="36436" y="17513"/>
                  </a:moveTo>
                  <a:lnTo>
                    <a:pt x="33959" y="19989"/>
                  </a:lnTo>
                  <a:lnTo>
                    <a:pt x="36436" y="19989"/>
                  </a:lnTo>
                  <a:lnTo>
                    <a:pt x="36436" y="17513"/>
                  </a:lnTo>
                  <a:close/>
                </a:path>
                <a:path w="135254" h="134619">
                  <a:moveTo>
                    <a:pt x="52743" y="130949"/>
                  </a:moveTo>
                  <a:lnTo>
                    <a:pt x="50368" y="130949"/>
                  </a:lnTo>
                  <a:lnTo>
                    <a:pt x="52743" y="133324"/>
                  </a:lnTo>
                  <a:lnTo>
                    <a:pt x="52743" y="130949"/>
                  </a:lnTo>
                  <a:close/>
                </a:path>
                <a:path w="135254" h="134619">
                  <a:moveTo>
                    <a:pt x="52743" y="114554"/>
                  </a:moveTo>
                  <a:lnTo>
                    <a:pt x="49149" y="114554"/>
                  </a:lnTo>
                  <a:lnTo>
                    <a:pt x="49149" y="118160"/>
                  </a:lnTo>
                  <a:lnTo>
                    <a:pt x="52743" y="118160"/>
                  </a:lnTo>
                  <a:lnTo>
                    <a:pt x="52743" y="114554"/>
                  </a:lnTo>
                  <a:close/>
                </a:path>
                <a:path w="135254" h="134619">
                  <a:moveTo>
                    <a:pt x="52743" y="98171"/>
                  </a:moveTo>
                  <a:lnTo>
                    <a:pt x="49149" y="98171"/>
                  </a:lnTo>
                  <a:lnTo>
                    <a:pt x="49149" y="101777"/>
                  </a:lnTo>
                  <a:lnTo>
                    <a:pt x="52743" y="101777"/>
                  </a:lnTo>
                  <a:lnTo>
                    <a:pt x="52743" y="98171"/>
                  </a:lnTo>
                  <a:close/>
                </a:path>
                <a:path w="135254" h="134619">
                  <a:moveTo>
                    <a:pt x="52743" y="81800"/>
                  </a:moveTo>
                  <a:lnTo>
                    <a:pt x="49149" y="81800"/>
                  </a:lnTo>
                  <a:lnTo>
                    <a:pt x="49149" y="85394"/>
                  </a:lnTo>
                  <a:lnTo>
                    <a:pt x="52743" y="85394"/>
                  </a:lnTo>
                  <a:lnTo>
                    <a:pt x="52743" y="81800"/>
                  </a:lnTo>
                  <a:close/>
                </a:path>
                <a:path w="135254" h="134619">
                  <a:moveTo>
                    <a:pt x="52819" y="65519"/>
                  </a:moveTo>
                  <a:lnTo>
                    <a:pt x="49149" y="65417"/>
                  </a:lnTo>
                  <a:lnTo>
                    <a:pt x="49149" y="69024"/>
                  </a:lnTo>
                  <a:lnTo>
                    <a:pt x="52819" y="69126"/>
                  </a:lnTo>
                  <a:lnTo>
                    <a:pt x="52819" y="65519"/>
                  </a:lnTo>
                  <a:close/>
                </a:path>
                <a:path w="135254" h="134619">
                  <a:moveTo>
                    <a:pt x="52819" y="49149"/>
                  </a:moveTo>
                  <a:lnTo>
                    <a:pt x="49212" y="49149"/>
                  </a:lnTo>
                  <a:lnTo>
                    <a:pt x="49212" y="52743"/>
                  </a:lnTo>
                  <a:lnTo>
                    <a:pt x="52819" y="52743"/>
                  </a:lnTo>
                  <a:lnTo>
                    <a:pt x="52819" y="49149"/>
                  </a:lnTo>
                  <a:close/>
                </a:path>
                <a:path w="135254" h="134619">
                  <a:moveTo>
                    <a:pt x="52819" y="32753"/>
                  </a:moveTo>
                  <a:lnTo>
                    <a:pt x="49212" y="32753"/>
                  </a:lnTo>
                  <a:lnTo>
                    <a:pt x="49212" y="36360"/>
                  </a:lnTo>
                  <a:lnTo>
                    <a:pt x="52819" y="36360"/>
                  </a:lnTo>
                  <a:lnTo>
                    <a:pt x="52819" y="32753"/>
                  </a:lnTo>
                  <a:close/>
                </a:path>
                <a:path w="135254" h="134619">
                  <a:moveTo>
                    <a:pt x="52819" y="16383"/>
                  </a:moveTo>
                  <a:lnTo>
                    <a:pt x="49212" y="16383"/>
                  </a:lnTo>
                  <a:lnTo>
                    <a:pt x="49212" y="19989"/>
                  </a:lnTo>
                  <a:lnTo>
                    <a:pt x="52819" y="19989"/>
                  </a:lnTo>
                  <a:lnTo>
                    <a:pt x="52819" y="16383"/>
                  </a:lnTo>
                  <a:close/>
                </a:path>
                <a:path w="135254" h="134619">
                  <a:moveTo>
                    <a:pt x="52819" y="1130"/>
                  </a:moveTo>
                  <a:lnTo>
                    <a:pt x="50355" y="3594"/>
                  </a:lnTo>
                  <a:lnTo>
                    <a:pt x="52819" y="3594"/>
                  </a:lnTo>
                  <a:lnTo>
                    <a:pt x="52819" y="1130"/>
                  </a:lnTo>
                  <a:close/>
                </a:path>
                <a:path w="135254" h="134619">
                  <a:moveTo>
                    <a:pt x="69215" y="130949"/>
                  </a:moveTo>
                  <a:lnTo>
                    <a:pt x="65620" y="130949"/>
                  </a:lnTo>
                  <a:lnTo>
                    <a:pt x="65519" y="134543"/>
                  </a:lnTo>
                  <a:lnTo>
                    <a:pt x="69126" y="134543"/>
                  </a:lnTo>
                  <a:lnTo>
                    <a:pt x="69215" y="130949"/>
                  </a:lnTo>
                  <a:close/>
                </a:path>
                <a:path w="135254" h="134619">
                  <a:moveTo>
                    <a:pt x="69215" y="114554"/>
                  </a:moveTo>
                  <a:lnTo>
                    <a:pt x="65620" y="114554"/>
                  </a:lnTo>
                  <a:lnTo>
                    <a:pt x="65519" y="118160"/>
                  </a:lnTo>
                  <a:lnTo>
                    <a:pt x="69126" y="118160"/>
                  </a:lnTo>
                  <a:lnTo>
                    <a:pt x="69215" y="114554"/>
                  </a:lnTo>
                  <a:close/>
                </a:path>
                <a:path w="135254" h="134619">
                  <a:moveTo>
                    <a:pt x="69215" y="98171"/>
                  </a:moveTo>
                  <a:lnTo>
                    <a:pt x="65620" y="98171"/>
                  </a:lnTo>
                  <a:lnTo>
                    <a:pt x="65519" y="101777"/>
                  </a:lnTo>
                  <a:lnTo>
                    <a:pt x="69126" y="101777"/>
                  </a:lnTo>
                  <a:lnTo>
                    <a:pt x="69215" y="98171"/>
                  </a:lnTo>
                  <a:close/>
                </a:path>
                <a:path w="135254" h="134619">
                  <a:moveTo>
                    <a:pt x="69215" y="81800"/>
                  </a:moveTo>
                  <a:lnTo>
                    <a:pt x="65620" y="81800"/>
                  </a:lnTo>
                  <a:lnTo>
                    <a:pt x="65519" y="85394"/>
                  </a:lnTo>
                  <a:lnTo>
                    <a:pt x="69126" y="85394"/>
                  </a:lnTo>
                  <a:lnTo>
                    <a:pt x="69215" y="81800"/>
                  </a:lnTo>
                  <a:close/>
                </a:path>
                <a:path w="135254" h="134619">
                  <a:moveTo>
                    <a:pt x="69215" y="65417"/>
                  </a:moveTo>
                  <a:lnTo>
                    <a:pt x="65620" y="65417"/>
                  </a:lnTo>
                  <a:lnTo>
                    <a:pt x="65519" y="69024"/>
                  </a:lnTo>
                  <a:lnTo>
                    <a:pt x="69202" y="69126"/>
                  </a:lnTo>
                  <a:lnTo>
                    <a:pt x="69215" y="65519"/>
                  </a:lnTo>
                  <a:close/>
                </a:path>
                <a:path w="135254" h="134619">
                  <a:moveTo>
                    <a:pt x="69215" y="49149"/>
                  </a:moveTo>
                  <a:lnTo>
                    <a:pt x="65620" y="49149"/>
                  </a:lnTo>
                  <a:lnTo>
                    <a:pt x="65595" y="52743"/>
                  </a:lnTo>
                  <a:lnTo>
                    <a:pt x="69202" y="52743"/>
                  </a:lnTo>
                  <a:lnTo>
                    <a:pt x="69215" y="49149"/>
                  </a:lnTo>
                  <a:close/>
                </a:path>
                <a:path w="135254" h="134619">
                  <a:moveTo>
                    <a:pt x="69215" y="32753"/>
                  </a:moveTo>
                  <a:lnTo>
                    <a:pt x="65620" y="32753"/>
                  </a:lnTo>
                  <a:lnTo>
                    <a:pt x="65595" y="36360"/>
                  </a:lnTo>
                  <a:lnTo>
                    <a:pt x="69202" y="36360"/>
                  </a:lnTo>
                  <a:lnTo>
                    <a:pt x="69215" y="32753"/>
                  </a:lnTo>
                  <a:close/>
                </a:path>
                <a:path w="135254" h="134619">
                  <a:moveTo>
                    <a:pt x="69215" y="16383"/>
                  </a:moveTo>
                  <a:lnTo>
                    <a:pt x="65620" y="16383"/>
                  </a:lnTo>
                  <a:lnTo>
                    <a:pt x="65595" y="19989"/>
                  </a:lnTo>
                  <a:lnTo>
                    <a:pt x="69202" y="19989"/>
                  </a:lnTo>
                  <a:lnTo>
                    <a:pt x="69215" y="16383"/>
                  </a:lnTo>
                  <a:close/>
                </a:path>
                <a:path w="135254" h="134619">
                  <a:moveTo>
                    <a:pt x="69215" y="0"/>
                  </a:moveTo>
                  <a:lnTo>
                    <a:pt x="65620" y="0"/>
                  </a:lnTo>
                  <a:lnTo>
                    <a:pt x="65595" y="3594"/>
                  </a:lnTo>
                  <a:lnTo>
                    <a:pt x="69202" y="3594"/>
                  </a:lnTo>
                  <a:lnTo>
                    <a:pt x="69215" y="0"/>
                  </a:lnTo>
                  <a:close/>
                </a:path>
                <a:path w="135254" h="134619">
                  <a:moveTo>
                    <a:pt x="85598" y="114554"/>
                  </a:moveTo>
                  <a:lnTo>
                    <a:pt x="81991" y="114554"/>
                  </a:lnTo>
                  <a:lnTo>
                    <a:pt x="81991" y="118160"/>
                  </a:lnTo>
                  <a:lnTo>
                    <a:pt x="85598" y="118160"/>
                  </a:lnTo>
                  <a:lnTo>
                    <a:pt x="85598" y="114554"/>
                  </a:lnTo>
                  <a:close/>
                </a:path>
                <a:path w="135254" h="134619">
                  <a:moveTo>
                    <a:pt x="85598" y="98171"/>
                  </a:moveTo>
                  <a:lnTo>
                    <a:pt x="81991" y="98171"/>
                  </a:lnTo>
                  <a:lnTo>
                    <a:pt x="81991" y="101777"/>
                  </a:lnTo>
                  <a:lnTo>
                    <a:pt x="85598" y="101777"/>
                  </a:lnTo>
                  <a:lnTo>
                    <a:pt x="85598" y="98171"/>
                  </a:lnTo>
                  <a:close/>
                </a:path>
                <a:path w="135254" h="134619">
                  <a:moveTo>
                    <a:pt x="85598" y="81800"/>
                  </a:moveTo>
                  <a:lnTo>
                    <a:pt x="81991" y="81800"/>
                  </a:lnTo>
                  <a:lnTo>
                    <a:pt x="81991" y="85394"/>
                  </a:lnTo>
                  <a:lnTo>
                    <a:pt x="85598" y="85394"/>
                  </a:lnTo>
                  <a:lnTo>
                    <a:pt x="85598" y="81800"/>
                  </a:lnTo>
                  <a:close/>
                </a:path>
                <a:path w="135254" h="134619">
                  <a:moveTo>
                    <a:pt x="85598" y="65417"/>
                  </a:moveTo>
                  <a:lnTo>
                    <a:pt x="81991" y="65417"/>
                  </a:lnTo>
                  <a:lnTo>
                    <a:pt x="81991" y="69024"/>
                  </a:lnTo>
                  <a:lnTo>
                    <a:pt x="85598" y="69126"/>
                  </a:lnTo>
                  <a:lnTo>
                    <a:pt x="85598" y="65519"/>
                  </a:lnTo>
                  <a:close/>
                </a:path>
                <a:path w="135254" h="134619">
                  <a:moveTo>
                    <a:pt x="85598" y="49149"/>
                  </a:moveTo>
                  <a:lnTo>
                    <a:pt x="81991" y="49149"/>
                  </a:lnTo>
                  <a:lnTo>
                    <a:pt x="81991" y="52743"/>
                  </a:lnTo>
                  <a:lnTo>
                    <a:pt x="85598" y="52743"/>
                  </a:lnTo>
                  <a:lnTo>
                    <a:pt x="85598" y="49149"/>
                  </a:lnTo>
                  <a:close/>
                </a:path>
                <a:path w="135254" h="134619">
                  <a:moveTo>
                    <a:pt x="85598" y="32753"/>
                  </a:moveTo>
                  <a:lnTo>
                    <a:pt x="81991" y="32753"/>
                  </a:lnTo>
                  <a:lnTo>
                    <a:pt x="81991" y="36360"/>
                  </a:lnTo>
                  <a:lnTo>
                    <a:pt x="85598" y="36360"/>
                  </a:lnTo>
                  <a:lnTo>
                    <a:pt x="85598" y="32753"/>
                  </a:lnTo>
                  <a:close/>
                </a:path>
                <a:path w="135254" h="134619">
                  <a:moveTo>
                    <a:pt x="85598" y="16383"/>
                  </a:moveTo>
                  <a:lnTo>
                    <a:pt x="81991" y="16383"/>
                  </a:lnTo>
                  <a:lnTo>
                    <a:pt x="81991" y="19989"/>
                  </a:lnTo>
                  <a:lnTo>
                    <a:pt x="85598" y="19989"/>
                  </a:lnTo>
                  <a:lnTo>
                    <a:pt x="85598" y="16383"/>
                  </a:lnTo>
                  <a:close/>
                </a:path>
                <a:path w="135254" h="134619">
                  <a:moveTo>
                    <a:pt x="101981" y="98171"/>
                  </a:moveTo>
                  <a:lnTo>
                    <a:pt x="98374" y="98171"/>
                  </a:lnTo>
                  <a:lnTo>
                    <a:pt x="98374" y="101777"/>
                  </a:lnTo>
                  <a:lnTo>
                    <a:pt x="101981" y="101777"/>
                  </a:lnTo>
                  <a:lnTo>
                    <a:pt x="101981" y="98171"/>
                  </a:lnTo>
                  <a:close/>
                </a:path>
                <a:path w="135254" h="134619">
                  <a:moveTo>
                    <a:pt x="101981" y="81800"/>
                  </a:moveTo>
                  <a:lnTo>
                    <a:pt x="98374" y="81800"/>
                  </a:lnTo>
                  <a:lnTo>
                    <a:pt x="98374" y="85394"/>
                  </a:lnTo>
                  <a:lnTo>
                    <a:pt x="101981" y="85394"/>
                  </a:lnTo>
                  <a:lnTo>
                    <a:pt x="101981" y="81800"/>
                  </a:lnTo>
                  <a:close/>
                </a:path>
                <a:path w="135254" h="134619">
                  <a:moveTo>
                    <a:pt x="101981" y="65417"/>
                  </a:moveTo>
                  <a:lnTo>
                    <a:pt x="98374" y="65417"/>
                  </a:lnTo>
                  <a:lnTo>
                    <a:pt x="98374" y="69024"/>
                  </a:lnTo>
                  <a:lnTo>
                    <a:pt x="101981" y="69126"/>
                  </a:lnTo>
                  <a:lnTo>
                    <a:pt x="101981" y="65519"/>
                  </a:lnTo>
                  <a:close/>
                </a:path>
                <a:path w="135254" h="134619">
                  <a:moveTo>
                    <a:pt x="101981" y="49149"/>
                  </a:moveTo>
                  <a:lnTo>
                    <a:pt x="98374" y="49149"/>
                  </a:lnTo>
                  <a:lnTo>
                    <a:pt x="98374" y="52743"/>
                  </a:lnTo>
                  <a:lnTo>
                    <a:pt x="101981" y="52743"/>
                  </a:lnTo>
                  <a:lnTo>
                    <a:pt x="101981" y="49149"/>
                  </a:lnTo>
                  <a:close/>
                </a:path>
                <a:path w="135254" h="134619">
                  <a:moveTo>
                    <a:pt x="101981" y="32753"/>
                  </a:moveTo>
                  <a:lnTo>
                    <a:pt x="98374" y="32753"/>
                  </a:lnTo>
                  <a:lnTo>
                    <a:pt x="98374" y="36360"/>
                  </a:lnTo>
                  <a:lnTo>
                    <a:pt x="101981" y="36360"/>
                  </a:lnTo>
                  <a:lnTo>
                    <a:pt x="101981" y="32753"/>
                  </a:lnTo>
                  <a:close/>
                </a:path>
                <a:path w="135254" h="134619">
                  <a:moveTo>
                    <a:pt x="118364" y="81800"/>
                  </a:moveTo>
                  <a:lnTo>
                    <a:pt x="114757" y="81800"/>
                  </a:lnTo>
                  <a:lnTo>
                    <a:pt x="114757" y="85394"/>
                  </a:lnTo>
                  <a:lnTo>
                    <a:pt x="118364" y="85394"/>
                  </a:lnTo>
                  <a:lnTo>
                    <a:pt x="118364" y="81800"/>
                  </a:lnTo>
                  <a:close/>
                </a:path>
                <a:path w="135254" h="134619">
                  <a:moveTo>
                    <a:pt x="118364" y="65417"/>
                  </a:moveTo>
                  <a:lnTo>
                    <a:pt x="114757" y="65417"/>
                  </a:lnTo>
                  <a:lnTo>
                    <a:pt x="114757" y="69024"/>
                  </a:lnTo>
                  <a:lnTo>
                    <a:pt x="118364" y="69126"/>
                  </a:lnTo>
                  <a:lnTo>
                    <a:pt x="118364" y="65519"/>
                  </a:lnTo>
                  <a:close/>
                </a:path>
                <a:path w="135254" h="134619">
                  <a:moveTo>
                    <a:pt x="118364" y="49149"/>
                  </a:moveTo>
                  <a:lnTo>
                    <a:pt x="114757" y="49149"/>
                  </a:lnTo>
                  <a:lnTo>
                    <a:pt x="114757" y="52743"/>
                  </a:lnTo>
                  <a:lnTo>
                    <a:pt x="118364" y="52743"/>
                  </a:lnTo>
                  <a:lnTo>
                    <a:pt x="118364" y="49149"/>
                  </a:lnTo>
                  <a:close/>
                </a:path>
                <a:path w="135254" h="134619">
                  <a:moveTo>
                    <a:pt x="134747" y="65417"/>
                  </a:moveTo>
                  <a:lnTo>
                    <a:pt x="131140" y="65417"/>
                  </a:lnTo>
                  <a:lnTo>
                    <a:pt x="131140" y="69024"/>
                  </a:lnTo>
                  <a:lnTo>
                    <a:pt x="134747" y="69126"/>
                  </a:lnTo>
                  <a:lnTo>
                    <a:pt x="134747" y="65519"/>
                  </a:lnTo>
                  <a:close/>
                </a:path>
              </a:pathLst>
            </a:custGeom>
            <a:solidFill>
              <a:srgbClr val="000000"/>
            </a:solidFill>
          </p:spPr>
          <p:txBody>
            <a:bodyPr wrap="square" lIns="0" tIns="0" rIns="0" bIns="0" rtlCol="0"/>
            <a:lstStyle/>
            <a:p>
              <a:endParaRPr/>
            </a:p>
          </p:txBody>
        </p:sp>
        <p:sp>
          <p:nvSpPr>
            <p:cNvPr id="38" name="object 123">
              <a:extLst>
                <a:ext uri="{FF2B5EF4-FFF2-40B4-BE49-F238E27FC236}">
                  <a16:creationId xmlns:a16="http://schemas.microsoft.com/office/drawing/2014/main" id="{B5F47D75-6E8E-20C6-5059-8C7AF5F34DA6}"/>
                </a:ext>
              </a:extLst>
            </p:cNvPr>
            <p:cNvSpPr/>
            <p:nvPr/>
          </p:nvSpPr>
          <p:spPr>
            <a:xfrm>
              <a:off x="3439147" y="2137085"/>
              <a:ext cx="391795" cy="391795"/>
            </a:xfrm>
            <a:custGeom>
              <a:avLst/>
              <a:gdLst/>
              <a:ahLst/>
              <a:cxnLst/>
              <a:rect l="l" t="t" r="r" b="b"/>
              <a:pathLst>
                <a:path w="391795" h="391794">
                  <a:moveTo>
                    <a:pt x="156616" y="313220"/>
                  </a:moveTo>
                  <a:lnTo>
                    <a:pt x="78295" y="234911"/>
                  </a:lnTo>
                  <a:lnTo>
                    <a:pt x="0" y="313220"/>
                  </a:lnTo>
                  <a:lnTo>
                    <a:pt x="78295" y="391515"/>
                  </a:lnTo>
                  <a:lnTo>
                    <a:pt x="156616" y="313220"/>
                  </a:lnTo>
                  <a:close/>
                </a:path>
                <a:path w="391795" h="391794">
                  <a:moveTo>
                    <a:pt x="391528" y="78295"/>
                  </a:moveTo>
                  <a:lnTo>
                    <a:pt x="313220" y="0"/>
                  </a:lnTo>
                  <a:lnTo>
                    <a:pt x="234924" y="78295"/>
                  </a:lnTo>
                  <a:lnTo>
                    <a:pt x="313220" y="156603"/>
                  </a:lnTo>
                  <a:lnTo>
                    <a:pt x="391528" y="78295"/>
                  </a:lnTo>
                  <a:close/>
                </a:path>
              </a:pathLst>
            </a:custGeom>
            <a:solidFill>
              <a:srgbClr val="1FD6F9"/>
            </a:solidFill>
          </p:spPr>
          <p:txBody>
            <a:bodyPr wrap="square" lIns="0" tIns="0" rIns="0" bIns="0" rtlCol="0"/>
            <a:lstStyle/>
            <a:p>
              <a:endParaRPr/>
            </a:p>
          </p:txBody>
        </p:sp>
      </p:grpSp>
      <p:sp>
        <p:nvSpPr>
          <p:cNvPr id="39" name="Subtitle 2">
            <a:extLst>
              <a:ext uri="{FF2B5EF4-FFF2-40B4-BE49-F238E27FC236}">
                <a16:creationId xmlns:a16="http://schemas.microsoft.com/office/drawing/2014/main" id="{DE25D5A9-DE11-A315-24BF-719A1E489BB7}"/>
              </a:ext>
            </a:extLst>
          </p:cNvPr>
          <p:cNvSpPr>
            <a:spLocks noGrp="1"/>
          </p:cNvSpPr>
          <p:nvPr>
            <p:ph type="subTitle" idx="1"/>
          </p:nvPr>
        </p:nvSpPr>
        <p:spPr>
          <a:xfrm>
            <a:off x="334963" y="5655864"/>
            <a:ext cx="11522075" cy="811610"/>
          </a:xfrm>
        </p:spPr>
        <p:txBody>
          <a:bodyPr>
            <a:normAutofit/>
          </a:bodyPr>
          <a:lstStyle>
            <a:lvl1pPr marL="0" indent="0" algn="ctr">
              <a:buNone/>
              <a:defRPr sz="2400" b="1">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40" name="Picture 39" descr="A logo of a university of london&#10;&#10;Description automatically generated">
            <a:extLst>
              <a:ext uri="{FF2B5EF4-FFF2-40B4-BE49-F238E27FC236}">
                <a16:creationId xmlns:a16="http://schemas.microsoft.com/office/drawing/2014/main" id="{406167AD-0F6B-C35D-403E-F34D7F47815E}"/>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l="1306" t="1993" r="1331" b="3014"/>
          <a:stretch/>
        </p:blipFill>
        <p:spPr>
          <a:xfrm>
            <a:off x="343958" y="288924"/>
            <a:ext cx="1559984" cy="776817"/>
          </a:xfrm>
          <a:prstGeom prst="rect">
            <a:avLst/>
          </a:prstGeom>
        </p:spPr>
      </p:pic>
    </p:spTree>
    <p:extLst>
      <p:ext uri="{BB962C8B-B14F-4D97-AF65-F5344CB8AC3E}">
        <p14:creationId xmlns:p14="http://schemas.microsoft.com/office/powerpoint/2010/main" val="29984507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5_Small Dot Purple Title">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C132FFFF-C5EF-47F4-49F3-8C8E2259BA3F}"/>
              </a:ext>
            </a:extLst>
          </p:cNvPr>
          <p:cNvPicPr>
            <a:picLocks noChangeAspect="1"/>
          </p:cNvPicPr>
          <p:nvPr userDrawn="1"/>
        </p:nvPicPr>
        <p:blipFill>
          <a:blip r:embed="rId2">
            <a:extLst>
              <a:ext uri="{28A0092B-C50C-407E-A947-70E740481C1C}">
                <a14:useLocalDpi xmlns:a14="http://schemas.microsoft.com/office/drawing/2010/main" val="0"/>
              </a:ext>
            </a:extLst>
          </a:blip>
          <a:srcRect l="30" r="30"/>
          <a:stretch/>
        </p:blipFill>
        <p:spPr>
          <a:xfrm>
            <a:off x="0" y="0"/>
            <a:ext cx="12190949" cy="6858000"/>
          </a:xfrm>
          <a:prstGeom prst="rect">
            <a:avLst/>
          </a:prstGeom>
        </p:spPr>
      </p:pic>
      <p:sp>
        <p:nvSpPr>
          <p:cNvPr id="2" name="Title 1">
            <a:extLst>
              <a:ext uri="{FF2B5EF4-FFF2-40B4-BE49-F238E27FC236}">
                <a16:creationId xmlns:a16="http://schemas.microsoft.com/office/drawing/2014/main" id="{D8BDBA68-8C9C-3F23-3A17-6A007644688B}"/>
              </a:ext>
            </a:extLst>
          </p:cNvPr>
          <p:cNvSpPr>
            <a:spLocks noGrp="1"/>
          </p:cNvSpPr>
          <p:nvPr>
            <p:ph type="ctrTitle" hasCustomPrompt="1"/>
          </p:nvPr>
        </p:nvSpPr>
        <p:spPr>
          <a:xfrm>
            <a:off x="1420988" y="1149517"/>
            <a:ext cx="9350023" cy="4558966"/>
          </a:xfrm>
          <a:prstGeom prst="rect">
            <a:avLst/>
          </a:prstGeom>
          <a:noFill/>
        </p:spPr>
        <p:txBody>
          <a:bodyPr vert="horz" wrap="square" lIns="252000" tIns="0" rIns="252000" bIns="0" rtlCol="0" anchor="ctr" anchorCtr="0">
            <a:noAutofit/>
          </a:bodyPr>
          <a:lstStyle>
            <a:lvl1pPr>
              <a:defRPr lang="en-GB" sz="6000" b="1" dirty="0">
                <a:latin typeface="+mj-lt"/>
              </a:defRPr>
            </a:lvl1pPr>
          </a:lstStyle>
          <a:p>
            <a:pPr marL="0" lvl="0" algn="ctr"/>
            <a:r>
              <a:rPr lang="en-US" dirty="0"/>
              <a:t>LOREM IPSUM DOLOR SIT AMET, CONSECTETUR ADIPISCING ELIT</a:t>
            </a:r>
            <a:endParaRPr lang="en-GB" dirty="0"/>
          </a:p>
        </p:txBody>
      </p:sp>
      <p:sp>
        <p:nvSpPr>
          <p:cNvPr id="4" name="Date Placeholder 3">
            <a:extLst>
              <a:ext uri="{FF2B5EF4-FFF2-40B4-BE49-F238E27FC236}">
                <a16:creationId xmlns:a16="http://schemas.microsoft.com/office/drawing/2014/main" id="{6D48EF79-E44B-7C59-0FE7-7206186D1CB4}"/>
              </a:ext>
            </a:extLst>
          </p:cNvPr>
          <p:cNvSpPr>
            <a:spLocks noGrp="1"/>
          </p:cNvSpPr>
          <p:nvPr>
            <p:ph type="dt" sz="half" idx="10"/>
          </p:nvPr>
        </p:nvSpPr>
        <p:spPr/>
        <p:txBody>
          <a:bodyPr/>
          <a:lstStyle/>
          <a:p>
            <a:fld id="{367D0EB3-77B3-4764-8B85-E534B1B51930}" type="datetime1">
              <a:rPr lang="en-GB" smtClean="0"/>
              <a:t>29/04/2025</a:t>
            </a:fld>
            <a:endParaRPr lang="en-GB"/>
          </a:p>
        </p:txBody>
      </p:sp>
      <p:sp>
        <p:nvSpPr>
          <p:cNvPr id="5" name="Footer Placeholder 4">
            <a:extLst>
              <a:ext uri="{FF2B5EF4-FFF2-40B4-BE49-F238E27FC236}">
                <a16:creationId xmlns:a16="http://schemas.microsoft.com/office/drawing/2014/main" id="{1CE656A2-12B9-2489-2DA1-C5968DF659DB}"/>
              </a:ext>
            </a:extLst>
          </p:cNvPr>
          <p:cNvSpPr>
            <a:spLocks noGrp="1"/>
          </p:cNvSpPr>
          <p:nvPr>
            <p:ph type="ftr" sz="quarter" idx="11"/>
          </p:nvPr>
        </p:nvSpPr>
        <p:spPr/>
        <p:txBody>
          <a:bodyPr/>
          <a:lstStyle/>
          <a:p>
            <a:r>
              <a:rPr lang="en-GB"/>
              <a:t>Royal Holloway, University of London </a:t>
            </a:r>
          </a:p>
        </p:txBody>
      </p:sp>
      <p:sp>
        <p:nvSpPr>
          <p:cNvPr id="6" name="Slide Number Placeholder 5">
            <a:extLst>
              <a:ext uri="{FF2B5EF4-FFF2-40B4-BE49-F238E27FC236}">
                <a16:creationId xmlns:a16="http://schemas.microsoft.com/office/drawing/2014/main" id="{3F19D640-242F-AA2D-37D8-D066CC9AAA95}"/>
              </a:ext>
            </a:extLst>
          </p:cNvPr>
          <p:cNvSpPr>
            <a:spLocks noGrp="1"/>
          </p:cNvSpPr>
          <p:nvPr>
            <p:ph type="sldNum" sz="quarter" idx="12"/>
          </p:nvPr>
        </p:nvSpPr>
        <p:spPr/>
        <p:txBody>
          <a:bodyPr/>
          <a:lstStyle/>
          <a:p>
            <a:fld id="{8CC22EB8-9246-46D0-9F6A-3BC42121F6C4}" type="slidenum">
              <a:rPr lang="en-GB" smtClean="0"/>
              <a:t>‹#›</a:t>
            </a:fld>
            <a:endParaRPr lang="en-GB"/>
          </a:p>
        </p:txBody>
      </p:sp>
      <p:grpSp>
        <p:nvGrpSpPr>
          <p:cNvPr id="3" name="object 108">
            <a:extLst>
              <a:ext uri="{FF2B5EF4-FFF2-40B4-BE49-F238E27FC236}">
                <a16:creationId xmlns:a16="http://schemas.microsoft.com/office/drawing/2014/main" id="{C83AD306-F50A-E894-3117-0DC85C5D67FC}"/>
              </a:ext>
            </a:extLst>
          </p:cNvPr>
          <p:cNvGrpSpPr/>
          <p:nvPr userDrawn="1"/>
        </p:nvGrpSpPr>
        <p:grpSpPr>
          <a:xfrm>
            <a:off x="334963" y="2831182"/>
            <a:ext cx="1107336" cy="1010233"/>
            <a:chOff x="2628671" y="1667237"/>
            <a:chExt cx="1202055" cy="1096645"/>
          </a:xfrm>
        </p:grpSpPr>
        <p:sp>
          <p:nvSpPr>
            <p:cNvPr id="7" name="object 109">
              <a:extLst>
                <a:ext uri="{FF2B5EF4-FFF2-40B4-BE49-F238E27FC236}">
                  <a16:creationId xmlns:a16="http://schemas.microsoft.com/office/drawing/2014/main" id="{B9A4F2AE-3B08-2BD0-C6BA-80E4E0EC0E48}"/>
                </a:ext>
              </a:extLst>
            </p:cNvPr>
            <p:cNvSpPr/>
            <p:nvPr/>
          </p:nvSpPr>
          <p:spPr>
            <a:xfrm>
              <a:off x="2706985" y="1745543"/>
              <a:ext cx="156845" cy="156845"/>
            </a:xfrm>
            <a:custGeom>
              <a:avLst/>
              <a:gdLst/>
              <a:ahLst/>
              <a:cxnLst/>
              <a:rect l="l" t="t" r="r" b="b"/>
              <a:pathLst>
                <a:path w="156844" h="156844">
                  <a:moveTo>
                    <a:pt x="78301" y="0"/>
                  </a:moveTo>
                  <a:lnTo>
                    <a:pt x="0" y="78311"/>
                  </a:lnTo>
                  <a:lnTo>
                    <a:pt x="78301" y="156613"/>
                  </a:lnTo>
                  <a:lnTo>
                    <a:pt x="156602" y="78311"/>
                  </a:lnTo>
                  <a:lnTo>
                    <a:pt x="78301" y="0"/>
                  </a:lnTo>
                  <a:close/>
                </a:path>
              </a:pathLst>
            </a:custGeom>
            <a:solidFill>
              <a:srgbClr val="1F2A2F"/>
            </a:solidFill>
          </p:spPr>
          <p:txBody>
            <a:bodyPr wrap="square" lIns="0" tIns="0" rIns="0" bIns="0" rtlCol="0"/>
            <a:lstStyle/>
            <a:p>
              <a:endParaRPr/>
            </a:p>
          </p:txBody>
        </p:sp>
        <p:sp>
          <p:nvSpPr>
            <p:cNvPr id="8" name="object 110">
              <a:extLst>
                <a:ext uri="{FF2B5EF4-FFF2-40B4-BE49-F238E27FC236}">
                  <a16:creationId xmlns:a16="http://schemas.microsoft.com/office/drawing/2014/main" id="{B60C8963-A609-95D0-FF7D-8FC23FE231D8}"/>
                </a:ext>
              </a:extLst>
            </p:cNvPr>
            <p:cNvSpPr/>
            <p:nvPr/>
          </p:nvSpPr>
          <p:spPr>
            <a:xfrm>
              <a:off x="2628679" y="1667237"/>
              <a:ext cx="156845" cy="156845"/>
            </a:xfrm>
            <a:custGeom>
              <a:avLst/>
              <a:gdLst/>
              <a:ahLst/>
              <a:cxnLst/>
              <a:rect l="l" t="t" r="r" b="b"/>
              <a:pathLst>
                <a:path w="156844" h="156844">
                  <a:moveTo>
                    <a:pt x="78301" y="0"/>
                  </a:moveTo>
                  <a:lnTo>
                    <a:pt x="0" y="78311"/>
                  </a:lnTo>
                  <a:lnTo>
                    <a:pt x="78301" y="156613"/>
                  </a:lnTo>
                  <a:lnTo>
                    <a:pt x="156602" y="78311"/>
                  </a:lnTo>
                  <a:lnTo>
                    <a:pt x="78301" y="0"/>
                  </a:lnTo>
                  <a:close/>
                </a:path>
              </a:pathLst>
            </a:custGeom>
            <a:solidFill>
              <a:srgbClr val="EB631E"/>
            </a:solidFill>
          </p:spPr>
          <p:txBody>
            <a:bodyPr wrap="square" lIns="0" tIns="0" rIns="0" bIns="0" rtlCol="0"/>
            <a:lstStyle/>
            <a:p>
              <a:endParaRPr/>
            </a:p>
          </p:txBody>
        </p:sp>
        <p:sp>
          <p:nvSpPr>
            <p:cNvPr id="9" name="object 111">
              <a:extLst>
                <a:ext uri="{FF2B5EF4-FFF2-40B4-BE49-F238E27FC236}">
                  <a16:creationId xmlns:a16="http://schemas.microsoft.com/office/drawing/2014/main" id="{13BE427E-50C3-280B-3CEE-4EA622F595CA}"/>
                </a:ext>
              </a:extLst>
            </p:cNvPr>
            <p:cNvSpPr/>
            <p:nvPr/>
          </p:nvSpPr>
          <p:spPr>
            <a:xfrm>
              <a:off x="2785287" y="1823852"/>
              <a:ext cx="469900" cy="469900"/>
            </a:xfrm>
            <a:custGeom>
              <a:avLst/>
              <a:gdLst/>
              <a:ahLst/>
              <a:cxnLst/>
              <a:rect l="l" t="t" r="r" b="b"/>
              <a:pathLst>
                <a:path w="469900" h="469900">
                  <a:moveTo>
                    <a:pt x="313207" y="234911"/>
                  </a:moveTo>
                  <a:lnTo>
                    <a:pt x="234911" y="156616"/>
                  </a:lnTo>
                  <a:lnTo>
                    <a:pt x="182702" y="208826"/>
                  </a:lnTo>
                  <a:lnTo>
                    <a:pt x="234899" y="156603"/>
                  </a:lnTo>
                  <a:lnTo>
                    <a:pt x="156603" y="78308"/>
                  </a:lnTo>
                  <a:lnTo>
                    <a:pt x="78295" y="0"/>
                  </a:lnTo>
                  <a:lnTo>
                    <a:pt x="0" y="78308"/>
                  </a:lnTo>
                  <a:lnTo>
                    <a:pt x="78295" y="156616"/>
                  </a:lnTo>
                  <a:lnTo>
                    <a:pt x="156603" y="234924"/>
                  </a:lnTo>
                  <a:lnTo>
                    <a:pt x="234911" y="313232"/>
                  </a:lnTo>
                  <a:lnTo>
                    <a:pt x="313207" y="234911"/>
                  </a:lnTo>
                  <a:close/>
                </a:path>
                <a:path w="469900" h="469900">
                  <a:moveTo>
                    <a:pt x="469823" y="391528"/>
                  </a:moveTo>
                  <a:lnTo>
                    <a:pt x="391515" y="313232"/>
                  </a:lnTo>
                  <a:lnTo>
                    <a:pt x="313220" y="391528"/>
                  </a:lnTo>
                  <a:lnTo>
                    <a:pt x="391515" y="469836"/>
                  </a:lnTo>
                  <a:lnTo>
                    <a:pt x="469823" y="391528"/>
                  </a:lnTo>
                  <a:close/>
                </a:path>
              </a:pathLst>
            </a:custGeom>
            <a:solidFill>
              <a:srgbClr val="1FD6F9"/>
            </a:solidFill>
          </p:spPr>
          <p:txBody>
            <a:bodyPr wrap="square" lIns="0" tIns="0" rIns="0" bIns="0" rtlCol="0"/>
            <a:lstStyle/>
            <a:p>
              <a:endParaRPr/>
            </a:p>
          </p:txBody>
        </p:sp>
        <p:sp>
          <p:nvSpPr>
            <p:cNvPr id="10" name="object 112">
              <a:extLst>
                <a:ext uri="{FF2B5EF4-FFF2-40B4-BE49-F238E27FC236}">
                  <a16:creationId xmlns:a16="http://schemas.microsoft.com/office/drawing/2014/main" id="{D6BBA569-9C99-C979-E4C4-F22D2E1F0FF3}"/>
                </a:ext>
              </a:extLst>
            </p:cNvPr>
            <p:cNvSpPr/>
            <p:nvPr/>
          </p:nvSpPr>
          <p:spPr>
            <a:xfrm>
              <a:off x="2946095" y="1984114"/>
              <a:ext cx="152400" cy="153035"/>
            </a:xfrm>
            <a:custGeom>
              <a:avLst/>
              <a:gdLst/>
              <a:ahLst/>
              <a:cxnLst/>
              <a:rect l="l" t="t" r="r" b="b"/>
              <a:pathLst>
                <a:path w="152400" h="153035">
                  <a:moveTo>
                    <a:pt x="3225" y="67233"/>
                  </a:moveTo>
                  <a:lnTo>
                    <a:pt x="0" y="70446"/>
                  </a:lnTo>
                  <a:lnTo>
                    <a:pt x="3225" y="70446"/>
                  </a:lnTo>
                  <a:lnTo>
                    <a:pt x="3225" y="67233"/>
                  </a:lnTo>
                  <a:close/>
                </a:path>
                <a:path w="152400" h="153035">
                  <a:moveTo>
                    <a:pt x="3238" y="80518"/>
                  </a:moveTo>
                  <a:lnTo>
                    <a:pt x="1663" y="80518"/>
                  </a:lnTo>
                  <a:lnTo>
                    <a:pt x="3238" y="82105"/>
                  </a:lnTo>
                  <a:lnTo>
                    <a:pt x="3238" y="80518"/>
                  </a:lnTo>
                  <a:close/>
                </a:path>
                <a:path w="152400" h="153035">
                  <a:moveTo>
                    <a:pt x="13296" y="57150"/>
                  </a:moveTo>
                  <a:lnTo>
                    <a:pt x="10058" y="60388"/>
                  </a:lnTo>
                  <a:lnTo>
                    <a:pt x="13296" y="60388"/>
                  </a:lnTo>
                  <a:lnTo>
                    <a:pt x="13296" y="57150"/>
                  </a:lnTo>
                  <a:close/>
                </a:path>
                <a:path w="152400" h="153035">
                  <a:moveTo>
                    <a:pt x="13309" y="90576"/>
                  </a:moveTo>
                  <a:lnTo>
                    <a:pt x="11722" y="90576"/>
                  </a:lnTo>
                  <a:lnTo>
                    <a:pt x="13309" y="92163"/>
                  </a:lnTo>
                  <a:lnTo>
                    <a:pt x="13309" y="90576"/>
                  </a:lnTo>
                  <a:close/>
                </a:path>
                <a:path w="152400" h="153035">
                  <a:moveTo>
                    <a:pt x="13309" y="70485"/>
                  </a:moveTo>
                  <a:lnTo>
                    <a:pt x="3263" y="70485"/>
                  </a:lnTo>
                  <a:lnTo>
                    <a:pt x="3263" y="80530"/>
                  </a:lnTo>
                  <a:lnTo>
                    <a:pt x="13309" y="80530"/>
                  </a:lnTo>
                  <a:lnTo>
                    <a:pt x="13309" y="70485"/>
                  </a:lnTo>
                  <a:close/>
                </a:path>
                <a:path w="152400" h="153035">
                  <a:moveTo>
                    <a:pt x="23342" y="100622"/>
                  </a:moveTo>
                  <a:lnTo>
                    <a:pt x="21767" y="100622"/>
                  </a:lnTo>
                  <a:lnTo>
                    <a:pt x="23342" y="102209"/>
                  </a:lnTo>
                  <a:lnTo>
                    <a:pt x="23342" y="100622"/>
                  </a:lnTo>
                  <a:close/>
                </a:path>
                <a:path w="152400" h="153035">
                  <a:moveTo>
                    <a:pt x="23355" y="60401"/>
                  </a:moveTo>
                  <a:lnTo>
                    <a:pt x="13309" y="60401"/>
                  </a:lnTo>
                  <a:lnTo>
                    <a:pt x="13309" y="70459"/>
                  </a:lnTo>
                  <a:lnTo>
                    <a:pt x="23355" y="70459"/>
                  </a:lnTo>
                  <a:lnTo>
                    <a:pt x="23355" y="60401"/>
                  </a:lnTo>
                  <a:close/>
                </a:path>
                <a:path w="152400" h="153035">
                  <a:moveTo>
                    <a:pt x="23368" y="47078"/>
                  </a:moveTo>
                  <a:lnTo>
                    <a:pt x="20129" y="50317"/>
                  </a:lnTo>
                  <a:lnTo>
                    <a:pt x="23368" y="50317"/>
                  </a:lnTo>
                  <a:lnTo>
                    <a:pt x="23368" y="47078"/>
                  </a:lnTo>
                  <a:close/>
                </a:path>
                <a:path w="152400" h="153035">
                  <a:moveTo>
                    <a:pt x="33413" y="110680"/>
                  </a:moveTo>
                  <a:lnTo>
                    <a:pt x="31826" y="110680"/>
                  </a:lnTo>
                  <a:lnTo>
                    <a:pt x="33413" y="112268"/>
                  </a:lnTo>
                  <a:lnTo>
                    <a:pt x="33413" y="110680"/>
                  </a:lnTo>
                  <a:close/>
                </a:path>
                <a:path w="152400" h="153035">
                  <a:moveTo>
                    <a:pt x="33439" y="50330"/>
                  </a:moveTo>
                  <a:lnTo>
                    <a:pt x="23380" y="50330"/>
                  </a:lnTo>
                  <a:lnTo>
                    <a:pt x="23380" y="60375"/>
                  </a:lnTo>
                  <a:lnTo>
                    <a:pt x="33439" y="60375"/>
                  </a:lnTo>
                  <a:lnTo>
                    <a:pt x="33439" y="50330"/>
                  </a:lnTo>
                  <a:close/>
                </a:path>
                <a:path w="152400" h="153035">
                  <a:moveTo>
                    <a:pt x="43446" y="100609"/>
                  </a:moveTo>
                  <a:lnTo>
                    <a:pt x="33401" y="100609"/>
                  </a:lnTo>
                  <a:lnTo>
                    <a:pt x="33401" y="90576"/>
                  </a:lnTo>
                  <a:lnTo>
                    <a:pt x="23355" y="90576"/>
                  </a:lnTo>
                  <a:lnTo>
                    <a:pt x="23355" y="80530"/>
                  </a:lnTo>
                  <a:lnTo>
                    <a:pt x="13309" y="80530"/>
                  </a:lnTo>
                  <a:lnTo>
                    <a:pt x="13309" y="90576"/>
                  </a:lnTo>
                  <a:lnTo>
                    <a:pt x="23342" y="90576"/>
                  </a:lnTo>
                  <a:lnTo>
                    <a:pt x="23342" y="100622"/>
                  </a:lnTo>
                  <a:lnTo>
                    <a:pt x="33388" y="100622"/>
                  </a:lnTo>
                  <a:lnTo>
                    <a:pt x="33388" y="110667"/>
                  </a:lnTo>
                  <a:lnTo>
                    <a:pt x="43446" y="110667"/>
                  </a:lnTo>
                  <a:lnTo>
                    <a:pt x="43446" y="100609"/>
                  </a:lnTo>
                  <a:close/>
                </a:path>
                <a:path w="152400" h="153035">
                  <a:moveTo>
                    <a:pt x="43459" y="80505"/>
                  </a:moveTo>
                  <a:lnTo>
                    <a:pt x="33426" y="80505"/>
                  </a:lnTo>
                  <a:lnTo>
                    <a:pt x="33426" y="70472"/>
                  </a:lnTo>
                  <a:lnTo>
                    <a:pt x="23368" y="70472"/>
                  </a:lnTo>
                  <a:lnTo>
                    <a:pt x="23368" y="80518"/>
                  </a:lnTo>
                  <a:lnTo>
                    <a:pt x="33413" y="80518"/>
                  </a:lnTo>
                  <a:lnTo>
                    <a:pt x="33413" y="90563"/>
                  </a:lnTo>
                  <a:lnTo>
                    <a:pt x="43459" y="90563"/>
                  </a:lnTo>
                  <a:lnTo>
                    <a:pt x="43459" y="80505"/>
                  </a:lnTo>
                  <a:close/>
                </a:path>
                <a:path w="152400" h="153035">
                  <a:moveTo>
                    <a:pt x="43484" y="26962"/>
                  </a:moveTo>
                  <a:lnTo>
                    <a:pt x="40259" y="30187"/>
                  </a:lnTo>
                  <a:lnTo>
                    <a:pt x="43484" y="30187"/>
                  </a:lnTo>
                  <a:lnTo>
                    <a:pt x="43484" y="26962"/>
                  </a:lnTo>
                  <a:close/>
                </a:path>
                <a:path w="152400" h="153035">
                  <a:moveTo>
                    <a:pt x="43497" y="40259"/>
                  </a:moveTo>
                  <a:lnTo>
                    <a:pt x="33451" y="40259"/>
                  </a:lnTo>
                  <a:lnTo>
                    <a:pt x="33451" y="50317"/>
                  </a:lnTo>
                  <a:lnTo>
                    <a:pt x="43497" y="50317"/>
                  </a:lnTo>
                  <a:lnTo>
                    <a:pt x="43497" y="40259"/>
                  </a:lnTo>
                  <a:close/>
                </a:path>
                <a:path w="152400" h="153035">
                  <a:moveTo>
                    <a:pt x="53517" y="90563"/>
                  </a:moveTo>
                  <a:lnTo>
                    <a:pt x="43472" y="90563"/>
                  </a:lnTo>
                  <a:lnTo>
                    <a:pt x="43472" y="100622"/>
                  </a:lnTo>
                  <a:lnTo>
                    <a:pt x="53517" y="100622"/>
                  </a:lnTo>
                  <a:lnTo>
                    <a:pt x="53517" y="90563"/>
                  </a:lnTo>
                  <a:close/>
                </a:path>
                <a:path w="152400" h="153035">
                  <a:moveTo>
                    <a:pt x="53543" y="70434"/>
                  </a:moveTo>
                  <a:lnTo>
                    <a:pt x="43497" y="70434"/>
                  </a:lnTo>
                  <a:lnTo>
                    <a:pt x="43497" y="60388"/>
                  </a:lnTo>
                  <a:lnTo>
                    <a:pt x="33439" y="60388"/>
                  </a:lnTo>
                  <a:lnTo>
                    <a:pt x="33439" y="70434"/>
                  </a:lnTo>
                  <a:lnTo>
                    <a:pt x="43484" y="70434"/>
                  </a:lnTo>
                  <a:lnTo>
                    <a:pt x="43484" y="80479"/>
                  </a:lnTo>
                  <a:lnTo>
                    <a:pt x="53543" y="80479"/>
                  </a:lnTo>
                  <a:lnTo>
                    <a:pt x="53543" y="70434"/>
                  </a:lnTo>
                  <a:close/>
                </a:path>
                <a:path w="152400" h="153035">
                  <a:moveTo>
                    <a:pt x="53555" y="16891"/>
                  </a:moveTo>
                  <a:lnTo>
                    <a:pt x="50304" y="20142"/>
                  </a:lnTo>
                  <a:lnTo>
                    <a:pt x="53555" y="20142"/>
                  </a:lnTo>
                  <a:lnTo>
                    <a:pt x="53555" y="16891"/>
                  </a:lnTo>
                  <a:close/>
                </a:path>
                <a:path w="152400" h="153035">
                  <a:moveTo>
                    <a:pt x="63563" y="120751"/>
                  </a:moveTo>
                  <a:lnTo>
                    <a:pt x="53530" y="120751"/>
                  </a:lnTo>
                  <a:lnTo>
                    <a:pt x="53530" y="110705"/>
                  </a:lnTo>
                  <a:lnTo>
                    <a:pt x="43472" y="110705"/>
                  </a:lnTo>
                  <a:lnTo>
                    <a:pt x="43472" y="120738"/>
                  </a:lnTo>
                  <a:lnTo>
                    <a:pt x="41884" y="120738"/>
                  </a:lnTo>
                  <a:lnTo>
                    <a:pt x="43472" y="122326"/>
                  </a:lnTo>
                  <a:lnTo>
                    <a:pt x="43472" y="120764"/>
                  </a:lnTo>
                  <a:lnTo>
                    <a:pt x="53517" y="120764"/>
                  </a:lnTo>
                  <a:lnTo>
                    <a:pt x="53517" y="130797"/>
                  </a:lnTo>
                  <a:lnTo>
                    <a:pt x="51930" y="130797"/>
                  </a:lnTo>
                  <a:lnTo>
                    <a:pt x="53530" y="132384"/>
                  </a:lnTo>
                  <a:lnTo>
                    <a:pt x="53530" y="130797"/>
                  </a:lnTo>
                  <a:lnTo>
                    <a:pt x="63563" y="130797"/>
                  </a:lnTo>
                  <a:lnTo>
                    <a:pt x="63563" y="120751"/>
                  </a:lnTo>
                  <a:close/>
                </a:path>
                <a:path w="152400" h="153035">
                  <a:moveTo>
                    <a:pt x="63588" y="100634"/>
                  </a:moveTo>
                  <a:lnTo>
                    <a:pt x="53530" y="100634"/>
                  </a:lnTo>
                  <a:lnTo>
                    <a:pt x="53530" y="110680"/>
                  </a:lnTo>
                  <a:lnTo>
                    <a:pt x="63588" y="110680"/>
                  </a:lnTo>
                  <a:lnTo>
                    <a:pt x="63588" y="100634"/>
                  </a:lnTo>
                  <a:close/>
                </a:path>
                <a:path w="152400" h="153035">
                  <a:moveTo>
                    <a:pt x="63601" y="80492"/>
                  </a:moveTo>
                  <a:lnTo>
                    <a:pt x="53543" y="80492"/>
                  </a:lnTo>
                  <a:lnTo>
                    <a:pt x="53543" y="90538"/>
                  </a:lnTo>
                  <a:lnTo>
                    <a:pt x="63601" y="90538"/>
                  </a:lnTo>
                  <a:lnTo>
                    <a:pt x="63601" y="80492"/>
                  </a:lnTo>
                  <a:close/>
                </a:path>
                <a:path w="152400" h="153035">
                  <a:moveTo>
                    <a:pt x="63601" y="60363"/>
                  </a:moveTo>
                  <a:lnTo>
                    <a:pt x="53555" y="60363"/>
                  </a:lnTo>
                  <a:lnTo>
                    <a:pt x="53555" y="70421"/>
                  </a:lnTo>
                  <a:lnTo>
                    <a:pt x="63601" y="70421"/>
                  </a:lnTo>
                  <a:lnTo>
                    <a:pt x="63601" y="60363"/>
                  </a:lnTo>
                  <a:close/>
                </a:path>
                <a:path w="152400" h="153035">
                  <a:moveTo>
                    <a:pt x="63614" y="20142"/>
                  </a:moveTo>
                  <a:lnTo>
                    <a:pt x="53555" y="20142"/>
                  </a:lnTo>
                  <a:lnTo>
                    <a:pt x="53555" y="30200"/>
                  </a:lnTo>
                  <a:lnTo>
                    <a:pt x="63614" y="30200"/>
                  </a:lnTo>
                  <a:lnTo>
                    <a:pt x="63614" y="20142"/>
                  </a:lnTo>
                  <a:close/>
                </a:path>
                <a:path w="152400" h="153035">
                  <a:moveTo>
                    <a:pt x="63627" y="6819"/>
                  </a:moveTo>
                  <a:lnTo>
                    <a:pt x="60388" y="10058"/>
                  </a:lnTo>
                  <a:lnTo>
                    <a:pt x="63627" y="10058"/>
                  </a:lnTo>
                  <a:lnTo>
                    <a:pt x="63627" y="6819"/>
                  </a:lnTo>
                  <a:close/>
                </a:path>
                <a:path w="152400" h="153035">
                  <a:moveTo>
                    <a:pt x="73634" y="110680"/>
                  </a:moveTo>
                  <a:lnTo>
                    <a:pt x="63588" y="110680"/>
                  </a:lnTo>
                  <a:lnTo>
                    <a:pt x="63588" y="120738"/>
                  </a:lnTo>
                  <a:lnTo>
                    <a:pt x="73634" y="120738"/>
                  </a:lnTo>
                  <a:lnTo>
                    <a:pt x="73634" y="110680"/>
                  </a:lnTo>
                  <a:close/>
                </a:path>
                <a:path w="152400" h="153035">
                  <a:moveTo>
                    <a:pt x="73660" y="90551"/>
                  </a:moveTo>
                  <a:lnTo>
                    <a:pt x="63614" y="90551"/>
                  </a:lnTo>
                  <a:lnTo>
                    <a:pt x="63614" y="100609"/>
                  </a:lnTo>
                  <a:lnTo>
                    <a:pt x="73660" y="100609"/>
                  </a:lnTo>
                  <a:lnTo>
                    <a:pt x="73660" y="90551"/>
                  </a:lnTo>
                  <a:close/>
                </a:path>
                <a:path w="152400" h="153035">
                  <a:moveTo>
                    <a:pt x="73685" y="150964"/>
                  </a:moveTo>
                  <a:lnTo>
                    <a:pt x="72097" y="150964"/>
                  </a:lnTo>
                  <a:lnTo>
                    <a:pt x="73685" y="152565"/>
                  </a:lnTo>
                  <a:lnTo>
                    <a:pt x="73685" y="150964"/>
                  </a:lnTo>
                  <a:close/>
                </a:path>
                <a:path w="152400" h="153035">
                  <a:moveTo>
                    <a:pt x="73685" y="10071"/>
                  </a:moveTo>
                  <a:lnTo>
                    <a:pt x="63639" y="10071"/>
                  </a:lnTo>
                  <a:lnTo>
                    <a:pt x="63639" y="20116"/>
                  </a:lnTo>
                  <a:lnTo>
                    <a:pt x="73685" y="20116"/>
                  </a:lnTo>
                  <a:lnTo>
                    <a:pt x="73685" y="10071"/>
                  </a:lnTo>
                  <a:close/>
                </a:path>
                <a:path w="152400" h="153035">
                  <a:moveTo>
                    <a:pt x="83693" y="60363"/>
                  </a:moveTo>
                  <a:lnTo>
                    <a:pt x="73660" y="60363"/>
                  </a:lnTo>
                  <a:lnTo>
                    <a:pt x="73660" y="50317"/>
                  </a:lnTo>
                  <a:lnTo>
                    <a:pt x="63614" y="50317"/>
                  </a:lnTo>
                  <a:lnTo>
                    <a:pt x="63614" y="40271"/>
                  </a:lnTo>
                  <a:lnTo>
                    <a:pt x="53568" y="40271"/>
                  </a:lnTo>
                  <a:lnTo>
                    <a:pt x="53568" y="30226"/>
                  </a:lnTo>
                  <a:lnTo>
                    <a:pt x="43510" y="30226"/>
                  </a:lnTo>
                  <a:lnTo>
                    <a:pt x="43510" y="40284"/>
                  </a:lnTo>
                  <a:lnTo>
                    <a:pt x="53555" y="40284"/>
                  </a:lnTo>
                  <a:lnTo>
                    <a:pt x="53555" y="50317"/>
                  </a:lnTo>
                  <a:lnTo>
                    <a:pt x="63601" y="50317"/>
                  </a:lnTo>
                  <a:lnTo>
                    <a:pt x="63601" y="60363"/>
                  </a:lnTo>
                  <a:lnTo>
                    <a:pt x="73647" y="60363"/>
                  </a:lnTo>
                  <a:lnTo>
                    <a:pt x="73647" y="70408"/>
                  </a:lnTo>
                  <a:lnTo>
                    <a:pt x="83693" y="70408"/>
                  </a:lnTo>
                  <a:lnTo>
                    <a:pt x="83693" y="60363"/>
                  </a:lnTo>
                  <a:close/>
                </a:path>
                <a:path w="152400" h="153035">
                  <a:moveTo>
                    <a:pt x="83718" y="100609"/>
                  </a:moveTo>
                  <a:lnTo>
                    <a:pt x="73672" y="100609"/>
                  </a:lnTo>
                  <a:lnTo>
                    <a:pt x="73672" y="110667"/>
                  </a:lnTo>
                  <a:lnTo>
                    <a:pt x="83718" y="110667"/>
                  </a:lnTo>
                  <a:lnTo>
                    <a:pt x="83718" y="100609"/>
                  </a:lnTo>
                  <a:close/>
                </a:path>
                <a:path w="152400" h="153035">
                  <a:moveTo>
                    <a:pt x="83718" y="80492"/>
                  </a:moveTo>
                  <a:lnTo>
                    <a:pt x="73672" y="80492"/>
                  </a:lnTo>
                  <a:lnTo>
                    <a:pt x="73672" y="90538"/>
                  </a:lnTo>
                  <a:lnTo>
                    <a:pt x="83718" y="90538"/>
                  </a:lnTo>
                  <a:lnTo>
                    <a:pt x="83718" y="80492"/>
                  </a:lnTo>
                  <a:close/>
                </a:path>
                <a:path w="152400" h="153035">
                  <a:moveTo>
                    <a:pt x="83718" y="40246"/>
                  </a:moveTo>
                  <a:lnTo>
                    <a:pt x="73672" y="40246"/>
                  </a:lnTo>
                  <a:lnTo>
                    <a:pt x="73672" y="30200"/>
                  </a:lnTo>
                  <a:lnTo>
                    <a:pt x="63627" y="30200"/>
                  </a:lnTo>
                  <a:lnTo>
                    <a:pt x="63627" y="40259"/>
                  </a:lnTo>
                  <a:lnTo>
                    <a:pt x="73672" y="40259"/>
                  </a:lnTo>
                  <a:lnTo>
                    <a:pt x="73672" y="50304"/>
                  </a:lnTo>
                  <a:lnTo>
                    <a:pt x="83718" y="50304"/>
                  </a:lnTo>
                  <a:lnTo>
                    <a:pt x="83718" y="40246"/>
                  </a:lnTo>
                  <a:close/>
                </a:path>
                <a:path w="152400" h="153035">
                  <a:moveTo>
                    <a:pt x="83743" y="140919"/>
                  </a:moveTo>
                  <a:lnTo>
                    <a:pt x="73698" y="140919"/>
                  </a:lnTo>
                  <a:lnTo>
                    <a:pt x="73698" y="130873"/>
                  </a:lnTo>
                  <a:lnTo>
                    <a:pt x="63639" y="130873"/>
                  </a:lnTo>
                  <a:lnTo>
                    <a:pt x="63639" y="140906"/>
                  </a:lnTo>
                  <a:lnTo>
                    <a:pt x="62052" y="140906"/>
                  </a:lnTo>
                  <a:lnTo>
                    <a:pt x="63639" y="142506"/>
                  </a:lnTo>
                  <a:lnTo>
                    <a:pt x="63639" y="140919"/>
                  </a:lnTo>
                  <a:lnTo>
                    <a:pt x="73685" y="140919"/>
                  </a:lnTo>
                  <a:lnTo>
                    <a:pt x="73685" y="150964"/>
                  </a:lnTo>
                  <a:lnTo>
                    <a:pt x="76098" y="150964"/>
                  </a:lnTo>
                  <a:lnTo>
                    <a:pt x="83743" y="143319"/>
                  </a:lnTo>
                  <a:lnTo>
                    <a:pt x="83743" y="140919"/>
                  </a:lnTo>
                  <a:close/>
                </a:path>
                <a:path w="152400" h="153035">
                  <a:moveTo>
                    <a:pt x="83756" y="120802"/>
                  </a:moveTo>
                  <a:lnTo>
                    <a:pt x="73698" y="120802"/>
                  </a:lnTo>
                  <a:lnTo>
                    <a:pt x="73698" y="130848"/>
                  </a:lnTo>
                  <a:lnTo>
                    <a:pt x="83756" y="130848"/>
                  </a:lnTo>
                  <a:lnTo>
                    <a:pt x="83756" y="120802"/>
                  </a:lnTo>
                  <a:close/>
                </a:path>
                <a:path w="152400" h="153035">
                  <a:moveTo>
                    <a:pt x="83756" y="6007"/>
                  </a:moveTo>
                  <a:lnTo>
                    <a:pt x="77762" y="0"/>
                  </a:lnTo>
                  <a:lnTo>
                    <a:pt x="73698" y="0"/>
                  </a:lnTo>
                  <a:lnTo>
                    <a:pt x="73698" y="10058"/>
                  </a:lnTo>
                  <a:lnTo>
                    <a:pt x="83756" y="10058"/>
                  </a:lnTo>
                  <a:lnTo>
                    <a:pt x="83756" y="6007"/>
                  </a:lnTo>
                  <a:close/>
                </a:path>
                <a:path w="152400" h="153035">
                  <a:moveTo>
                    <a:pt x="93802" y="30175"/>
                  </a:moveTo>
                  <a:lnTo>
                    <a:pt x="83756" y="30175"/>
                  </a:lnTo>
                  <a:lnTo>
                    <a:pt x="83756" y="20129"/>
                  </a:lnTo>
                  <a:lnTo>
                    <a:pt x="73698" y="20129"/>
                  </a:lnTo>
                  <a:lnTo>
                    <a:pt x="73698" y="30175"/>
                  </a:lnTo>
                  <a:lnTo>
                    <a:pt x="83743" y="30175"/>
                  </a:lnTo>
                  <a:lnTo>
                    <a:pt x="83743" y="40220"/>
                  </a:lnTo>
                  <a:lnTo>
                    <a:pt x="93802" y="40220"/>
                  </a:lnTo>
                  <a:lnTo>
                    <a:pt x="93802" y="30175"/>
                  </a:lnTo>
                  <a:close/>
                </a:path>
                <a:path w="152400" h="153035">
                  <a:moveTo>
                    <a:pt x="93814" y="130848"/>
                  </a:moveTo>
                  <a:lnTo>
                    <a:pt x="83769" y="130848"/>
                  </a:lnTo>
                  <a:lnTo>
                    <a:pt x="83769" y="140906"/>
                  </a:lnTo>
                  <a:lnTo>
                    <a:pt x="86156" y="140906"/>
                  </a:lnTo>
                  <a:lnTo>
                    <a:pt x="93814" y="133248"/>
                  </a:lnTo>
                  <a:lnTo>
                    <a:pt x="93814" y="130848"/>
                  </a:lnTo>
                  <a:close/>
                </a:path>
                <a:path w="152400" h="153035">
                  <a:moveTo>
                    <a:pt x="93827" y="110718"/>
                  </a:moveTo>
                  <a:lnTo>
                    <a:pt x="83769" y="110718"/>
                  </a:lnTo>
                  <a:lnTo>
                    <a:pt x="83769" y="120764"/>
                  </a:lnTo>
                  <a:lnTo>
                    <a:pt x="93827" y="120764"/>
                  </a:lnTo>
                  <a:lnTo>
                    <a:pt x="93827" y="110718"/>
                  </a:lnTo>
                  <a:close/>
                </a:path>
                <a:path w="152400" h="153035">
                  <a:moveTo>
                    <a:pt x="103822" y="80479"/>
                  </a:moveTo>
                  <a:lnTo>
                    <a:pt x="93789" y="80479"/>
                  </a:lnTo>
                  <a:lnTo>
                    <a:pt x="93789" y="70446"/>
                  </a:lnTo>
                  <a:lnTo>
                    <a:pt x="83731" y="70446"/>
                  </a:lnTo>
                  <a:lnTo>
                    <a:pt x="83731" y="80492"/>
                  </a:lnTo>
                  <a:lnTo>
                    <a:pt x="93776" y="80492"/>
                  </a:lnTo>
                  <a:lnTo>
                    <a:pt x="93776" y="90538"/>
                  </a:lnTo>
                  <a:lnTo>
                    <a:pt x="103822" y="90538"/>
                  </a:lnTo>
                  <a:lnTo>
                    <a:pt x="103822" y="80479"/>
                  </a:lnTo>
                  <a:close/>
                </a:path>
                <a:path w="152400" h="153035">
                  <a:moveTo>
                    <a:pt x="103835" y="60375"/>
                  </a:moveTo>
                  <a:lnTo>
                    <a:pt x="93789" y="60375"/>
                  </a:lnTo>
                  <a:lnTo>
                    <a:pt x="93789" y="70421"/>
                  </a:lnTo>
                  <a:lnTo>
                    <a:pt x="103835" y="70421"/>
                  </a:lnTo>
                  <a:lnTo>
                    <a:pt x="103835" y="60375"/>
                  </a:lnTo>
                  <a:close/>
                </a:path>
                <a:path w="152400" h="153035">
                  <a:moveTo>
                    <a:pt x="103860" y="40233"/>
                  </a:moveTo>
                  <a:lnTo>
                    <a:pt x="93802" y="40233"/>
                  </a:lnTo>
                  <a:lnTo>
                    <a:pt x="93802" y="50292"/>
                  </a:lnTo>
                  <a:lnTo>
                    <a:pt x="103860" y="50292"/>
                  </a:lnTo>
                  <a:lnTo>
                    <a:pt x="103860" y="40233"/>
                  </a:lnTo>
                  <a:close/>
                </a:path>
                <a:path w="152400" h="153035">
                  <a:moveTo>
                    <a:pt x="103860" y="26111"/>
                  </a:moveTo>
                  <a:lnTo>
                    <a:pt x="97866" y="20116"/>
                  </a:lnTo>
                  <a:lnTo>
                    <a:pt x="93802" y="20116"/>
                  </a:lnTo>
                  <a:lnTo>
                    <a:pt x="93802" y="30162"/>
                  </a:lnTo>
                  <a:lnTo>
                    <a:pt x="103860" y="30162"/>
                  </a:lnTo>
                  <a:lnTo>
                    <a:pt x="103860" y="26111"/>
                  </a:lnTo>
                  <a:close/>
                </a:path>
                <a:path w="152400" h="153035">
                  <a:moveTo>
                    <a:pt x="103886" y="120777"/>
                  </a:moveTo>
                  <a:lnTo>
                    <a:pt x="93840" y="120777"/>
                  </a:lnTo>
                  <a:lnTo>
                    <a:pt x="93840" y="130835"/>
                  </a:lnTo>
                  <a:lnTo>
                    <a:pt x="96227" y="130835"/>
                  </a:lnTo>
                  <a:lnTo>
                    <a:pt x="103886" y="123177"/>
                  </a:lnTo>
                  <a:lnTo>
                    <a:pt x="103886" y="120777"/>
                  </a:lnTo>
                  <a:close/>
                </a:path>
                <a:path w="152400" h="153035">
                  <a:moveTo>
                    <a:pt x="103898" y="100660"/>
                  </a:moveTo>
                  <a:lnTo>
                    <a:pt x="93840" y="100660"/>
                  </a:lnTo>
                  <a:lnTo>
                    <a:pt x="93840" y="110705"/>
                  </a:lnTo>
                  <a:lnTo>
                    <a:pt x="103898" y="110705"/>
                  </a:lnTo>
                  <a:lnTo>
                    <a:pt x="103898" y="100660"/>
                  </a:lnTo>
                  <a:close/>
                </a:path>
                <a:path w="152400" h="153035">
                  <a:moveTo>
                    <a:pt x="113906" y="70434"/>
                  </a:moveTo>
                  <a:lnTo>
                    <a:pt x="103847" y="70434"/>
                  </a:lnTo>
                  <a:lnTo>
                    <a:pt x="103847" y="80479"/>
                  </a:lnTo>
                  <a:lnTo>
                    <a:pt x="113906" y="80479"/>
                  </a:lnTo>
                  <a:lnTo>
                    <a:pt x="113906" y="70434"/>
                  </a:lnTo>
                  <a:close/>
                </a:path>
                <a:path w="152400" h="153035">
                  <a:moveTo>
                    <a:pt x="113919" y="50292"/>
                  </a:moveTo>
                  <a:lnTo>
                    <a:pt x="103873" y="50292"/>
                  </a:lnTo>
                  <a:lnTo>
                    <a:pt x="103873" y="60337"/>
                  </a:lnTo>
                  <a:lnTo>
                    <a:pt x="113919" y="60337"/>
                  </a:lnTo>
                  <a:lnTo>
                    <a:pt x="113919" y="50292"/>
                  </a:lnTo>
                  <a:close/>
                </a:path>
                <a:path w="152400" h="153035">
                  <a:moveTo>
                    <a:pt x="113957" y="110718"/>
                  </a:moveTo>
                  <a:lnTo>
                    <a:pt x="103898" y="110718"/>
                  </a:lnTo>
                  <a:lnTo>
                    <a:pt x="103898" y="120764"/>
                  </a:lnTo>
                  <a:lnTo>
                    <a:pt x="106299" y="120764"/>
                  </a:lnTo>
                  <a:lnTo>
                    <a:pt x="113957" y="113106"/>
                  </a:lnTo>
                  <a:lnTo>
                    <a:pt x="113957" y="110718"/>
                  </a:lnTo>
                  <a:close/>
                </a:path>
                <a:path w="152400" h="153035">
                  <a:moveTo>
                    <a:pt x="123977" y="60350"/>
                  </a:moveTo>
                  <a:lnTo>
                    <a:pt x="113931" y="60350"/>
                  </a:lnTo>
                  <a:lnTo>
                    <a:pt x="113931" y="70408"/>
                  </a:lnTo>
                  <a:lnTo>
                    <a:pt x="123977" y="70408"/>
                  </a:lnTo>
                  <a:lnTo>
                    <a:pt x="123977" y="60350"/>
                  </a:lnTo>
                  <a:close/>
                </a:path>
                <a:path w="152400" h="153035">
                  <a:moveTo>
                    <a:pt x="123977" y="46228"/>
                  </a:moveTo>
                  <a:lnTo>
                    <a:pt x="117983" y="40233"/>
                  </a:lnTo>
                  <a:lnTo>
                    <a:pt x="113931" y="40233"/>
                  </a:lnTo>
                  <a:lnTo>
                    <a:pt x="113931" y="50279"/>
                  </a:lnTo>
                  <a:lnTo>
                    <a:pt x="123977" y="50279"/>
                  </a:lnTo>
                  <a:lnTo>
                    <a:pt x="123977" y="46228"/>
                  </a:lnTo>
                  <a:close/>
                </a:path>
                <a:path w="152400" h="153035">
                  <a:moveTo>
                    <a:pt x="123990" y="100660"/>
                  </a:moveTo>
                  <a:lnTo>
                    <a:pt x="113957" y="100660"/>
                  </a:lnTo>
                  <a:lnTo>
                    <a:pt x="113957" y="90614"/>
                  </a:lnTo>
                  <a:lnTo>
                    <a:pt x="103898" y="90614"/>
                  </a:lnTo>
                  <a:lnTo>
                    <a:pt x="103898" y="100660"/>
                  </a:lnTo>
                  <a:lnTo>
                    <a:pt x="113944" y="100660"/>
                  </a:lnTo>
                  <a:lnTo>
                    <a:pt x="113944" y="110705"/>
                  </a:lnTo>
                  <a:lnTo>
                    <a:pt x="116357" y="110705"/>
                  </a:lnTo>
                  <a:lnTo>
                    <a:pt x="123990" y="103060"/>
                  </a:lnTo>
                  <a:lnTo>
                    <a:pt x="123990" y="100660"/>
                  </a:lnTo>
                  <a:close/>
                </a:path>
                <a:path w="152400" h="153035">
                  <a:moveTo>
                    <a:pt x="124002" y="80543"/>
                  </a:moveTo>
                  <a:lnTo>
                    <a:pt x="113957" y="80543"/>
                  </a:lnTo>
                  <a:lnTo>
                    <a:pt x="113957" y="90589"/>
                  </a:lnTo>
                  <a:lnTo>
                    <a:pt x="124002" y="90589"/>
                  </a:lnTo>
                  <a:lnTo>
                    <a:pt x="124002" y="80543"/>
                  </a:lnTo>
                  <a:close/>
                </a:path>
                <a:path w="152400" h="153035">
                  <a:moveTo>
                    <a:pt x="134073" y="90601"/>
                  </a:moveTo>
                  <a:lnTo>
                    <a:pt x="124015" y="90601"/>
                  </a:lnTo>
                  <a:lnTo>
                    <a:pt x="124015" y="100647"/>
                  </a:lnTo>
                  <a:lnTo>
                    <a:pt x="126403" y="100647"/>
                  </a:lnTo>
                  <a:lnTo>
                    <a:pt x="134073" y="92989"/>
                  </a:lnTo>
                  <a:lnTo>
                    <a:pt x="134073" y="90601"/>
                  </a:lnTo>
                  <a:close/>
                </a:path>
                <a:path w="152400" h="153035">
                  <a:moveTo>
                    <a:pt x="134086" y="70472"/>
                  </a:moveTo>
                  <a:lnTo>
                    <a:pt x="124040" y="70472"/>
                  </a:lnTo>
                  <a:lnTo>
                    <a:pt x="124040" y="80518"/>
                  </a:lnTo>
                  <a:lnTo>
                    <a:pt x="134086" y="80518"/>
                  </a:lnTo>
                  <a:lnTo>
                    <a:pt x="134086" y="70472"/>
                  </a:lnTo>
                  <a:close/>
                </a:path>
                <a:path w="152400" h="153035">
                  <a:moveTo>
                    <a:pt x="144145" y="80518"/>
                  </a:moveTo>
                  <a:lnTo>
                    <a:pt x="134099" y="80518"/>
                  </a:lnTo>
                  <a:lnTo>
                    <a:pt x="134099" y="90576"/>
                  </a:lnTo>
                  <a:lnTo>
                    <a:pt x="136486" y="90576"/>
                  </a:lnTo>
                  <a:lnTo>
                    <a:pt x="144145" y="82918"/>
                  </a:lnTo>
                  <a:lnTo>
                    <a:pt x="144145" y="80518"/>
                  </a:lnTo>
                  <a:close/>
                </a:path>
                <a:path w="152400" h="153035">
                  <a:moveTo>
                    <a:pt x="144145" y="66408"/>
                  </a:moveTo>
                  <a:lnTo>
                    <a:pt x="138150" y="60401"/>
                  </a:lnTo>
                  <a:lnTo>
                    <a:pt x="134099" y="60401"/>
                  </a:lnTo>
                  <a:lnTo>
                    <a:pt x="134099" y="70446"/>
                  </a:lnTo>
                  <a:lnTo>
                    <a:pt x="144145" y="70446"/>
                  </a:lnTo>
                  <a:lnTo>
                    <a:pt x="144145" y="66408"/>
                  </a:lnTo>
                  <a:close/>
                </a:path>
                <a:path w="152400" h="153035">
                  <a:moveTo>
                    <a:pt x="152400" y="74650"/>
                  </a:moveTo>
                  <a:lnTo>
                    <a:pt x="148209" y="70459"/>
                  </a:lnTo>
                  <a:lnTo>
                    <a:pt x="144157" y="70459"/>
                  </a:lnTo>
                  <a:lnTo>
                    <a:pt x="144157" y="80505"/>
                  </a:lnTo>
                  <a:lnTo>
                    <a:pt x="146545" y="80505"/>
                  </a:lnTo>
                  <a:lnTo>
                    <a:pt x="152400" y="74650"/>
                  </a:lnTo>
                  <a:close/>
                </a:path>
              </a:pathLst>
            </a:custGeom>
            <a:solidFill>
              <a:srgbClr val="000000"/>
            </a:solidFill>
          </p:spPr>
          <p:txBody>
            <a:bodyPr wrap="square" lIns="0" tIns="0" rIns="0" bIns="0" rtlCol="0"/>
            <a:lstStyle/>
            <a:p>
              <a:endParaRPr/>
            </a:p>
          </p:txBody>
        </p:sp>
        <p:sp>
          <p:nvSpPr>
            <p:cNvPr id="11" name="object 113">
              <a:extLst>
                <a:ext uri="{FF2B5EF4-FFF2-40B4-BE49-F238E27FC236}">
                  <a16:creationId xmlns:a16="http://schemas.microsoft.com/office/drawing/2014/main" id="{E7C663E5-3B86-6980-9908-98AEB3F83D56}"/>
                </a:ext>
              </a:extLst>
            </p:cNvPr>
            <p:cNvSpPr/>
            <p:nvPr/>
          </p:nvSpPr>
          <p:spPr>
            <a:xfrm>
              <a:off x="2976295" y="1980862"/>
              <a:ext cx="104139" cy="104139"/>
            </a:xfrm>
            <a:custGeom>
              <a:avLst/>
              <a:gdLst/>
              <a:ahLst/>
              <a:cxnLst/>
              <a:rect l="l" t="t" r="r" b="b"/>
              <a:pathLst>
                <a:path w="104139" h="104139">
                  <a:moveTo>
                    <a:pt x="3238" y="40259"/>
                  </a:moveTo>
                  <a:lnTo>
                    <a:pt x="0" y="43510"/>
                  </a:lnTo>
                  <a:lnTo>
                    <a:pt x="3238" y="43510"/>
                  </a:lnTo>
                  <a:lnTo>
                    <a:pt x="3238" y="40259"/>
                  </a:lnTo>
                  <a:close/>
                </a:path>
                <a:path w="104139" h="104139">
                  <a:moveTo>
                    <a:pt x="23317" y="93814"/>
                  </a:moveTo>
                  <a:lnTo>
                    <a:pt x="13271" y="93814"/>
                  </a:lnTo>
                  <a:lnTo>
                    <a:pt x="13271" y="103873"/>
                  </a:lnTo>
                  <a:lnTo>
                    <a:pt x="23317" y="103873"/>
                  </a:lnTo>
                  <a:lnTo>
                    <a:pt x="23317" y="93814"/>
                  </a:lnTo>
                  <a:close/>
                </a:path>
                <a:path w="104139" h="104139">
                  <a:moveTo>
                    <a:pt x="23355" y="53568"/>
                  </a:moveTo>
                  <a:lnTo>
                    <a:pt x="13309" y="53568"/>
                  </a:lnTo>
                  <a:lnTo>
                    <a:pt x="13309" y="63627"/>
                  </a:lnTo>
                  <a:lnTo>
                    <a:pt x="23355" y="63627"/>
                  </a:lnTo>
                  <a:lnTo>
                    <a:pt x="23355" y="53568"/>
                  </a:lnTo>
                  <a:close/>
                </a:path>
                <a:path w="104139" h="104139">
                  <a:moveTo>
                    <a:pt x="43459" y="73672"/>
                  </a:moveTo>
                  <a:lnTo>
                    <a:pt x="33413" y="73672"/>
                  </a:lnTo>
                  <a:lnTo>
                    <a:pt x="33413" y="83731"/>
                  </a:lnTo>
                  <a:lnTo>
                    <a:pt x="43459" y="83731"/>
                  </a:lnTo>
                  <a:lnTo>
                    <a:pt x="43459" y="73672"/>
                  </a:lnTo>
                  <a:close/>
                </a:path>
                <a:path w="104139" h="104139">
                  <a:moveTo>
                    <a:pt x="43497" y="0"/>
                  </a:moveTo>
                  <a:lnTo>
                    <a:pt x="40246" y="3251"/>
                  </a:lnTo>
                  <a:lnTo>
                    <a:pt x="43497" y="3251"/>
                  </a:lnTo>
                  <a:lnTo>
                    <a:pt x="43497" y="0"/>
                  </a:lnTo>
                  <a:close/>
                </a:path>
                <a:path w="104139" h="104139">
                  <a:moveTo>
                    <a:pt x="63576" y="53568"/>
                  </a:moveTo>
                  <a:lnTo>
                    <a:pt x="53530" y="53568"/>
                  </a:lnTo>
                  <a:lnTo>
                    <a:pt x="53530" y="63614"/>
                  </a:lnTo>
                  <a:lnTo>
                    <a:pt x="63576" y="63614"/>
                  </a:lnTo>
                  <a:lnTo>
                    <a:pt x="63576" y="53568"/>
                  </a:lnTo>
                  <a:close/>
                </a:path>
                <a:path w="104139" h="104139">
                  <a:moveTo>
                    <a:pt x="63588" y="93802"/>
                  </a:moveTo>
                  <a:lnTo>
                    <a:pt x="53530" y="93802"/>
                  </a:lnTo>
                  <a:lnTo>
                    <a:pt x="53530" y="103847"/>
                  </a:lnTo>
                  <a:lnTo>
                    <a:pt x="63588" y="103847"/>
                  </a:lnTo>
                  <a:lnTo>
                    <a:pt x="63588" y="93802"/>
                  </a:lnTo>
                  <a:close/>
                </a:path>
                <a:path w="104139" h="104139">
                  <a:moveTo>
                    <a:pt x="63614" y="19316"/>
                  </a:moveTo>
                  <a:lnTo>
                    <a:pt x="57619" y="13309"/>
                  </a:lnTo>
                  <a:lnTo>
                    <a:pt x="53568" y="13309"/>
                  </a:lnTo>
                  <a:lnTo>
                    <a:pt x="53568" y="23368"/>
                  </a:lnTo>
                  <a:lnTo>
                    <a:pt x="63614" y="23368"/>
                  </a:lnTo>
                  <a:lnTo>
                    <a:pt x="63614" y="19316"/>
                  </a:lnTo>
                  <a:close/>
                </a:path>
                <a:path w="104139" h="104139">
                  <a:moveTo>
                    <a:pt x="83718" y="39420"/>
                  </a:moveTo>
                  <a:lnTo>
                    <a:pt x="77724" y="33426"/>
                  </a:lnTo>
                  <a:lnTo>
                    <a:pt x="73672" y="33426"/>
                  </a:lnTo>
                  <a:lnTo>
                    <a:pt x="73672" y="43472"/>
                  </a:lnTo>
                  <a:lnTo>
                    <a:pt x="83718" y="43472"/>
                  </a:lnTo>
                  <a:lnTo>
                    <a:pt x="83718" y="39420"/>
                  </a:lnTo>
                  <a:close/>
                </a:path>
                <a:path w="104139" h="104139">
                  <a:moveTo>
                    <a:pt x="103847" y="59550"/>
                  </a:moveTo>
                  <a:lnTo>
                    <a:pt x="97840" y="53543"/>
                  </a:lnTo>
                  <a:lnTo>
                    <a:pt x="93789" y="53543"/>
                  </a:lnTo>
                  <a:lnTo>
                    <a:pt x="93789" y="63588"/>
                  </a:lnTo>
                  <a:lnTo>
                    <a:pt x="103847" y="63588"/>
                  </a:lnTo>
                  <a:lnTo>
                    <a:pt x="103847" y="59550"/>
                  </a:lnTo>
                  <a:close/>
                </a:path>
              </a:pathLst>
            </a:custGeom>
            <a:solidFill>
              <a:srgbClr val="000000"/>
            </a:solidFill>
          </p:spPr>
          <p:txBody>
            <a:bodyPr wrap="square" lIns="0" tIns="0" rIns="0" bIns="0" rtlCol="0"/>
            <a:lstStyle/>
            <a:p>
              <a:endParaRPr/>
            </a:p>
          </p:txBody>
        </p:sp>
        <p:sp>
          <p:nvSpPr>
            <p:cNvPr id="12" name="object 114">
              <a:extLst>
                <a:ext uri="{FF2B5EF4-FFF2-40B4-BE49-F238E27FC236}">
                  <a16:creationId xmlns:a16="http://schemas.microsoft.com/office/drawing/2014/main" id="{D4849429-04DE-21BB-0BFC-6C78D141B3A4}"/>
                </a:ext>
              </a:extLst>
            </p:cNvPr>
            <p:cNvSpPr/>
            <p:nvPr/>
          </p:nvSpPr>
          <p:spPr>
            <a:xfrm>
              <a:off x="2785275" y="2058777"/>
              <a:ext cx="469900" cy="548640"/>
            </a:xfrm>
            <a:custGeom>
              <a:avLst/>
              <a:gdLst/>
              <a:ahLst/>
              <a:cxnLst/>
              <a:rect l="l" t="t" r="r" b="b"/>
              <a:pathLst>
                <a:path w="469900" h="548639">
                  <a:moveTo>
                    <a:pt x="156616" y="469823"/>
                  </a:moveTo>
                  <a:lnTo>
                    <a:pt x="78308" y="391528"/>
                  </a:lnTo>
                  <a:lnTo>
                    <a:pt x="0" y="469823"/>
                  </a:lnTo>
                  <a:lnTo>
                    <a:pt x="78308" y="548144"/>
                  </a:lnTo>
                  <a:lnTo>
                    <a:pt x="156616" y="469823"/>
                  </a:lnTo>
                  <a:close/>
                </a:path>
                <a:path w="469900" h="548639">
                  <a:moveTo>
                    <a:pt x="391528" y="78295"/>
                  </a:moveTo>
                  <a:lnTo>
                    <a:pt x="313232" y="0"/>
                  </a:lnTo>
                  <a:lnTo>
                    <a:pt x="234924" y="78295"/>
                  </a:lnTo>
                  <a:lnTo>
                    <a:pt x="313232" y="156603"/>
                  </a:lnTo>
                  <a:lnTo>
                    <a:pt x="391528" y="78295"/>
                  </a:lnTo>
                  <a:close/>
                </a:path>
                <a:path w="469900" h="548639">
                  <a:moveTo>
                    <a:pt x="469836" y="156603"/>
                  </a:moveTo>
                  <a:lnTo>
                    <a:pt x="391528" y="78308"/>
                  </a:lnTo>
                  <a:lnTo>
                    <a:pt x="313232" y="156603"/>
                  </a:lnTo>
                  <a:lnTo>
                    <a:pt x="391528" y="234911"/>
                  </a:lnTo>
                  <a:lnTo>
                    <a:pt x="469836" y="156603"/>
                  </a:lnTo>
                  <a:close/>
                </a:path>
              </a:pathLst>
            </a:custGeom>
            <a:solidFill>
              <a:srgbClr val="1FD6F9"/>
            </a:solidFill>
          </p:spPr>
          <p:txBody>
            <a:bodyPr wrap="square" lIns="0" tIns="0" rIns="0" bIns="0" rtlCol="0"/>
            <a:lstStyle/>
            <a:p>
              <a:endParaRPr/>
            </a:p>
          </p:txBody>
        </p:sp>
        <p:sp>
          <p:nvSpPr>
            <p:cNvPr id="13" name="object 115">
              <a:extLst>
                <a:ext uri="{FF2B5EF4-FFF2-40B4-BE49-F238E27FC236}">
                  <a16:creationId xmlns:a16="http://schemas.microsoft.com/office/drawing/2014/main" id="{4699E12F-1187-13DE-E8DD-4FC2D847950B}"/>
                </a:ext>
              </a:extLst>
            </p:cNvPr>
            <p:cNvSpPr/>
            <p:nvPr/>
          </p:nvSpPr>
          <p:spPr>
            <a:xfrm>
              <a:off x="3098495" y="2137085"/>
              <a:ext cx="153670" cy="156845"/>
            </a:xfrm>
            <a:custGeom>
              <a:avLst/>
              <a:gdLst/>
              <a:ahLst/>
              <a:cxnLst/>
              <a:rect l="l" t="t" r="r" b="b"/>
              <a:pathLst>
                <a:path w="153670" h="156844">
                  <a:moveTo>
                    <a:pt x="4876" y="73431"/>
                  </a:moveTo>
                  <a:lnTo>
                    <a:pt x="0" y="78308"/>
                  </a:lnTo>
                  <a:lnTo>
                    <a:pt x="3200" y="81508"/>
                  </a:lnTo>
                  <a:lnTo>
                    <a:pt x="4876" y="81508"/>
                  </a:lnTo>
                  <a:lnTo>
                    <a:pt x="4876" y="73431"/>
                  </a:lnTo>
                  <a:close/>
                </a:path>
                <a:path w="153670" h="156844">
                  <a:moveTo>
                    <a:pt x="14935" y="81521"/>
                  </a:moveTo>
                  <a:lnTo>
                    <a:pt x="4889" y="81521"/>
                  </a:lnTo>
                  <a:lnTo>
                    <a:pt x="4889" y="83197"/>
                  </a:lnTo>
                  <a:lnTo>
                    <a:pt x="13258" y="91567"/>
                  </a:lnTo>
                  <a:lnTo>
                    <a:pt x="14935" y="91567"/>
                  </a:lnTo>
                  <a:lnTo>
                    <a:pt x="14935" y="81521"/>
                  </a:lnTo>
                  <a:close/>
                </a:path>
                <a:path w="153670" h="156844">
                  <a:moveTo>
                    <a:pt x="14947" y="63360"/>
                  </a:moveTo>
                  <a:lnTo>
                    <a:pt x="6883" y="71424"/>
                  </a:lnTo>
                  <a:lnTo>
                    <a:pt x="14947" y="71424"/>
                  </a:lnTo>
                  <a:lnTo>
                    <a:pt x="14947" y="63360"/>
                  </a:lnTo>
                  <a:close/>
                </a:path>
                <a:path w="153670" h="156844">
                  <a:moveTo>
                    <a:pt x="24980" y="91567"/>
                  </a:moveTo>
                  <a:lnTo>
                    <a:pt x="14935" y="91567"/>
                  </a:lnTo>
                  <a:lnTo>
                    <a:pt x="14935" y="93243"/>
                  </a:lnTo>
                  <a:lnTo>
                    <a:pt x="23317" y="101612"/>
                  </a:lnTo>
                  <a:lnTo>
                    <a:pt x="24980" y="101612"/>
                  </a:lnTo>
                  <a:lnTo>
                    <a:pt x="24980" y="91567"/>
                  </a:lnTo>
                  <a:close/>
                </a:path>
                <a:path w="153670" h="156844">
                  <a:moveTo>
                    <a:pt x="25019" y="53289"/>
                  </a:moveTo>
                  <a:lnTo>
                    <a:pt x="16941" y="61366"/>
                  </a:lnTo>
                  <a:lnTo>
                    <a:pt x="25019" y="61366"/>
                  </a:lnTo>
                  <a:lnTo>
                    <a:pt x="25019" y="53289"/>
                  </a:lnTo>
                  <a:close/>
                </a:path>
                <a:path w="153670" h="156844">
                  <a:moveTo>
                    <a:pt x="35039" y="101625"/>
                  </a:moveTo>
                  <a:lnTo>
                    <a:pt x="24993" y="101625"/>
                  </a:lnTo>
                  <a:lnTo>
                    <a:pt x="24993" y="103301"/>
                  </a:lnTo>
                  <a:lnTo>
                    <a:pt x="33375" y="111671"/>
                  </a:lnTo>
                  <a:lnTo>
                    <a:pt x="35039" y="111671"/>
                  </a:lnTo>
                  <a:lnTo>
                    <a:pt x="35039" y="101625"/>
                  </a:lnTo>
                  <a:close/>
                </a:path>
                <a:path w="153670" h="156844">
                  <a:moveTo>
                    <a:pt x="35064" y="81483"/>
                  </a:moveTo>
                  <a:lnTo>
                    <a:pt x="25019" y="81483"/>
                  </a:lnTo>
                  <a:lnTo>
                    <a:pt x="25019" y="71437"/>
                  </a:lnTo>
                  <a:lnTo>
                    <a:pt x="14960" y="71437"/>
                  </a:lnTo>
                  <a:lnTo>
                    <a:pt x="14960" y="81495"/>
                  </a:lnTo>
                  <a:lnTo>
                    <a:pt x="25006" y="81495"/>
                  </a:lnTo>
                  <a:lnTo>
                    <a:pt x="25006" y="91541"/>
                  </a:lnTo>
                  <a:lnTo>
                    <a:pt x="35064" y="91541"/>
                  </a:lnTo>
                  <a:lnTo>
                    <a:pt x="35064" y="81483"/>
                  </a:lnTo>
                  <a:close/>
                </a:path>
                <a:path w="153670" h="156844">
                  <a:moveTo>
                    <a:pt x="35077" y="61379"/>
                  </a:moveTo>
                  <a:lnTo>
                    <a:pt x="25031" y="61379"/>
                  </a:lnTo>
                  <a:lnTo>
                    <a:pt x="25031" y="71424"/>
                  </a:lnTo>
                  <a:lnTo>
                    <a:pt x="35077" y="71424"/>
                  </a:lnTo>
                  <a:lnTo>
                    <a:pt x="35077" y="61379"/>
                  </a:lnTo>
                  <a:close/>
                </a:path>
                <a:path w="153670" h="156844">
                  <a:moveTo>
                    <a:pt x="45110" y="111683"/>
                  </a:moveTo>
                  <a:lnTo>
                    <a:pt x="35052" y="111683"/>
                  </a:lnTo>
                  <a:lnTo>
                    <a:pt x="35052" y="113360"/>
                  </a:lnTo>
                  <a:lnTo>
                    <a:pt x="43434" y="121742"/>
                  </a:lnTo>
                  <a:lnTo>
                    <a:pt x="45110" y="121742"/>
                  </a:lnTo>
                  <a:lnTo>
                    <a:pt x="45110" y="111683"/>
                  </a:lnTo>
                  <a:close/>
                </a:path>
                <a:path w="153670" h="156844">
                  <a:moveTo>
                    <a:pt x="45123" y="91541"/>
                  </a:moveTo>
                  <a:lnTo>
                    <a:pt x="35064" y="91541"/>
                  </a:lnTo>
                  <a:lnTo>
                    <a:pt x="35064" y="101600"/>
                  </a:lnTo>
                  <a:lnTo>
                    <a:pt x="45123" y="101600"/>
                  </a:lnTo>
                  <a:lnTo>
                    <a:pt x="45123" y="91541"/>
                  </a:lnTo>
                  <a:close/>
                </a:path>
                <a:path w="153670" h="156844">
                  <a:moveTo>
                    <a:pt x="45123" y="71424"/>
                  </a:moveTo>
                  <a:lnTo>
                    <a:pt x="35077" y="71424"/>
                  </a:lnTo>
                  <a:lnTo>
                    <a:pt x="35077" y="81470"/>
                  </a:lnTo>
                  <a:lnTo>
                    <a:pt x="45123" y="81470"/>
                  </a:lnTo>
                  <a:lnTo>
                    <a:pt x="45123" y="71424"/>
                  </a:lnTo>
                  <a:close/>
                </a:path>
                <a:path w="153670" h="156844">
                  <a:moveTo>
                    <a:pt x="45135" y="51320"/>
                  </a:moveTo>
                  <a:lnTo>
                    <a:pt x="35090" y="51320"/>
                  </a:lnTo>
                  <a:lnTo>
                    <a:pt x="35090" y="43218"/>
                  </a:lnTo>
                  <a:lnTo>
                    <a:pt x="26974" y="51333"/>
                  </a:lnTo>
                  <a:lnTo>
                    <a:pt x="35077" y="51333"/>
                  </a:lnTo>
                  <a:lnTo>
                    <a:pt x="35077" y="61379"/>
                  </a:lnTo>
                  <a:lnTo>
                    <a:pt x="45135" y="61379"/>
                  </a:lnTo>
                  <a:lnTo>
                    <a:pt x="45135" y="51320"/>
                  </a:lnTo>
                  <a:close/>
                </a:path>
                <a:path w="153670" h="156844">
                  <a:moveTo>
                    <a:pt x="45135" y="33172"/>
                  </a:moveTo>
                  <a:lnTo>
                    <a:pt x="37058" y="41249"/>
                  </a:lnTo>
                  <a:lnTo>
                    <a:pt x="45135" y="41249"/>
                  </a:lnTo>
                  <a:lnTo>
                    <a:pt x="45135" y="33172"/>
                  </a:lnTo>
                  <a:close/>
                </a:path>
                <a:path w="153670" h="156844">
                  <a:moveTo>
                    <a:pt x="55168" y="121742"/>
                  </a:moveTo>
                  <a:lnTo>
                    <a:pt x="45110" y="121742"/>
                  </a:lnTo>
                  <a:lnTo>
                    <a:pt x="45110" y="123418"/>
                  </a:lnTo>
                  <a:lnTo>
                    <a:pt x="53492" y="131800"/>
                  </a:lnTo>
                  <a:lnTo>
                    <a:pt x="55168" y="131800"/>
                  </a:lnTo>
                  <a:lnTo>
                    <a:pt x="55168" y="121742"/>
                  </a:lnTo>
                  <a:close/>
                </a:path>
                <a:path w="153670" h="156844">
                  <a:moveTo>
                    <a:pt x="55181" y="101600"/>
                  </a:moveTo>
                  <a:lnTo>
                    <a:pt x="45135" y="101600"/>
                  </a:lnTo>
                  <a:lnTo>
                    <a:pt x="45135" y="111658"/>
                  </a:lnTo>
                  <a:lnTo>
                    <a:pt x="55181" y="111658"/>
                  </a:lnTo>
                  <a:lnTo>
                    <a:pt x="55181" y="101600"/>
                  </a:lnTo>
                  <a:close/>
                </a:path>
                <a:path w="153670" h="156844">
                  <a:moveTo>
                    <a:pt x="55181" y="81483"/>
                  </a:moveTo>
                  <a:lnTo>
                    <a:pt x="45135" y="81483"/>
                  </a:lnTo>
                  <a:lnTo>
                    <a:pt x="45135" y="91528"/>
                  </a:lnTo>
                  <a:lnTo>
                    <a:pt x="55181" y="91528"/>
                  </a:lnTo>
                  <a:lnTo>
                    <a:pt x="55181" y="81483"/>
                  </a:lnTo>
                  <a:close/>
                </a:path>
                <a:path w="153670" h="156844">
                  <a:moveTo>
                    <a:pt x="55206" y="23101"/>
                  </a:moveTo>
                  <a:lnTo>
                    <a:pt x="47129" y="31178"/>
                  </a:lnTo>
                  <a:lnTo>
                    <a:pt x="55206" y="31178"/>
                  </a:lnTo>
                  <a:lnTo>
                    <a:pt x="55206" y="23101"/>
                  </a:lnTo>
                  <a:close/>
                </a:path>
                <a:path w="153670" h="156844">
                  <a:moveTo>
                    <a:pt x="65214" y="71412"/>
                  </a:moveTo>
                  <a:lnTo>
                    <a:pt x="55181" y="71412"/>
                  </a:lnTo>
                  <a:lnTo>
                    <a:pt x="55181" y="61379"/>
                  </a:lnTo>
                  <a:lnTo>
                    <a:pt x="45135" y="61379"/>
                  </a:lnTo>
                  <a:lnTo>
                    <a:pt x="45135" y="71424"/>
                  </a:lnTo>
                  <a:lnTo>
                    <a:pt x="55168" y="71424"/>
                  </a:lnTo>
                  <a:lnTo>
                    <a:pt x="55168" y="81470"/>
                  </a:lnTo>
                  <a:lnTo>
                    <a:pt x="65214" y="81470"/>
                  </a:lnTo>
                  <a:lnTo>
                    <a:pt x="65214" y="71412"/>
                  </a:lnTo>
                  <a:close/>
                </a:path>
                <a:path w="153670" h="156844">
                  <a:moveTo>
                    <a:pt x="65239" y="111671"/>
                  </a:moveTo>
                  <a:lnTo>
                    <a:pt x="55194" y="111671"/>
                  </a:lnTo>
                  <a:lnTo>
                    <a:pt x="55194" y="121716"/>
                  </a:lnTo>
                  <a:lnTo>
                    <a:pt x="65239" y="121716"/>
                  </a:lnTo>
                  <a:lnTo>
                    <a:pt x="65239" y="111671"/>
                  </a:lnTo>
                  <a:close/>
                </a:path>
                <a:path w="153670" h="156844">
                  <a:moveTo>
                    <a:pt x="65239" y="91541"/>
                  </a:moveTo>
                  <a:lnTo>
                    <a:pt x="55194" y="91541"/>
                  </a:lnTo>
                  <a:lnTo>
                    <a:pt x="55194" y="101600"/>
                  </a:lnTo>
                  <a:lnTo>
                    <a:pt x="65239" y="101600"/>
                  </a:lnTo>
                  <a:lnTo>
                    <a:pt x="65239" y="91541"/>
                  </a:lnTo>
                  <a:close/>
                </a:path>
                <a:path w="153670" h="156844">
                  <a:moveTo>
                    <a:pt x="65239" y="51308"/>
                  </a:moveTo>
                  <a:lnTo>
                    <a:pt x="55194" y="51308"/>
                  </a:lnTo>
                  <a:lnTo>
                    <a:pt x="55194" y="61353"/>
                  </a:lnTo>
                  <a:lnTo>
                    <a:pt x="65239" y="61353"/>
                  </a:lnTo>
                  <a:lnTo>
                    <a:pt x="65239" y="51308"/>
                  </a:lnTo>
                  <a:close/>
                </a:path>
                <a:path w="153670" h="156844">
                  <a:moveTo>
                    <a:pt x="65278" y="131851"/>
                  </a:moveTo>
                  <a:lnTo>
                    <a:pt x="55219" y="131851"/>
                  </a:lnTo>
                  <a:lnTo>
                    <a:pt x="55219" y="133515"/>
                  </a:lnTo>
                  <a:lnTo>
                    <a:pt x="63601" y="141909"/>
                  </a:lnTo>
                  <a:lnTo>
                    <a:pt x="65278" y="141909"/>
                  </a:lnTo>
                  <a:lnTo>
                    <a:pt x="65278" y="131851"/>
                  </a:lnTo>
                  <a:close/>
                </a:path>
                <a:path w="153670" h="156844">
                  <a:moveTo>
                    <a:pt x="65278" y="13030"/>
                  </a:moveTo>
                  <a:lnTo>
                    <a:pt x="57200" y="21107"/>
                  </a:lnTo>
                  <a:lnTo>
                    <a:pt x="65278" y="21107"/>
                  </a:lnTo>
                  <a:lnTo>
                    <a:pt x="65278" y="13030"/>
                  </a:lnTo>
                  <a:close/>
                </a:path>
                <a:path w="153670" h="156844">
                  <a:moveTo>
                    <a:pt x="75323" y="41236"/>
                  </a:moveTo>
                  <a:lnTo>
                    <a:pt x="65278" y="41236"/>
                  </a:lnTo>
                  <a:lnTo>
                    <a:pt x="65278" y="31178"/>
                  </a:lnTo>
                  <a:lnTo>
                    <a:pt x="55219" y="31178"/>
                  </a:lnTo>
                  <a:lnTo>
                    <a:pt x="55219" y="41236"/>
                  </a:lnTo>
                  <a:lnTo>
                    <a:pt x="65265" y="41236"/>
                  </a:lnTo>
                  <a:lnTo>
                    <a:pt x="65265" y="51282"/>
                  </a:lnTo>
                  <a:lnTo>
                    <a:pt x="75323" y="51282"/>
                  </a:lnTo>
                  <a:lnTo>
                    <a:pt x="75323" y="41236"/>
                  </a:lnTo>
                  <a:close/>
                </a:path>
                <a:path w="153670" h="156844">
                  <a:moveTo>
                    <a:pt x="75336" y="141909"/>
                  </a:moveTo>
                  <a:lnTo>
                    <a:pt x="65278" y="141909"/>
                  </a:lnTo>
                  <a:lnTo>
                    <a:pt x="65278" y="143573"/>
                  </a:lnTo>
                  <a:lnTo>
                    <a:pt x="73672" y="151968"/>
                  </a:lnTo>
                  <a:lnTo>
                    <a:pt x="75336" y="151968"/>
                  </a:lnTo>
                  <a:lnTo>
                    <a:pt x="75336" y="141909"/>
                  </a:lnTo>
                  <a:close/>
                </a:path>
                <a:path w="153670" h="156844">
                  <a:moveTo>
                    <a:pt x="75349" y="121767"/>
                  </a:moveTo>
                  <a:lnTo>
                    <a:pt x="65303" y="121767"/>
                  </a:lnTo>
                  <a:lnTo>
                    <a:pt x="65303" y="131826"/>
                  </a:lnTo>
                  <a:lnTo>
                    <a:pt x="75349" y="131826"/>
                  </a:lnTo>
                  <a:lnTo>
                    <a:pt x="75349" y="121767"/>
                  </a:lnTo>
                  <a:close/>
                </a:path>
                <a:path w="153670" h="156844">
                  <a:moveTo>
                    <a:pt x="79311" y="990"/>
                  </a:moveTo>
                  <a:lnTo>
                    <a:pt x="78308" y="0"/>
                  </a:lnTo>
                  <a:lnTo>
                    <a:pt x="77317" y="990"/>
                  </a:lnTo>
                  <a:lnTo>
                    <a:pt x="79311" y="990"/>
                  </a:lnTo>
                  <a:close/>
                </a:path>
                <a:path w="153670" h="156844">
                  <a:moveTo>
                    <a:pt x="82943" y="151968"/>
                  </a:moveTo>
                  <a:lnTo>
                    <a:pt x="75336" y="151968"/>
                  </a:lnTo>
                  <a:lnTo>
                    <a:pt x="75336" y="153631"/>
                  </a:lnTo>
                  <a:lnTo>
                    <a:pt x="78308" y="156616"/>
                  </a:lnTo>
                  <a:lnTo>
                    <a:pt x="82943" y="151968"/>
                  </a:lnTo>
                  <a:close/>
                </a:path>
                <a:path w="153670" h="156844">
                  <a:moveTo>
                    <a:pt x="85344" y="91541"/>
                  </a:moveTo>
                  <a:lnTo>
                    <a:pt x="75311" y="91541"/>
                  </a:lnTo>
                  <a:lnTo>
                    <a:pt x="75311" y="81495"/>
                  </a:lnTo>
                  <a:lnTo>
                    <a:pt x="65252" y="81495"/>
                  </a:lnTo>
                  <a:lnTo>
                    <a:pt x="65252" y="91554"/>
                  </a:lnTo>
                  <a:lnTo>
                    <a:pt x="75298" y="91554"/>
                  </a:lnTo>
                  <a:lnTo>
                    <a:pt x="75298" y="101600"/>
                  </a:lnTo>
                  <a:lnTo>
                    <a:pt x="65252" y="101600"/>
                  </a:lnTo>
                  <a:lnTo>
                    <a:pt x="65252" y="111658"/>
                  </a:lnTo>
                  <a:lnTo>
                    <a:pt x="75311" y="111658"/>
                  </a:lnTo>
                  <a:lnTo>
                    <a:pt x="75311" y="101600"/>
                  </a:lnTo>
                  <a:lnTo>
                    <a:pt x="85344" y="101600"/>
                  </a:lnTo>
                  <a:lnTo>
                    <a:pt x="85344" y="91541"/>
                  </a:lnTo>
                  <a:close/>
                </a:path>
                <a:path w="153670" h="156844">
                  <a:moveTo>
                    <a:pt x="85356" y="71424"/>
                  </a:moveTo>
                  <a:lnTo>
                    <a:pt x="75311" y="71424"/>
                  </a:lnTo>
                  <a:lnTo>
                    <a:pt x="75311" y="81483"/>
                  </a:lnTo>
                  <a:lnTo>
                    <a:pt x="85356" y="81483"/>
                  </a:lnTo>
                  <a:lnTo>
                    <a:pt x="85356" y="71424"/>
                  </a:lnTo>
                  <a:close/>
                </a:path>
                <a:path w="153670" h="156844">
                  <a:moveTo>
                    <a:pt x="85382" y="51295"/>
                  </a:moveTo>
                  <a:lnTo>
                    <a:pt x="75323" y="51295"/>
                  </a:lnTo>
                  <a:lnTo>
                    <a:pt x="75323" y="61341"/>
                  </a:lnTo>
                  <a:lnTo>
                    <a:pt x="85382" y="61341"/>
                  </a:lnTo>
                  <a:lnTo>
                    <a:pt x="85382" y="51295"/>
                  </a:lnTo>
                  <a:close/>
                </a:path>
                <a:path w="153670" h="156844">
                  <a:moveTo>
                    <a:pt x="85382" y="31165"/>
                  </a:moveTo>
                  <a:lnTo>
                    <a:pt x="75336" y="31165"/>
                  </a:lnTo>
                  <a:lnTo>
                    <a:pt x="75336" y="41224"/>
                  </a:lnTo>
                  <a:lnTo>
                    <a:pt x="85382" y="41224"/>
                  </a:lnTo>
                  <a:lnTo>
                    <a:pt x="85382" y="31165"/>
                  </a:lnTo>
                  <a:close/>
                </a:path>
                <a:path w="153670" h="156844">
                  <a:moveTo>
                    <a:pt x="85382" y="11074"/>
                  </a:moveTo>
                  <a:lnTo>
                    <a:pt x="75349" y="11074"/>
                  </a:lnTo>
                  <a:lnTo>
                    <a:pt x="75349" y="2959"/>
                  </a:lnTo>
                  <a:lnTo>
                    <a:pt x="67233" y="11074"/>
                  </a:lnTo>
                  <a:lnTo>
                    <a:pt x="75336" y="11074"/>
                  </a:lnTo>
                  <a:lnTo>
                    <a:pt x="75336" y="21120"/>
                  </a:lnTo>
                  <a:lnTo>
                    <a:pt x="85382" y="21120"/>
                  </a:lnTo>
                  <a:lnTo>
                    <a:pt x="85382" y="11074"/>
                  </a:lnTo>
                  <a:close/>
                </a:path>
                <a:path w="153670" h="156844">
                  <a:moveTo>
                    <a:pt x="85407" y="131838"/>
                  </a:moveTo>
                  <a:lnTo>
                    <a:pt x="75361" y="131838"/>
                  </a:lnTo>
                  <a:lnTo>
                    <a:pt x="75361" y="141884"/>
                  </a:lnTo>
                  <a:lnTo>
                    <a:pt x="85407" y="141884"/>
                  </a:lnTo>
                  <a:lnTo>
                    <a:pt x="85407" y="131838"/>
                  </a:lnTo>
                  <a:close/>
                </a:path>
                <a:path w="153670" h="156844">
                  <a:moveTo>
                    <a:pt x="93027" y="141897"/>
                  </a:moveTo>
                  <a:lnTo>
                    <a:pt x="85420" y="141897"/>
                  </a:lnTo>
                  <a:lnTo>
                    <a:pt x="85420" y="149504"/>
                  </a:lnTo>
                  <a:lnTo>
                    <a:pt x="93027" y="141897"/>
                  </a:lnTo>
                  <a:close/>
                </a:path>
                <a:path w="153670" h="156844">
                  <a:moveTo>
                    <a:pt x="95440" y="61353"/>
                  </a:moveTo>
                  <a:lnTo>
                    <a:pt x="85382" y="61353"/>
                  </a:lnTo>
                  <a:lnTo>
                    <a:pt x="85382" y="71399"/>
                  </a:lnTo>
                  <a:lnTo>
                    <a:pt x="95440" y="71399"/>
                  </a:lnTo>
                  <a:lnTo>
                    <a:pt x="95440" y="61353"/>
                  </a:lnTo>
                  <a:close/>
                </a:path>
                <a:path w="153670" h="156844">
                  <a:moveTo>
                    <a:pt x="99415" y="21107"/>
                  </a:moveTo>
                  <a:lnTo>
                    <a:pt x="95453" y="17132"/>
                  </a:lnTo>
                  <a:lnTo>
                    <a:pt x="95453" y="21107"/>
                  </a:lnTo>
                  <a:lnTo>
                    <a:pt x="99415" y="21107"/>
                  </a:lnTo>
                  <a:close/>
                </a:path>
                <a:path w="153670" h="156844">
                  <a:moveTo>
                    <a:pt x="103085" y="131838"/>
                  </a:moveTo>
                  <a:lnTo>
                    <a:pt x="95491" y="131838"/>
                  </a:lnTo>
                  <a:lnTo>
                    <a:pt x="95491" y="139433"/>
                  </a:lnTo>
                  <a:lnTo>
                    <a:pt x="103085" y="131838"/>
                  </a:lnTo>
                  <a:close/>
                </a:path>
                <a:path w="153670" h="156844">
                  <a:moveTo>
                    <a:pt x="105473" y="31153"/>
                  </a:moveTo>
                  <a:lnTo>
                    <a:pt x="95440" y="31153"/>
                  </a:lnTo>
                  <a:lnTo>
                    <a:pt x="95440" y="21120"/>
                  </a:lnTo>
                  <a:lnTo>
                    <a:pt x="85382" y="21120"/>
                  </a:lnTo>
                  <a:lnTo>
                    <a:pt x="85382" y="31165"/>
                  </a:lnTo>
                  <a:lnTo>
                    <a:pt x="95427" y="31165"/>
                  </a:lnTo>
                  <a:lnTo>
                    <a:pt x="95427" y="41211"/>
                  </a:lnTo>
                  <a:lnTo>
                    <a:pt x="105473" y="41211"/>
                  </a:lnTo>
                  <a:lnTo>
                    <a:pt x="105473" y="31153"/>
                  </a:lnTo>
                  <a:close/>
                </a:path>
                <a:path w="153670" h="156844">
                  <a:moveTo>
                    <a:pt x="105498" y="71412"/>
                  </a:moveTo>
                  <a:lnTo>
                    <a:pt x="95440" y="71412"/>
                  </a:lnTo>
                  <a:lnTo>
                    <a:pt x="95440" y="81457"/>
                  </a:lnTo>
                  <a:lnTo>
                    <a:pt x="105498" y="81457"/>
                  </a:lnTo>
                  <a:lnTo>
                    <a:pt x="105498" y="71412"/>
                  </a:lnTo>
                  <a:close/>
                </a:path>
                <a:path w="153670" h="156844">
                  <a:moveTo>
                    <a:pt x="105498" y="51282"/>
                  </a:moveTo>
                  <a:lnTo>
                    <a:pt x="95453" y="51282"/>
                  </a:lnTo>
                  <a:lnTo>
                    <a:pt x="95453" y="61341"/>
                  </a:lnTo>
                  <a:lnTo>
                    <a:pt x="105498" y="61341"/>
                  </a:lnTo>
                  <a:lnTo>
                    <a:pt x="105498" y="51282"/>
                  </a:lnTo>
                  <a:close/>
                </a:path>
                <a:path w="153670" h="156844">
                  <a:moveTo>
                    <a:pt x="105511" y="111709"/>
                  </a:moveTo>
                  <a:lnTo>
                    <a:pt x="95478" y="111709"/>
                  </a:lnTo>
                  <a:lnTo>
                    <a:pt x="95478" y="101663"/>
                  </a:lnTo>
                  <a:lnTo>
                    <a:pt x="85420" y="101663"/>
                  </a:lnTo>
                  <a:lnTo>
                    <a:pt x="85420" y="111709"/>
                  </a:lnTo>
                  <a:lnTo>
                    <a:pt x="75361" y="111709"/>
                  </a:lnTo>
                  <a:lnTo>
                    <a:pt x="75361" y="121767"/>
                  </a:lnTo>
                  <a:lnTo>
                    <a:pt x="85420" y="121767"/>
                  </a:lnTo>
                  <a:lnTo>
                    <a:pt x="85420" y="111721"/>
                  </a:lnTo>
                  <a:lnTo>
                    <a:pt x="95465" y="111721"/>
                  </a:lnTo>
                  <a:lnTo>
                    <a:pt x="95465" y="121767"/>
                  </a:lnTo>
                  <a:lnTo>
                    <a:pt x="85420" y="121767"/>
                  </a:lnTo>
                  <a:lnTo>
                    <a:pt x="85420" y="131826"/>
                  </a:lnTo>
                  <a:lnTo>
                    <a:pt x="95478" y="131826"/>
                  </a:lnTo>
                  <a:lnTo>
                    <a:pt x="95478" y="121767"/>
                  </a:lnTo>
                  <a:lnTo>
                    <a:pt x="105511" y="121767"/>
                  </a:lnTo>
                  <a:lnTo>
                    <a:pt x="105511" y="111709"/>
                  </a:lnTo>
                  <a:close/>
                </a:path>
                <a:path w="153670" h="156844">
                  <a:moveTo>
                    <a:pt x="105524" y="91592"/>
                  </a:moveTo>
                  <a:lnTo>
                    <a:pt x="95478" y="91592"/>
                  </a:lnTo>
                  <a:lnTo>
                    <a:pt x="95478" y="101650"/>
                  </a:lnTo>
                  <a:lnTo>
                    <a:pt x="105524" y="101650"/>
                  </a:lnTo>
                  <a:lnTo>
                    <a:pt x="105524" y="91592"/>
                  </a:lnTo>
                  <a:close/>
                </a:path>
                <a:path w="153670" h="156844">
                  <a:moveTo>
                    <a:pt x="113131" y="121793"/>
                  </a:moveTo>
                  <a:lnTo>
                    <a:pt x="105549" y="121793"/>
                  </a:lnTo>
                  <a:lnTo>
                    <a:pt x="105549" y="129374"/>
                  </a:lnTo>
                  <a:lnTo>
                    <a:pt x="113131" y="121793"/>
                  </a:lnTo>
                  <a:close/>
                </a:path>
                <a:path w="153670" h="156844">
                  <a:moveTo>
                    <a:pt x="115595" y="101663"/>
                  </a:moveTo>
                  <a:lnTo>
                    <a:pt x="105537" y="101663"/>
                  </a:lnTo>
                  <a:lnTo>
                    <a:pt x="105537" y="111709"/>
                  </a:lnTo>
                  <a:lnTo>
                    <a:pt x="115595" y="111709"/>
                  </a:lnTo>
                  <a:lnTo>
                    <a:pt x="115595" y="101663"/>
                  </a:lnTo>
                  <a:close/>
                </a:path>
                <a:path w="153670" h="156844">
                  <a:moveTo>
                    <a:pt x="115608" y="81521"/>
                  </a:moveTo>
                  <a:lnTo>
                    <a:pt x="105562" y="81521"/>
                  </a:lnTo>
                  <a:lnTo>
                    <a:pt x="105562" y="91579"/>
                  </a:lnTo>
                  <a:lnTo>
                    <a:pt x="115608" y="91579"/>
                  </a:lnTo>
                  <a:lnTo>
                    <a:pt x="115608" y="81521"/>
                  </a:lnTo>
                  <a:close/>
                </a:path>
                <a:path w="153670" h="156844">
                  <a:moveTo>
                    <a:pt x="119532" y="41224"/>
                  </a:moveTo>
                  <a:lnTo>
                    <a:pt x="115570" y="37249"/>
                  </a:lnTo>
                  <a:lnTo>
                    <a:pt x="115570" y="41224"/>
                  </a:lnTo>
                  <a:lnTo>
                    <a:pt x="119532" y="41224"/>
                  </a:lnTo>
                  <a:close/>
                </a:path>
                <a:path w="153670" h="156844">
                  <a:moveTo>
                    <a:pt x="123215" y="111721"/>
                  </a:moveTo>
                  <a:lnTo>
                    <a:pt x="115595" y="111721"/>
                  </a:lnTo>
                  <a:lnTo>
                    <a:pt x="115595" y="119329"/>
                  </a:lnTo>
                  <a:lnTo>
                    <a:pt x="123215" y="111721"/>
                  </a:lnTo>
                  <a:close/>
                </a:path>
                <a:path w="153670" h="156844">
                  <a:moveTo>
                    <a:pt x="125603" y="51282"/>
                  </a:moveTo>
                  <a:lnTo>
                    <a:pt x="115570" y="51282"/>
                  </a:lnTo>
                  <a:lnTo>
                    <a:pt x="115570" y="41249"/>
                  </a:lnTo>
                  <a:lnTo>
                    <a:pt x="105511" y="41249"/>
                  </a:lnTo>
                  <a:lnTo>
                    <a:pt x="105511" y="51295"/>
                  </a:lnTo>
                  <a:lnTo>
                    <a:pt x="115557" y="51295"/>
                  </a:lnTo>
                  <a:lnTo>
                    <a:pt x="115557" y="61341"/>
                  </a:lnTo>
                  <a:lnTo>
                    <a:pt x="125603" y="61341"/>
                  </a:lnTo>
                  <a:lnTo>
                    <a:pt x="125603" y="51282"/>
                  </a:lnTo>
                  <a:close/>
                </a:path>
                <a:path w="153670" h="156844">
                  <a:moveTo>
                    <a:pt x="125666" y="91579"/>
                  </a:moveTo>
                  <a:lnTo>
                    <a:pt x="115620" y="91579"/>
                  </a:lnTo>
                  <a:lnTo>
                    <a:pt x="115620" y="101625"/>
                  </a:lnTo>
                  <a:lnTo>
                    <a:pt x="125666" y="101625"/>
                  </a:lnTo>
                  <a:lnTo>
                    <a:pt x="125666" y="91579"/>
                  </a:lnTo>
                  <a:close/>
                </a:path>
                <a:path w="153670" h="156844">
                  <a:moveTo>
                    <a:pt x="125666" y="71450"/>
                  </a:moveTo>
                  <a:lnTo>
                    <a:pt x="115620" y="71450"/>
                  </a:lnTo>
                  <a:lnTo>
                    <a:pt x="115620" y="81508"/>
                  </a:lnTo>
                  <a:lnTo>
                    <a:pt x="125666" y="81508"/>
                  </a:lnTo>
                  <a:lnTo>
                    <a:pt x="125666" y="71450"/>
                  </a:lnTo>
                  <a:close/>
                </a:path>
                <a:path w="153670" h="156844">
                  <a:moveTo>
                    <a:pt x="133286" y="101638"/>
                  </a:moveTo>
                  <a:lnTo>
                    <a:pt x="125679" y="101638"/>
                  </a:lnTo>
                  <a:lnTo>
                    <a:pt x="125679" y="109258"/>
                  </a:lnTo>
                  <a:lnTo>
                    <a:pt x="133286" y="101638"/>
                  </a:lnTo>
                  <a:close/>
                </a:path>
                <a:path w="153670" h="156844">
                  <a:moveTo>
                    <a:pt x="135724" y="81508"/>
                  </a:moveTo>
                  <a:lnTo>
                    <a:pt x="125679" y="81508"/>
                  </a:lnTo>
                  <a:lnTo>
                    <a:pt x="125679" y="91567"/>
                  </a:lnTo>
                  <a:lnTo>
                    <a:pt x="135724" y="91567"/>
                  </a:lnTo>
                  <a:lnTo>
                    <a:pt x="135724" y="81508"/>
                  </a:lnTo>
                  <a:close/>
                </a:path>
                <a:path w="153670" h="156844">
                  <a:moveTo>
                    <a:pt x="139700" y="61391"/>
                  </a:moveTo>
                  <a:lnTo>
                    <a:pt x="135737" y="57416"/>
                  </a:lnTo>
                  <a:lnTo>
                    <a:pt x="135737" y="61391"/>
                  </a:lnTo>
                  <a:lnTo>
                    <a:pt x="139700" y="61391"/>
                  </a:lnTo>
                  <a:close/>
                </a:path>
                <a:path w="153670" h="156844">
                  <a:moveTo>
                    <a:pt x="143357" y="91579"/>
                  </a:moveTo>
                  <a:lnTo>
                    <a:pt x="135737" y="91579"/>
                  </a:lnTo>
                  <a:lnTo>
                    <a:pt x="135737" y="99187"/>
                  </a:lnTo>
                  <a:lnTo>
                    <a:pt x="143357" y="91579"/>
                  </a:lnTo>
                  <a:close/>
                </a:path>
                <a:path w="153670" h="156844">
                  <a:moveTo>
                    <a:pt x="145770" y="71450"/>
                  </a:moveTo>
                  <a:lnTo>
                    <a:pt x="135737" y="71450"/>
                  </a:lnTo>
                  <a:lnTo>
                    <a:pt x="135737" y="61417"/>
                  </a:lnTo>
                  <a:lnTo>
                    <a:pt x="125679" y="61417"/>
                  </a:lnTo>
                  <a:lnTo>
                    <a:pt x="125679" y="71462"/>
                  </a:lnTo>
                  <a:lnTo>
                    <a:pt x="135724" y="71462"/>
                  </a:lnTo>
                  <a:lnTo>
                    <a:pt x="135724" y="81508"/>
                  </a:lnTo>
                  <a:lnTo>
                    <a:pt x="145770" y="81508"/>
                  </a:lnTo>
                  <a:lnTo>
                    <a:pt x="145770" y="71450"/>
                  </a:lnTo>
                  <a:close/>
                </a:path>
                <a:path w="153670" h="156844">
                  <a:moveTo>
                    <a:pt x="149771" y="71450"/>
                  </a:moveTo>
                  <a:lnTo>
                    <a:pt x="145796" y="67475"/>
                  </a:lnTo>
                  <a:lnTo>
                    <a:pt x="145796" y="71450"/>
                  </a:lnTo>
                  <a:lnTo>
                    <a:pt x="149771" y="71450"/>
                  </a:lnTo>
                  <a:close/>
                </a:path>
                <a:path w="153670" h="156844">
                  <a:moveTo>
                    <a:pt x="153390" y="81546"/>
                  </a:moveTo>
                  <a:lnTo>
                    <a:pt x="145808" y="81546"/>
                  </a:lnTo>
                  <a:lnTo>
                    <a:pt x="145808" y="89128"/>
                  </a:lnTo>
                  <a:lnTo>
                    <a:pt x="153390" y="81546"/>
                  </a:lnTo>
                  <a:close/>
                </a:path>
              </a:pathLst>
            </a:custGeom>
            <a:solidFill>
              <a:srgbClr val="000000"/>
            </a:solidFill>
          </p:spPr>
          <p:txBody>
            <a:bodyPr wrap="square" lIns="0" tIns="0" rIns="0" bIns="0" rtlCol="0"/>
            <a:lstStyle/>
            <a:p>
              <a:endParaRPr/>
            </a:p>
          </p:txBody>
        </p:sp>
        <p:sp>
          <p:nvSpPr>
            <p:cNvPr id="14" name="object 116">
              <a:extLst>
                <a:ext uri="{FF2B5EF4-FFF2-40B4-BE49-F238E27FC236}">
                  <a16:creationId xmlns:a16="http://schemas.microsoft.com/office/drawing/2014/main" id="{D02B7E60-4C36-7367-F2F3-A1C69DB795AC}"/>
                </a:ext>
              </a:extLst>
            </p:cNvPr>
            <p:cNvSpPr/>
            <p:nvPr/>
          </p:nvSpPr>
          <p:spPr>
            <a:xfrm>
              <a:off x="3143631" y="2144172"/>
              <a:ext cx="85090" cy="84455"/>
            </a:xfrm>
            <a:custGeom>
              <a:avLst/>
              <a:gdLst/>
              <a:ahLst/>
              <a:cxnLst/>
              <a:rect l="l" t="t" r="r" b="b"/>
              <a:pathLst>
                <a:path w="85089" h="84455">
                  <a:moveTo>
                    <a:pt x="10058" y="34175"/>
                  </a:moveTo>
                  <a:lnTo>
                    <a:pt x="0" y="34175"/>
                  </a:lnTo>
                  <a:lnTo>
                    <a:pt x="0" y="44221"/>
                  </a:lnTo>
                  <a:lnTo>
                    <a:pt x="10058" y="44221"/>
                  </a:lnTo>
                  <a:lnTo>
                    <a:pt x="10058" y="34175"/>
                  </a:lnTo>
                  <a:close/>
                </a:path>
                <a:path w="85089" h="84455">
                  <a:moveTo>
                    <a:pt x="30162" y="54279"/>
                  </a:moveTo>
                  <a:lnTo>
                    <a:pt x="20116" y="54279"/>
                  </a:lnTo>
                  <a:lnTo>
                    <a:pt x="20116" y="64338"/>
                  </a:lnTo>
                  <a:lnTo>
                    <a:pt x="30162" y="64338"/>
                  </a:lnTo>
                  <a:lnTo>
                    <a:pt x="30162" y="54279"/>
                  </a:lnTo>
                  <a:close/>
                </a:path>
                <a:path w="85089" h="84455">
                  <a:moveTo>
                    <a:pt x="30200" y="14033"/>
                  </a:moveTo>
                  <a:lnTo>
                    <a:pt x="20154" y="14033"/>
                  </a:lnTo>
                  <a:lnTo>
                    <a:pt x="20154" y="24079"/>
                  </a:lnTo>
                  <a:lnTo>
                    <a:pt x="30200" y="24079"/>
                  </a:lnTo>
                  <a:lnTo>
                    <a:pt x="30200" y="14033"/>
                  </a:lnTo>
                  <a:close/>
                </a:path>
                <a:path w="85089" h="84455">
                  <a:moveTo>
                    <a:pt x="40246" y="24079"/>
                  </a:moveTo>
                  <a:lnTo>
                    <a:pt x="30200" y="24079"/>
                  </a:lnTo>
                  <a:lnTo>
                    <a:pt x="30200" y="34137"/>
                  </a:lnTo>
                  <a:lnTo>
                    <a:pt x="40246" y="34137"/>
                  </a:lnTo>
                  <a:lnTo>
                    <a:pt x="40246" y="24079"/>
                  </a:lnTo>
                  <a:close/>
                </a:path>
                <a:path w="85089" h="84455">
                  <a:moveTo>
                    <a:pt x="44234" y="3975"/>
                  </a:moveTo>
                  <a:lnTo>
                    <a:pt x="40259" y="0"/>
                  </a:lnTo>
                  <a:lnTo>
                    <a:pt x="40259" y="3975"/>
                  </a:lnTo>
                  <a:lnTo>
                    <a:pt x="44234" y="3975"/>
                  </a:lnTo>
                  <a:close/>
                </a:path>
                <a:path w="85089" h="84455">
                  <a:moveTo>
                    <a:pt x="50292" y="74409"/>
                  </a:moveTo>
                  <a:lnTo>
                    <a:pt x="40233" y="74409"/>
                  </a:lnTo>
                  <a:lnTo>
                    <a:pt x="40233" y="84455"/>
                  </a:lnTo>
                  <a:lnTo>
                    <a:pt x="50292" y="84455"/>
                  </a:lnTo>
                  <a:lnTo>
                    <a:pt x="50292" y="74409"/>
                  </a:lnTo>
                  <a:close/>
                </a:path>
                <a:path w="85089" h="84455">
                  <a:moveTo>
                    <a:pt x="50304" y="34137"/>
                  </a:moveTo>
                  <a:lnTo>
                    <a:pt x="40259" y="34137"/>
                  </a:lnTo>
                  <a:lnTo>
                    <a:pt x="40259" y="44196"/>
                  </a:lnTo>
                  <a:lnTo>
                    <a:pt x="50304" y="44196"/>
                  </a:lnTo>
                  <a:lnTo>
                    <a:pt x="50304" y="34137"/>
                  </a:lnTo>
                  <a:close/>
                </a:path>
                <a:path w="85089" h="84455">
                  <a:moveTo>
                    <a:pt x="64338" y="24079"/>
                  </a:moveTo>
                  <a:lnTo>
                    <a:pt x="60375" y="20104"/>
                  </a:lnTo>
                  <a:lnTo>
                    <a:pt x="60375" y="24079"/>
                  </a:lnTo>
                  <a:lnTo>
                    <a:pt x="64338" y="24079"/>
                  </a:lnTo>
                  <a:close/>
                </a:path>
                <a:path w="85089" h="84455">
                  <a:moveTo>
                    <a:pt x="70421" y="54254"/>
                  </a:moveTo>
                  <a:lnTo>
                    <a:pt x="60375" y="54254"/>
                  </a:lnTo>
                  <a:lnTo>
                    <a:pt x="60375" y="64312"/>
                  </a:lnTo>
                  <a:lnTo>
                    <a:pt x="70421" y="64312"/>
                  </a:lnTo>
                  <a:lnTo>
                    <a:pt x="70421" y="54254"/>
                  </a:lnTo>
                  <a:close/>
                </a:path>
                <a:path w="85089" h="84455">
                  <a:moveTo>
                    <a:pt x="84467" y="44196"/>
                  </a:moveTo>
                  <a:lnTo>
                    <a:pt x="80492" y="40220"/>
                  </a:lnTo>
                  <a:lnTo>
                    <a:pt x="80492" y="44196"/>
                  </a:lnTo>
                  <a:lnTo>
                    <a:pt x="84467" y="44196"/>
                  </a:lnTo>
                  <a:close/>
                </a:path>
              </a:pathLst>
            </a:custGeom>
            <a:solidFill>
              <a:srgbClr val="000000"/>
            </a:solidFill>
          </p:spPr>
          <p:txBody>
            <a:bodyPr wrap="square" lIns="0" tIns="0" rIns="0" bIns="0" rtlCol="0"/>
            <a:lstStyle/>
            <a:p>
              <a:endParaRPr/>
            </a:p>
          </p:txBody>
        </p:sp>
        <p:sp>
          <p:nvSpPr>
            <p:cNvPr id="15" name="object 117">
              <a:extLst>
                <a:ext uri="{FF2B5EF4-FFF2-40B4-BE49-F238E27FC236}">
                  <a16:creationId xmlns:a16="http://schemas.microsoft.com/office/drawing/2014/main" id="{2F5A9F0D-F1E3-8F8D-80EB-6B03B6B422BE}"/>
                </a:ext>
              </a:extLst>
            </p:cNvPr>
            <p:cNvSpPr/>
            <p:nvPr/>
          </p:nvSpPr>
          <p:spPr>
            <a:xfrm>
              <a:off x="2628671" y="1745544"/>
              <a:ext cx="1202055" cy="1018540"/>
            </a:xfrm>
            <a:custGeom>
              <a:avLst/>
              <a:gdLst/>
              <a:ahLst/>
              <a:cxnLst/>
              <a:rect l="l" t="t" r="r" b="b"/>
              <a:pathLst>
                <a:path w="1202054" h="1018539">
                  <a:moveTo>
                    <a:pt x="156603" y="939673"/>
                  </a:moveTo>
                  <a:lnTo>
                    <a:pt x="78295" y="861377"/>
                  </a:lnTo>
                  <a:lnTo>
                    <a:pt x="0" y="939673"/>
                  </a:lnTo>
                  <a:lnTo>
                    <a:pt x="78295" y="1017981"/>
                  </a:lnTo>
                  <a:lnTo>
                    <a:pt x="156603" y="939673"/>
                  </a:lnTo>
                  <a:close/>
                </a:path>
                <a:path w="1202054" h="1018539">
                  <a:moveTo>
                    <a:pt x="391528" y="704761"/>
                  </a:moveTo>
                  <a:lnTo>
                    <a:pt x="313207" y="626452"/>
                  </a:lnTo>
                  <a:lnTo>
                    <a:pt x="234911" y="704761"/>
                  </a:lnTo>
                  <a:lnTo>
                    <a:pt x="313207" y="783056"/>
                  </a:lnTo>
                  <a:lnTo>
                    <a:pt x="391528" y="704761"/>
                  </a:lnTo>
                  <a:close/>
                </a:path>
                <a:path w="1202054" h="1018539">
                  <a:moveTo>
                    <a:pt x="548132" y="548144"/>
                  </a:moveTo>
                  <a:lnTo>
                    <a:pt x="469823" y="469836"/>
                  </a:lnTo>
                  <a:lnTo>
                    <a:pt x="391528" y="548144"/>
                  </a:lnTo>
                  <a:lnTo>
                    <a:pt x="469823" y="626452"/>
                  </a:lnTo>
                  <a:lnTo>
                    <a:pt x="548132" y="548144"/>
                  </a:lnTo>
                  <a:close/>
                </a:path>
                <a:path w="1202054" h="1018539">
                  <a:moveTo>
                    <a:pt x="810475" y="78320"/>
                  </a:moveTo>
                  <a:lnTo>
                    <a:pt x="732167" y="0"/>
                  </a:lnTo>
                  <a:lnTo>
                    <a:pt x="653872" y="78320"/>
                  </a:lnTo>
                  <a:lnTo>
                    <a:pt x="732167" y="156616"/>
                  </a:lnTo>
                  <a:lnTo>
                    <a:pt x="810475" y="78320"/>
                  </a:lnTo>
                  <a:close/>
                </a:path>
                <a:path w="1202054" h="1018539">
                  <a:moveTo>
                    <a:pt x="888784" y="783056"/>
                  </a:moveTo>
                  <a:lnTo>
                    <a:pt x="810475" y="704761"/>
                  </a:lnTo>
                  <a:lnTo>
                    <a:pt x="732167" y="783056"/>
                  </a:lnTo>
                  <a:lnTo>
                    <a:pt x="653859" y="861364"/>
                  </a:lnTo>
                  <a:lnTo>
                    <a:pt x="732167" y="939673"/>
                  </a:lnTo>
                  <a:lnTo>
                    <a:pt x="810463" y="861377"/>
                  </a:lnTo>
                  <a:lnTo>
                    <a:pt x="888784" y="783056"/>
                  </a:lnTo>
                  <a:close/>
                </a:path>
                <a:path w="1202054" h="1018539">
                  <a:moveTo>
                    <a:pt x="1123696" y="391528"/>
                  </a:moveTo>
                  <a:lnTo>
                    <a:pt x="1045400" y="313232"/>
                  </a:lnTo>
                  <a:lnTo>
                    <a:pt x="993190" y="365442"/>
                  </a:lnTo>
                  <a:lnTo>
                    <a:pt x="1045387" y="313220"/>
                  </a:lnTo>
                  <a:lnTo>
                    <a:pt x="967092" y="234924"/>
                  </a:lnTo>
                  <a:lnTo>
                    <a:pt x="888784" y="313220"/>
                  </a:lnTo>
                  <a:lnTo>
                    <a:pt x="967092" y="391541"/>
                  </a:lnTo>
                  <a:lnTo>
                    <a:pt x="1045400" y="469836"/>
                  </a:lnTo>
                  <a:lnTo>
                    <a:pt x="1123696" y="391528"/>
                  </a:lnTo>
                  <a:close/>
                </a:path>
                <a:path w="1202054" h="1018539">
                  <a:moveTo>
                    <a:pt x="1202004" y="469836"/>
                  </a:moveTo>
                  <a:lnTo>
                    <a:pt x="1123696" y="391541"/>
                  </a:lnTo>
                  <a:lnTo>
                    <a:pt x="1045400" y="469836"/>
                  </a:lnTo>
                  <a:lnTo>
                    <a:pt x="1123696" y="548144"/>
                  </a:lnTo>
                  <a:lnTo>
                    <a:pt x="1202004" y="469836"/>
                  </a:lnTo>
                  <a:close/>
                </a:path>
              </a:pathLst>
            </a:custGeom>
            <a:solidFill>
              <a:srgbClr val="1FD6F9"/>
            </a:solidFill>
          </p:spPr>
          <p:txBody>
            <a:bodyPr wrap="square" lIns="0" tIns="0" rIns="0" bIns="0" rtlCol="0"/>
            <a:lstStyle/>
            <a:p>
              <a:endParaRPr/>
            </a:p>
          </p:txBody>
        </p:sp>
        <p:sp>
          <p:nvSpPr>
            <p:cNvPr id="16" name="object 118">
              <a:extLst>
                <a:ext uri="{FF2B5EF4-FFF2-40B4-BE49-F238E27FC236}">
                  <a16:creationId xmlns:a16="http://schemas.microsoft.com/office/drawing/2014/main" id="{8C242716-E8CD-B046-077F-A7A1EA88972D}"/>
                </a:ext>
              </a:extLst>
            </p:cNvPr>
            <p:cNvSpPr/>
            <p:nvPr/>
          </p:nvSpPr>
          <p:spPr>
            <a:xfrm>
              <a:off x="3282530" y="2539535"/>
              <a:ext cx="149860" cy="135255"/>
            </a:xfrm>
            <a:custGeom>
              <a:avLst/>
              <a:gdLst/>
              <a:ahLst/>
              <a:cxnLst/>
              <a:rect l="l" t="t" r="r" b="b"/>
              <a:pathLst>
                <a:path w="149860" h="135255">
                  <a:moveTo>
                    <a:pt x="1905" y="69278"/>
                  </a:moveTo>
                  <a:lnTo>
                    <a:pt x="1854" y="66357"/>
                  </a:lnTo>
                  <a:lnTo>
                    <a:pt x="1866" y="65506"/>
                  </a:lnTo>
                  <a:lnTo>
                    <a:pt x="0" y="67373"/>
                  </a:lnTo>
                  <a:lnTo>
                    <a:pt x="1816" y="69189"/>
                  </a:lnTo>
                  <a:close/>
                </a:path>
                <a:path w="149860" h="135255">
                  <a:moveTo>
                    <a:pt x="18326" y="52857"/>
                  </a:moveTo>
                  <a:lnTo>
                    <a:pt x="18237" y="49149"/>
                  </a:lnTo>
                  <a:lnTo>
                    <a:pt x="14630" y="52743"/>
                  </a:lnTo>
                  <a:lnTo>
                    <a:pt x="18326" y="52857"/>
                  </a:lnTo>
                  <a:close/>
                </a:path>
                <a:path w="149860" h="135255">
                  <a:moveTo>
                    <a:pt x="18351" y="81902"/>
                  </a:moveTo>
                  <a:lnTo>
                    <a:pt x="14592" y="81965"/>
                  </a:lnTo>
                  <a:lnTo>
                    <a:pt x="18199" y="85572"/>
                  </a:lnTo>
                  <a:lnTo>
                    <a:pt x="18351" y="81902"/>
                  </a:lnTo>
                  <a:close/>
                </a:path>
                <a:path w="149860" h="135255">
                  <a:moveTo>
                    <a:pt x="18351" y="65519"/>
                  </a:moveTo>
                  <a:lnTo>
                    <a:pt x="14744" y="65519"/>
                  </a:lnTo>
                  <a:lnTo>
                    <a:pt x="14655" y="69126"/>
                  </a:lnTo>
                  <a:lnTo>
                    <a:pt x="18338" y="69240"/>
                  </a:lnTo>
                  <a:lnTo>
                    <a:pt x="18351" y="65633"/>
                  </a:lnTo>
                  <a:close/>
                </a:path>
                <a:path w="149860" h="135255">
                  <a:moveTo>
                    <a:pt x="34734" y="98285"/>
                  </a:moveTo>
                  <a:lnTo>
                    <a:pt x="31026" y="98399"/>
                  </a:lnTo>
                  <a:lnTo>
                    <a:pt x="34620" y="101993"/>
                  </a:lnTo>
                  <a:lnTo>
                    <a:pt x="34734" y="98285"/>
                  </a:lnTo>
                  <a:close/>
                </a:path>
                <a:path w="149860" h="135255">
                  <a:moveTo>
                    <a:pt x="34734" y="81902"/>
                  </a:moveTo>
                  <a:lnTo>
                    <a:pt x="31127" y="81902"/>
                  </a:lnTo>
                  <a:lnTo>
                    <a:pt x="31127" y="85496"/>
                  </a:lnTo>
                  <a:lnTo>
                    <a:pt x="34734" y="85496"/>
                  </a:lnTo>
                  <a:lnTo>
                    <a:pt x="34734" y="81902"/>
                  </a:lnTo>
                  <a:close/>
                </a:path>
                <a:path w="149860" h="135255">
                  <a:moveTo>
                    <a:pt x="34734" y="65519"/>
                  </a:moveTo>
                  <a:lnTo>
                    <a:pt x="31127" y="65519"/>
                  </a:lnTo>
                  <a:lnTo>
                    <a:pt x="31127" y="69126"/>
                  </a:lnTo>
                  <a:lnTo>
                    <a:pt x="34734" y="69240"/>
                  </a:lnTo>
                  <a:lnTo>
                    <a:pt x="34734" y="65633"/>
                  </a:lnTo>
                  <a:close/>
                </a:path>
                <a:path w="149860" h="135255">
                  <a:moveTo>
                    <a:pt x="34734" y="49250"/>
                  </a:moveTo>
                  <a:lnTo>
                    <a:pt x="31127" y="49250"/>
                  </a:lnTo>
                  <a:lnTo>
                    <a:pt x="31127" y="52857"/>
                  </a:lnTo>
                  <a:lnTo>
                    <a:pt x="34734" y="52857"/>
                  </a:lnTo>
                  <a:lnTo>
                    <a:pt x="34734" y="49250"/>
                  </a:lnTo>
                  <a:close/>
                </a:path>
                <a:path w="149860" h="135255">
                  <a:moveTo>
                    <a:pt x="34734" y="36474"/>
                  </a:moveTo>
                  <a:lnTo>
                    <a:pt x="34620" y="32766"/>
                  </a:lnTo>
                  <a:lnTo>
                    <a:pt x="31013" y="36360"/>
                  </a:lnTo>
                  <a:lnTo>
                    <a:pt x="34734" y="36474"/>
                  </a:lnTo>
                  <a:close/>
                </a:path>
                <a:path w="149860" h="135255">
                  <a:moveTo>
                    <a:pt x="51104" y="114655"/>
                  </a:moveTo>
                  <a:lnTo>
                    <a:pt x="47396" y="114769"/>
                  </a:lnTo>
                  <a:lnTo>
                    <a:pt x="51003" y="118376"/>
                  </a:lnTo>
                  <a:lnTo>
                    <a:pt x="51104" y="114655"/>
                  </a:lnTo>
                  <a:close/>
                </a:path>
                <a:path w="149860" h="135255">
                  <a:moveTo>
                    <a:pt x="51104" y="98285"/>
                  </a:moveTo>
                  <a:lnTo>
                    <a:pt x="47510" y="98285"/>
                  </a:lnTo>
                  <a:lnTo>
                    <a:pt x="47510" y="101892"/>
                  </a:lnTo>
                  <a:lnTo>
                    <a:pt x="51104" y="101892"/>
                  </a:lnTo>
                  <a:lnTo>
                    <a:pt x="51104" y="98285"/>
                  </a:lnTo>
                  <a:close/>
                </a:path>
                <a:path w="149860" h="135255">
                  <a:moveTo>
                    <a:pt x="51104" y="81902"/>
                  </a:moveTo>
                  <a:lnTo>
                    <a:pt x="47510" y="81902"/>
                  </a:lnTo>
                  <a:lnTo>
                    <a:pt x="47510" y="85496"/>
                  </a:lnTo>
                  <a:lnTo>
                    <a:pt x="51104" y="85496"/>
                  </a:lnTo>
                  <a:lnTo>
                    <a:pt x="51104" y="81902"/>
                  </a:lnTo>
                  <a:close/>
                </a:path>
                <a:path w="149860" h="135255">
                  <a:moveTo>
                    <a:pt x="51104" y="65519"/>
                  </a:moveTo>
                  <a:lnTo>
                    <a:pt x="47510" y="65519"/>
                  </a:lnTo>
                  <a:lnTo>
                    <a:pt x="47510" y="69126"/>
                  </a:lnTo>
                  <a:lnTo>
                    <a:pt x="51104" y="69240"/>
                  </a:lnTo>
                  <a:lnTo>
                    <a:pt x="51104" y="65633"/>
                  </a:lnTo>
                  <a:close/>
                </a:path>
                <a:path w="149860" h="135255">
                  <a:moveTo>
                    <a:pt x="51104" y="49250"/>
                  </a:moveTo>
                  <a:lnTo>
                    <a:pt x="47510" y="49250"/>
                  </a:lnTo>
                  <a:lnTo>
                    <a:pt x="47510" y="52857"/>
                  </a:lnTo>
                  <a:lnTo>
                    <a:pt x="51104" y="52857"/>
                  </a:lnTo>
                  <a:lnTo>
                    <a:pt x="51104" y="49250"/>
                  </a:lnTo>
                  <a:close/>
                </a:path>
                <a:path w="149860" h="135255">
                  <a:moveTo>
                    <a:pt x="51104" y="32867"/>
                  </a:moveTo>
                  <a:lnTo>
                    <a:pt x="47510" y="32867"/>
                  </a:lnTo>
                  <a:lnTo>
                    <a:pt x="47510" y="36474"/>
                  </a:lnTo>
                  <a:lnTo>
                    <a:pt x="51104" y="36474"/>
                  </a:lnTo>
                  <a:lnTo>
                    <a:pt x="51104" y="32867"/>
                  </a:lnTo>
                  <a:close/>
                </a:path>
                <a:path w="149860" h="135255">
                  <a:moveTo>
                    <a:pt x="51104" y="20091"/>
                  </a:moveTo>
                  <a:lnTo>
                    <a:pt x="51003" y="16383"/>
                  </a:lnTo>
                  <a:lnTo>
                    <a:pt x="47396" y="19977"/>
                  </a:lnTo>
                  <a:lnTo>
                    <a:pt x="51104" y="20091"/>
                  </a:lnTo>
                  <a:close/>
                </a:path>
                <a:path w="149860" h="135255">
                  <a:moveTo>
                    <a:pt x="67500" y="131051"/>
                  </a:moveTo>
                  <a:lnTo>
                    <a:pt x="63779" y="131152"/>
                  </a:lnTo>
                  <a:lnTo>
                    <a:pt x="67386" y="134759"/>
                  </a:lnTo>
                  <a:lnTo>
                    <a:pt x="67500" y="131051"/>
                  </a:lnTo>
                  <a:close/>
                </a:path>
                <a:path w="149860" h="135255">
                  <a:moveTo>
                    <a:pt x="67500" y="114655"/>
                  </a:moveTo>
                  <a:lnTo>
                    <a:pt x="63893" y="114655"/>
                  </a:lnTo>
                  <a:lnTo>
                    <a:pt x="63893" y="118262"/>
                  </a:lnTo>
                  <a:lnTo>
                    <a:pt x="67500" y="118262"/>
                  </a:lnTo>
                  <a:lnTo>
                    <a:pt x="67500" y="114655"/>
                  </a:lnTo>
                  <a:close/>
                </a:path>
                <a:path w="149860" h="135255">
                  <a:moveTo>
                    <a:pt x="67500" y="98285"/>
                  </a:moveTo>
                  <a:lnTo>
                    <a:pt x="63893" y="98285"/>
                  </a:lnTo>
                  <a:lnTo>
                    <a:pt x="63893" y="101892"/>
                  </a:lnTo>
                  <a:lnTo>
                    <a:pt x="67500" y="101892"/>
                  </a:lnTo>
                  <a:lnTo>
                    <a:pt x="67500" y="98285"/>
                  </a:lnTo>
                  <a:close/>
                </a:path>
                <a:path w="149860" h="135255">
                  <a:moveTo>
                    <a:pt x="67500" y="81902"/>
                  </a:moveTo>
                  <a:lnTo>
                    <a:pt x="63893" y="81902"/>
                  </a:lnTo>
                  <a:lnTo>
                    <a:pt x="63893" y="85496"/>
                  </a:lnTo>
                  <a:lnTo>
                    <a:pt x="67500" y="85496"/>
                  </a:lnTo>
                  <a:lnTo>
                    <a:pt x="67500" y="81902"/>
                  </a:lnTo>
                  <a:close/>
                </a:path>
                <a:path w="149860" h="135255">
                  <a:moveTo>
                    <a:pt x="67500" y="65519"/>
                  </a:moveTo>
                  <a:lnTo>
                    <a:pt x="63893" y="65519"/>
                  </a:lnTo>
                  <a:lnTo>
                    <a:pt x="63893" y="69126"/>
                  </a:lnTo>
                  <a:lnTo>
                    <a:pt x="67500" y="69240"/>
                  </a:lnTo>
                  <a:lnTo>
                    <a:pt x="67500" y="65633"/>
                  </a:lnTo>
                  <a:close/>
                </a:path>
                <a:path w="149860" h="135255">
                  <a:moveTo>
                    <a:pt x="67500" y="49250"/>
                  </a:moveTo>
                  <a:lnTo>
                    <a:pt x="63893" y="49250"/>
                  </a:lnTo>
                  <a:lnTo>
                    <a:pt x="63893" y="52857"/>
                  </a:lnTo>
                  <a:lnTo>
                    <a:pt x="67500" y="52857"/>
                  </a:lnTo>
                  <a:lnTo>
                    <a:pt x="67500" y="49250"/>
                  </a:lnTo>
                  <a:close/>
                </a:path>
                <a:path w="149860" h="135255">
                  <a:moveTo>
                    <a:pt x="67500" y="32867"/>
                  </a:moveTo>
                  <a:lnTo>
                    <a:pt x="63893" y="32867"/>
                  </a:lnTo>
                  <a:lnTo>
                    <a:pt x="63893" y="36474"/>
                  </a:lnTo>
                  <a:lnTo>
                    <a:pt x="67500" y="36474"/>
                  </a:lnTo>
                  <a:lnTo>
                    <a:pt x="67500" y="32867"/>
                  </a:lnTo>
                  <a:close/>
                </a:path>
                <a:path w="149860" h="135255">
                  <a:moveTo>
                    <a:pt x="67500" y="16484"/>
                  </a:moveTo>
                  <a:lnTo>
                    <a:pt x="63893" y="16484"/>
                  </a:lnTo>
                  <a:lnTo>
                    <a:pt x="63893" y="20091"/>
                  </a:lnTo>
                  <a:lnTo>
                    <a:pt x="67500" y="20091"/>
                  </a:lnTo>
                  <a:lnTo>
                    <a:pt x="67500" y="16484"/>
                  </a:lnTo>
                  <a:close/>
                </a:path>
                <a:path w="149860" h="135255">
                  <a:moveTo>
                    <a:pt x="67500" y="3708"/>
                  </a:moveTo>
                  <a:lnTo>
                    <a:pt x="67386" y="0"/>
                  </a:lnTo>
                  <a:lnTo>
                    <a:pt x="63779" y="3606"/>
                  </a:lnTo>
                  <a:lnTo>
                    <a:pt x="67500" y="3708"/>
                  </a:lnTo>
                  <a:close/>
                </a:path>
                <a:path w="149860" h="135255">
                  <a:moveTo>
                    <a:pt x="83870" y="131051"/>
                  </a:moveTo>
                  <a:lnTo>
                    <a:pt x="80276" y="131051"/>
                  </a:lnTo>
                  <a:lnTo>
                    <a:pt x="80276" y="134645"/>
                  </a:lnTo>
                  <a:lnTo>
                    <a:pt x="83870" y="134645"/>
                  </a:lnTo>
                  <a:lnTo>
                    <a:pt x="83870" y="131051"/>
                  </a:lnTo>
                  <a:close/>
                </a:path>
                <a:path w="149860" h="135255">
                  <a:moveTo>
                    <a:pt x="83870" y="114655"/>
                  </a:moveTo>
                  <a:lnTo>
                    <a:pt x="80276" y="114655"/>
                  </a:lnTo>
                  <a:lnTo>
                    <a:pt x="80276" y="118262"/>
                  </a:lnTo>
                  <a:lnTo>
                    <a:pt x="83870" y="118262"/>
                  </a:lnTo>
                  <a:lnTo>
                    <a:pt x="83870" y="114655"/>
                  </a:lnTo>
                  <a:close/>
                </a:path>
                <a:path w="149860" h="135255">
                  <a:moveTo>
                    <a:pt x="83870" y="98285"/>
                  </a:moveTo>
                  <a:lnTo>
                    <a:pt x="80276" y="98285"/>
                  </a:lnTo>
                  <a:lnTo>
                    <a:pt x="80276" y="101892"/>
                  </a:lnTo>
                  <a:lnTo>
                    <a:pt x="83870" y="101892"/>
                  </a:lnTo>
                  <a:lnTo>
                    <a:pt x="83870" y="98285"/>
                  </a:lnTo>
                  <a:close/>
                </a:path>
                <a:path w="149860" h="135255">
                  <a:moveTo>
                    <a:pt x="83870" y="81902"/>
                  </a:moveTo>
                  <a:lnTo>
                    <a:pt x="80276" y="81902"/>
                  </a:lnTo>
                  <a:lnTo>
                    <a:pt x="80276" y="85496"/>
                  </a:lnTo>
                  <a:lnTo>
                    <a:pt x="83870" y="85496"/>
                  </a:lnTo>
                  <a:lnTo>
                    <a:pt x="83870" y="81902"/>
                  </a:lnTo>
                  <a:close/>
                </a:path>
                <a:path w="149860" h="135255">
                  <a:moveTo>
                    <a:pt x="83870" y="65519"/>
                  </a:moveTo>
                  <a:lnTo>
                    <a:pt x="80276" y="65519"/>
                  </a:lnTo>
                  <a:lnTo>
                    <a:pt x="80276" y="69126"/>
                  </a:lnTo>
                  <a:lnTo>
                    <a:pt x="83870" y="69240"/>
                  </a:lnTo>
                  <a:lnTo>
                    <a:pt x="83870" y="65633"/>
                  </a:lnTo>
                  <a:close/>
                </a:path>
                <a:path w="149860" h="135255">
                  <a:moveTo>
                    <a:pt x="83870" y="49250"/>
                  </a:moveTo>
                  <a:lnTo>
                    <a:pt x="80276" y="49250"/>
                  </a:lnTo>
                  <a:lnTo>
                    <a:pt x="80276" y="52857"/>
                  </a:lnTo>
                  <a:lnTo>
                    <a:pt x="83870" y="52857"/>
                  </a:lnTo>
                  <a:lnTo>
                    <a:pt x="83870" y="49250"/>
                  </a:lnTo>
                  <a:close/>
                </a:path>
                <a:path w="149860" h="135255">
                  <a:moveTo>
                    <a:pt x="83870" y="32867"/>
                  </a:moveTo>
                  <a:lnTo>
                    <a:pt x="80276" y="32867"/>
                  </a:lnTo>
                  <a:lnTo>
                    <a:pt x="80276" y="36474"/>
                  </a:lnTo>
                  <a:lnTo>
                    <a:pt x="83870" y="36474"/>
                  </a:lnTo>
                  <a:lnTo>
                    <a:pt x="83870" y="32867"/>
                  </a:lnTo>
                  <a:close/>
                </a:path>
                <a:path w="149860" h="135255">
                  <a:moveTo>
                    <a:pt x="83870" y="16484"/>
                  </a:moveTo>
                  <a:lnTo>
                    <a:pt x="80276" y="16484"/>
                  </a:lnTo>
                  <a:lnTo>
                    <a:pt x="80276" y="20091"/>
                  </a:lnTo>
                  <a:lnTo>
                    <a:pt x="83870" y="20091"/>
                  </a:lnTo>
                  <a:lnTo>
                    <a:pt x="83870" y="16484"/>
                  </a:lnTo>
                  <a:close/>
                </a:path>
                <a:path w="149860" h="135255">
                  <a:moveTo>
                    <a:pt x="83870" y="114"/>
                  </a:moveTo>
                  <a:lnTo>
                    <a:pt x="80276" y="114"/>
                  </a:lnTo>
                  <a:lnTo>
                    <a:pt x="80276" y="3708"/>
                  </a:lnTo>
                  <a:lnTo>
                    <a:pt x="83870" y="3708"/>
                  </a:lnTo>
                  <a:lnTo>
                    <a:pt x="83870" y="114"/>
                  </a:lnTo>
                  <a:close/>
                </a:path>
                <a:path w="149860" h="135255">
                  <a:moveTo>
                    <a:pt x="100266" y="114655"/>
                  </a:moveTo>
                  <a:lnTo>
                    <a:pt x="96659" y="114655"/>
                  </a:lnTo>
                  <a:lnTo>
                    <a:pt x="96659" y="118262"/>
                  </a:lnTo>
                  <a:lnTo>
                    <a:pt x="100266" y="118262"/>
                  </a:lnTo>
                  <a:lnTo>
                    <a:pt x="100266" y="114655"/>
                  </a:lnTo>
                  <a:close/>
                </a:path>
                <a:path w="149860" h="135255">
                  <a:moveTo>
                    <a:pt x="100266" y="98285"/>
                  </a:moveTo>
                  <a:lnTo>
                    <a:pt x="96659" y="98285"/>
                  </a:lnTo>
                  <a:lnTo>
                    <a:pt x="96659" y="101892"/>
                  </a:lnTo>
                  <a:lnTo>
                    <a:pt x="100266" y="101892"/>
                  </a:lnTo>
                  <a:lnTo>
                    <a:pt x="100266" y="98285"/>
                  </a:lnTo>
                  <a:close/>
                </a:path>
                <a:path w="149860" h="135255">
                  <a:moveTo>
                    <a:pt x="100266" y="81902"/>
                  </a:moveTo>
                  <a:lnTo>
                    <a:pt x="96659" y="81902"/>
                  </a:lnTo>
                  <a:lnTo>
                    <a:pt x="96659" y="85496"/>
                  </a:lnTo>
                  <a:lnTo>
                    <a:pt x="100266" y="85496"/>
                  </a:lnTo>
                  <a:lnTo>
                    <a:pt x="100266" y="81902"/>
                  </a:lnTo>
                  <a:close/>
                </a:path>
                <a:path w="149860" h="135255">
                  <a:moveTo>
                    <a:pt x="100266" y="65519"/>
                  </a:moveTo>
                  <a:lnTo>
                    <a:pt x="96659" y="65519"/>
                  </a:lnTo>
                  <a:lnTo>
                    <a:pt x="96659" y="69126"/>
                  </a:lnTo>
                  <a:lnTo>
                    <a:pt x="100266" y="69240"/>
                  </a:lnTo>
                  <a:lnTo>
                    <a:pt x="100266" y="65633"/>
                  </a:lnTo>
                  <a:close/>
                </a:path>
                <a:path w="149860" h="135255">
                  <a:moveTo>
                    <a:pt x="100266" y="49250"/>
                  </a:moveTo>
                  <a:lnTo>
                    <a:pt x="96659" y="49250"/>
                  </a:lnTo>
                  <a:lnTo>
                    <a:pt x="96659" y="52857"/>
                  </a:lnTo>
                  <a:lnTo>
                    <a:pt x="100266" y="52857"/>
                  </a:lnTo>
                  <a:lnTo>
                    <a:pt x="100266" y="49250"/>
                  </a:lnTo>
                  <a:close/>
                </a:path>
                <a:path w="149860" h="135255">
                  <a:moveTo>
                    <a:pt x="100266" y="32867"/>
                  </a:moveTo>
                  <a:lnTo>
                    <a:pt x="96659" y="32867"/>
                  </a:lnTo>
                  <a:lnTo>
                    <a:pt x="96659" y="36474"/>
                  </a:lnTo>
                  <a:lnTo>
                    <a:pt x="100266" y="36474"/>
                  </a:lnTo>
                  <a:lnTo>
                    <a:pt x="100266" y="32867"/>
                  </a:lnTo>
                  <a:close/>
                </a:path>
                <a:path w="149860" h="135255">
                  <a:moveTo>
                    <a:pt x="100266" y="16484"/>
                  </a:moveTo>
                  <a:lnTo>
                    <a:pt x="96659" y="16484"/>
                  </a:lnTo>
                  <a:lnTo>
                    <a:pt x="96659" y="20091"/>
                  </a:lnTo>
                  <a:lnTo>
                    <a:pt x="100266" y="20091"/>
                  </a:lnTo>
                  <a:lnTo>
                    <a:pt x="100266" y="16484"/>
                  </a:lnTo>
                  <a:close/>
                </a:path>
                <a:path w="149860" h="135255">
                  <a:moveTo>
                    <a:pt x="116636" y="98285"/>
                  </a:moveTo>
                  <a:lnTo>
                    <a:pt x="113030" y="98285"/>
                  </a:lnTo>
                  <a:lnTo>
                    <a:pt x="113030" y="101892"/>
                  </a:lnTo>
                  <a:lnTo>
                    <a:pt x="116636" y="101892"/>
                  </a:lnTo>
                  <a:lnTo>
                    <a:pt x="116636" y="98285"/>
                  </a:lnTo>
                  <a:close/>
                </a:path>
                <a:path w="149860" h="135255">
                  <a:moveTo>
                    <a:pt x="116636" y="81902"/>
                  </a:moveTo>
                  <a:lnTo>
                    <a:pt x="113030" y="81902"/>
                  </a:lnTo>
                  <a:lnTo>
                    <a:pt x="113030" y="85496"/>
                  </a:lnTo>
                  <a:lnTo>
                    <a:pt x="116636" y="85496"/>
                  </a:lnTo>
                  <a:lnTo>
                    <a:pt x="116636" y="81902"/>
                  </a:lnTo>
                  <a:close/>
                </a:path>
                <a:path w="149860" h="135255">
                  <a:moveTo>
                    <a:pt x="116636" y="65519"/>
                  </a:moveTo>
                  <a:lnTo>
                    <a:pt x="113030" y="65519"/>
                  </a:lnTo>
                  <a:lnTo>
                    <a:pt x="113030" y="69126"/>
                  </a:lnTo>
                  <a:lnTo>
                    <a:pt x="116636" y="69240"/>
                  </a:lnTo>
                  <a:lnTo>
                    <a:pt x="116636" y="65633"/>
                  </a:lnTo>
                  <a:close/>
                </a:path>
                <a:path w="149860" h="135255">
                  <a:moveTo>
                    <a:pt x="116636" y="49250"/>
                  </a:moveTo>
                  <a:lnTo>
                    <a:pt x="113030" y="49250"/>
                  </a:lnTo>
                  <a:lnTo>
                    <a:pt x="113030" y="52857"/>
                  </a:lnTo>
                  <a:lnTo>
                    <a:pt x="116636" y="52857"/>
                  </a:lnTo>
                  <a:lnTo>
                    <a:pt x="116636" y="49250"/>
                  </a:lnTo>
                  <a:close/>
                </a:path>
                <a:path w="149860" h="135255">
                  <a:moveTo>
                    <a:pt x="116636" y="32867"/>
                  </a:moveTo>
                  <a:lnTo>
                    <a:pt x="113030" y="32867"/>
                  </a:lnTo>
                  <a:lnTo>
                    <a:pt x="113030" y="36474"/>
                  </a:lnTo>
                  <a:lnTo>
                    <a:pt x="116636" y="36474"/>
                  </a:lnTo>
                  <a:lnTo>
                    <a:pt x="116636" y="32867"/>
                  </a:lnTo>
                  <a:close/>
                </a:path>
                <a:path w="149860" h="135255">
                  <a:moveTo>
                    <a:pt x="133019" y="81902"/>
                  </a:moveTo>
                  <a:lnTo>
                    <a:pt x="129425" y="81902"/>
                  </a:lnTo>
                  <a:lnTo>
                    <a:pt x="129425" y="85496"/>
                  </a:lnTo>
                  <a:lnTo>
                    <a:pt x="133019" y="85496"/>
                  </a:lnTo>
                  <a:lnTo>
                    <a:pt x="133019" y="81902"/>
                  </a:lnTo>
                  <a:close/>
                </a:path>
                <a:path w="149860" h="135255">
                  <a:moveTo>
                    <a:pt x="133019" y="65519"/>
                  </a:moveTo>
                  <a:lnTo>
                    <a:pt x="129425" y="65519"/>
                  </a:lnTo>
                  <a:lnTo>
                    <a:pt x="129425" y="69126"/>
                  </a:lnTo>
                  <a:lnTo>
                    <a:pt x="133019" y="69240"/>
                  </a:lnTo>
                  <a:lnTo>
                    <a:pt x="133019" y="65633"/>
                  </a:lnTo>
                  <a:close/>
                </a:path>
                <a:path w="149860" h="135255">
                  <a:moveTo>
                    <a:pt x="133019" y="49250"/>
                  </a:moveTo>
                  <a:lnTo>
                    <a:pt x="129425" y="49250"/>
                  </a:lnTo>
                  <a:lnTo>
                    <a:pt x="129425" y="52857"/>
                  </a:lnTo>
                  <a:lnTo>
                    <a:pt x="133019" y="52857"/>
                  </a:lnTo>
                  <a:lnTo>
                    <a:pt x="133019" y="49250"/>
                  </a:lnTo>
                  <a:close/>
                </a:path>
                <a:path w="149860" h="135255">
                  <a:moveTo>
                    <a:pt x="149402" y="65519"/>
                  </a:moveTo>
                  <a:lnTo>
                    <a:pt x="145796" y="65519"/>
                  </a:lnTo>
                  <a:lnTo>
                    <a:pt x="145796" y="69126"/>
                  </a:lnTo>
                  <a:lnTo>
                    <a:pt x="149402" y="69240"/>
                  </a:lnTo>
                  <a:lnTo>
                    <a:pt x="149402" y="65633"/>
                  </a:lnTo>
                  <a:close/>
                </a:path>
              </a:pathLst>
            </a:custGeom>
            <a:solidFill>
              <a:srgbClr val="000000"/>
            </a:solidFill>
          </p:spPr>
          <p:txBody>
            <a:bodyPr wrap="square" lIns="0" tIns="0" rIns="0" bIns="0" rtlCol="0"/>
            <a:lstStyle/>
            <a:p>
              <a:endParaRPr/>
            </a:p>
          </p:txBody>
        </p:sp>
        <p:sp>
          <p:nvSpPr>
            <p:cNvPr id="17" name="object 119">
              <a:extLst>
                <a:ext uri="{FF2B5EF4-FFF2-40B4-BE49-F238E27FC236}">
                  <a16:creationId xmlns:a16="http://schemas.microsoft.com/office/drawing/2014/main" id="{B9C532DA-6919-5C62-5ED2-C99327516A1A}"/>
                </a:ext>
              </a:extLst>
            </p:cNvPr>
            <p:cNvSpPr/>
            <p:nvPr/>
          </p:nvSpPr>
          <p:spPr>
            <a:xfrm>
              <a:off x="3204222" y="2293689"/>
              <a:ext cx="469900" cy="469900"/>
            </a:xfrm>
            <a:custGeom>
              <a:avLst/>
              <a:gdLst/>
              <a:ahLst/>
              <a:cxnLst/>
              <a:rect l="l" t="t" r="r" b="b"/>
              <a:pathLst>
                <a:path w="469900" h="469900">
                  <a:moveTo>
                    <a:pt x="156616" y="391528"/>
                  </a:moveTo>
                  <a:lnTo>
                    <a:pt x="78308" y="313232"/>
                  </a:lnTo>
                  <a:lnTo>
                    <a:pt x="0" y="391528"/>
                  </a:lnTo>
                  <a:lnTo>
                    <a:pt x="78308" y="469836"/>
                  </a:lnTo>
                  <a:lnTo>
                    <a:pt x="156616" y="391528"/>
                  </a:lnTo>
                  <a:close/>
                </a:path>
                <a:path w="469900" h="469900">
                  <a:moveTo>
                    <a:pt x="469836" y="78308"/>
                  </a:moveTo>
                  <a:lnTo>
                    <a:pt x="391528" y="0"/>
                  </a:lnTo>
                  <a:lnTo>
                    <a:pt x="313232" y="78308"/>
                  </a:lnTo>
                  <a:lnTo>
                    <a:pt x="391528" y="156616"/>
                  </a:lnTo>
                  <a:lnTo>
                    <a:pt x="469836" y="78308"/>
                  </a:lnTo>
                  <a:close/>
                </a:path>
              </a:pathLst>
            </a:custGeom>
            <a:solidFill>
              <a:srgbClr val="1FD6F9"/>
            </a:solidFill>
          </p:spPr>
          <p:txBody>
            <a:bodyPr wrap="square" lIns="0" tIns="0" rIns="0" bIns="0" rtlCol="0"/>
            <a:lstStyle/>
            <a:p>
              <a:endParaRPr/>
            </a:p>
          </p:txBody>
        </p:sp>
        <p:sp>
          <p:nvSpPr>
            <p:cNvPr id="18" name="object 120">
              <a:extLst>
                <a:ext uri="{FF2B5EF4-FFF2-40B4-BE49-F238E27FC236}">
                  <a16:creationId xmlns:a16="http://schemas.microsoft.com/office/drawing/2014/main" id="{198EE9F0-C650-1CD8-F9CE-EE6FC03BAB5C}"/>
                </a:ext>
              </a:extLst>
            </p:cNvPr>
            <p:cNvSpPr/>
            <p:nvPr/>
          </p:nvSpPr>
          <p:spPr>
            <a:xfrm>
              <a:off x="3523767" y="2304725"/>
              <a:ext cx="150495" cy="134620"/>
            </a:xfrm>
            <a:custGeom>
              <a:avLst/>
              <a:gdLst/>
              <a:ahLst/>
              <a:cxnLst/>
              <a:rect l="l" t="t" r="r" b="b"/>
              <a:pathLst>
                <a:path w="150495" h="134619">
                  <a:moveTo>
                    <a:pt x="3683" y="65519"/>
                  </a:moveTo>
                  <a:lnTo>
                    <a:pt x="0" y="65417"/>
                  </a:lnTo>
                  <a:lnTo>
                    <a:pt x="0" y="69024"/>
                  </a:lnTo>
                  <a:lnTo>
                    <a:pt x="3683" y="69126"/>
                  </a:lnTo>
                  <a:lnTo>
                    <a:pt x="3683" y="65519"/>
                  </a:lnTo>
                  <a:close/>
                </a:path>
                <a:path w="150495" h="134619">
                  <a:moveTo>
                    <a:pt x="20078" y="81788"/>
                  </a:moveTo>
                  <a:lnTo>
                    <a:pt x="16471" y="81788"/>
                  </a:lnTo>
                  <a:lnTo>
                    <a:pt x="16383" y="85394"/>
                  </a:lnTo>
                  <a:lnTo>
                    <a:pt x="19977" y="85394"/>
                  </a:lnTo>
                  <a:lnTo>
                    <a:pt x="20078" y="81788"/>
                  </a:lnTo>
                  <a:close/>
                </a:path>
                <a:path w="150495" h="134619">
                  <a:moveTo>
                    <a:pt x="20078" y="65417"/>
                  </a:moveTo>
                  <a:lnTo>
                    <a:pt x="16471" y="65417"/>
                  </a:lnTo>
                  <a:lnTo>
                    <a:pt x="16383" y="69024"/>
                  </a:lnTo>
                  <a:lnTo>
                    <a:pt x="20066" y="69126"/>
                  </a:lnTo>
                  <a:lnTo>
                    <a:pt x="20078" y="65519"/>
                  </a:lnTo>
                  <a:close/>
                </a:path>
                <a:path w="150495" h="134619">
                  <a:moveTo>
                    <a:pt x="20078" y="49149"/>
                  </a:moveTo>
                  <a:lnTo>
                    <a:pt x="16471" y="49149"/>
                  </a:lnTo>
                  <a:lnTo>
                    <a:pt x="16459" y="52743"/>
                  </a:lnTo>
                  <a:lnTo>
                    <a:pt x="20066" y="52743"/>
                  </a:lnTo>
                  <a:lnTo>
                    <a:pt x="20078" y="49149"/>
                  </a:lnTo>
                  <a:close/>
                </a:path>
                <a:path w="150495" h="134619">
                  <a:moveTo>
                    <a:pt x="36449" y="98183"/>
                  </a:moveTo>
                  <a:lnTo>
                    <a:pt x="32854" y="98183"/>
                  </a:lnTo>
                  <a:lnTo>
                    <a:pt x="32854" y="101777"/>
                  </a:lnTo>
                  <a:lnTo>
                    <a:pt x="36449" y="101777"/>
                  </a:lnTo>
                  <a:lnTo>
                    <a:pt x="36449" y="98183"/>
                  </a:lnTo>
                  <a:close/>
                </a:path>
                <a:path w="150495" h="134619">
                  <a:moveTo>
                    <a:pt x="36449" y="81788"/>
                  </a:moveTo>
                  <a:lnTo>
                    <a:pt x="32854" y="81788"/>
                  </a:lnTo>
                  <a:lnTo>
                    <a:pt x="32854" y="85394"/>
                  </a:lnTo>
                  <a:lnTo>
                    <a:pt x="36449" y="85394"/>
                  </a:lnTo>
                  <a:lnTo>
                    <a:pt x="36449" y="81788"/>
                  </a:lnTo>
                  <a:close/>
                </a:path>
                <a:path w="150495" h="134619">
                  <a:moveTo>
                    <a:pt x="36449" y="65417"/>
                  </a:moveTo>
                  <a:lnTo>
                    <a:pt x="32854" y="65417"/>
                  </a:lnTo>
                  <a:lnTo>
                    <a:pt x="32854" y="69024"/>
                  </a:lnTo>
                  <a:lnTo>
                    <a:pt x="36449" y="69126"/>
                  </a:lnTo>
                  <a:lnTo>
                    <a:pt x="36449" y="65519"/>
                  </a:lnTo>
                  <a:close/>
                </a:path>
                <a:path w="150495" h="134619">
                  <a:moveTo>
                    <a:pt x="36449" y="49149"/>
                  </a:moveTo>
                  <a:lnTo>
                    <a:pt x="32854" y="49149"/>
                  </a:lnTo>
                  <a:lnTo>
                    <a:pt x="32854" y="52743"/>
                  </a:lnTo>
                  <a:lnTo>
                    <a:pt x="36449" y="52743"/>
                  </a:lnTo>
                  <a:lnTo>
                    <a:pt x="36449" y="49149"/>
                  </a:lnTo>
                  <a:close/>
                </a:path>
                <a:path w="150495" h="134619">
                  <a:moveTo>
                    <a:pt x="36449" y="32766"/>
                  </a:moveTo>
                  <a:lnTo>
                    <a:pt x="32854" y="32766"/>
                  </a:lnTo>
                  <a:lnTo>
                    <a:pt x="32854" y="36372"/>
                  </a:lnTo>
                  <a:lnTo>
                    <a:pt x="36449" y="36372"/>
                  </a:lnTo>
                  <a:lnTo>
                    <a:pt x="36449" y="32766"/>
                  </a:lnTo>
                  <a:close/>
                </a:path>
                <a:path w="150495" h="134619">
                  <a:moveTo>
                    <a:pt x="52844" y="114554"/>
                  </a:moveTo>
                  <a:lnTo>
                    <a:pt x="49237" y="114554"/>
                  </a:lnTo>
                  <a:lnTo>
                    <a:pt x="49237" y="118160"/>
                  </a:lnTo>
                  <a:lnTo>
                    <a:pt x="52844" y="118160"/>
                  </a:lnTo>
                  <a:lnTo>
                    <a:pt x="52844" y="114554"/>
                  </a:lnTo>
                  <a:close/>
                </a:path>
                <a:path w="150495" h="134619">
                  <a:moveTo>
                    <a:pt x="52844" y="98183"/>
                  </a:moveTo>
                  <a:lnTo>
                    <a:pt x="49237" y="98183"/>
                  </a:lnTo>
                  <a:lnTo>
                    <a:pt x="49237" y="101777"/>
                  </a:lnTo>
                  <a:lnTo>
                    <a:pt x="52844" y="101777"/>
                  </a:lnTo>
                  <a:lnTo>
                    <a:pt x="52844" y="98183"/>
                  </a:lnTo>
                  <a:close/>
                </a:path>
                <a:path w="150495" h="134619">
                  <a:moveTo>
                    <a:pt x="52844" y="81788"/>
                  </a:moveTo>
                  <a:lnTo>
                    <a:pt x="49237" y="81788"/>
                  </a:lnTo>
                  <a:lnTo>
                    <a:pt x="49237" y="85394"/>
                  </a:lnTo>
                  <a:lnTo>
                    <a:pt x="52844" y="85394"/>
                  </a:lnTo>
                  <a:lnTo>
                    <a:pt x="52844" y="81788"/>
                  </a:lnTo>
                  <a:close/>
                </a:path>
                <a:path w="150495" h="134619">
                  <a:moveTo>
                    <a:pt x="52844" y="65417"/>
                  </a:moveTo>
                  <a:lnTo>
                    <a:pt x="49237" y="65417"/>
                  </a:lnTo>
                  <a:lnTo>
                    <a:pt x="49237" y="69024"/>
                  </a:lnTo>
                  <a:lnTo>
                    <a:pt x="52844" y="69126"/>
                  </a:lnTo>
                  <a:lnTo>
                    <a:pt x="52844" y="65519"/>
                  </a:lnTo>
                  <a:close/>
                </a:path>
                <a:path w="150495" h="134619">
                  <a:moveTo>
                    <a:pt x="52844" y="49149"/>
                  </a:moveTo>
                  <a:lnTo>
                    <a:pt x="49237" y="49149"/>
                  </a:lnTo>
                  <a:lnTo>
                    <a:pt x="49237" y="52743"/>
                  </a:lnTo>
                  <a:lnTo>
                    <a:pt x="52844" y="52743"/>
                  </a:lnTo>
                  <a:lnTo>
                    <a:pt x="52844" y="49149"/>
                  </a:lnTo>
                  <a:close/>
                </a:path>
                <a:path w="150495" h="134619">
                  <a:moveTo>
                    <a:pt x="52844" y="32766"/>
                  </a:moveTo>
                  <a:lnTo>
                    <a:pt x="49237" y="32766"/>
                  </a:lnTo>
                  <a:lnTo>
                    <a:pt x="49237" y="36372"/>
                  </a:lnTo>
                  <a:lnTo>
                    <a:pt x="52844" y="36372"/>
                  </a:lnTo>
                  <a:lnTo>
                    <a:pt x="52844" y="32766"/>
                  </a:lnTo>
                  <a:close/>
                </a:path>
                <a:path w="150495" h="134619">
                  <a:moveTo>
                    <a:pt x="52844" y="16383"/>
                  </a:moveTo>
                  <a:lnTo>
                    <a:pt x="49237" y="16383"/>
                  </a:lnTo>
                  <a:lnTo>
                    <a:pt x="49237" y="19989"/>
                  </a:lnTo>
                  <a:lnTo>
                    <a:pt x="52844" y="19989"/>
                  </a:lnTo>
                  <a:lnTo>
                    <a:pt x="52844" y="16383"/>
                  </a:lnTo>
                  <a:close/>
                </a:path>
                <a:path w="150495" h="134619">
                  <a:moveTo>
                    <a:pt x="69215" y="130949"/>
                  </a:moveTo>
                  <a:lnTo>
                    <a:pt x="65608" y="130949"/>
                  </a:lnTo>
                  <a:lnTo>
                    <a:pt x="65608" y="134543"/>
                  </a:lnTo>
                  <a:lnTo>
                    <a:pt x="69215" y="134543"/>
                  </a:lnTo>
                  <a:lnTo>
                    <a:pt x="69215" y="130949"/>
                  </a:lnTo>
                  <a:close/>
                </a:path>
                <a:path w="150495" h="134619">
                  <a:moveTo>
                    <a:pt x="69215" y="114554"/>
                  </a:moveTo>
                  <a:lnTo>
                    <a:pt x="65608" y="114554"/>
                  </a:lnTo>
                  <a:lnTo>
                    <a:pt x="65608" y="118160"/>
                  </a:lnTo>
                  <a:lnTo>
                    <a:pt x="69215" y="118160"/>
                  </a:lnTo>
                  <a:lnTo>
                    <a:pt x="69215" y="114554"/>
                  </a:lnTo>
                  <a:close/>
                </a:path>
                <a:path w="150495" h="134619">
                  <a:moveTo>
                    <a:pt x="69215" y="98183"/>
                  </a:moveTo>
                  <a:lnTo>
                    <a:pt x="65608" y="98183"/>
                  </a:lnTo>
                  <a:lnTo>
                    <a:pt x="65608" y="101777"/>
                  </a:lnTo>
                  <a:lnTo>
                    <a:pt x="69215" y="101777"/>
                  </a:lnTo>
                  <a:lnTo>
                    <a:pt x="69215" y="98183"/>
                  </a:lnTo>
                  <a:close/>
                </a:path>
                <a:path w="150495" h="134619">
                  <a:moveTo>
                    <a:pt x="69215" y="81788"/>
                  </a:moveTo>
                  <a:lnTo>
                    <a:pt x="65608" y="81788"/>
                  </a:lnTo>
                  <a:lnTo>
                    <a:pt x="65608" y="85394"/>
                  </a:lnTo>
                  <a:lnTo>
                    <a:pt x="69215" y="85394"/>
                  </a:lnTo>
                  <a:lnTo>
                    <a:pt x="69215" y="81788"/>
                  </a:lnTo>
                  <a:close/>
                </a:path>
                <a:path w="150495" h="134619">
                  <a:moveTo>
                    <a:pt x="69215" y="65417"/>
                  </a:moveTo>
                  <a:lnTo>
                    <a:pt x="65608" y="65417"/>
                  </a:lnTo>
                  <a:lnTo>
                    <a:pt x="65608" y="69024"/>
                  </a:lnTo>
                  <a:lnTo>
                    <a:pt x="69215" y="69126"/>
                  </a:lnTo>
                  <a:lnTo>
                    <a:pt x="69215" y="65519"/>
                  </a:lnTo>
                  <a:close/>
                </a:path>
                <a:path w="150495" h="134619">
                  <a:moveTo>
                    <a:pt x="69215" y="49149"/>
                  </a:moveTo>
                  <a:lnTo>
                    <a:pt x="65608" y="49149"/>
                  </a:lnTo>
                  <a:lnTo>
                    <a:pt x="65608" y="52743"/>
                  </a:lnTo>
                  <a:lnTo>
                    <a:pt x="69215" y="52743"/>
                  </a:lnTo>
                  <a:lnTo>
                    <a:pt x="69215" y="49149"/>
                  </a:lnTo>
                  <a:close/>
                </a:path>
                <a:path w="150495" h="134619">
                  <a:moveTo>
                    <a:pt x="69215" y="32766"/>
                  </a:moveTo>
                  <a:lnTo>
                    <a:pt x="65608" y="32766"/>
                  </a:lnTo>
                  <a:lnTo>
                    <a:pt x="65608" y="36372"/>
                  </a:lnTo>
                  <a:lnTo>
                    <a:pt x="69215" y="36372"/>
                  </a:lnTo>
                  <a:lnTo>
                    <a:pt x="69215" y="32766"/>
                  </a:lnTo>
                  <a:close/>
                </a:path>
                <a:path w="150495" h="134619">
                  <a:moveTo>
                    <a:pt x="69215" y="16383"/>
                  </a:moveTo>
                  <a:lnTo>
                    <a:pt x="65608" y="16383"/>
                  </a:lnTo>
                  <a:lnTo>
                    <a:pt x="65608" y="19989"/>
                  </a:lnTo>
                  <a:lnTo>
                    <a:pt x="69215" y="19989"/>
                  </a:lnTo>
                  <a:lnTo>
                    <a:pt x="69215" y="16383"/>
                  </a:lnTo>
                  <a:close/>
                </a:path>
                <a:path w="150495" h="134619">
                  <a:moveTo>
                    <a:pt x="69215" y="0"/>
                  </a:moveTo>
                  <a:lnTo>
                    <a:pt x="65608" y="0"/>
                  </a:lnTo>
                  <a:lnTo>
                    <a:pt x="65608" y="3606"/>
                  </a:lnTo>
                  <a:lnTo>
                    <a:pt x="69215" y="3606"/>
                  </a:lnTo>
                  <a:lnTo>
                    <a:pt x="69215" y="0"/>
                  </a:lnTo>
                  <a:close/>
                </a:path>
                <a:path w="150495" h="134619">
                  <a:moveTo>
                    <a:pt x="85598" y="130949"/>
                  </a:moveTo>
                  <a:lnTo>
                    <a:pt x="82003" y="130949"/>
                  </a:lnTo>
                  <a:lnTo>
                    <a:pt x="82003" y="134543"/>
                  </a:lnTo>
                  <a:lnTo>
                    <a:pt x="83032" y="134543"/>
                  </a:lnTo>
                  <a:lnTo>
                    <a:pt x="85598" y="131965"/>
                  </a:lnTo>
                  <a:lnTo>
                    <a:pt x="85598" y="130949"/>
                  </a:lnTo>
                  <a:close/>
                </a:path>
                <a:path w="150495" h="134619">
                  <a:moveTo>
                    <a:pt x="85598" y="114554"/>
                  </a:moveTo>
                  <a:lnTo>
                    <a:pt x="82003" y="114554"/>
                  </a:lnTo>
                  <a:lnTo>
                    <a:pt x="82003" y="118160"/>
                  </a:lnTo>
                  <a:lnTo>
                    <a:pt x="85598" y="118160"/>
                  </a:lnTo>
                  <a:lnTo>
                    <a:pt x="85598" y="114554"/>
                  </a:lnTo>
                  <a:close/>
                </a:path>
                <a:path w="150495" h="134619">
                  <a:moveTo>
                    <a:pt x="85598" y="98183"/>
                  </a:moveTo>
                  <a:lnTo>
                    <a:pt x="82003" y="98183"/>
                  </a:lnTo>
                  <a:lnTo>
                    <a:pt x="82003" y="101777"/>
                  </a:lnTo>
                  <a:lnTo>
                    <a:pt x="85598" y="101777"/>
                  </a:lnTo>
                  <a:lnTo>
                    <a:pt x="85598" y="98183"/>
                  </a:lnTo>
                  <a:close/>
                </a:path>
                <a:path w="150495" h="134619">
                  <a:moveTo>
                    <a:pt x="85598" y="81788"/>
                  </a:moveTo>
                  <a:lnTo>
                    <a:pt x="82003" y="81788"/>
                  </a:lnTo>
                  <a:lnTo>
                    <a:pt x="82003" y="85394"/>
                  </a:lnTo>
                  <a:lnTo>
                    <a:pt x="85598" y="85394"/>
                  </a:lnTo>
                  <a:lnTo>
                    <a:pt x="85598" y="81788"/>
                  </a:lnTo>
                  <a:close/>
                </a:path>
                <a:path w="150495" h="134619">
                  <a:moveTo>
                    <a:pt x="85598" y="65417"/>
                  </a:moveTo>
                  <a:lnTo>
                    <a:pt x="82003" y="65417"/>
                  </a:lnTo>
                  <a:lnTo>
                    <a:pt x="82003" y="69024"/>
                  </a:lnTo>
                  <a:lnTo>
                    <a:pt x="85598" y="69126"/>
                  </a:lnTo>
                  <a:lnTo>
                    <a:pt x="85598" y="65519"/>
                  </a:lnTo>
                  <a:close/>
                </a:path>
                <a:path w="150495" h="134619">
                  <a:moveTo>
                    <a:pt x="85598" y="49149"/>
                  </a:moveTo>
                  <a:lnTo>
                    <a:pt x="82003" y="49149"/>
                  </a:lnTo>
                  <a:lnTo>
                    <a:pt x="82003" y="52743"/>
                  </a:lnTo>
                  <a:lnTo>
                    <a:pt x="85598" y="52743"/>
                  </a:lnTo>
                  <a:lnTo>
                    <a:pt x="85598" y="49149"/>
                  </a:lnTo>
                  <a:close/>
                </a:path>
                <a:path w="150495" h="134619">
                  <a:moveTo>
                    <a:pt x="85598" y="32766"/>
                  </a:moveTo>
                  <a:lnTo>
                    <a:pt x="82003" y="32766"/>
                  </a:lnTo>
                  <a:lnTo>
                    <a:pt x="82003" y="36372"/>
                  </a:lnTo>
                  <a:lnTo>
                    <a:pt x="85598" y="36372"/>
                  </a:lnTo>
                  <a:lnTo>
                    <a:pt x="85598" y="32766"/>
                  </a:lnTo>
                  <a:close/>
                </a:path>
                <a:path w="150495" h="134619">
                  <a:moveTo>
                    <a:pt x="85598" y="16383"/>
                  </a:moveTo>
                  <a:lnTo>
                    <a:pt x="82003" y="16383"/>
                  </a:lnTo>
                  <a:lnTo>
                    <a:pt x="82003" y="19989"/>
                  </a:lnTo>
                  <a:lnTo>
                    <a:pt x="85598" y="19989"/>
                  </a:lnTo>
                  <a:lnTo>
                    <a:pt x="85598" y="16383"/>
                  </a:lnTo>
                  <a:close/>
                </a:path>
                <a:path w="150495" h="134619">
                  <a:moveTo>
                    <a:pt x="85598" y="2578"/>
                  </a:moveTo>
                  <a:lnTo>
                    <a:pt x="83032" y="0"/>
                  </a:lnTo>
                  <a:lnTo>
                    <a:pt x="82003" y="0"/>
                  </a:lnTo>
                  <a:lnTo>
                    <a:pt x="82003" y="3606"/>
                  </a:lnTo>
                  <a:lnTo>
                    <a:pt x="85598" y="3606"/>
                  </a:lnTo>
                  <a:lnTo>
                    <a:pt x="85598" y="2578"/>
                  </a:lnTo>
                  <a:close/>
                </a:path>
                <a:path w="150495" h="134619">
                  <a:moveTo>
                    <a:pt x="101981" y="114554"/>
                  </a:moveTo>
                  <a:lnTo>
                    <a:pt x="98374" y="114554"/>
                  </a:lnTo>
                  <a:lnTo>
                    <a:pt x="98374" y="118160"/>
                  </a:lnTo>
                  <a:lnTo>
                    <a:pt x="99415" y="118160"/>
                  </a:lnTo>
                  <a:lnTo>
                    <a:pt x="101981" y="115595"/>
                  </a:lnTo>
                  <a:lnTo>
                    <a:pt x="101981" y="114554"/>
                  </a:lnTo>
                  <a:close/>
                </a:path>
                <a:path w="150495" h="134619">
                  <a:moveTo>
                    <a:pt x="101981" y="98183"/>
                  </a:moveTo>
                  <a:lnTo>
                    <a:pt x="98374" y="98183"/>
                  </a:lnTo>
                  <a:lnTo>
                    <a:pt x="98374" y="101777"/>
                  </a:lnTo>
                  <a:lnTo>
                    <a:pt x="101981" y="101777"/>
                  </a:lnTo>
                  <a:lnTo>
                    <a:pt x="101981" y="98183"/>
                  </a:lnTo>
                  <a:close/>
                </a:path>
                <a:path w="150495" h="134619">
                  <a:moveTo>
                    <a:pt x="101981" y="81788"/>
                  </a:moveTo>
                  <a:lnTo>
                    <a:pt x="98374" y="81788"/>
                  </a:lnTo>
                  <a:lnTo>
                    <a:pt x="98374" y="85394"/>
                  </a:lnTo>
                  <a:lnTo>
                    <a:pt x="101981" y="85394"/>
                  </a:lnTo>
                  <a:lnTo>
                    <a:pt x="101981" y="81788"/>
                  </a:lnTo>
                  <a:close/>
                </a:path>
                <a:path w="150495" h="134619">
                  <a:moveTo>
                    <a:pt x="101981" y="65417"/>
                  </a:moveTo>
                  <a:lnTo>
                    <a:pt x="98374" y="65417"/>
                  </a:lnTo>
                  <a:lnTo>
                    <a:pt x="98374" y="69024"/>
                  </a:lnTo>
                  <a:lnTo>
                    <a:pt x="101981" y="69126"/>
                  </a:lnTo>
                  <a:lnTo>
                    <a:pt x="101981" y="65519"/>
                  </a:lnTo>
                  <a:close/>
                </a:path>
                <a:path w="150495" h="134619">
                  <a:moveTo>
                    <a:pt x="101981" y="49149"/>
                  </a:moveTo>
                  <a:lnTo>
                    <a:pt x="98374" y="49149"/>
                  </a:lnTo>
                  <a:lnTo>
                    <a:pt x="98374" y="52743"/>
                  </a:lnTo>
                  <a:lnTo>
                    <a:pt x="101981" y="52743"/>
                  </a:lnTo>
                  <a:lnTo>
                    <a:pt x="101981" y="49149"/>
                  </a:lnTo>
                  <a:close/>
                </a:path>
                <a:path w="150495" h="134619">
                  <a:moveTo>
                    <a:pt x="101981" y="32766"/>
                  </a:moveTo>
                  <a:lnTo>
                    <a:pt x="98374" y="32766"/>
                  </a:lnTo>
                  <a:lnTo>
                    <a:pt x="98374" y="36372"/>
                  </a:lnTo>
                  <a:lnTo>
                    <a:pt x="101981" y="36372"/>
                  </a:lnTo>
                  <a:lnTo>
                    <a:pt x="101981" y="32766"/>
                  </a:lnTo>
                  <a:close/>
                </a:path>
                <a:path w="150495" h="134619">
                  <a:moveTo>
                    <a:pt x="101981" y="18948"/>
                  </a:moveTo>
                  <a:lnTo>
                    <a:pt x="99402" y="16383"/>
                  </a:lnTo>
                  <a:lnTo>
                    <a:pt x="98374" y="16383"/>
                  </a:lnTo>
                  <a:lnTo>
                    <a:pt x="98374" y="19989"/>
                  </a:lnTo>
                  <a:lnTo>
                    <a:pt x="101981" y="19989"/>
                  </a:lnTo>
                  <a:lnTo>
                    <a:pt x="101981" y="18948"/>
                  </a:lnTo>
                  <a:close/>
                </a:path>
                <a:path w="150495" h="134619">
                  <a:moveTo>
                    <a:pt x="118364" y="98183"/>
                  </a:moveTo>
                  <a:lnTo>
                    <a:pt x="114769" y="98183"/>
                  </a:lnTo>
                  <a:lnTo>
                    <a:pt x="114769" y="101777"/>
                  </a:lnTo>
                  <a:lnTo>
                    <a:pt x="115785" y="101777"/>
                  </a:lnTo>
                  <a:lnTo>
                    <a:pt x="118364" y="99212"/>
                  </a:lnTo>
                  <a:lnTo>
                    <a:pt x="118364" y="98183"/>
                  </a:lnTo>
                  <a:close/>
                </a:path>
                <a:path w="150495" h="134619">
                  <a:moveTo>
                    <a:pt x="118364" y="81788"/>
                  </a:moveTo>
                  <a:lnTo>
                    <a:pt x="114769" y="81788"/>
                  </a:lnTo>
                  <a:lnTo>
                    <a:pt x="114769" y="85394"/>
                  </a:lnTo>
                  <a:lnTo>
                    <a:pt x="118364" y="85394"/>
                  </a:lnTo>
                  <a:lnTo>
                    <a:pt x="118364" y="81788"/>
                  </a:lnTo>
                  <a:close/>
                </a:path>
                <a:path w="150495" h="134619">
                  <a:moveTo>
                    <a:pt x="118364" y="65417"/>
                  </a:moveTo>
                  <a:lnTo>
                    <a:pt x="114769" y="65417"/>
                  </a:lnTo>
                  <a:lnTo>
                    <a:pt x="114769" y="69024"/>
                  </a:lnTo>
                  <a:lnTo>
                    <a:pt x="118364" y="69126"/>
                  </a:lnTo>
                  <a:lnTo>
                    <a:pt x="118364" y="65519"/>
                  </a:lnTo>
                  <a:close/>
                </a:path>
                <a:path w="150495" h="134619">
                  <a:moveTo>
                    <a:pt x="118364" y="49149"/>
                  </a:moveTo>
                  <a:lnTo>
                    <a:pt x="114769" y="49149"/>
                  </a:lnTo>
                  <a:lnTo>
                    <a:pt x="114769" y="52743"/>
                  </a:lnTo>
                  <a:lnTo>
                    <a:pt x="118364" y="52743"/>
                  </a:lnTo>
                  <a:lnTo>
                    <a:pt x="118364" y="49149"/>
                  </a:lnTo>
                  <a:close/>
                </a:path>
                <a:path w="150495" h="134619">
                  <a:moveTo>
                    <a:pt x="118364" y="35344"/>
                  </a:moveTo>
                  <a:lnTo>
                    <a:pt x="115798" y="32766"/>
                  </a:lnTo>
                  <a:lnTo>
                    <a:pt x="114769" y="32766"/>
                  </a:lnTo>
                  <a:lnTo>
                    <a:pt x="114769" y="36372"/>
                  </a:lnTo>
                  <a:lnTo>
                    <a:pt x="118364" y="36372"/>
                  </a:lnTo>
                  <a:lnTo>
                    <a:pt x="118364" y="35344"/>
                  </a:lnTo>
                  <a:close/>
                </a:path>
                <a:path w="150495" h="134619">
                  <a:moveTo>
                    <a:pt x="134747" y="81788"/>
                  </a:moveTo>
                  <a:lnTo>
                    <a:pt x="131140" y="81788"/>
                  </a:lnTo>
                  <a:lnTo>
                    <a:pt x="131140" y="85394"/>
                  </a:lnTo>
                  <a:lnTo>
                    <a:pt x="132181" y="85394"/>
                  </a:lnTo>
                  <a:lnTo>
                    <a:pt x="134747" y="82829"/>
                  </a:lnTo>
                  <a:lnTo>
                    <a:pt x="134747" y="81788"/>
                  </a:lnTo>
                  <a:close/>
                </a:path>
                <a:path w="150495" h="134619">
                  <a:moveTo>
                    <a:pt x="134747" y="65417"/>
                  </a:moveTo>
                  <a:lnTo>
                    <a:pt x="131140" y="65417"/>
                  </a:lnTo>
                  <a:lnTo>
                    <a:pt x="131140" y="69024"/>
                  </a:lnTo>
                  <a:lnTo>
                    <a:pt x="134747" y="69126"/>
                  </a:lnTo>
                  <a:lnTo>
                    <a:pt x="134747" y="65519"/>
                  </a:lnTo>
                  <a:close/>
                </a:path>
                <a:path w="150495" h="134619">
                  <a:moveTo>
                    <a:pt x="134747" y="51714"/>
                  </a:moveTo>
                  <a:lnTo>
                    <a:pt x="132181" y="49149"/>
                  </a:lnTo>
                  <a:lnTo>
                    <a:pt x="131140" y="49149"/>
                  </a:lnTo>
                  <a:lnTo>
                    <a:pt x="131140" y="52743"/>
                  </a:lnTo>
                  <a:lnTo>
                    <a:pt x="134747" y="52743"/>
                  </a:lnTo>
                  <a:lnTo>
                    <a:pt x="134747" y="51714"/>
                  </a:lnTo>
                  <a:close/>
                </a:path>
                <a:path w="150495" h="134619">
                  <a:moveTo>
                    <a:pt x="150304" y="67271"/>
                  </a:moveTo>
                  <a:lnTo>
                    <a:pt x="148551" y="65519"/>
                  </a:lnTo>
                  <a:lnTo>
                    <a:pt x="147523" y="65417"/>
                  </a:lnTo>
                  <a:lnTo>
                    <a:pt x="147523" y="69024"/>
                  </a:lnTo>
                  <a:lnTo>
                    <a:pt x="148450" y="69126"/>
                  </a:lnTo>
                  <a:lnTo>
                    <a:pt x="150304" y="67271"/>
                  </a:lnTo>
                  <a:close/>
                </a:path>
              </a:pathLst>
            </a:custGeom>
            <a:solidFill>
              <a:srgbClr val="000000"/>
            </a:solidFill>
          </p:spPr>
          <p:txBody>
            <a:bodyPr wrap="square" lIns="0" tIns="0" rIns="0" bIns="0" rtlCol="0"/>
            <a:lstStyle/>
            <a:p>
              <a:endParaRPr/>
            </a:p>
          </p:txBody>
        </p:sp>
        <p:sp>
          <p:nvSpPr>
            <p:cNvPr id="20" name="object 121">
              <a:extLst>
                <a:ext uri="{FF2B5EF4-FFF2-40B4-BE49-F238E27FC236}">
                  <a16:creationId xmlns:a16="http://schemas.microsoft.com/office/drawing/2014/main" id="{6EDDA7C0-C666-5F3E-C149-DAE9243C6C2A}"/>
                </a:ext>
              </a:extLst>
            </p:cNvPr>
            <p:cNvSpPr/>
            <p:nvPr/>
          </p:nvSpPr>
          <p:spPr>
            <a:xfrm>
              <a:off x="2706966" y="1667249"/>
              <a:ext cx="1045844" cy="1018540"/>
            </a:xfrm>
            <a:custGeom>
              <a:avLst/>
              <a:gdLst/>
              <a:ahLst/>
              <a:cxnLst/>
              <a:rect l="l" t="t" r="r" b="b"/>
              <a:pathLst>
                <a:path w="1045845" h="1018539">
                  <a:moveTo>
                    <a:pt x="156616" y="939660"/>
                  </a:moveTo>
                  <a:lnTo>
                    <a:pt x="78308" y="861364"/>
                  </a:lnTo>
                  <a:lnTo>
                    <a:pt x="0" y="939660"/>
                  </a:lnTo>
                  <a:lnTo>
                    <a:pt x="78308" y="1017968"/>
                  </a:lnTo>
                  <a:lnTo>
                    <a:pt x="156616" y="939660"/>
                  </a:lnTo>
                  <a:close/>
                </a:path>
                <a:path w="1045845" h="1018539">
                  <a:moveTo>
                    <a:pt x="391541" y="704748"/>
                  </a:moveTo>
                  <a:lnTo>
                    <a:pt x="313220" y="626440"/>
                  </a:lnTo>
                  <a:lnTo>
                    <a:pt x="234924" y="704748"/>
                  </a:lnTo>
                  <a:lnTo>
                    <a:pt x="313220" y="783056"/>
                  </a:lnTo>
                  <a:lnTo>
                    <a:pt x="391541" y="704748"/>
                  </a:lnTo>
                  <a:close/>
                </a:path>
                <a:path w="1045845" h="1018539">
                  <a:moveTo>
                    <a:pt x="653872" y="78308"/>
                  </a:moveTo>
                  <a:lnTo>
                    <a:pt x="575564" y="0"/>
                  </a:lnTo>
                  <a:lnTo>
                    <a:pt x="497268" y="78308"/>
                  </a:lnTo>
                  <a:lnTo>
                    <a:pt x="575564" y="156603"/>
                  </a:lnTo>
                  <a:lnTo>
                    <a:pt x="653872" y="78308"/>
                  </a:lnTo>
                  <a:close/>
                </a:path>
                <a:path w="1045845" h="1018539">
                  <a:moveTo>
                    <a:pt x="888784" y="313207"/>
                  </a:moveTo>
                  <a:lnTo>
                    <a:pt x="810488" y="234911"/>
                  </a:lnTo>
                  <a:lnTo>
                    <a:pt x="732180" y="156603"/>
                  </a:lnTo>
                  <a:lnTo>
                    <a:pt x="653884" y="234911"/>
                  </a:lnTo>
                  <a:lnTo>
                    <a:pt x="732180" y="313220"/>
                  </a:lnTo>
                  <a:lnTo>
                    <a:pt x="810488" y="391528"/>
                  </a:lnTo>
                  <a:lnTo>
                    <a:pt x="888784" y="313207"/>
                  </a:lnTo>
                  <a:close/>
                </a:path>
                <a:path w="1045845" h="1018539">
                  <a:moveTo>
                    <a:pt x="1045400" y="626440"/>
                  </a:moveTo>
                  <a:lnTo>
                    <a:pt x="967092" y="548132"/>
                  </a:lnTo>
                  <a:lnTo>
                    <a:pt x="888796" y="626440"/>
                  </a:lnTo>
                  <a:lnTo>
                    <a:pt x="967092" y="704748"/>
                  </a:lnTo>
                  <a:lnTo>
                    <a:pt x="1045400" y="626440"/>
                  </a:lnTo>
                  <a:close/>
                </a:path>
              </a:pathLst>
            </a:custGeom>
            <a:solidFill>
              <a:srgbClr val="1FD6F9"/>
            </a:solidFill>
          </p:spPr>
          <p:txBody>
            <a:bodyPr wrap="square" lIns="0" tIns="0" rIns="0" bIns="0" rtlCol="0"/>
            <a:lstStyle/>
            <a:p>
              <a:endParaRPr/>
            </a:p>
          </p:txBody>
        </p:sp>
        <p:sp>
          <p:nvSpPr>
            <p:cNvPr id="21" name="object 122">
              <a:extLst>
                <a:ext uri="{FF2B5EF4-FFF2-40B4-BE49-F238E27FC236}">
                  <a16:creationId xmlns:a16="http://schemas.microsoft.com/office/drawing/2014/main" id="{9C0EBDB7-6650-64A9-13C2-E9E3A4BA32B6}"/>
                </a:ext>
              </a:extLst>
            </p:cNvPr>
            <p:cNvSpPr/>
            <p:nvPr/>
          </p:nvSpPr>
          <p:spPr>
            <a:xfrm>
              <a:off x="3452469" y="1913197"/>
              <a:ext cx="135255" cy="134620"/>
            </a:xfrm>
            <a:custGeom>
              <a:avLst/>
              <a:gdLst/>
              <a:ahLst/>
              <a:cxnLst/>
              <a:rect l="l" t="t" r="r" b="b"/>
              <a:pathLst>
                <a:path w="135254" h="134619">
                  <a:moveTo>
                    <a:pt x="3594" y="81800"/>
                  </a:moveTo>
                  <a:lnTo>
                    <a:pt x="1219" y="81800"/>
                  </a:lnTo>
                  <a:lnTo>
                    <a:pt x="3594" y="84175"/>
                  </a:lnTo>
                  <a:lnTo>
                    <a:pt x="3594" y="81800"/>
                  </a:lnTo>
                  <a:close/>
                </a:path>
                <a:path w="135254" h="134619">
                  <a:moveTo>
                    <a:pt x="3683" y="65519"/>
                  </a:moveTo>
                  <a:lnTo>
                    <a:pt x="0" y="65417"/>
                  </a:lnTo>
                  <a:lnTo>
                    <a:pt x="0" y="69024"/>
                  </a:lnTo>
                  <a:lnTo>
                    <a:pt x="3683" y="69126"/>
                  </a:lnTo>
                  <a:lnTo>
                    <a:pt x="3683" y="65519"/>
                  </a:lnTo>
                  <a:close/>
                </a:path>
                <a:path w="135254" h="134619">
                  <a:moveTo>
                    <a:pt x="3683" y="50266"/>
                  </a:moveTo>
                  <a:lnTo>
                    <a:pt x="1193" y="52743"/>
                  </a:lnTo>
                  <a:lnTo>
                    <a:pt x="3683" y="52743"/>
                  </a:lnTo>
                  <a:lnTo>
                    <a:pt x="3683" y="50266"/>
                  </a:lnTo>
                  <a:close/>
                </a:path>
                <a:path w="135254" h="134619">
                  <a:moveTo>
                    <a:pt x="19989" y="98171"/>
                  </a:moveTo>
                  <a:lnTo>
                    <a:pt x="17589" y="98171"/>
                  </a:lnTo>
                  <a:lnTo>
                    <a:pt x="19989" y="100558"/>
                  </a:lnTo>
                  <a:lnTo>
                    <a:pt x="19989" y="98171"/>
                  </a:lnTo>
                  <a:close/>
                </a:path>
                <a:path w="135254" h="134619">
                  <a:moveTo>
                    <a:pt x="19989" y="81800"/>
                  </a:moveTo>
                  <a:lnTo>
                    <a:pt x="16383" y="81800"/>
                  </a:lnTo>
                  <a:lnTo>
                    <a:pt x="16383" y="85394"/>
                  </a:lnTo>
                  <a:lnTo>
                    <a:pt x="19989" y="85394"/>
                  </a:lnTo>
                  <a:lnTo>
                    <a:pt x="19989" y="81800"/>
                  </a:lnTo>
                  <a:close/>
                </a:path>
                <a:path w="135254" h="134619">
                  <a:moveTo>
                    <a:pt x="20053" y="65519"/>
                  </a:moveTo>
                  <a:lnTo>
                    <a:pt x="16383" y="65417"/>
                  </a:lnTo>
                  <a:lnTo>
                    <a:pt x="16383" y="69024"/>
                  </a:lnTo>
                  <a:lnTo>
                    <a:pt x="20053" y="69126"/>
                  </a:lnTo>
                  <a:lnTo>
                    <a:pt x="20053" y="65519"/>
                  </a:lnTo>
                  <a:close/>
                </a:path>
                <a:path w="135254" h="134619">
                  <a:moveTo>
                    <a:pt x="20053" y="49149"/>
                  </a:moveTo>
                  <a:lnTo>
                    <a:pt x="16459" y="49149"/>
                  </a:lnTo>
                  <a:lnTo>
                    <a:pt x="16459" y="52743"/>
                  </a:lnTo>
                  <a:lnTo>
                    <a:pt x="20053" y="52743"/>
                  </a:lnTo>
                  <a:lnTo>
                    <a:pt x="20053" y="49149"/>
                  </a:lnTo>
                  <a:close/>
                </a:path>
                <a:path w="135254" h="134619">
                  <a:moveTo>
                    <a:pt x="20053" y="33896"/>
                  </a:moveTo>
                  <a:lnTo>
                    <a:pt x="17589" y="36360"/>
                  </a:lnTo>
                  <a:lnTo>
                    <a:pt x="20053" y="36360"/>
                  </a:lnTo>
                  <a:lnTo>
                    <a:pt x="20053" y="33896"/>
                  </a:lnTo>
                  <a:close/>
                </a:path>
                <a:path w="135254" h="134619">
                  <a:moveTo>
                    <a:pt x="36360" y="114554"/>
                  </a:moveTo>
                  <a:lnTo>
                    <a:pt x="33972" y="114554"/>
                  </a:lnTo>
                  <a:lnTo>
                    <a:pt x="36360" y="116941"/>
                  </a:lnTo>
                  <a:lnTo>
                    <a:pt x="36360" y="114554"/>
                  </a:lnTo>
                  <a:close/>
                </a:path>
                <a:path w="135254" h="134619">
                  <a:moveTo>
                    <a:pt x="36360" y="98171"/>
                  </a:moveTo>
                  <a:lnTo>
                    <a:pt x="32753" y="98171"/>
                  </a:lnTo>
                  <a:lnTo>
                    <a:pt x="32753" y="101777"/>
                  </a:lnTo>
                  <a:lnTo>
                    <a:pt x="36360" y="101777"/>
                  </a:lnTo>
                  <a:lnTo>
                    <a:pt x="36360" y="98171"/>
                  </a:lnTo>
                  <a:close/>
                </a:path>
                <a:path w="135254" h="134619">
                  <a:moveTo>
                    <a:pt x="36360" y="81800"/>
                  </a:moveTo>
                  <a:lnTo>
                    <a:pt x="32753" y="81800"/>
                  </a:lnTo>
                  <a:lnTo>
                    <a:pt x="32753" y="85394"/>
                  </a:lnTo>
                  <a:lnTo>
                    <a:pt x="36360" y="85394"/>
                  </a:lnTo>
                  <a:lnTo>
                    <a:pt x="36360" y="81800"/>
                  </a:lnTo>
                  <a:close/>
                </a:path>
                <a:path w="135254" h="134619">
                  <a:moveTo>
                    <a:pt x="36436" y="65519"/>
                  </a:moveTo>
                  <a:lnTo>
                    <a:pt x="32753" y="65417"/>
                  </a:lnTo>
                  <a:lnTo>
                    <a:pt x="32753" y="69024"/>
                  </a:lnTo>
                  <a:lnTo>
                    <a:pt x="36436" y="69126"/>
                  </a:lnTo>
                  <a:lnTo>
                    <a:pt x="36436" y="65519"/>
                  </a:lnTo>
                  <a:close/>
                </a:path>
                <a:path w="135254" h="134619">
                  <a:moveTo>
                    <a:pt x="36436" y="49149"/>
                  </a:moveTo>
                  <a:lnTo>
                    <a:pt x="32829" y="49149"/>
                  </a:lnTo>
                  <a:lnTo>
                    <a:pt x="32829" y="52743"/>
                  </a:lnTo>
                  <a:lnTo>
                    <a:pt x="36436" y="52743"/>
                  </a:lnTo>
                  <a:lnTo>
                    <a:pt x="36436" y="49149"/>
                  </a:lnTo>
                  <a:close/>
                </a:path>
                <a:path w="135254" h="134619">
                  <a:moveTo>
                    <a:pt x="36436" y="32753"/>
                  </a:moveTo>
                  <a:lnTo>
                    <a:pt x="32829" y="32753"/>
                  </a:lnTo>
                  <a:lnTo>
                    <a:pt x="32829" y="36360"/>
                  </a:lnTo>
                  <a:lnTo>
                    <a:pt x="36436" y="36360"/>
                  </a:lnTo>
                  <a:lnTo>
                    <a:pt x="36436" y="32753"/>
                  </a:lnTo>
                  <a:close/>
                </a:path>
                <a:path w="135254" h="134619">
                  <a:moveTo>
                    <a:pt x="36436" y="17513"/>
                  </a:moveTo>
                  <a:lnTo>
                    <a:pt x="33959" y="19989"/>
                  </a:lnTo>
                  <a:lnTo>
                    <a:pt x="36436" y="19989"/>
                  </a:lnTo>
                  <a:lnTo>
                    <a:pt x="36436" y="17513"/>
                  </a:lnTo>
                  <a:close/>
                </a:path>
                <a:path w="135254" h="134619">
                  <a:moveTo>
                    <a:pt x="52743" y="130949"/>
                  </a:moveTo>
                  <a:lnTo>
                    <a:pt x="50368" y="130949"/>
                  </a:lnTo>
                  <a:lnTo>
                    <a:pt x="52743" y="133324"/>
                  </a:lnTo>
                  <a:lnTo>
                    <a:pt x="52743" y="130949"/>
                  </a:lnTo>
                  <a:close/>
                </a:path>
                <a:path w="135254" h="134619">
                  <a:moveTo>
                    <a:pt x="52743" y="114554"/>
                  </a:moveTo>
                  <a:lnTo>
                    <a:pt x="49149" y="114554"/>
                  </a:lnTo>
                  <a:lnTo>
                    <a:pt x="49149" y="118160"/>
                  </a:lnTo>
                  <a:lnTo>
                    <a:pt x="52743" y="118160"/>
                  </a:lnTo>
                  <a:lnTo>
                    <a:pt x="52743" y="114554"/>
                  </a:lnTo>
                  <a:close/>
                </a:path>
                <a:path w="135254" h="134619">
                  <a:moveTo>
                    <a:pt x="52743" y="98171"/>
                  </a:moveTo>
                  <a:lnTo>
                    <a:pt x="49149" y="98171"/>
                  </a:lnTo>
                  <a:lnTo>
                    <a:pt x="49149" y="101777"/>
                  </a:lnTo>
                  <a:lnTo>
                    <a:pt x="52743" y="101777"/>
                  </a:lnTo>
                  <a:lnTo>
                    <a:pt x="52743" y="98171"/>
                  </a:lnTo>
                  <a:close/>
                </a:path>
                <a:path w="135254" h="134619">
                  <a:moveTo>
                    <a:pt x="52743" y="81800"/>
                  </a:moveTo>
                  <a:lnTo>
                    <a:pt x="49149" y="81800"/>
                  </a:lnTo>
                  <a:lnTo>
                    <a:pt x="49149" y="85394"/>
                  </a:lnTo>
                  <a:lnTo>
                    <a:pt x="52743" y="85394"/>
                  </a:lnTo>
                  <a:lnTo>
                    <a:pt x="52743" y="81800"/>
                  </a:lnTo>
                  <a:close/>
                </a:path>
                <a:path w="135254" h="134619">
                  <a:moveTo>
                    <a:pt x="52819" y="65519"/>
                  </a:moveTo>
                  <a:lnTo>
                    <a:pt x="49149" y="65417"/>
                  </a:lnTo>
                  <a:lnTo>
                    <a:pt x="49149" y="69024"/>
                  </a:lnTo>
                  <a:lnTo>
                    <a:pt x="52819" y="69126"/>
                  </a:lnTo>
                  <a:lnTo>
                    <a:pt x="52819" y="65519"/>
                  </a:lnTo>
                  <a:close/>
                </a:path>
                <a:path w="135254" h="134619">
                  <a:moveTo>
                    <a:pt x="52819" y="49149"/>
                  </a:moveTo>
                  <a:lnTo>
                    <a:pt x="49212" y="49149"/>
                  </a:lnTo>
                  <a:lnTo>
                    <a:pt x="49212" y="52743"/>
                  </a:lnTo>
                  <a:lnTo>
                    <a:pt x="52819" y="52743"/>
                  </a:lnTo>
                  <a:lnTo>
                    <a:pt x="52819" y="49149"/>
                  </a:lnTo>
                  <a:close/>
                </a:path>
                <a:path w="135254" h="134619">
                  <a:moveTo>
                    <a:pt x="52819" y="32753"/>
                  </a:moveTo>
                  <a:lnTo>
                    <a:pt x="49212" y="32753"/>
                  </a:lnTo>
                  <a:lnTo>
                    <a:pt x="49212" y="36360"/>
                  </a:lnTo>
                  <a:lnTo>
                    <a:pt x="52819" y="36360"/>
                  </a:lnTo>
                  <a:lnTo>
                    <a:pt x="52819" y="32753"/>
                  </a:lnTo>
                  <a:close/>
                </a:path>
                <a:path w="135254" h="134619">
                  <a:moveTo>
                    <a:pt x="52819" y="16383"/>
                  </a:moveTo>
                  <a:lnTo>
                    <a:pt x="49212" y="16383"/>
                  </a:lnTo>
                  <a:lnTo>
                    <a:pt x="49212" y="19989"/>
                  </a:lnTo>
                  <a:lnTo>
                    <a:pt x="52819" y="19989"/>
                  </a:lnTo>
                  <a:lnTo>
                    <a:pt x="52819" y="16383"/>
                  </a:lnTo>
                  <a:close/>
                </a:path>
                <a:path w="135254" h="134619">
                  <a:moveTo>
                    <a:pt x="52819" y="1130"/>
                  </a:moveTo>
                  <a:lnTo>
                    <a:pt x="50355" y="3594"/>
                  </a:lnTo>
                  <a:lnTo>
                    <a:pt x="52819" y="3594"/>
                  </a:lnTo>
                  <a:lnTo>
                    <a:pt x="52819" y="1130"/>
                  </a:lnTo>
                  <a:close/>
                </a:path>
                <a:path w="135254" h="134619">
                  <a:moveTo>
                    <a:pt x="69215" y="130949"/>
                  </a:moveTo>
                  <a:lnTo>
                    <a:pt x="65620" y="130949"/>
                  </a:lnTo>
                  <a:lnTo>
                    <a:pt x="65519" y="134543"/>
                  </a:lnTo>
                  <a:lnTo>
                    <a:pt x="69126" y="134543"/>
                  </a:lnTo>
                  <a:lnTo>
                    <a:pt x="69215" y="130949"/>
                  </a:lnTo>
                  <a:close/>
                </a:path>
                <a:path w="135254" h="134619">
                  <a:moveTo>
                    <a:pt x="69215" y="114554"/>
                  </a:moveTo>
                  <a:lnTo>
                    <a:pt x="65620" y="114554"/>
                  </a:lnTo>
                  <a:lnTo>
                    <a:pt x="65519" y="118160"/>
                  </a:lnTo>
                  <a:lnTo>
                    <a:pt x="69126" y="118160"/>
                  </a:lnTo>
                  <a:lnTo>
                    <a:pt x="69215" y="114554"/>
                  </a:lnTo>
                  <a:close/>
                </a:path>
                <a:path w="135254" h="134619">
                  <a:moveTo>
                    <a:pt x="69215" y="98171"/>
                  </a:moveTo>
                  <a:lnTo>
                    <a:pt x="65620" y="98171"/>
                  </a:lnTo>
                  <a:lnTo>
                    <a:pt x="65519" y="101777"/>
                  </a:lnTo>
                  <a:lnTo>
                    <a:pt x="69126" y="101777"/>
                  </a:lnTo>
                  <a:lnTo>
                    <a:pt x="69215" y="98171"/>
                  </a:lnTo>
                  <a:close/>
                </a:path>
                <a:path w="135254" h="134619">
                  <a:moveTo>
                    <a:pt x="69215" y="81800"/>
                  </a:moveTo>
                  <a:lnTo>
                    <a:pt x="65620" y="81800"/>
                  </a:lnTo>
                  <a:lnTo>
                    <a:pt x="65519" y="85394"/>
                  </a:lnTo>
                  <a:lnTo>
                    <a:pt x="69126" y="85394"/>
                  </a:lnTo>
                  <a:lnTo>
                    <a:pt x="69215" y="81800"/>
                  </a:lnTo>
                  <a:close/>
                </a:path>
                <a:path w="135254" h="134619">
                  <a:moveTo>
                    <a:pt x="69215" y="65417"/>
                  </a:moveTo>
                  <a:lnTo>
                    <a:pt x="65620" y="65417"/>
                  </a:lnTo>
                  <a:lnTo>
                    <a:pt x="65519" y="69024"/>
                  </a:lnTo>
                  <a:lnTo>
                    <a:pt x="69202" y="69126"/>
                  </a:lnTo>
                  <a:lnTo>
                    <a:pt x="69215" y="65519"/>
                  </a:lnTo>
                  <a:close/>
                </a:path>
                <a:path w="135254" h="134619">
                  <a:moveTo>
                    <a:pt x="69215" y="49149"/>
                  </a:moveTo>
                  <a:lnTo>
                    <a:pt x="65620" y="49149"/>
                  </a:lnTo>
                  <a:lnTo>
                    <a:pt x="65595" y="52743"/>
                  </a:lnTo>
                  <a:lnTo>
                    <a:pt x="69202" y="52743"/>
                  </a:lnTo>
                  <a:lnTo>
                    <a:pt x="69215" y="49149"/>
                  </a:lnTo>
                  <a:close/>
                </a:path>
                <a:path w="135254" h="134619">
                  <a:moveTo>
                    <a:pt x="69215" y="32753"/>
                  </a:moveTo>
                  <a:lnTo>
                    <a:pt x="65620" y="32753"/>
                  </a:lnTo>
                  <a:lnTo>
                    <a:pt x="65595" y="36360"/>
                  </a:lnTo>
                  <a:lnTo>
                    <a:pt x="69202" y="36360"/>
                  </a:lnTo>
                  <a:lnTo>
                    <a:pt x="69215" y="32753"/>
                  </a:lnTo>
                  <a:close/>
                </a:path>
                <a:path w="135254" h="134619">
                  <a:moveTo>
                    <a:pt x="69215" y="16383"/>
                  </a:moveTo>
                  <a:lnTo>
                    <a:pt x="65620" y="16383"/>
                  </a:lnTo>
                  <a:lnTo>
                    <a:pt x="65595" y="19989"/>
                  </a:lnTo>
                  <a:lnTo>
                    <a:pt x="69202" y="19989"/>
                  </a:lnTo>
                  <a:lnTo>
                    <a:pt x="69215" y="16383"/>
                  </a:lnTo>
                  <a:close/>
                </a:path>
                <a:path w="135254" h="134619">
                  <a:moveTo>
                    <a:pt x="69215" y="0"/>
                  </a:moveTo>
                  <a:lnTo>
                    <a:pt x="65620" y="0"/>
                  </a:lnTo>
                  <a:lnTo>
                    <a:pt x="65595" y="3594"/>
                  </a:lnTo>
                  <a:lnTo>
                    <a:pt x="69202" y="3594"/>
                  </a:lnTo>
                  <a:lnTo>
                    <a:pt x="69215" y="0"/>
                  </a:lnTo>
                  <a:close/>
                </a:path>
                <a:path w="135254" h="134619">
                  <a:moveTo>
                    <a:pt x="85598" y="114554"/>
                  </a:moveTo>
                  <a:lnTo>
                    <a:pt x="81991" y="114554"/>
                  </a:lnTo>
                  <a:lnTo>
                    <a:pt x="81991" y="118160"/>
                  </a:lnTo>
                  <a:lnTo>
                    <a:pt x="85598" y="118160"/>
                  </a:lnTo>
                  <a:lnTo>
                    <a:pt x="85598" y="114554"/>
                  </a:lnTo>
                  <a:close/>
                </a:path>
                <a:path w="135254" h="134619">
                  <a:moveTo>
                    <a:pt x="85598" y="98171"/>
                  </a:moveTo>
                  <a:lnTo>
                    <a:pt x="81991" y="98171"/>
                  </a:lnTo>
                  <a:lnTo>
                    <a:pt x="81991" y="101777"/>
                  </a:lnTo>
                  <a:lnTo>
                    <a:pt x="85598" y="101777"/>
                  </a:lnTo>
                  <a:lnTo>
                    <a:pt x="85598" y="98171"/>
                  </a:lnTo>
                  <a:close/>
                </a:path>
                <a:path w="135254" h="134619">
                  <a:moveTo>
                    <a:pt x="85598" y="81800"/>
                  </a:moveTo>
                  <a:lnTo>
                    <a:pt x="81991" y="81800"/>
                  </a:lnTo>
                  <a:lnTo>
                    <a:pt x="81991" y="85394"/>
                  </a:lnTo>
                  <a:lnTo>
                    <a:pt x="85598" y="85394"/>
                  </a:lnTo>
                  <a:lnTo>
                    <a:pt x="85598" y="81800"/>
                  </a:lnTo>
                  <a:close/>
                </a:path>
                <a:path w="135254" h="134619">
                  <a:moveTo>
                    <a:pt x="85598" y="65417"/>
                  </a:moveTo>
                  <a:lnTo>
                    <a:pt x="81991" y="65417"/>
                  </a:lnTo>
                  <a:lnTo>
                    <a:pt x="81991" y="69024"/>
                  </a:lnTo>
                  <a:lnTo>
                    <a:pt x="85598" y="69126"/>
                  </a:lnTo>
                  <a:lnTo>
                    <a:pt x="85598" y="65519"/>
                  </a:lnTo>
                  <a:close/>
                </a:path>
                <a:path w="135254" h="134619">
                  <a:moveTo>
                    <a:pt x="85598" y="49149"/>
                  </a:moveTo>
                  <a:lnTo>
                    <a:pt x="81991" y="49149"/>
                  </a:lnTo>
                  <a:lnTo>
                    <a:pt x="81991" y="52743"/>
                  </a:lnTo>
                  <a:lnTo>
                    <a:pt x="85598" y="52743"/>
                  </a:lnTo>
                  <a:lnTo>
                    <a:pt x="85598" y="49149"/>
                  </a:lnTo>
                  <a:close/>
                </a:path>
                <a:path w="135254" h="134619">
                  <a:moveTo>
                    <a:pt x="85598" y="32753"/>
                  </a:moveTo>
                  <a:lnTo>
                    <a:pt x="81991" y="32753"/>
                  </a:lnTo>
                  <a:lnTo>
                    <a:pt x="81991" y="36360"/>
                  </a:lnTo>
                  <a:lnTo>
                    <a:pt x="85598" y="36360"/>
                  </a:lnTo>
                  <a:lnTo>
                    <a:pt x="85598" y="32753"/>
                  </a:lnTo>
                  <a:close/>
                </a:path>
                <a:path w="135254" h="134619">
                  <a:moveTo>
                    <a:pt x="85598" y="16383"/>
                  </a:moveTo>
                  <a:lnTo>
                    <a:pt x="81991" y="16383"/>
                  </a:lnTo>
                  <a:lnTo>
                    <a:pt x="81991" y="19989"/>
                  </a:lnTo>
                  <a:lnTo>
                    <a:pt x="85598" y="19989"/>
                  </a:lnTo>
                  <a:lnTo>
                    <a:pt x="85598" y="16383"/>
                  </a:lnTo>
                  <a:close/>
                </a:path>
                <a:path w="135254" h="134619">
                  <a:moveTo>
                    <a:pt x="101981" y="98171"/>
                  </a:moveTo>
                  <a:lnTo>
                    <a:pt x="98374" y="98171"/>
                  </a:lnTo>
                  <a:lnTo>
                    <a:pt x="98374" y="101777"/>
                  </a:lnTo>
                  <a:lnTo>
                    <a:pt x="101981" y="101777"/>
                  </a:lnTo>
                  <a:lnTo>
                    <a:pt x="101981" y="98171"/>
                  </a:lnTo>
                  <a:close/>
                </a:path>
                <a:path w="135254" h="134619">
                  <a:moveTo>
                    <a:pt x="101981" y="81800"/>
                  </a:moveTo>
                  <a:lnTo>
                    <a:pt x="98374" y="81800"/>
                  </a:lnTo>
                  <a:lnTo>
                    <a:pt x="98374" y="85394"/>
                  </a:lnTo>
                  <a:lnTo>
                    <a:pt x="101981" y="85394"/>
                  </a:lnTo>
                  <a:lnTo>
                    <a:pt x="101981" y="81800"/>
                  </a:lnTo>
                  <a:close/>
                </a:path>
                <a:path w="135254" h="134619">
                  <a:moveTo>
                    <a:pt x="101981" y="65417"/>
                  </a:moveTo>
                  <a:lnTo>
                    <a:pt x="98374" y="65417"/>
                  </a:lnTo>
                  <a:lnTo>
                    <a:pt x="98374" y="69024"/>
                  </a:lnTo>
                  <a:lnTo>
                    <a:pt x="101981" y="69126"/>
                  </a:lnTo>
                  <a:lnTo>
                    <a:pt x="101981" y="65519"/>
                  </a:lnTo>
                  <a:close/>
                </a:path>
                <a:path w="135254" h="134619">
                  <a:moveTo>
                    <a:pt x="101981" y="49149"/>
                  </a:moveTo>
                  <a:lnTo>
                    <a:pt x="98374" y="49149"/>
                  </a:lnTo>
                  <a:lnTo>
                    <a:pt x="98374" y="52743"/>
                  </a:lnTo>
                  <a:lnTo>
                    <a:pt x="101981" y="52743"/>
                  </a:lnTo>
                  <a:lnTo>
                    <a:pt x="101981" y="49149"/>
                  </a:lnTo>
                  <a:close/>
                </a:path>
                <a:path w="135254" h="134619">
                  <a:moveTo>
                    <a:pt x="101981" y="32753"/>
                  </a:moveTo>
                  <a:lnTo>
                    <a:pt x="98374" y="32753"/>
                  </a:lnTo>
                  <a:lnTo>
                    <a:pt x="98374" y="36360"/>
                  </a:lnTo>
                  <a:lnTo>
                    <a:pt x="101981" y="36360"/>
                  </a:lnTo>
                  <a:lnTo>
                    <a:pt x="101981" y="32753"/>
                  </a:lnTo>
                  <a:close/>
                </a:path>
                <a:path w="135254" h="134619">
                  <a:moveTo>
                    <a:pt x="118364" y="81800"/>
                  </a:moveTo>
                  <a:lnTo>
                    <a:pt x="114757" y="81800"/>
                  </a:lnTo>
                  <a:lnTo>
                    <a:pt x="114757" y="85394"/>
                  </a:lnTo>
                  <a:lnTo>
                    <a:pt x="118364" y="85394"/>
                  </a:lnTo>
                  <a:lnTo>
                    <a:pt x="118364" y="81800"/>
                  </a:lnTo>
                  <a:close/>
                </a:path>
                <a:path w="135254" h="134619">
                  <a:moveTo>
                    <a:pt x="118364" y="65417"/>
                  </a:moveTo>
                  <a:lnTo>
                    <a:pt x="114757" y="65417"/>
                  </a:lnTo>
                  <a:lnTo>
                    <a:pt x="114757" y="69024"/>
                  </a:lnTo>
                  <a:lnTo>
                    <a:pt x="118364" y="69126"/>
                  </a:lnTo>
                  <a:lnTo>
                    <a:pt x="118364" y="65519"/>
                  </a:lnTo>
                  <a:close/>
                </a:path>
                <a:path w="135254" h="134619">
                  <a:moveTo>
                    <a:pt x="118364" y="49149"/>
                  </a:moveTo>
                  <a:lnTo>
                    <a:pt x="114757" y="49149"/>
                  </a:lnTo>
                  <a:lnTo>
                    <a:pt x="114757" y="52743"/>
                  </a:lnTo>
                  <a:lnTo>
                    <a:pt x="118364" y="52743"/>
                  </a:lnTo>
                  <a:lnTo>
                    <a:pt x="118364" y="49149"/>
                  </a:lnTo>
                  <a:close/>
                </a:path>
                <a:path w="135254" h="134619">
                  <a:moveTo>
                    <a:pt x="134747" y="65417"/>
                  </a:moveTo>
                  <a:lnTo>
                    <a:pt x="131140" y="65417"/>
                  </a:lnTo>
                  <a:lnTo>
                    <a:pt x="131140" y="69024"/>
                  </a:lnTo>
                  <a:lnTo>
                    <a:pt x="134747" y="69126"/>
                  </a:lnTo>
                  <a:lnTo>
                    <a:pt x="134747" y="65519"/>
                  </a:lnTo>
                  <a:close/>
                </a:path>
              </a:pathLst>
            </a:custGeom>
            <a:solidFill>
              <a:srgbClr val="000000"/>
            </a:solidFill>
          </p:spPr>
          <p:txBody>
            <a:bodyPr wrap="square" lIns="0" tIns="0" rIns="0" bIns="0" rtlCol="0"/>
            <a:lstStyle/>
            <a:p>
              <a:endParaRPr/>
            </a:p>
          </p:txBody>
        </p:sp>
        <p:sp>
          <p:nvSpPr>
            <p:cNvPr id="22" name="object 123">
              <a:extLst>
                <a:ext uri="{FF2B5EF4-FFF2-40B4-BE49-F238E27FC236}">
                  <a16:creationId xmlns:a16="http://schemas.microsoft.com/office/drawing/2014/main" id="{C3FBAD76-D376-248D-C81A-7DAE0787A80C}"/>
                </a:ext>
              </a:extLst>
            </p:cNvPr>
            <p:cNvSpPr/>
            <p:nvPr/>
          </p:nvSpPr>
          <p:spPr>
            <a:xfrm>
              <a:off x="3439147" y="2137085"/>
              <a:ext cx="391795" cy="391795"/>
            </a:xfrm>
            <a:custGeom>
              <a:avLst/>
              <a:gdLst/>
              <a:ahLst/>
              <a:cxnLst/>
              <a:rect l="l" t="t" r="r" b="b"/>
              <a:pathLst>
                <a:path w="391795" h="391794">
                  <a:moveTo>
                    <a:pt x="156616" y="313220"/>
                  </a:moveTo>
                  <a:lnTo>
                    <a:pt x="78295" y="234911"/>
                  </a:lnTo>
                  <a:lnTo>
                    <a:pt x="0" y="313220"/>
                  </a:lnTo>
                  <a:lnTo>
                    <a:pt x="78295" y="391515"/>
                  </a:lnTo>
                  <a:lnTo>
                    <a:pt x="156616" y="313220"/>
                  </a:lnTo>
                  <a:close/>
                </a:path>
                <a:path w="391795" h="391794">
                  <a:moveTo>
                    <a:pt x="391528" y="78295"/>
                  </a:moveTo>
                  <a:lnTo>
                    <a:pt x="313220" y="0"/>
                  </a:lnTo>
                  <a:lnTo>
                    <a:pt x="234924" y="78295"/>
                  </a:lnTo>
                  <a:lnTo>
                    <a:pt x="313220" y="156603"/>
                  </a:lnTo>
                  <a:lnTo>
                    <a:pt x="391528" y="78295"/>
                  </a:lnTo>
                  <a:close/>
                </a:path>
              </a:pathLst>
            </a:custGeom>
            <a:solidFill>
              <a:srgbClr val="1FD6F9"/>
            </a:solidFill>
          </p:spPr>
          <p:txBody>
            <a:bodyPr wrap="square" lIns="0" tIns="0" rIns="0" bIns="0" rtlCol="0"/>
            <a:lstStyle/>
            <a:p>
              <a:endParaRPr/>
            </a:p>
          </p:txBody>
        </p:sp>
      </p:grpSp>
      <p:grpSp>
        <p:nvGrpSpPr>
          <p:cNvPr id="23" name="object 108">
            <a:extLst>
              <a:ext uri="{FF2B5EF4-FFF2-40B4-BE49-F238E27FC236}">
                <a16:creationId xmlns:a16="http://schemas.microsoft.com/office/drawing/2014/main" id="{24BF310B-DB1B-A577-7D92-788B64FDAC7A}"/>
              </a:ext>
            </a:extLst>
          </p:cNvPr>
          <p:cNvGrpSpPr/>
          <p:nvPr userDrawn="1"/>
        </p:nvGrpSpPr>
        <p:grpSpPr>
          <a:xfrm flipH="1">
            <a:off x="10720347" y="2831182"/>
            <a:ext cx="1107336" cy="1010233"/>
            <a:chOff x="2628671" y="1667237"/>
            <a:chExt cx="1202055" cy="1096645"/>
          </a:xfrm>
        </p:grpSpPr>
        <p:sp>
          <p:nvSpPr>
            <p:cNvPr id="24" name="object 109">
              <a:extLst>
                <a:ext uri="{FF2B5EF4-FFF2-40B4-BE49-F238E27FC236}">
                  <a16:creationId xmlns:a16="http://schemas.microsoft.com/office/drawing/2014/main" id="{F36D44AA-33CF-4BF9-51CC-1296D0B2084E}"/>
                </a:ext>
              </a:extLst>
            </p:cNvPr>
            <p:cNvSpPr/>
            <p:nvPr/>
          </p:nvSpPr>
          <p:spPr>
            <a:xfrm>
              <a:off x="2706985" y="1745543"/>
              <a:ext cx="156845" cy="156845"/>
            </a:xfrm>
            <a:custGeom>
              <a:avLst/>
              <a:gdLst/>
              <a:ahLst/>
              <a:cxnLst/>
              <a:rect l="l" t="t" r="r" b="b"/>
              <a:pathLst>
                <a:path w="156844" h="156844">
                  <a:moveTo>
                    <a:pt x="78301" y="0"/>
                  </a:moveTo>
                  <a:lnTo>
                    <a:pt x="0" y="78311"/>
                  </a:lnTo>
                  <a:lnTo>
                    <a:pt x="78301" y="156613"/>
                  </a:lnTo>
                  <a:lnTo>
                    <a:pt x="156602" y="78311"/>
                  </a:lnTo>
                  <a:lnTo>
                    <a:pt x="78301" y="0"/>
                  </a:lnTo>
                  <a:close/>
                </a:path>
              </a:pathLst>
            </a:custGeom>
            <a:solidFill>
              <a:srgbClr val="1F2A2F"/>
            </a:solidFill>
          </p:spPr>
          <p:txBody>
            <a:bodyPr wrap="square" lIns="0" tIns="0" rIns="0" bIns="0" rtlCol="0"/>
            <a:lstStyle/>
            <a:p>
              <a:endParaRPr/>
            </a:p>
          </p:txBody>
        </p:sp>
        <p:sp>
          <p:nvSpPr>
            <p:cNvPr id="25" name="object 110">
              <a:extLst>
                <a:ext uri="{FF2B5EF4-FFF2-40B4-BE49-F238E27FC236}">
                  <a16:creationId xmlns:a16="http://schemas.microsoft.com/office/drawing/2014/main" id="{DB78F8F2-0EB4-9ED0-74DF-738D1CE6993C}"/>
                </a:ext>
              </a:extLst>
            </p:cNvPr>
            <p:cNvSpPr/>
            <p:nvPr/>
          </p:nvSpPr>
          <p:spPr>
            <a:xfrm>
              <a:off x="2628679" y="1667237"/>
              <a:ext cx="156845" cy="156845"/>
            </a:xfrm>
            <a:custGeom>
              <a:avLst/>
              <a:gdLst/>
              <a:ahLst/>
              <a:cxnLst/>
              <a:rect l="l" t="t" r="r" b="b"/>
              <a:pathLst>
                <a:path w="156844" h="156844">
                  <a:moveTo>
                    <a:pt x="78301" y="0"/>
                  </a:moveTo>
                  <a:lnTo>
                    <a:pt x="0" y="78311"/>
                  </a:lnTo>
                  <a:lnTo>
                    <a:pt x="78301" y="156613"/>
                  </a:lnTo>
                  <a:lnTo>
                    <a:pt x="156602" y="78311"/>
                  </a:lnTo>
                  <a:lnTo>
                    <a:pt x="78301" y="0"/>
                  </a:lnTo>
                  <a:close/>
                </a:path>
              </a:pathLst>
            </a:custGeom>
            <a:solidFill>
              <a:srgbClr val="EB631E"/>
            </a:solidFill>
          </p:spPr>
          <p:txBody>
            <a:bodyPr wrap="square" lIns="0" tIns="0" rIns="0" bIns="0" rtlCol="0"/>
            <a:lstStyle/>
            <a:p>
              <a:endParaRPr/>
            </a:p>
          </p:txBody>
        </p:sp>
        <p:sp>
          <p:nvSpPr>
            <p:cNvPr id="26" name="object 111">
              <a:extLst>
                <a:ext uri="{FF2B5EF4-FFF2-40B4-BE49-F238E27FC236}">
                  <a16:creationId xmlns:a16="http://schemas.microsoft.com/office/drawing/2014/main" id="{7064B112-B6F8-3BCC-88EF-D86774497FA4}"/>
                </a:ext>
              </a:extLst>
            </p:cNvPr>
            <p:cNvSpPr/>
            <p:nvPr/>
          </p:nvSpPr>
          <p:spPr>
            <a:xfrm>
              <a:off x="2785287" y="1823852"/>
              <a:ext cx="469900" cy="469900"/>
            </a:xfrm>
            <a:custGeom>
              <a:avLst/>
              <a:gdLst/>
              <a:ahLst/>
              <a:cxnLst/>
              <a:rect l="l" t="t" r="r" b="b"/>
              <a:pathLst>
                <a:path w="469900" h="469900">
                  <a:moveTo>
                    <a:pt x="313207" y="234911"/>
                  </a:moveTo>
                  <a:lnTo>
                    <a:pt x="234911" y="156616"/>
                  </a:lnTo>
                  <a:lnTo>
                    <a:pt x="182702" y="208826"/>
                  </a:lnTo>
                  <a:lnTo>
                    <a:pt x="234899" y="156603"/>
                  </a:lnTo>
                  <a:lnTo>
                    <a:pt x="156603" y="78308"/>
                  </a:lnTo>
                  <a:lnTo>
                    <a:pt x="78295" y="0"/>
                  </a:lnTo>
                  <a:lnTo>
                    <a:pt x="0" y="78308"/>
                  </a:lnTo>
                  <a:lnTo>
                    <a:pt x="78295" y="156616"/>
                  </a:lnTo>
                  <a:lnTo>
                    <a:pt x="156603" y="234924"/>
                  </a:lnTo>
                  <a:lnTo>
                    <a:pt x="234911" y="313232"/>
                  </a:lnTo>
                  <a:lnTo>
                    <a:pt x="313207" y="234911"/>
                  </a:lnTo>
                  <a:close/>
                </a:path>
                <a:path w="469900" h="469900">
                  <a:moveTo>
                    <a:pt x="469823" y="391528"/>
                  </a:moveTo>
                  <a:lnTo>
                    <a:pt x="391515" y="313232"/>
                  </a:lnTo>
                  <a:lnTo>
                    <a:pt x="313220" y="391528"/>
                  </a:lnTo>
                  <a:lnTo>
                    <a:pt x="391515" y="469836"/>
                  </a:lnTo>
                  <a:lnTo>
                    <a:pt x="469823" y="391528"/>
                  </a:lnTo>
                  <a:close/>
                </a:path>
              </a:pathLst>
            </a:custGeom>
            <a:solidFill>
              <a:srgbClr val="1FD6F9"/>
            </a:solidFill>
          </p:spPr>
          <p:txBody>
            <a:bodyPr wrap="square" lIns="0" tIns="0" rIns="0" bIns="0" rtlCol="0"/>
            <a:lstStyle/>
            <a:p>
              <a:endParaRPr/>
            </a:p>
          </p:txBody>
        </p:sp>
        <p:sp>
          <p:nvSpPr>
            <p:cNvPr id="27" name="object 112">
              <a:extLst>
                <a:ext uri="{FF2B5EF4-FFF2-40B4-BE49-F238E27FC236}">
                  <a16:creationId xmlns:a16="http://schemas.microsoft.com/office/drawing/2014/main" id="{ECC8E4CD-6536-4CE9-7359-85639D2624F5}"/>
                </a:ext>
              </a:extLst>
            </p:cNvPr>
            <p:cNvSpPr/>
            <p:nvPr/>
          </p:nvSpPr>
          <p:spPr>
            <a:xfrm>
              <a:off x="2946095" y="1984114"/>
              <a:ext cx="152400" cy="153035"/>
            </a:xfrm>
            <a:custGeom>
              <a:avLst/>
              <a:gdLst/>
              <a:ahLst/>
              <a:cxnLst/>
              <a:rect l="l" t="t" r="r" b="b"/>
              <a:pathLst>
                <a:path w="152400" h="153035">
                  <a:moveTo>
                    <a:pt x="3225" y="67233"/>
                  </a:moveTo>
                  <a:lnTo>
                    <a:pt x="0" y="70446"/>
                  </a:lnTo>
                  <a:lnTo>
                    <a:pt x="3225" y="70446"/>
                  </a:lnTo>
                  <a:lnTo>
                    <a:pt x="3225" y="67233"/>
                  </a:lnTo>
                  <a:close/>
                </a:path>
                <a:path w="152400" h="153035">
                  <a:moveTo>
                    <a:pt x="3238" y="80518"/>
                  </a:moveTo>
                  <a:lnTo>
                    <a:pt x="1663" y="80518"/>
                  </a:lnTo>
                  <a:lnTo>
                    <a:pt x="3238" y="82105"/>
                  </a:lnTo>
                  <a:lnTo>
                    <a:pt x="3238" y="80518"/>
                  </a:lnTo>
                  <a:close/>
                </a:path>
                <a:path w="152400" h="153035">
                  <a:moveTo>
                    <a:pt x="13296" y="57150"/>
                  </a:moveTo>
                  <a:lnTo>
                    <a:pt x="10058" y="60388"/>
                  </a:lnTo>
                  <a:lnTo>
                    <a:pt x="13296" y="60388"/>
                  </a:lnTo>
                  <a:lnTo>
                    <a:pt x="13296" y="57150"/>
                  </a:lnTo>
                  <a:close/>
                </a:path>
                <a:path w="152400" h="153035">
                  <a:moveTo>
                    <a:pt x="13309" y="90576"/>
                  </a:moveTo>
                  <a:lnTo>
                    <a:pt x="11722" y="90576"/>
                  </a:lnTo>
                  <a:lnTo>
                    <a:pt x="13309" y="92163"/>
                  </a:lnTo>
                  <a:lnTo>
                    <a:pt x="13309" y="90576"/>
                  </a:lnTo>
                  <a:close/>
                </a:path>
                <a:path w="152400" h="153035">
                  <a:moveTo>
                    <a:pt x="13309" y="70485"/>
                  </a:moveTo>
                  <a:lnTo>
                    <a:pt x="3263" y="70485"/>
                  </a:lnTo>
                  <a:lnTo>
                    <a:pt x="3263" y="80530"/>
                  </a:lnTo>
                  <a:lnTo>
                    <a:pt x="13309" y="80530"/>
                  </a:lnTo>
                  <a:lnTo>
                    <a:pt x="13309" y="70485"/>
                  </a:lnTo>
                  <a:close/>
                </a:path>
                <a:path w="152400" h="153035">
                  <a:moveTo>
                    <a:pt x="23342" y="100622"/>
                  </a:moveTo>
                  <a:lnTo>
                    <a:pt x="21767" y="100622"/>
                  </a:lnTo>
                  <a:lnTo>
                    <a:pt x="23342" y="102209"/>
                  </a:lnTo>
                  <a:lnTo>
                    <a:pt x="23342" y="100622"/>
                  </a:lnTo>
                  <a:close/>
                </a:path>
                <a:path w="152400" h="153035">
                  <a:moveTo>
                    <a:pt x="23355" y="60401"/>
                  </a:moveTo>
                  <a:lnTo>
                    <a:pt x="13309" y="60401"/>
                  </a:lnTo>
                  <a:lnTo>
                    <a:pt x="13309" y="70459"/>
                  </a:lnTo>
                  <a:lnTo>
                    <a:pt x="23355" y="70459"/>
                  </a:lnTo>
                  <a:lnTo>
                    <a:pt x="23355" y="60401"/>
                  </a:lnTo>
                  <a:close/>
                </a:path>
                <a:path w="152400" h="153035">
                  <a:moveTo>
                    <a:pt x="23368" y="47078"/>
                  </a:moveTo>
                  <a:lnTo>
                    <a:pt x="20129" y="50317"/>
                  </a:lnTo>
                  <a:lnTo>
                    <a:pt x="23368" y="50317"/>
                  </a:lnTo>
                  <a:lnTo>
                    <a:pt x="23368" y="47078"/>
                  </a:lnTo>
                  <a:close/>
                </a:path>
                <a:path w="152400" h="153035">
                  <a:moveTo>
                    <a:pt x="33413" y="110680"/>
                  </a:moveTo>
                  <a:lnTo>
                    <a:pt x="31826" y="110680"/>
                  </a:lnTo>
                  <a:lnTo>
                    <a:pt x="33413" y="112268"/>
                  </a:lnTo>
                  <a:lnTo>
                    <a:pt x="33413" y="110680"/>
                  </a:lnTo>
                  <a:close/>
                </a:path>
                <a:path w="152400" h="153035">
                  <a:moveTo>
                    <a:pt x="33439" y="50330"/>
                  </a:moveTo>
                  <a:lnTo>
                    <a:pt x="23380" y="50330"/>
                  </a:lnTo>
                  <a:lnTo>
                    <a:pt x="23380" y="60375"/>
                  </a:lnTo>
                  <a:lnTo>
                    <a:pt x="33439" y="60375"/>
                  </a:lnTo>
                  <a:lnTo>
                    <a:pt x="33439" y="50330"/>
                  </a:lnTo>
                  <a:close/>
                </a:path>
                <a:path w="152400" h="153035">
                  <a:moveTo>
                    <a:pt x="43446" y="100609"/>
                  </a:moveTo>
                  <a:lnTo>
                    <a:pt x="33401" y="100609"/>
                  </a:lnTo>
                  <a:lnTo>
                    <a:pt x="33401" y="90576"/>
                  </a:lnTo>
                  <a:lnTo>
                    <a:pt x="23355" y="90576"/>
                  </a:lnTo>
                  <a:lnTo>
                    <a:pt x="23355" y="80530"/>
                  </a:lnTo>
                  <a:lnTo>
                    <a:pt x="13309" y="80530"/>
                  </a:lnTo>
                  <a:lnTo>
                    <a:pt x="13309" y="90576"/>
                  </a:lnTo>
                  <a:lnTo>
                    <a:pt x="23342" y="90576"/>
                  </a:lnTo>
                  <a:lnTo>
                    <a:pt x="23342" y="100622"/>
                  </a:lnTo>
                  <a:lnTo>
                    <a:pt x="33388" y="100622"/>
                  </a:lnTo>
                  <a:lnTo>
                    <a:pt x="33388" y="110667"/>
                  </a:lnTo>
                  <a:lnTo>
                    <a:pt x="43446" y="110667"/>
                  </a:lnTo>
                  <a:lnTo>
                    <a:pt x="43446" y="100609"/>
                  </a:lnTo>
                  <a:close/>
                </a:path>
                <a:path w="152400" h="153035">
                  <a:moveTo>
                    <a:pt x="43459" y="80505"/>
                  </a:moveTo>
                  <a:lnTo>
                    <a:pt x="33426" y="80505"/>
                  </a:lnTo>
                  <a:lnTo>
                    <a:pt x="33426" y="70472"/>
                  </a:lnTo>
                  <a:lnTo>
                    <a:pt x="23368" y="70472"/>
                  </a:lnTo>
                  <a:lnTo>
                    <a:pt x="23368" y="80518"/>
                  </a:lnTo>
                  <a:lnTo>
                    <a:pt x="33413" y="80518"/>
                  </a:lnTo>
                  <a:lnTo>
                    <a:pt x="33413" y="90563"/>
                  </a:lnTo>
                  <a:lnTo>
                    <a:pt x="43459" y="90563"/>
                  </a:lnTo>
                  <a:lnTo>
                    <a:pt x="43459" y="80505"/>
                  </a:lnTo>
                  <a:close/>
                </a:path>
                <a:path w="152400" h="153035">
                  <a:moveTo>
                    <a:pt x="43484" y="26962"/>
                  </a:moveTo>
                  <a:lnTo>
                    <a:pt x="40259" y="30187"/>
                  </a:lnTo>
                  <a:lnTo>
                    <a:pt x="43484" y="30187"/>
                  </a:lnTo>
                  <a:lnTo>
                    <a:pt x="43484" y="26962"/>
                  </a:lnTo>
                  <a:close/>
                </a:path>
                <a:path w="152400" h="153035">
                  <a:moveTo>
                    <a:pt x="43497" y="40259"/>
                  </a:moveTo>
                  <a:lnTo>
                    <a:pt x="33451" y="40259"/>
                  </a:lnTo>
                  <a:lnTo>
                    <a:pt x="33451" y="50317"/>
                  </a:lnTo>
                  <a:lnTo>
                    <a:pt x="43497" y="50317"/>
                  </a:lnTo>
                  <a:lnTo>
                    <a:pt x="43497" y="40259"/>
                  </a:lnTo>
                  <a:close/>
                </a:path>
                <a:path w="152400" h="153035">
                  <a:moveTo>
                    <a:pt x="53517" y="90563"/>
                  </a:moveTo>
                  <a:lnTo>
                    <a:pt x="43472" y="90563"/>
                  </a:lnTo>
                  <a:lnTo>
                    <a:pt x="43472" y="100622"/>
                  </a:lnTo>
                  <a:lnTo>
                    <a:pt x="53517" y="100622"/>
                  </a:lnTo>
                  <a:lnTo>
                    <a:pt x="53517" y="90563"/>
                  </a:lnTo>
                  <a:close/>
                </a:path>
                <a:path w="152400" h="153035">
                  <a:moveTo>
                    <a:pt x="53543" y="70434"/>
                  </a:moveTo>
                  <a:lnTo>
                    <a:pt x="43497" y="70434"/>
                  </a:lnTo>
                  <a:lnTo>
                    <a:pt x="43497" y="60388"/>
                  </a:lnTo>
                  <a:lnTo>
                    <a:pt x="33439" y="60388"/>
                  </a:lnTo>
                  <a:lnTo>
                    <a:pt x="33439" y="70434"/>
                  </a:lnTo>
                  <a:lnTo>
                    <a:pt x="43484" y="70434"/>
                  </a:lnTo>
                  <a:lnTo>
                    <a:pt x="43484" y="80479"/>
                  </a:lnTo>
                  <a:lnTo>
                    <a:pt x="53543" y="80479"/>
                  </a:lnTo>
                  <a:lnTo>
                    <a:pt x="53543" y="70434"/>
                  </a:lnTo>
                  <a:close/>
                </a:path>
                <a:path w="152400" h="153035">
                  <a:moveTo>
                    <a:pt x="53555" y="16891"/>
                  </a:moveTo>
                  <a:lnTo>
                    <a:pt x="50304" y="20142"/>
                  </a:lnTo>
                  <a:lnTo>
                    <a:pt x="53555" y="20142"/>
                  </a:lnTo>
                  <a:lnTo>
                    <a:pt x="53555" y="16891"/>
                  </a:lnTo>
                  <a:close/>
                </a:path>
                <a:path w="152400" h="153035">
                  <a:moveTo>
                    <a:pt x="63563" y="120751"/>
                  </a:moveTo>
                  <a:lnTo>
                    <a:pt x="53530" y="120751"/>
                  </a:lnTo>
                  <a:lnTo>
                    <a:pt x="53530" y="110705"/>
                  </a:lnTo>
                  <a:lnTo>
                    <a:pt x="43472" y="110705"/>
                  </a:lnTo>
                  <a:lnTo>
                    <a:pt x="43472" y="120738"/>
                  </a:lnTo>
                  <a:lnTo>
                    <a:pt x="41884" y="120738"/>
                  </a:lnTo>
                  <a:lnTo>
                    <a:pt x="43472" y="122326"/>
                  </a:lnTo>
                  <a:lnTo>
                    <a:pt x="43472" y="120764"/>
                  </a:lnTo>
                  <a:lnTo>
                    <a:pt x="53517" y="120764"/>
                  </a:lnTo>
                  <a:lnTo>
                    <a:pt x="53517" y="130797"/>
                  </a:lnTo>
                  <a:lnTo>
                    <a:pt x="51930" y="130797"/>
                  </a:lnTo>
                  <a:lnTo>
                    <a:pt x="53530" y="132384"/>
                  </a:lnTo>
                  <a:lnTo>
                    <a:pt x="53530" y="130797"/>
                  </a:lnTo>
                  <a:lnTo>
                    <a:pt x="63563" y="130797"/>
                  </a:lnTo>
                  <a:lnTo>
                    <a:pt x="63563" y="120751"/>
                  </a:lnTo>
                  <a:close/>
                </a:path>
                <a:path w="152400" h="153035">
                  <a:moveTo>
                    <a:pt x="63588" y="100634"/>
                  </a:moveTo>
                  <a:lnTo>
                    <a:pt x="53530" y="100634"/>
                  </a:lnTo>
                  <a:lnTo>
                    <a:pt x="53530" y="110680"/>
                  </a:lnTo>
                  <a:lnTo>
                    <a:pt x="63588" y="110680"/>
                  </a:lnTo>
                  <a:lnTo>
                    <a:pt x="63588" y="100634"/>
                  </a:lnTo>
                  <a:close/>
                </a:path>
                <a:path w="152400" h="153035">
                  <a:moveTo>
                    <a:pt x="63601" y="80492"/>
                  </a:moveTo>
                  <a:lnTo>
                    <a:pt x="53543" y="80492"/>
                  </a:lnTo>
                  <a:lnTo>
                    <a:pt x="53543" y="90538"/>
                  </a:lnTo>
                  <a:lnTo>
                    <a:pt x="63601" y="90538"/>
                  </a:lnTo>
                  <a:lnTo>
                    <a:pt x="63601" y="80492"/>
                  </a:lnTo>
                  <a:close/>
                </a:path>
                <a:path w="152400" h="153035">
                  <a:moveTo>
                    <a:pt x="63601" y="60363"/>
                  </a:moveTo>
                  <a:lnTo>
                    <a:pt x="53555" y="60363"/>
                  </a:lnTo>
                  <a:lnTo>
                    <a:pt x="53555" y="70421"/>
                  </a:lnTo>
                  <a:lnTo>
                    <a:pt x="63601" y="70421"/>
                  </a:lnTo>
                  <a:lnTo>
                    <a:pt x="63601" y="60363"/>
                  </a:lnTo>
                  <a:close/>
                </a:path>
                <a:path w="152400" h="153035">
                  <a:moveTo>
                    <a:pt x="63614" y="20142"/>
                  </a:moveTo>
                  <a:lnTo>
                    <a:pt x="53555" y="20142"/>
                  </a:lnTo>
                  <a:lnTo>
                    <a:pt x="53555" y="30200"/>
                  </a:lnTo>
                  <a:lnTo>
                    <a:pt x="63614" y="30200"/>
                  </a:lnTo>
                  <a:lnTo>
                    <a:pt x="63614" y="20142"/>
                  </a:lnTo>
                  <a:close/>
                </a:path>
                <a:path w="152400" h="153035">
                  <a:moveTo>
                    <a:pt x="63627" y="6819"/>
                  </a:moveTo>
                  <a:lnTo>
                    <a:pt x="60388" y="10058"/>
                  </a:lnTo>
                  <a:lnTo>
                    <a:pt x="63627" y="10058"/>
                  </a:lnTo>
                  <a:lnTo>
                    <a:pt x="63627" y="6819"/>
                  </a:lnTo>
                  <a:close/>
                </a:path>
                <a:path w="152400" h="153035">
                  <a:moveTo>
                    <a:pt x="73634" y="110680"/>
                  </a:moveTo>
                  <a:lnTo>
                    <a:pt x="63588" y="110680"/>
                  </a:lnTo>
                  <a:lnTo>
                    <a:pt x="63588" y="120738"/>
                  </a:lnTo>
                  <a:lnTo>
                    <a:pt x="73634" y="120738"/>
                  </a:lnTo>
                  <a:lnTo>
                    <a:pt x="73634" y="110680"/>
                  </a:lnTo>
                  <a:close/>
                </a:path>
                <a:path w="152400" h="153035">
                  <a:moveTo>
                    <a:pt x="73660" y="90551"/>
                  </a:moveTo>
                  <a:lnTo>
                    <a:pt x="63614" y="90551"/>
                  </a:lnTo>
                  <a:lnTo>
                    <a:pt x="63614" y="100609"/>
                  </a:lnTo>
                  <a:lnTo>
                    <a:pt x="73660" y="100609"/>
                  </a:lnTo>
                  <a:lnTo>
                    <a:pt x="73660" y="90551"/>
                  </a:lnTo>
                  <a:close/>
                </a:path>
                <a:path w="152400" h="153035">
                  <a:moveTo>
                    <a:pt x="73685" y="150964"/>
                  </a:moveTo>
                  <a:lnTo>
                    <a:pt x="72097" y="150964"/>
                  </a:lnTo>
                  <a:lnTo>
                    <a:pt x="73685" y="152565"/>
                  </a:lnTo>
                  <a:lnTo>
                    <a:pt x="73685" y="150964"/>
                  </a:lnTo>
                  <a:close/>
                </a:path>
                <a:path w="152400" h="153035">
                  <a:moveTo>
                    <a:pt x="73685" y="10071"/>
                  </a:moveTo>
                  <a:lnTo>
                    <a:pt x="63639" y="10071"/>
                  </a:lnTo>
                  <a:lnTo>
                    <a:pt x="63639" y="20116"/>
                  </a:lnTo>
                  <a:lnTo>
                    <a:pt x="73685" y="20116"/>
                  </a:lnTo>
                  <a:lnTo>
                    <a:pt x="73685" y="10071"/>
                  </a:lnTo>
                  <a:close/>
                </a:path>
                <a:path w="152400" h="153035">
                  <a:moveTo>
                    <a:pt x="83693" y="60363"/>
                  </a:moveTo>
                  <a:lnTo>
                    <a:pt x="73660" y="60363"/>
                  </a:lnTo>
                  <a:lnTo>
                    <a:pt x="73660" y="50317"/>
                  </a:lnTo>
                  <a:lnTo>
                    <a:pt x="63614" y="50317"/>
                  </a:lnTo>
                  <a:lnTo>
                    <a:pt x="63614" y="40271"/>
                  </a:lnTo>
                  <a:lnTo>
                    <a:pt x="53568" y="40271"/>
                  </a:lnTo>
                  <a:lnTo>
                    <a:pt x="53568" y="30226"/>
                  </a:lnTo>
                  <a:lnTo>
                    <a:pt x="43510" y="30226"/>
                  </a:lnTo>
                  <a:lnTo>
                    <a:pt x="43510" y="40284"/>
                  </a:lnTo>
                  <a:lnTo>
                    <a:pt x="53555" y="40284"/>
                  </a:lnTo>
                  <a:lnTo>
                    <a:pt x="53555" y="50317"/>
                  </a:lnTo>
                  <a:lnTo>
                    <a:pt x="63601" y="50317"/>
                  </a:lnTo>
                  <a:lnTo>
                    <a:pt x="63601" y="60363"/>
                  </a:lnTo>
                  <a:lnTo>
                    <a:pt x="73647" y="60363"/>
                  </a:lnTo>
                  <a:lnTo>
                    <a:pt x="73647" y="70408"/>
                  </a:lnTo>
                  <a:lnTo>
                    <a:pt x="83693" y="70408"/>
                  </a:lnTo>
                  <a:lnTo>
                    <a:pt x="83693" y="60363"/>
                  </a:lnTo>
                  <a:close/>
                </a:path>
                <a:path w="152400" h="153035">
                  <a:moveTo>
                    <a:pt x="83718" y="100609"/>
                  </a:moveTo>
                  <a:lnTo>
                    <a:pt x="73672" y="100609"/>
                  </a:lnTo>
                  <a:lnTo>
                    <a:pt x="73672" y="110667"/>
                  </a:lnTo>
                  <a:lnTo>
                    <a:pt x="83718" y="110667"/>
                  </a:lnTo>
                  <a:lnTo>
                    <a:pt x="83718" y="100609"/>
                  </a:lnTo>
                  <a:close/>
                </a:path>
                <a:path w="152400" h="153035">
                  <a:moveTo>
                    <a:pt x="83718" y="80492"/>
                  </a:moveTo>
                  <a:lnTo>
                    <a:pt x="73672" y="80492"/>
                  </a:lnTo>
                  <a:lnTo>
                    <a:pt x="73672" y="90538"/>
                  </a:lnTo>
                  <a:lnTo>
                    <a:pt x="83718" y="90538"/>
                  </a:lnTo>
                  <a:lnTo>
                    <a:pt x="83718" y="80492"/>
                  </a:lnTo>
                  <a:close/>
                </a:path>
                <a:path w="152400" h="153035">
                  <a:moveTo>
                    <a:pt x="83718" y="40246"/>
                  </a:moveTo>
                  <a:lnTo>
                    <a:pt x="73672" y="40246"/>
                  </a:lnTo>
                  <a:lnTo>
                    <a:pt x="73672" y="30200"/>
                  </a:lnTo>
                  <a:lnTo>
                    <a:pt x="63627" y="30200"/>
                  </a:lnTo>
                  <a:lnTo>
                    <a:pt x="63627" y="40259"/>
                  </a:lnTo>
                  <a:lnTo>
                    <a:pt x="73672" y="40259"/>
                  </a:lnTo>
                  <a:lnTo>
                    <a:pt x="73672" y="50304"/>
                  </a:lnTo>
                  <a:lnTo>
                    <a:pt x="83718" y="50304"/>
                  </a:lnTo>
                  <a:lnTo>
                    <a:pt x="83718" y="40246"/>
                  </a:lnTo>
                  <a:close/>
                </a:path>
                <a:path w="152400" h="153035">
                  <a:moveTo>
                    <a:pt x="83743" y="140919"/>
                  </a:moveTo>
                  <a:lnTo>
                    <a:pt x="73698" y="140919"/>
                  </a:lnTo>
                  <a:lnTo>
                    <a:pt x="73698" y="130873"/>
                  </a:lnTo>
                  <a:lnTo>
                    <a:pt x="63639" y="130873"/>
                  </a:lnTo>
                  <a:lnTo>
                    <a:pt x="63639" y="140906"/>
                  </a:lnTo>
                  <a:lnTo>
                    <a:pt x="62052" y="140906"/>
                  </a:lnTo>
                  <a:lnTo>
                    <a:pt x="63639" y="142506"/>
                  </a:lnTo>
                  <a:lnTo>
                    <a:pt x="63639" y="140919"/>
                  </a:lnTo>
                  <a:lnTo>
                    <a:pt x="73685" y="140919"/>
                  </a:lnTo>
                  <a:lnTo>
                    <a:pt x="73685" y="150964"/>
                  </a:lnTo>
                  <a:lnTo>
                    <a:pt x="76098" y="150964"/>
                  </a:lnTo>
                  <a:lnTo>
                    <a:pt x="83743" y="143319"/>
                  </a:lnTo>
                  <a:lnTo>
                    <a:pt x="83743" y="140919"/>
                  </a:lnTo>
                  <a:close/>
                </a:path>
                <a:path w="152400" h="153035">
                  <a:moveTo>
                    <a:pt x="83756" y="120802"/>
                  </a:moveTo>
                  <a:lnTo>
                    <a:pt x="73698" y="120802"/>
                  </a:lnTo>
                  <a:lnTo>
                    <a:pt x="73698" y="130848"/>
                  </a:lnTo>
                  <a:lnTo>
                    <a:pt x="83756" y="130848"/>
                  </a:lnTo>
                  <a:lnTo>
                    <a:pt x="83756" y="120802"/>
                  </a:lnTo>
                  <a:close/>
                </a:path>
                <a:path w="152400" h="153035">
                  <a:moveTo>
                    <a:pt x="83756" y="6007"/>
                  </a:moveTo>
                  <a:lnTo>
                    <a:pt x="77762" y="0"/>
                  </a:lnTo>
                  <a:lnTo>
                    <a:pt x="73698" y="0"/>
                  </a:lnTo>
                  <a:lnTo>
                    <a:pt x="73698" y="10058"/>
                  </a:lnTo>
                  <a:lnTo>
                    <a:pt x="83756" y="10058"/>
                  </a:lnTo>
                  <a:lnTo>
                    <a:pt x="83756" y="6007"/>
                  </a:lnTo>
                  <a:close/>
                </a:path>
                <a:path w="152400" h="153035">
                  <a:moveTo>
                    <a:pt x="93802" y="30175"/>
                  </a:moveTo>
                  <a:lnTo>
                    <a:pt x="83756" y="30175"/>
                  </a:lnTo>
                  <a:lnTo>
                    <a:pt x="83756" y="20129"/>
                  </a:lnTo>
                  <a:lnTo>
                    <a:pt x="73698" y="20129"/>
                  </a:lnTo>
                  <a:lnTo>
                    <a:pt x="73698" y="30175"/>
                  </a:lnTo>
                  <a:lnTo>
                    <a:pt x="83743" y="30175"/>
                  </a:lnTo>
                  <a:lnTo>
                    <a:pt x="83743" y="40220"/>
                  </a:lnTo>
                  <a:lnTo>
                    <a:pt x="93802" y="40220"/>
                  </a:lnTo>
                  <a:lnTo>
                    <a:pt x="93802" y="30175"/>
                  </a:lnTo>
                  <a:close/>
                </a:path>
                <a:path w="152400" h="153035">
                  <a:moveTo>
                    <a:pt x="93814" y="130848"/>
                  </a:moveTo>
                  <a:lnTo>
                    <a:pt x="83769" y="130848"/>
                  </a:lnTo>
                  <a:lnTo>
                    <a:pt x="83769" y="140906"/>
                  </a:lnTo>
                  <a:lnTo>
                    <a:pt x="86156" y="140906"/>
                  </a:lnTo>
                  <a:lnTo>
                    <a:pt x="93814" y="133248"/>
                  </a:lnTo>
                  <a:lnTo>
                    <a:pt x="93814" y="130848"/>
                  </a:lnTo>
                  <a:close/>
                </a:path>
                <a:path w="152400" h="153035">
                  <a:moveTo>
                    <a:pt x="93827" y="110718"/>
                  </a:moveTo>
                  <a:lnTo>
                    <a:pt x="83769" y="110718"/>
                  </a:lnTo>
                  <a:lnTo>
                    <a:pt x="83769" y="120764"/>
                  </a:lnTo>
                  <a:lnTo>
                    <a:pt x="93827" y="120764"/>
                  </a:lnTo>
                  <a:lnTo>
                    <a:pt x="93827" y="110718"/>
                  </a:lnTo>
                  <a:close/>
                </a:path>
                <a:path w="152400" h="153035">
                  <a:moveTo>
                    <a:pt x="103822" y="80479"/>
                  </a:moveTo>
                  <a:lnTo>
                    <a:pt x="93789" y="80479"/>
                  </a:lnTo>
                  <a:lnTo>
                    <a:pt x="93789" y="70446"/>
                  </a:lnTo>
                  <a:lnTo>
                    <a:pt x="83731" y="70446"/>
                  </a:lnTo>
                  <a:lnTo>
                    <a:pt x="83731" y="80492"/>
                  </a:lnTo>
                  <a:lnTo>
                    <a:pt x="93776" y="80492"/>
                  </a:lnTo>
                  <a:lnTo>
                    <a:pt x="93776" y="90538"/>
                  </a:lnTo>
                  <a:lnTo>
                    <a:pt x="103822" y="90538"/>
                  </a:lnTo>
                  <a:lnTo>
                    <a:pt x="103822" y="80479"/>
                  </a:lnTo>
                  <a:close/>
                </a:path>
                <a:path w="152400" h="153035">
                  <a:moveTo>
                    <a:pt x="103835" y="60375"/>
                  </a:moveTo>
                  <a:lnTo>
                    <a:pt x="93789" y="60375"/>
                  </a:lnTo>
                  <a:lnTo>
                    <a:pt x="93789" y="70421"/>
                  </a:lnTo>
                  <a:lnTo>
                    <a:pt x="103835" y="70421"/>
                  </a:lnTo>
                  <a:lnTo>
                    <a:pt x="103835" y="60375"/>
                  </a:lnTo>
                  <a:close/>
                </a:path>
                <a:path w="152400" h="153035">
                  <a:moveTo>
                    <a:pt x="103860" y="40233"/>
                  </a:moveTo>
                  <a:lnTo>
                    <a:pt x="93802" y="40233"/>
                  </a:lnTo>
                  <a:lnTo>
                    <a:pt x="93802" y="50292"/>
                  </a:lnTo>
                  <a:lnTo>
                    <a:pt x="103860" y="50292"/>
                  </a:lnTo>
                  <a:lnTo>
                    <a:pt x="103860" y="40233"/>
                  </a:lnTo>
                  <a:close/>
                </a:path>
                <a:path w="152400" h="153035">
                  <a:moveTo>
                    <a:pt x="103860" y="26111"/>
                  </a:moveTo>
                  <a:lnTo>
                    <a:pt x="97866" y="20116"/>
                  </a:lnTo>
                  <a:lnTo>
                    <a:pt x="93802" y="20116"/>
                  </a:lnTo>
                  <a:lnTo>
                    <a:pt x="93802" y="30162"/>
                  </a:lnTo>
                  <a:lnTo>
                    <a:pt x="103860" y="30162"/>
                  </a:lnTo>
                  <a:lnTo>
                    <a:pt x="103860" y="26111"/>
                  </a:lnTo>
                  <a:close/>
                </a:path>
                <a:path w="152400" h="153035">
                  <a:moveTo>
                    <a:pt x="103886" y="120777"/>
                  </a:moveTo>
                  <a:lnTo>
                    <a:pt x="93840" y="120777"/>
                  </a:lnTo>
                  <a:lnTo>
                    <a:pt x="93840" y="130835"/>
                  </a:lnTo>
                  <a:lnTo>
                    <a:pt x="96227" y="130835"/>
                  </a:lnTo>
                  <a:lnTo>
                    <a:pt x="103886" y="123177"/>
                  </a:lnTo>
                  <a:lnTo>
                    <a:pt x="103886" y="120777"/>
                  </a:lnTo>
                  <a:close/>
                </a:path>
                <a:path w="152400" h="153035">
                  <a:moveTo>
                    <a:pt x="103898" y="100660"/>
                  </a:moveTo>
                  <a:lnTo>
                    <a:pt x="93840" y="100660"/>
                  </a:lnTo>
                  <a:lnTo>
                    <a:pt x="93840" y="110705"/>
                  </a:lnTo>
                  <a:lnTo>
                    <a:pt x="103898" y="110705"/>
                  </a:lnTo>
                  <a:lnTo>
                    <a:pt x="103898" y="100660"/>
                  </a:lnTo>
                  <a:close/>
                </a:path>
                <a:path w="152400" h="153035">
                  <a:moveTo>
                    <a:pt x="113906" y="70434"/>
                  </a:moveTo>
                  <a:lnTo>
                    <a:pt x="103847" y="70434"/>
                  </a:lnTo>
                  <a:lnTo>
                    <a:pt x="103847" y="80479"/>
                  </a:lnTo>
                  <a:lnTo>
                    <a:pt x="113906" y="80479"/>
                  </a:lnTo>
                  <a:lnTo>
                    <a:pt x="113906" y="70434"/>
                  </a:lnTo>
                  <a:close/>
                </a:path>
                <a:path w="152400" h="153035">
                  <a:moveTo>
                    <a:pt x="113919" y="50292"/>
                  </a:moveTo>
                  <a:lnTo>
                    <a:pt x="103873" y="50292"/>
                  </a:lnTo>
                  <a:lnTo>
                    <a:pt x="103873" y="60337"/>
                  </a:lnTo>
                  <a:lnTo>
                    <a:pt x="113919" y="60337"/>
                  </a:lnTo>
                  <a:lnTo>
                    <a:pt x="113919" y="50292"/>
                  </a:lnTo>
                  <a:close/>
                </a:path>
                <a:path w="152400" h="153035">
                  <a:moveTo>
                    <a:pt x="113957" y="110718"/>
                  </a:moveTo>
                  <a:lnTo>
                    <a:pt x="103898" y="110718"/>
                  </a:lnTo>
                  <a:lnTo>
                    <a:pt x="103898" y="120764"/>
                  </a:lnTo>
                  <a:lnTo>
                    <a:pt x="106299" y="120764"/>
                  </a:lnTo>
                  <a:lnTo>
                    <a:pt x="113957" y="113106"/>
                  </a:lnTo>
                  <a:lnTo>
                    <a:pt x="113957" y="110718"/>
                  </a:lnTo>
                  <a:close/>
                </a:path>
                <a:path w="152400" h="153035">
                  <a:moveTo>
                    <a:pt x="123977" y="60350"/>
                  </a:moveTo>
                  <a:lnTo>
                    <a:pt x="113931" y="60350"/>
                  </a:lnTo>
                  <a:lnTo>
                    <a:pt x="113931" y="70408"/>
                  </a:lnTo>
                  <a:lnTo>
                    <a:pt x="123977" y="70408"/>
                  </a:lnTo>
                  <a:lnTo>
                    <a:pt x="123977" y="60350"/>
                  </a:lnTo>
                  <a:close/>
                </a:path>
                <a:path w="152400" h="153035">
                  <a:moveTo>
                    <a:pt x="123977" y="46228"/>
                  </a:moveTo>
                  <a:lnTo>
                    <a:pt x="117983" y="40233"/>
                  </a:lnTo>
                  <a:lnTo>
                    <a:pt x="113931" y="40233"/>
                  </a:lnTo>
                  <a:lnTo>
                    <a:pt x="113931" y="50279"/>
                  </a:lnTo>
                  <a:lnTo>
                    <a:pt x="123977" y="50279"/>
                  </a:lnTo>
                  <a:lnTo>
                    <a:pt x="123977" y="46228"/>
                  </a:lnTo>
                  <a:close/>
                </a:path>
                <a:path w="152400" h="153035">
                  <a:moveTo>
                    <a:pt x="123990" y="100660"/>
                  </a:moveTo>
                  <a:lnTo>
                    <a:pt x="113957" y="100660"/>
                  </a:lnTo>
                  <a:lnTo>
                    <a:pt x="113957" y="90614"/>
                  </a:lnTo>
                  <a:lnTo>
                    <a:pt x="103898" y="90614"/>
                  </a:lnTo>
                  <a:lnTo>
                    <a:pt x="103898" y="100660"/>
                  </a:lnTo>
                  <a:lnTo>
                    <a:pt x="113944" y="100660"/>
                  </a:lnTo>
                  <a:lnTo>
                    <a:pt x="113944" y="110705"/>
                  </a:lnTo>
                  <a:lnTo>
                    <a:pt x="116357" y="110705"/>
                  </a:lnTo>
                  <a:lnTo>
                    <a:pt x="123990" y="103060"/>
                  </a:lnTo>
                  <a:lnTo>
                    <a:pt x="123990" y="100660"/>
                  </a:lnTo>
                  <a:close/>
                </a:path>
                <a:path w="152400" h="153035">
                  <a:moveTo>
                    <a:pt x="124002" y="80543"/>
                  </a:moveTo>
                  <a:lnTo>
                    <a:pt x="113957" y="80543"/>
                  </a:lnTo>
                  <a:lnTo>
                    <a:pt x="113957" y="90589"/>
                  </a:lnTo>
                  <a:lnTo>
                    <a:pt x="124002" y="90589"/>
                  </a:lnTo>
                  <a:lnTo>
                    <a:pt x="124002" y="80543"/>
                  </a:lnTo>
                  <a:close/>
                </a:path>
                <a:path w="152400" h="153035">
                  <a:moveTo>
                    <a:pt x="134073" y="90601"/>
                  </a:moveTo>
                  <a:lnTo>
                    <a:pt x="124015" y="90601"/>
                  </a:lnTo>
                  <a:lnTo>
                    <a:pt x="124015" y="100647"/>
                  </a:lnTo>
                  <a:lnTo>
                    <a:pt x="126403" y="100647"/>
                  </a:lnTo>
                  <a:lnTo>
                    <a:pt x="134073" y="92989"/>
                  </a:lnTo>
                  <a:lnTo>
                    <a:pt x="134073" y="90601"/>
                  </a:lnTo>
                  <a:close/>
                </a:path>
                <a:path w="152400" h="153035">
                  <a:moveTo>
                    <a:pt x="134086" y="70472"/>
                  </a:moveTo>
                  <a:lnTo>
                    <a:pt x="124040" y="70472"/>
                  </a:lnTo>
                  <a:lnTo>
                    <a:pt x="124040" y="80518"/>
                  </a:lnTo>
                  <a:lnTo>
                    <a:pt x="134086" y="80518"/>
                  </a:lnTo>
                  <a:lnTo>
                    <a:pt x="134086" y="70472"/>
                  </a:lnTo>
                  <a:close/>
                </a:path>
                <a:path w="152400" h="153035">
                  <a:moveTo>
                    <a:pt x="144145" y="80518"/>
                  </a:moveTo>
                  <a:lnTo>
                    <a:pt x="134099" y="80518"/>
                  </a:lnTo>
                  <a:lnTo>
                    <a:pt x="134099" y="90576"/>
                  </a:lnTo>
                  <a:lnTo>
                    <a:pt x="136486" y="90576"/>
                  </a:lnTo>
                  <a:lnTo>
                    <a:pt x="144145" y="82918"/>
                  </a:lnTo>
                  <a:lnTo>
                    <a:pt x="144145" y="80518"/>
                  </a:lnTo>
                  <a:close/>
                </a:path>
                <a:path w="152400" h="153035">
                  <a:moveTo>
                    <a:pt x="144145" y="66408"/>
                  </a:moveTo>
                  <a:lnTo>
                    <a:pt x="138150" y="60401"/>
                  </a:lnTo>
                  <a:lnTo>
                    <a:pt x="134099" y="60401"/>
                  </a:lnTo>
                  <a:lnTo>
                    <a:pt x="134099" y="70446"/>
                  </a:lnTo>
                  <a:lnTo>
                    <a:pt x="144145" y="70446"/>
                  </a:lnTo>
                  <a:lnTo>
                    <a:pt x="144145" y="66408"/>
                  </a:lnTo>
                  <a:close/>
                </a:path>
                <a:path w="152400" h="153035">
                  <a:moveTo>
                    <a:pt x="152400" y="74650"/>
                  </a:moveTo>
                  <a:lnTo>
                    <a:pt x="148209" y="70459"/>
                  </a:lnTo>
                  <a:lnTo>
                    <a:pt x="144157" y="70459"/>
                  </a:lnTo>
                  <a:lnTo>
                    <a:pt x="144157" y="80505"/>
                  </a:lnTo>
                  <a:lnTo>
                    <a:pt x="146545" y="80505"/>
                  </a:lnTo>
                  <a:lnTo>
                    <a:pt x="152400" y="74650"/>
                  </a:lnTo>
                  <a:close/>
                </a:path>
              </a:pathLst>
            </a:custGeom>
            <a:solidFill>
              <a:srgbClr val="000000"/>
            </a:solidFill>
          </p:spPr>
          <p:txBody>
            <a:bodyPr wrap="square" lIns="0" tIns="0" rIns="0" bIns="0" rtlCol="0"/>
            <a:lstStyle/>
            <a:p>
              <a:endParaRPr/>
            </a:p>
          </p:txBody>
        </p:sp>
        <p:sp>
          <p:nvSpPr>
            <p:cNvPr id="28" name="object 113">
              <a:extLst>
                <a:ext uri="{FF2B5EF4-FFF2-40B4-BE49-F238E27FC236}">
                  <a16:creationId xmlns:a16="http://schemas.microsoft.com/office/drawing/2014/main" id="{6275BFD1-9221-D80F-82EA-5A73102098BE}"/>
                </a:ext>
              </a:extLst>
            </p:cNvPr>
            <p:cNvSpPr/>
            <p:nvPr/>
          </p:nvSpPr>
          <p:spPr>
            <a:xfrm>
              <a:off x="2976295" y="1980862"/>
              <a:ext cx="104139" cy="104139"/>
            </a:xfrm>
            <a:custGeom>
              <a:avLst/>
              <a:gdLst/>
              <a:ahLst/>
              <a:cxnLst/>
              <a:rect l="l" t="t" r="r" b="b"/>
              <a:pathLst>
                <a:path w="104139" h="104139">
                  <a:moveTo>
                    <a:pt x="3238" y="40259"/>
                  </a:moveTo>
                  <a:lnTo>
                    <a:pt x="0" y="43510"/>
                  </a:lnTo>
                  <a:lnTo>
                    <a:pt x="3238" y="43510"/>
                  </a:lnTo>
                  <a:lnTo>
                    <a:pt x="3238" y="40259"/>
                  </a:lnTo>
                  <a:close/>
                </a:path>
                <a:path w="104139" h="104139">
                  <a:moveTo>
                    <a:pt x="23317" y="93814"/>
                  </a:moveTo>
                  <a:lnTo>
                    <a:pt x="13271" y="93814"/>
                  </a:lnTo>
                  <a:lnTo>
                    <a:pt x="13271" y="103873"/>
                  </a:lnTo>
                  <a:lnTo>
                    <a:pt x="23317" y="103873"/>
                  </a:lnTo>
                  <a:lnTo>
                    <a:pt x="23317" y="93814"/>
                  </a:lnTo>
                  <a:close/>
                </a:path>
                <a:path w="104139" h="104139">
                  <a:moveTo>
                    <a:pt x="23355" y="53568"/>
                  </a:moveTo>
                  <a:lnTo>
                    <a:pt x="13309" y="53568"/>
                  </a:lnTo>
                  <a:lnTo>
                    <a:pt x="13309" y="63627"/>
                  </a:lnTo>
                  <a:lnTo>
                    <a:pt x="23355" y="63627"/>
                  </a:lnTo>
                  <a:lnTo>
                    <a:pt x="23355" y="53568"/>
                  </a:lnTo>
                  <a:close/>
                </a:path>
                <a:path w="104139" h="104139">
                  <a:moveTo>
                    <a:pt x="43459" y="73672"/>
                  </a:moveTo>
                  <a:lnTo>
                    <a:pt x="33413" y="73672"/>
                  </a:lnTo>
                  <a:lnTo>
                    <a:pt x="33413" y="83731"/>
                  </a:lnTo>
                  <a:lnTo>
                    <a:pt x="43459" y="83731"/>
                  </a:lnTo>
                  <a:lnTo>
                    <a:pt x="43459" y="73672"/>
                  </a:lnTo>
                  <a:close/>
                </a:path>
                <a:path w="104139" h="104139">
                  <a:moveTo>
                    <a:pt x="43497" y="0"/>
                  </a:moveTo>
                  <a:lnTo>
                    <a:pt x="40246" y="3251"/>
                  </a:lnTo>
                  <a:lnTo>
                    <a:pt x="43497" y="3251"/>
                  </a:lnTo>
                  <a:lnTo>
                    <a:pt x="43497" y="0"/>
                  </a:lnTo>
                  <a:close/>
                </a:path>
                <a:path w="104139" h="104139">
                  <a:moveTo>
                    <a:pt x="63576" y="53568"/>
                  </a:moveTo>
                  <a:lnTo>
                    <a:pt x="53530" y="53568"/>
                  </a:lnTo>
                  <a:lnTo>
                    <a:pt x="53530" y="63614"/>
                  </a:lnTo>
                  <a:lnTo>
                    <a:pt x="63576" y="63614"/>
                  </a:lnTo>
                  <a:lnTo>
                    <a:pt x="63576" y="53568"/>
                  </a:lnTo>
                  <a:close/>
                </a:path>
                <a:path w="104139" h="104139">
                  <a:moveTo>
                    <a:pt x="63588" y="93802"/>
                  </a:moveTo>
                  <a:lnTo>
                    <a:pt x="53530" y="93802"/>
                  </a:lnTo>
                  <a:lnTo>
                    <a:pt x="53530" y="103847"/>
                  </a:lnTo>
                  <a:lnTo>
                    <a:pt x="63588" y="103847"/>
                  </a:lnTo>
                  <a:lnTo>
                    <a:pt x="63588" y="93802"/>
                  </a:lnTo>
                  <a:close/>
                </a:path>
                <a:path w="104139" h="104139">
                  <a:moveTo>
                    <a:pt x="63614" y="19316"/>
                  </a:moveTo>
                  <a:lnTo>
                    <a:pt x="57619" y="13309"/>
                  </a:lnTo>
                  <a:lnTo>
                    <a:pt x="53568" y="13309"/>
                  </a:lnTo>
                  <a:lnTo>
                    <a:pt x="53568" y="23368"/>
                  </a:lnTo>
                  <a:lnTo>
                    <a:pt x="63614" y="23368"/>
                  </a:lnTo>
                  <a:lnTo>
                    <a:pt x="63614" y="19316"/>
                  </a:lnTo>
                  <a:close/>
                </a:path>
                <a:path w="104139" h="104139">
                  <a:moveTo>
                    <a:pt x="83718" y="39420"/>
                  </a:moveTo>
                  <a:lnTo>
                    <a:pt x="77724" y="33426"/>
                  </a:lnTo>
                  <a:lnTo>
                    <a:pt x="73672" y="33426"/>
                  </a:lnTo>
                  <a:lnTo>
                    <a:pt x="73672" y="43472"/>
                  </a:lnTo>
                  <a:lnTo>
                    <a:pt x="83718" y="43472"/>
                  </a:lnTo>
                  <a:lnTo>
                    <a:pt x="83718" y="39420"/>
                  </a:lnTo>
                  <a:close/>
                </a:path>
                <a:path w="104139" h="104139">
                  <a:moveTo>
                    <a:pt x="103847" y="59550"/>
                  </a:moveTo>
                  <a:lnTo>
                    <a:pt x="97840" y="53543"/>
                  </a:lnTo>
                  <a:lnTo>
                    <a:pt x="93789" y="53543"/>
                  </a:lnTo>
                  <a:lnTo>
                    <a:pt x="93789" y="63588"/>
                  </a:lnTo>
                  <a:lnTo>
                    <a:pt x="103847" y="63588"/>
                  </a:lnTo>
                  <a:lnTo>
                    <a:pt x="103847" y="59550"/>
                  </a:lnTo>
                  <a:close/>
                </a:path>
              </a:pathLst>
            </a:custGeom>
            <a:solidFill>
              <a:srgbClr val="000000"/>
            </a:solidFill>
          </p:spPr>
          <p:txBody>
            <a:bodyPr wrap="square" lIns="0" tIns="0" rIns="0" bIns="0" rtlCol="0"/>
            <a:lstStyle/>
            <a:p>
              <a:endParaRPr/>
            </a:p>
          </p:txBody>
        </p:sp>
        <p:sp>
          <p:nvSpPr>
            <p:cNvPr id="29" name="object 114">
              <a:extLst>
                <a:ext uri="{FF2B5EF4-FFF2-40B4-BE49-F238E27FC236}">
                  <a16:creationId xmlns:a16="http://schemas.microsoft.com/office/drawing/2014/main" id="{048F7831-308C-7C3E-5CDD-D531BBA054E8}"/>
                </a:ext>
              </a:extLst>
            </p:cNvPr>
            <p:cNvSpPr/>
            <p:nvPr/>
          </p:nvSpPr>
          <p:spPr>
            <a:xfrm>
              <a:off x="2785275" y="2058777"/>
              <a:ext cx="469900" cy="548640"/>
            </a:xfrm>
            <a:custGeom>
              <a:avLst/>
              <a:gdLst/>
              <a:ahLst/>
              <a:cxnLst/>
              <a:rect l="l" t="t" r="r" b="b"/>
              <a:pathLst>
                <a:path w="469900" h="548639">
                  <a:moveTo>
                    <a:pt x="156616" y="469823"/>
                  </a:moveTo>
                  <a:lnTo>
                    <a:pt x="78308" y="391528"/>
                  </a:lnTo>
                  <a:lnTo>
                    <a:pt x="0" y="469823"/>
                  </a:lnTo>
                  <a:lnTo>
                    <a:pt x="78308" y="548144"/>
                  </a:lnTo>
                  <a:lnTo>
                    <a:pt x="156616" y="469823"/>
                  </a:lnTo>
                  <a:close/>
                </a:path>
                <a:path w="469900" h="548639">
                  <a:moveTo>
                    <a:pt x="391528" y="78295"/>
                  </a:moveTo>
                  <a:lnTo>
                    <a:pt x="313232" y="0"/>
                  </a:lnTo>
                  <a:lnTo>
                    <a:pt x="234924" y="78295"/>
                  </a:lnTo>
                  <a:lnTo>
                    <a:pt x="313232" y="156603"/>
                  </a:lnTo>
                  <a:lnTo>
                    <a:pt x="391528" y="78295"/>
                  </a:lnTo>
                  <a:close/>
                </a:path>
                <a:path w="469900" h="548639">
                  <a:moveTo>
                    <a:pt x="469836" y="156603"/>
                  </a:moveTo>
                  <a:lnTo>
                    <a:pt x="391528" y="78308"/>
                  </a:lnTo>
                  <a:lnTo>
                    <a:pt x="313232" y="156603"/>
                  </a:lnTo>
                  <a:lnTo>
                    <a:pt x="391528" y="234911"/>
                  </a:lnTo>
                  <a:lnTo>
                    <a:pt x="469836" y="156603"/>
                  </a:lnTo>
                  <a:close/>
                </a:path>
              </a:pathLst>
            </a:custGeom>
            <a:solidFill>
              <a:srgbClr val="1FD6F9"/>
            </a:solidFill>
          </p:spPr>
          <p:txBody>
            <a:bodyPr wrap="square" lIns="0" tIns="0" rIns="0" bIns="0" rtlCol="0"/>
            <a:lstStyle/>
            <a:p>
              <a:endParaRPr/>
            </a:p>
          </p:txBody>
        </p:sp>
        <p:sp>
          <p:nvSpPr>
            <p:cNvPr id="30" name="object 115">
              <a:extLst>
                <a:ext uri="{FF2B5EF4-FFF2-40B4-BE49-F238E27FC236}">
                  <a16:creationId xmlns:a16="http://schemas.microsoft.com/office/drawing/2014/main" id="{F4248707-19C1-B21D-361D-6342178CA1E6}"/>
                </a:ext>
              </a:extLst>
            </p:cNvPr>
            <p:cNvSpPr/>
            <p:nvPr/>
          </p:nvSpPr>
          <p:spPr>
            <a:xfrm>
              <a:off x="3098495" y="2137085"/>
              <a:ext cx="153670" cy="156845"/>
            </a:xfrm>
            <a:custGeom>
              <a:avLst/>
              <a:gdLst/>
              <a:ahLst/>
              <a:cxnLst/>
              <a:rect l="l" t="t" r="r" b="b"/>
              <a:pathLst>
                <a:path w="153670" h="156844">
                  <a:moveTo>
                    <a:pt x="4876" y="73431"/>
                  </a:moveTo>
                  <a:lnTo>
                    <a:pt x="0" y="78308"/>
                  </a:lnTo>
                  <a:lnTo>
                    <a:pt x="3200" y="81508"/>
                  </a:lnTo>
                  <a:lnTo>
                    <a:pt x="4876" y="81508"/>
                  </a:lnTo>
                  <a:lnTo>
                    <a:pt x="4876" y="73431"/>
                  </a:lnTo>
                  <a:close/>
                </a:path>
                <a:path w="153670" h="156844">
                  <a:moveTo>
                    <a:pt x="14935" y="81521"/>
                  </a:moveTo>
                  <a:lnTo>
                    <a:pt x="4889" y="81521"/>
                  </a:lnTo>
                  <a:lnTo>
                    <a:pt x="4889" y="83197"/>
                  </a:lnTo>
                  <a:lnTo>
                    <a:pt x="13258" y="91567"/>
                  </a:lnTo>
                  <a:lnTo>
                    <a:pt x="14935" y="91567"/>
                  </a:lnTo>
                  <a:lnTo>
                    <a:pt x="14935" y="81521"/>
                  </a:lnTo>
                  <a:close/>
                </a:path>
                <a:path w="153670" h="156844">
                  <a:moveTo>
                    <a:pt x="14947" y="63360"/>
                  </a:moveTo>
                  <a:lnTo>
                    <a:pt x="6883" y="71424"/>
                  </a:lnTo>
                  <a:lnTo>
                    <a:pt x="14947" y="71424"/>
                  </a:lnTo>
                  <a:lnTo>
                    <a:pt x="14947" y="63360"/>
                  </a:lnTo>
                  <a:close/>
                </a:path>
                <a:path w="153670" h="156844">
                  <a:moveTo>
                    <a:pt x="24980" y="91567"/>
                  </a:moveTo>
                  <a:lnTo>
                    <a:pt x="14935" y="91567"/>
                  </a:lnTo>
                  <a:lnTo>
                    <a:pt x="14935" y="93243"/>
                  </a:lnTo>
                  <a:lnTo>
                    <a:pt x="23317" y="101612"/>
                  </a:lnTo>
                  <a:lnTo>
                    <a:pt x="24980" y="101612"/>
                  </a:lnTo>
                  <a:lnTo>
                    <a:pt x="24980" y="91567"/>
                  </a:lnTo>
                  <a:close/>
                </a:path>
                <a:path w="153670" h="156844">
                  <a:moveTo>
                    <a:pt x="25019" y="53289"/>
                  </a:moveTo>
                  <a:lnTo>
                    <a:pt x="16941" y="61366"/>
                  </a:lnTo>
                  <a:lnTo>
                    <a:pt x="25019" y="61366"/>
                  </a:lnTo>
                  <a:lnTo>
                    <a:pt x="25019" y="53289"/>
                  </a:lnTo>
                  <a:close/>
                </a:path>
                <a:path w="153670" h="156844">
                  <a:moveTo>
                    <a:pt x="35039" y="101625"/>
                  </a:moveTo>
                  <a:lnTo>
                    <a:pt x="24993" y="101625"/>
                  </a:lnTo>
                  <a:lnTo>
                    <a:pt x="24993" y="103301"/>
                  </a:lnTo>
                  <a:lnTo>
                    <a:pt x="33375" y="111671"/>
                  </a:lnTo>
                  <a:lnTo>
                    <a:pt x="35039" y="111671"/>
                  </a:lnTo>
                  <a:lnTo>
                    <a:pt x="35039" y="101625"/>
                  </a:lnTo>
                  <a:close/>
                </a:path>
                <a:path w="153670" h="156844">
                  <a:moveTo>
                    <a:pt x="35064" y="81483"/>
                  </a:moveTo>
                  <a:lnTo>
                    <a:pt x="25019" y="81483"/>
                  </a:lnTo>
                  <a:lnTo>
                    <a:pt x="25019" y="71437"/>
                  </a:lnTo>
                  <a:lnTo>
                    <a:pt x="14960" y="71437"/>
                  </a:lnTo>
                  <a:lnTo>
                    <a:pt x="14960" y="81495"/>
                  </a:lnTo>
                  <a:lnTo>
                    <a:pt x="25006" y="81495"/>
                  </a:lnTo>
                  <a:lnTo>
                    <a:pt x="25006" y="91541"/>
                  </a:lnTo>
                  <a:lnTo>
                    <a:pt x="35064" y="91541"/>
                  </a:lnTo>
                  <a:lnTo>
                    <a:pt x="35064" y="81483"/>
                  </a:lnTo>
                  <a:close/>
                </a:path>
                <a:path w="153670" h="156844">
                  <a:moveTo>
                    <a:pt x="35077" y="61379"/>
                  </a:moveTo>
                  <a:lnTo>
                    <a:pt x="25031" y="61379"/>
                  </a:lnTo>
                  <a:lnTo>
                    <a:pt x="25031" y="71424"/>
                  </a:lnTo>
                  <a:lnTo>
                    <a:pt x="35077" y="71424"/>
                  </a:lnTo>
                  <a:lnTo>
                    <a:pt x="35077" y="61379"/>
                  </a:lnTo>
                  <a:close/>
                </a:path>
                <a:path w="153670" h="156844">
                  <a:moveTo>
                    <a:pt x="45110" y="111683"/>
                  </a:moveTo>
                  <a:lnTo>
                    <a:pt x="35052" y="111683"/>
                  </a:lnTo>
                  <a:lnTo>
                    <a:pt x="35052" y="113360"/>
                  </a:lnTo>
                  <a:lnTo>
                    <a:pt x="43434" y="121742"/>
                  </a:lnTo>
                  <a:lnTo>
                    <a:pt x="45110" y="121742"/>
                  </a:lnTo>
                  <a:lnTo>
                    <a:pt x="45110" y="111683"/>
                  </a:lnTo>
                  <a:close/>
                </a:path>
                <a:path w="153670" h="156844">
                  <a:moveTo>
                    <a:pt x="45123" y="91541"/>
                  </a:moveTo>
                  <a:lnTo>
                    <a:pt x="35064" y="91541"/>
                  </a:lnTo>
                  <a:lnTo>
                    <a:pt x="35064" y="101600"/>
                  </a:lnTo>
                  <a:lnTo>
                    <a:pt x="45123" y="101600"/>
                  </a:lnTo>
                  <a:lnTo>
                    <a:pt x="45123" y="91541"/>
                  </a:lnTo>
                  <a:close/>
                </a:path>
                <a:path w="153670" h="156844">
                  <a:moveTo>
                    <a:pt x="45123" y="71424"/>
                  </a:moveTo>
                  <a:lnTo>
                    <a:pt x="35077" y="71424"/>
                  </a:lnTo>
                  <a:lnTo>
                    <a:pt x="35077" y="81470"/>
                  </a:lnTo>
                  <a:lnTo>
                    <a:pt x="45123" y="81470"/>
                  </a:lnTo>
                  <a:lnTo>
                    <a:pt x="45123" y="71424"/>
                  </a:lnTo>
                  <a:close/>
                </a:path>
                <a:path w="153670" h="156844">
                  <a:moveTo>
                    <a:pt x="45135" y="51320"/>
                  </a:moveTo>
                  <a:lnTo>
                    <a:pt x="35090" y="51320"/>
                  </a:lnTo>
                  <a:lnTo>
                    <a:pt x="35090" y="43218"/>
                  </a:lnTo>
                  <a:lnTo>
                    <a:pt x="26974" y="51333"/>
                  </a:lnTo>
                  <a:lnTo>
                    <a:pt x="35077" y="51333"/>
                  </a:lnTo>
                  <a:lnTo>
                    <a:pt x="35077" y="61379"/>
                  </a:lnTo>
                  <a:lnTo>
                    <a:pt x="45135" y="61379"/>
                  </a:lnTo>
                  <a:lnTo>
                    <a:pt x="45135" y="51320"/>
                  </a:lnTo>
                  <a:close/>
                </a:path>
                <a:path w="153670" h="156844">
                  <a:moveTo>
                    <a:pt x="45135" y="33172"/>
                  </a:moveTo>
                  <a:lnTo>
                    <a:pt x="37058" y="41249"/>
                  </a:lnTo>
                  <a:lnTo>
                    <a:pt x="45135" y="41249"/>
                  </a:lnTo>
                  <a:lnTo>
                    <a:pt x="45135" y="33172"/>
                  </a:lnTo>
                  <a:close/>
                </a:path>
                <a:path w="153670" h="156844">
                  <a:moveTo>
                    <a:pt x="55168" y="121742"/>
                  </a:moveTo>
                  <a:lnTo>
                    <a:pt x="45110" y="121742"/>
                  </a:lnTo>
                  <a:lnTo>
                    <a:pt x="45110" y="123418"/>
                  </a:lnTo>
                  <a:lnTo>
                    <a:pt x="53492" y="131800"/>
                  </a:lnTo>
                  <a:lnTo>
                    <a:pt x="55168" y="131800"/>
                  </a:lnTo>
                  <a:lnTo>
                    <a:pt x="55168" y="121742"/>
                  </a:lnTo>
                  <a:close/>
                </a:path>
                <a:path w="153670" h="156844">
                  <a:moveTo>
                    <a:pt x="55181" y="101600"/>
                  </a:moveTo>
                  <a:lnTo>
                    <a:pt x="45135" y="101600"/>
                  </a:lnTo>
                  <a:lnTo>
                    <a:pt x="45135" y="111658"/>
                  </a:lnTo>
                  <a:lnTo>
                    <a:pt x="55181" y="111658"/>
                  </a:lnTo>
                  <a:lnTo>
                    <a:pt x="55181" y="101600"/>
                  </a:lnTo>
                  <a:close/>
                </a:path>
                <a:path w="153670" h="156844">
                  <a:moveTo>
                    <a:pt x="55181" y="81483"/>
                  </a:moveTo>
                  <a:lnTo>
                    <a:pt x="45135" y="81483"/>
                  </a:lnTo>
                  <a:lnTo>
                    <a:pt x="45135" y="91528"/>
                  </a:lnTo>
                  <a:lnTo>
                    <a:pt x="55181" y="91528"/>
                  </a:lnTo>
                  <a:lnTo>
                    <a:pt x="55181" y="81483"/>
                  </a:lnTo>
                  <a:close/>
                </a:path>
                <a:path w="153670" h="156844">
                  <a:moveTo>
                    <a:pt x="55206" y="23101"/>
                  </a:moveTo>
                  <a:lnTo>
                    <a:pt x="47129" y="31178"/>
                  </a:lnTo>
                  <a:lnTo>
                    <a:pt x="55206" y="31178"/>
                  </a:lnTo>
                  <a:lnTo>
                    <a:pt x="55206" y="23101"/>
                  </a:lnTo>
                  <a:close/>
                </a:path>
                <a:path w="153670" h="156844">
                  <a:moveTo>
                    <a:pt x="65214" y="71412"/>
                  </a:moveTo>
                  <a:lnTo>
                    <a:pt x="55181" y="71412"/>
                  </a:lnTo>
                  <a:lnTo>
                    <a:pt x="55181" y="61379"/>
                  </a:lnTo>
                  <a:lnTo>
                    <a:pt x="45135" y="61379"/>
                  </a:lnTo>
                  <a:lnTo>
                    <a:pt x="45135" y="71424"/>
                  </a:lnTo>
                  <a:lnTo>
                    <a:pt x="55168" y="71424"/>
                  </a:lnTo>
                  <a:lnTo>
                    <a:pt x="55168" y="81470"/>
                  </a:lnTo>
                  <a:lnTo>
                    <a:pt x="65214" y="81470"/>
                  </a:lnTo>
                  <a:lnTo>
                    <a:pt x="65214" y="71412"/>
                  </a:lnTo>
                  <a:close/>
                </a:path>
                <a:path w="153670" h="156844">
                  <a:moveTo>
                    <a:pt x="65239" y="111671"/>
                  </a:moveTo>
                  <a:lnTo>
                    <a:pt x="55194" y="111671"/>
                  </a:lnTo>
                  <a:lnTo>
                    <a:pt x="55194" y="121716"/>
                  </a:lnTo>
                  <a:lnTo>
                    <a:pt x="65239" y="121716"/>
                  </a:lnTo>
                  <a:lnTo>
                    <a:pt x="65239" y="111671"/>
                  </a:lnTo>
                  <a:close/>
                </a:path>
                <a:path w="153670" h="156844">
                  <a:moveTo>
                    <a:pt x="65239" y="91541"/>
                  </a:moveTo>
                  <a:lnTo>
                    <a:pt x="55194" y="91541"/>
                  </a:lnTo>
                  <a:lnTo>
                    <a:pt x="55194" y="101600"/>
                  </a:lnTo>
                  <a:lnTo>
                    <a:pt x="65239" y="101600"/>
                  </a:lnTo>
                  <a:lnTo>
                    <a:pt x="65239" y="91541"/>
                  </a:lnTo>
                  <a:close/>
                </a:path>
                <a:path w="153670" h="156844">
                  <a:moveTo>
                    <a:pt x="65239" y="51308"/>
                  </a:moveTo>
                  <a:lnTo>
                    <a:pt x="55194" y="51308"/>
                  </a:lnTo>
                  <a:lnTo>
                    <a:pt x="55194" y="61353"/>
                  </a:lnTo>
                  <a:lnTo>
                    <a:pt x="65239" y="61353"/>
                  </a:lnTo>
                  <a:lnTo>
                    <a:pt x="65239" y="51308"/>
                  </a:lnTo>
                  <a:close/>
                </a:path>
                <a:path w="153670" h="156844">
                  <a:moveTo>
                    <a:pt x="65278" y="131851"/>
                  </a:moveTo>
                  <a:lnTo>
                    <a:pt x="55219" y="131851"/>
                  </a:lnTo>
                  <a:lnTo>
                    <a:pt x="55219" y="133515"/>
                  </a:lnTo>
                  <a:lnTo>
                    <a:pt x="63601" y="141909"/>
                  </a:lnTo>
                  <a:lnTo>
                    <a:pt x="65278" y="141909"/>
                  </a:lnTo>
                  <a:lnTo>
                    <a:pt x="65278" y="131851"/>
                  </a:lnTo>
                  <a:close/>
                </a:path>
                <a:path w="153670" h="156844">
                  <a:moveTo>
                    <a:pt x="65278" y="13030"/>
                  </a:moveTo>
                  <a:lnTo>
                    <a:pt x="57200" y="21107"/>
                  </a:lnTo>
                  <a:lnTo>
                    <a:pt x="65278" y="21107"/>
                  </a:lnTo>
                  <a:lnTo>
                    <a:pt x="65278" y="13030"/>
                  </a:lnTo>
                  <a:close/>
                </a:path>
                <a:path w="153670" h="156844">
                  <a:moveTo>
                    <a:pt x="75323" y="41236"/>
                  </a:moveTo>
                  <a:lnTo>
                    <a:pt x="65278" y="41236"/>
                  </a:lnTo>
                  <a:lnTo>
                    <a:pt x="65278" y="31178"/>
                  </a:lnTo>
                  <a:lnTo>
                    <a:pt x="55219" y="31178"/>
                  </a:lnTo>
                  <a:lnTo>
                    <a:pt x="55219" y="41236"/>
                  </a:lnTo>
                  <a:lnTo>
                    <a:pt x="65265" y="41236"/>
                  </a:lnTo>
                  <a:lnTo>
                    <a:pt x="65265" y="51282"/>
                  </a:lnTo>
                  <a:lnTo>
                    <a:pt x="75323" y="51282"/>
                  </a:lnTo>
                  <a:lnTo>
                    <a:pt x="75323" y="41236"/>
                  </a:lnTo>
                  <a:close/>
                </a:path>
                <a:path w="153670" h="156844">
                  <a:moveTo>
                    <a:pt x="75336" y="141909"/>
                  </a:moveTo>
                  <a:lnTo>
                    <a:pt x="65278" y="141909"/>
                  </a:lnTo>
                  <a:lnTo>
                    <a:pt x="65278" y="143573"/>
                  </a:lnTo>
                  <a:lnTo>
                    <a:pt x="73672" y="151968"/>
                  </a:lnTo>
                  <a:lnTo>
                    <a:pt x="75336" y="151968"/>
                  </a:lnTo>
                  <a:lnTo>
                    <a:pt x="75336" y="141909"/>
                  </a:lnTo>
                  <a:close/>
                </a:path>
                <a:path w="153670" h="156844">
                  <a:moveTo>
                    <a:pt x="75349" y="121767"/>
                  </a:moveTo>
                  <a:lnTo>
                    <a:pt x="65303" y="121767"/>
                  </a:lnTo>
                  <a:lnTo>
                    <a:pt x="65303" y="131826"/>
                  </a:lnTo>
                  <a:lnTo>
                    <a:pt x="75349" y="131826"/>
                  </a:lnTo>
                  <a:lnTo>
                    <a:pt x="75349" y="121767"/>
                  </a:lnTo>
                  <a:close/>
                </a:path>
                <a:path w="153670" h="156844">
                  <a:moveTo>
                    <a:pt x="79311" y="990"/>
                  </a:moveTo>
                  <a:lnTo>
                    <a:pt x="78308" y="0"/>
                  </a:lnTo>
                  <a:lnTo>
                    <a:pt x="77317" y="990"/>
                  </a:lnTo>
                  <a:lnTo>
                    <a:pt x="79311" y="990"/>
                  </a:lnTo>
                  <a:close/>
                </a:path>
                <a:path w="153670" h="156844">
                  <a:moveTo>
                    <a:pt x="82943" y="151968"/>
                  </a:moveTo>
                  <a:lnTo>
                    <a:pt x="75336" y="151968"/>
                  </a:lnTo>
                  <a:lnTo>
                    <a:pt x="75336" y="153631"/>
                  </a:lnTo>
                  <a:lnTo>
                    <a:pt x="78308" y="156616"/>
                  </a:lnTo>
                  <a:lnTo>
                    <a:pt x="82943" y="151968"/>
                  </a:lnTo>
                  <a:close/>
                </a:path>
                <a:path w="153670" h="156844">
                  <a:moveTo>
                    <a:pt x="85344" y="91541"/>
                  </a:moveTo>
                  <a:lnTo>
                    <a:pt x="75311" y="91541"/>
                  </a:lnTo>
                  <a:lnTo>
                    <a:pt x="75311" y="81495"/>
                  </a:lnTo>
                  <a:lnTo>
                    <a:pt x="65252" y="81495"/>
                  </a:lnTo>
                  <a:lnTo>
                    <a:pt x="65252" y="91554"/>
                  </a:lnTo>
                  <a:lnTo>
                    <a:pt x="75298" y="91554"/>
                  </a:lnTo>
                  <a:lnTo>
                    <a:pt x="75298" y="101600"/>
                  </a:lnTo>
                  <a:lnTo>
                    <a:pt x="65252" y="101600"/>
                  </a:lnTo>
                  <a:lnTo>
                    <a:pt x="65252" y="111658"/>
                  </a:lnTo>
                  <a:lnTo>
                    <a:pt x="75311" y="111658"/>
                  </a:lnTo>
                  <a:lnTo>
                    <a:pt x="75311" y="101600"/>
                  </a:lnTo>
                  <a:lnTo>
                    <a:pt x="85344" y="101600"/>
                  </a:lnTo>
                  <a:lnTo>
                    <a:pt x="85344" y="91541"/>
                  </a:lnTo>
                  <a:close/>
                </a:path>
                <a:path w="153670" h="156844">
                  <a:moveTo>
                    <a:pt x="85356" y="71424"/>
                  </a:moveTo>
                  <a:lnTo>
                    <a:pt x="75311" y="71424"/>
                  </a:lnTo>
                  <a:lnTo>
                    <a:pt x="75311" y="81483"/>
                  </a:lnTo>
                  <a:lnTo>
                    <a:pt x="85356" y="81483"/>
                  </a:lnTo>
                  <a:lnTo>
                    <a:pt x="85356" y="71424"/>
                  </a:lnTo>
                  <a:close/>
                </a:path>
                <a:path w="153670" h="156844">
                  <a:moveTo>
                    <a:pt x="85382" y="51295"/>
                  </a:moveTo>
                  <a:lnTo>
                    <a:pt x="75323" y="51295"/>
                  </a:lnTo>
                  <a:lnTo>
                    <a:pt x="75323" y="61341"/>
                  </a:lnTo>
                  <a:lnTo>
                    <a:pt x="85382" y="61341"/>
                  </a:lnTo>
                  <a:lnTo>
                    <a:pt x="85382" y="51295"/>
                  </a:lnTo>
                  <a:close/>
                </a:path>
                <a:path w="153670" h="156844">
                  <a:moveTo>
                    <a:pt x="85382" y="31165"/>
                  </a:moveTo>
                  <a:lnTo>
                    <a:pt x="75336" y="31165"/>
                  </a:lnTo>
                  <a:lnTo>
                    <a:pt x="75336" y="41224"/>
                  </a:lnTo>
                  <a:lnTo>
                    <a:pt x="85382" y="41224"/>
                  </a:lnTo>
                  <a:lnTo>
                    <a:pt x="85382" y="31165"/>
                  </a:lnTo>
                  <a:close/>
                </a:path>
                <a:path w="153670" h="156844">
                  <a:moveTo>
                    <a:pt x="85382" y="11074"/>
                  </a:moveTo>
                  <a:lnTo>
                    <a:pt x="75349" y="11074"/>
                  </a:lnTo>
                  <a:lnTo>
                    <a:pt x="75349" y="2959"/>
                  </a:lnTo>
                  <a:lnTo>
                    <a:pt x="67233" y="11074"/>
                  </a:lnTo>
                  <a:lnTo>
                    <a:pt x="75336" y="11074"/>
                  </a:lnTo>
                  <a:lnTo>
                    <a:pt x="75336" y="21120"/>
                  </a:lnTo>
                  <a:lnTo>
                    <a:pt x="85382" y="21120"/>
                  </a:lnTo>
                  <a:lnTo>
                    <a:pt x="85382" y="11074"/>
                  </a:lnTo>
                  <a:close/>
                </a:path>
                <a:path w="153670" h="156844">
                  <a:moveTo>
                    <a:pt x="85407" y="131838"/>
                  </a:moveTo>
                  <a:lnTo>
                    <a:pt x="75361" y="131838"/>
                  </a:lnTo>
                  <a:lnTo>
                    <a:pt x="75361" y="141884"/>
                  </a:lnTo>
                  <a:lnTo>
                    <a:pt x="85407" y="141884"/>
                  </a:lnTo>
                  <a:lnTo>
                    <a:pt x="85407" y="131838"/>
                  </a:lnTo>
                  <a:close/>
                </a:path>
                <a:path w="153670" h="156844">
                  <a:moveTo>
                    <a:pt x="93027" y="141897"/>
                  </a:moveTo>
                  <a:lnTo>
                    <a:pt x="85420" y="141897"/>
                  </a:lnTo>
                  <a:lnTo>
                    <a:pt x="85420" y="149504"/>
                  </a:lnTo>
                  <a:lnTo>
                    <a:pt x="93027" y="141897"/>
                  </a:lnTo>
                  <a:close/>
                </a:path>
                <a:path w="153670" h="156844">
                  <a:moveTo>
                    <a:pt x="95440" y="61353"/>
                  </a:moveTo>
                  <a:lnTo>
                    <a:pt x="85382" y="61353"/>
                  </a:lnTo>
                  <a:lnTo>
                    <a:pt x="85382" y="71399"/>
                  </a:lnTo>
                  <a:lnTo>
                    <a:pt x="95440" y="71399"/>
                  </a:lnTo>
                  <a:lnTo>
                    <a:pt x="95440" y="61353"/>
                  </a:lnTo>
                  <a:close/>
                </a:path>
                <a:path w="153670" h="156844">
                  <a:moveTo>
                    <a:pt x="99415" y="21107"/>
                  </a:moveTo>
                  <a:lnTo>
                    <a:pt x="95453" y="17132"/>
                  </a:lnTo>
                  <a:lnTo>
                    <a:pt x="95453" y="21107"/>
                  </a:lnTo>
                  <a:lnTo>
                    <a:pt x="99415" y="21107"/>
                  </a:lnTo>
                  <a:close/>
                </a:path>
                <a:path w="153670" h="156844">
                  <a:moveTo>
                    <a:pt x="103085" y="131838"/>
                  </a:moveTo>
                  <a:lnTo>
                    <a:pt x="95491" y="131838"/>
                  </a:lnTo>
                  <a:lnTo>
                    <a:pt x="95491" y="139433"/>
                  </a:lnTo>
                  <a:lnTo>
                    <a:pt x="103085" y="131838"/>
                  </a:lnTo>
                  <a:close/>
                </a:path>
                <a:path w="153670" h="156844">
                  <a:moveTo>
                    <a:pt x="105473" y="31153"/>
                  </a:moveTo>
                  <a:lnTo>
                    <a:pt x="95440" y="31153"/>
                  </a:lnTo>
                  <a:lnTo>
                    <a:pt x="95440" y="21120"/>
                  </a:lnTo>
                  <a:lnTo>
                    <a:pt x="85382" y="21120"/>
                  </a:lnTo>
                  <a:lnTo>
                    <a:pt x="85382" y="31165"/>
                  </a:lnTo>
                  <a:lnTo>
                    <a:pt x="95427" y="31165"/>
                  </a:lnTo>
                  <a:lnTo>
                    <a:pt x="95427" y="41211"/>
                  </a:lnTo>
                  <a:lnTo>
                    <a:pt x="105473" y="41211"/>
                  </a:lnTo>
                  <a:lnTo>
                    <a:pt x="105473" y="31153"/>
                  </a:lnTo>
                  <a:close/>
                </a:path>
                <a:path w="153670" h="156844">
                  <a:moveTo>
                    <a:pt x="105498" y="71412"/>
                  </a:moveTo>
                  <a:lnTo>
                    <a:pt x="95440" y="71412"/>
                  </a:lnTo>
                  <a:lnTo>
                    <a:pt x="95440" y="81457"/>
                  </a:lnTo>
                  <a:lnTo>
                    <a:pt x="105498" y="81457"/>
                  </a:lnTo>
                  <a:lnTo>
                    <a:pt x="105498" y="71412"/>
                  </a:lnTo>
                  <a:close/>
                </a:path>
                <a:path w="153670" h="156844">
                  <a:moveTo>
                    <a:pt x="105498" y="51282"/>
                  </a:moveTo>
                  <a:lnTo>
                    <a:pt x="95453" y="51282"/>
                  </a:lnTo>
                  <a:lnTo>
                    <a:pt x="95453" y="61341"/>
                  </a:lnTo>
                  <a:lnTo>
                    <a:pt x="105498" y="61341"/>
                  </a:lnTo>
                  <a:lnTo>
                    <a:pt x="105498" y="51282"/>
                  </a:lnTo>
                  <a:close/>
                </a:path>
                <a:path w="153670" h="156844">
                  <a:moveTo>
                    <a:pt x="105511" y="111709"/>
                  </a:moveTo>
                  <a:lnTo>
                    <a:pt x="95478" y="111709"/>
                  </a:lnTo>
                  <a:lnTo>
                    <a:pt x="95478" y="101663"/>
                  </a:lnTo>
                  <a:lnTo>
                    <a:pt x="85420" y="101663"/>
                  </a:lnTo>
                  <a:lnTo>
                    <a:pt x="85420" y="111709"/>
                  </a:lnTo>
                  <a:lnTo>
                    <a:pt x="75361" y="111709"/>
                  </a:lnTo>
                  <a:lnTo>
                    <a:pt x="75361" y="121767"/>
                  </a:lnTo>
                  <a:lnTo>
                    <a:pt x="85420" y="121767"/>
                  </a:lnTo>
                  <a:lnTo>
                    <a:pt x="85420" y="111721"/>
                  </a:lnTo>
                  <a:lnTo>
                    <a:pt x="95465" y="111721"/>
                  </a:lnTo>
                  <a:lnTo>
                    <a:pt x="95465" y="121767"/>
                  </a:lnTo>
                  <a:lnTo>
                    <a:pt x="85420" y="121767"/>
                  </a:lnTo>
                  <a:lnTo>
                    <a:pt x="85420" y="131826"/>
                  </a:lnTo>
                  <a:lnTo>
                    <a:pt x="95478" y="131826"/>
                  </a:lnTo>
                  <a:lnTo>
                    <a:pt x="95478" y="121767"/>
                  </a:lnTo>
                  <a:lnTo>
                    <a:pt x="105511" y="121767"/>
                  </a:lnTo>
                  <a:lnTo>
                    <a:pt x="105511" y="111709"/>
                  </a:lnTo>
                  <a:close/>
                </a:path>
                <a:path w="153670" h="156844">
                  <a:moveTo>
                    <a:pt x="105524" y="91592"/>
                  </a:moveTo>
                  <a:lnTo>
                    <a:pt x="95478" y="91592"/>
                  </a:lnTo>
                  <a:lnTo>
                    <a:pt x="95478" y="101650"/>
                  </a:lnTo>
                  <a:lnTo>
                    <a:pt x="105524" y="101650"/>
                  </a:lnTo>
                  <a:lnTo>
                    <a:pt x="105524" y="91592"/>
                  </a:lnTo>
                  <a:close/>
                </a:path>
                <a:path w="153670" h="156844">
                  <a:moveTo>
                    <a:pt x="113131" y="121793"/>
                  </a:moveTo>
                  <a:lnTo>
                    <a:pt x="105549" y="121793"/>
                  </a:lnTo>
                  <a:lnTo>
                    <a:pt x="105549" y="129374"/>
                  </a:lnTo>
                  <a:lnTo>
                    <a:pt x="113131" y="121793"/>
                  </a:lnTo>
                  <a:close/>
                </a:path>
                <a:path w="153670" h="156844">
                  <a:moveTo>
                    <a:pt x="115595" y="101663"/>
                  </a:moveTo>
                  <a:lnTo>
                    <a:pt x="105537" y="101663"/>
                  </a:lnTo>
                  <a:lnTo>
                    <a:pt x="105537" y="111709"/>
                  </a:lnTo>
                  <a:lnTo>
                    <a:pt x="115595" y="111709"/>
                  </a:lnTo>
                  <a:lnTo>
                    <a:pt x="115595" y="101663"/>
                  </a:lnTo>
                  <a:close/>
                </a:path>
                <a:path w="153670" h="156844">
                  <a:moveTo>
                    <a:pt x="115608" y="81521"/>
                  </a:moveTo>
                  <a:lnTo>
                    <a:pt x="105562" y="81521"/>
                  </a:lnTo>
                  <a:lnTo>
                    <a:pt x="105562" y="91579"/>
                  </a:lnTo>
                  <a:lnTo>
                    <a:pt x="115608" y="91579"/>
                  </a:lnTo>
                  <a:lnTo>
                    <a:pt x="115608" y="81521"/>
                  </a:lnTo>
                  <a:close/>
                </a:path>
                <a:path w="153670" h="156844">
                  <a:moveTo>
                    <a:pt x="119532" y="41224"/>
                  </a:moveTo>
                  <a:lnTo>
                    <a:pt x="115570" y="37249"/>
                  </a:lnTo>
                  <a:lnTo>
                    <a:pt x="115570" y="41224"/>
                  </a:lnTo>
                  <a:lnTo>
                    <a:pt x="119532" y="41224"/>
                  </a:lnTo>
                  <a:close/>
                </a:path>
                <a:path w="153670" h="156844">
                  <a:moveTo>
                    <a:pt x="123215" y="111721"/>
                  </a:moveTo>
                  <a:lnTo>
                    <a:pt x="115595" y="111721"/>
                  </a:lnTo>
                  <a:lnTo>
                    <a:pt x="115595" y="119329"/>
                  </a:lnTo>
                  <a:lnTo>
                    <a:pt x="123215" y="111721"/>
                  </a:lnTo>
                  <a:close/>
                </a:path>
                <a:path w="153670" h="156844">
                  <a:moveTo>
                    <a:pt x="125603" y="51282"/>
                  </a:moveTo>
                  <a:lnTo>
                    <a:pt x="115570" y="51282"/>
                  </a:lnTo>
                  <a:lnTo>
                    <a:pt x="115570" y="41249"/>
                  </a:lnTo>
                  <a:lnTo>
                    <a:pt x="105511" y="41249"/>
                  </a:lnTo>
                  <a:lnTo>
                    <a:pt x="105511" y="51295"/>
                  </a:lnTo>
                  <a:lnTo>
                    <a:pt x="115557" y="51295"/>
                  </a:lnTo>
                  <a:lnTo>
                    <a:pt x="115557" y="61341"/>
                  </a:lnTo>
                  <a:lnTo>
                    <a:pt x="125603" y="61341"/>
                  </a:lnTo>
                  <a:lnTo>
                    <a:pt x="125603" y="51282"/>
                  </a:lnTo>
                  <a:close/>
                </a:path>
                <a:path w="153670" h="156844">
                  <a:moveTo>
                    <a:pt x="125666" y="91579"/>
                  </a:moveTo>
                  <a:lnTo>
                    <a:pt x="115620" y="91579"/>
                  </a:lnTo>
                  <a:lnTo>
                    <a:pt x="115620" y="101625"/>
                  </a:lnTo>
                  <a:lnTo>
                    <a:pt x="125666" y="101625"/>
                  </a:lnTo>
                  <a:lnTo>
                    <a:pt x="125666" y="91579"/>
                  </a:lnTo>
                  <a:close/>
                </a:path>
                <a:path w="153670" h="156844">
                  <a:moveTo>
                    <a:pt x="125666" y="71450"/>
                  </a:moveTo>
                  <a:lnTo>
                    <a:pt x="115620" y="71450"/>
                  </a:lnTo>
                  <a:lnTo>
                    <a:pt x="115620" y="81508"/>
                  </a:lnTo>
                  <a:lnTo>
                    <a:pt x="125666" y="81508"/>
                  </a:lnTo>
                  <a:lnTo>
                    <a:pt x="125666" y="71450"/>
                  </a:lnTo>
                  <a:close/>
                </a:path>
                <a:path w="153670" h="156844">
                  <a:moveTo>
                    <a:pt x="133286" y="101638"/>
                  </a:moveTo>
                  <a:lnTo>
                    <a:pt x="125679" y="101638"/>
                  </a:lnTo>
                  <a:lnTo>
                    <a:pt x="125679" y="109258"/>
                  </a:lnTo>
                  <a:lnTo>
                    <a:pt x="133286" y="101638"/>
                  </a:lnTo>
                  <a:close/>
                </a:path>
                <a:path w="153670" h="156844">
                  <a:moveTo>
                    <a:pt x="135724" y="81508"/>
                  </a:moveTo>
                  <a:lnTo>
                    <a:pt x="125679" y="81508"/>
                  </a:lnTo>
                  <a:lnTo>
                    <a:pt x="125679" y="91567"/>
                  </a:lnTo>
                  <a:lnTo>
                    <a:pt x="135724" y="91567"/>
                  </a:lnTo>
                  <a:lnTo>
                    <a:pt x="135724" y="81508"/>
                  </a:lnTo>
                  <a:close/>
                </a:path>
                <a:path w="153670" h="156844">
                  <a:moveTo>
                    <a:pt x="139700" y="61391"/>
                  </a:moveTo>
                  <a:lnTo>
                    <a:pt x="135737" y="57416"/>
                  </a:lnTo>
                  <a:lnTo>
                    <a:pt x="135737" y="61391"/>
                  </a:lnTo>
                  <a:lnTo>
                    <a:pt x="139700" y="61391"/>
                  </a:lnTo>
                  <a:close/>
                </a:path>
                <a:path w="153670" h="156844">
                  <a:moveTo>
                    <a:pt x="143357" y="91579"/>
                  </a:moveTo>
                  <a:lnTo>
                    <a:pt x="135737" y="91579"/>
                  </a:lnTo>
                  <a:lnTo>
                    <a:pt x="135737" y="99187"/>
                  </a:lnTo>
                  <a:lnTo>
                    <a:pt x="143357" y="91579"/>
                  </a:lnTo>
                  <a:close/>
                </a:path>
                <a:path w="153670" h="156844">
                  <a:moveTo>
                    <a:pt x="145770" y="71450"/>
                  </a:moveTo>
                  <a:lnTo>
                    <a:pt x="135737" y="71450"/>
                  </a:lnTo>
                  <a:lnTo>
                    <a:pt x="135737" y="61417"/>
                  </a:lnTo>
                  <a:lnTo>
                    <a:pt x="125679" y="61417"/>
                  </a:lnTo>
                  <a:lnTo>
                    <a:pt x="125679" y="71462"/>
                  </a:lnTo>
                  <a:lnTo>
                    <a:pt x="135724" y="71462"/>
                  </a:lnTo>
                  <a:lnTo>
                    <a:pt x="135724" y="81508"/>
                  </a:lnTo>
                  <a:lnTo>
                    <a:pt x="145770" y="81508"/>
                  </a:lnTo>
                  <a:lnTo>
                    <a:pt x="145770" y="71450"/>
                  </a:lnTo>
                  <a:close/>
                </a:path>
                <a:path w="153670" h="156844">
                  <a:moveTo>
                    <a:pt x="149771" y="71450"/>
                  </a:moveTo>
                  <a:lnTo>
                    <a:pt x="145796" y="67475"/>
                  </a:lnTo>
                  <a:lnTo>
                    <a:pt x="145796" y="71450"/>
                  </a:lnTo>
                  <a:lnTo>
                    <a:pt x="149771" y="71450"/>
                  </a:lnTo>
                  <a:close/>
                </a:path>
                <a:path w="153670" h="156844">
                  <a:moveTo>
                    <a:pt x="153390" y="81546"/>
                  </a:moveTo>
                  <a:lnTo>
                    <a:pt x="145808" y="81546"/>
                  </a:lnTo>
                  <a:lnTo>
                    <a:pt x="145808" y="89128"/>
                  </a:lnTo>
                  <a:lnTo>
                    <a:pt x="153390" y="81546"/>
                  </a:lnTo>
                  <a:close/>
                </a:path>
              </a:pathLst>
            </a:custGeom>
            <a:solidFill>
              <a:srgbClr val="000000"/>
            </a:solidFill>
          </p:spPr>
          <p:txBody>
            <a:bodyPr wrap="square" lIns="0" tIns="0" rIns="0" bIns="0" rtlCol="0"/>
            <a:lstStyle/>
            <a:p>
              <a:endParaRPr/>
            </a:p>
          </p:txBody>
        </p:sp>
        <p:sp>
          <p:nvSpPr>
            <p:cNvPr id="31" name="object 116">
              <a:extLst>
                <a:ext uri="{FF2B5EF4-FFF2-40B4-BE49-F238E27FC236}">
                  <a16:creationId xmlns:a16="http://schemas.microsoft.com/office/drawing/2014/main" id="{E6DFF718-B521-97F7-D182-9F0A4F4BAEEF}"/>
                </a:ext>
              </a:extLst>
            </p:cNvPr>
            <p:cNvSpPr/>
            <p:nvPr/>
          </p:nvSpPr>
          <p:spPr>
            <a:xfrm>
              <a:off x="3143631" y="2144172"/>
              <a:ext cx="85090" cy="84455"/>
            </a:xfrm>
            <a:custGeom>
              <a:avLst/>
              <a:gdLst/>
              <a:ahLst/>
              <a:cxnLst/>
              <a:rect l="l" t="t" r="r" b="b"/>
              <a:pathLst>
                <a:path w="85089" h="84455">
                  <a:moveTo>
                    <a:pt x="10058" y="34175"/>
                  </a:moveTo>
                  <a:lnTo>
                    <a:pt x="0" y="34175"/>
                  </a:lnTo>
                  <a:lnTo>
                    <a:pt x="0" y="44221"/>
                  </a:lnTo>
                  <a:lnTo>
                    <a:pt x="10058" y="44221"/>
                  </a:lnTo>
                  <a:lnTo>
                    <a:pt x="10058" y="34175"/>
                  </a:lnTo>
                  <a:close/>
                </a:path>
                <a:path w="85089" h="84455">
                  <a:moveTo>
                    <a:pt x="30162" y="54279"/>
                  </a:moveTo>
                  <a:lnTo>
                    <a:pt x="20116" y="54279"/>
                  </a:lnTo>
                  <a:lnTo>
                    <a:pt x="20116" y="64338"/>
                  </a:lnTo>
                  <a:lnTo>
                    <a:pt x="30162" y="64338"/>
                  </a:lnTo>
                  <a:lnTo>
                    <a:pt x="30162" y="54279"/>
                  </a:lnTo>
                  <a:close/>
                </a:path>
                <a:path w="85089" h="84455">
                  <a:moveTo>
                    <a:pt x="30200" y="14033"/>
                  </a:moveTo>
                  <a:lnTo>
                    <a:pt x="20154" y="14033"/>
                  </a:lnTo>
                  <a:lnTo>
                    <a:pt x="20154" y="24079"/>
                  </a:lnTo>
                  <a:lnTo>
                    <a:pt x="30200" y="24079"/>
                  </a:lnTo>
                  <a:lnTo>
                    <a:pt x="30200" y="14033"/>
                  </a:lnTo>
                  <a:close/>
                </a:path>
                <a:path w="85089" h="84455">
                  <a:moveTo>
                    <a:pt x="40246" y="24079"/>
                  </a:moveTo>
                  <a:lnTo>
                    <a:pt x="30200" y="24079"/>
                  </a:lnTo>
                  <a:lnTo>
                    <a:pt x="30200" y="34137"/>
                  </a:lnTo>
                  <a:lnTo>
                    <a:pt x="40246" y="34137"/>
                  </a:lnTo>
                  <a:lnTo>
                    <a:pt x="40246" y="24079"/>
                  </a:lnTo>
                  <a:close/>
                </a:path>
                <a:path w="85089" h="84455">
                  <a:moveTo>
                    <a:pt x="44234" y="3975"/>
                  </a:moveTo>
                  <a:lnTo>
                    <a:pt x="40259" y="0"/>
                  </a:lnTo>
                  <a:lnTo>
                    <a:pt x="40259" y="3975"/>
                  </a:lnTo>
                  <a:lnTo>
                    <a:pt x="44234" y="3975"/>
                  </a:lnTo>
                  <a:close/>
                </a:path>
                <a:path w="85089" h="84455">
                  <a:moveTo>
                    <a:pt x="50292" y="74409"/>
                  </a:moveTo>
                  <a:lnTo>
                    <a:pt x="40233" y="74409"/>
                  </a:lnTo>
                  <a:lnTo>
                    <a:pt x="40233" y="84455"/>
                  </a:lnTo>
                  <a:lnTo>
                    <a:pt x="50292" y="84455"/>
                  </a:lnTo>
                  <a:lnTo>
                    <a:pt x="50292" y="74409"/>
                  </a:lnTo>
                  <a:close/>
                </a:path>
                <a:path w="85089" h="84455">
                  <a:moveTo>
                    <a:pt x="50304" y="34137"/>
                  </a:moveTo>
                  <a:lnTo>
                    <a:pt x="40259" y="34137"/>
                  </a:lnTo>
                  <a:lnTo>
                    <a:pt x="40259" y="44196"/>
                  </a:lnTo>
                  <a:lnTo>
                    <a:pt x="50304" y="44196"/>
                  </a:lnTo>
                  <a:lnTo>
                    <a:pt x="50304" y="34137"/>
                  </a:lnTo>
                  <a:close/>
                </a:path>
                <a:path w="85089" h="84455">
                  <a:moveTo>
                    <a:pt x="64338" y="24079"/>
                  </a:moveTo>
                  <a:lnTo>
                    <a:pt x="60375" y="20104"/>
                  </a:lnTo>
                  <a:lnTo>
                    <a:pt x="60375" y="24079"/>
                  </a:lnTo>
                  <a:lnTo>
                    <a:pt x="64338" y="24079"/>
                  </a:lnTo>
                  <a:close/>
                </a:path>
                <a:path w="85089" h="84455">
                  <a:moveTo>
                    <a:pt x="70421" y="54254"/>
                  </a:moveTo>
                  <a:lnTo>
                    <a:pt x="60375" y="54254"/>
                  </a:lnTo>
                  <a:lnTo>
                    <a:pt x="60375" y="64312"/>
                  </a:lnTo>
                  <a:lnTo>
                    <a:pt x="70421" y="64312"/>
                  </a:lnTo>
                  <a:lnTo>
                    <a:pt x="70421" y="54254"/>
                  </a:lnTo>
                  <a:close/>
                </a:path>
                <a:path w="85089" h="84455">
                  <a:moveTo>
                    <a:pt x="84467" y="44196"/>
                  </a:moveTo>
                  <a:lnTo>
                    <a:pt x="80492" y="40220"/>
                  </a:lnTo>
                  <a:lnTo>
                    <a:pt x="80492" y="44196"/>
                  </a:lnTo>
                  <a:lnTo>
                    <a:pt x="84467" y="44196"/>
                  </a:lnTo>
                  <a:close/>
                </a:path>
              </a:pathLst>
            </a:custGeom>
            <a:solidFill>
              <a:srgbClr val="000000"/>
            </a:solidFill>
          </p:spPr>
          <p:txBody>
            <a:bodyPr wrap="square" lIns="0" tIns="0" rIns="0" bIns="0" rtlCol="0"/>
            <a:lstStyle/>
            <a:p>
              <a:endParaRPr/>
            </a:p>
          </p:txBody>
        </p:sp>
        <p:sp>
          <p:nvSpPr>
            <p:cNvPr id="32" name="object 117">
              <a:extLst>
                <a:ext uri="{FF2B5EF4-FFF2-40B4-BE49-F238E27FC236}">
                  <a16:creationId xmlns:a16="http://schemas.microsoft.com/office/drawing/2014/main" id="{4F6C01E5-80CB-4697-5E57-523BB442C475}"/>
                </a:ext>
              </a:extLst>
            </p:cNvPr>
            <p:cNvSpPr/>
            <p:nvPr/>
          </p:nvSpPr>
          <p:spPr>
            <a:xfrm>
              <a:off x="2628671" y="1745544"/>
              <a:ext cx="1202055" cy="1018540"/>
            </a:xfrm>
            <a:custGeom>
              <a:avLst/>
              <a:gdLst/>
              <a:ahLst/>
              <a:cxnLst/>
              <a:rect l="l" t="t" r="r" b="b"/>
              <a:pathLst>
                <a:path w="1202054" h="1018539">
                  <a:moveTo>
                    <a:pt x="156603" y="939673"/>
                  </a:moveTo>
                  <a:lnTo>
                    <a:pt x="78295" y="861377"/>
                  </a:lnTo>
                  <a:lnTo>
                    <a:pt x="0" y="939673"/>
                  </a:lnTo>
                  <a:lnTo>
                    <a:pt x="78295" y="1017981"/>
                  </a:lnTo>
                  <a:lnTo>
                    <a:pt x="156603" y="939673"/>
                  </a:lnTo>
                  <a:close/>
                </a:path>
                <a:path w="1202054" h="1018539">
                  <a:moveTo>
                    <a:pt x="391528" y="704761"/>
                  </a:moveTo>
                  <a:lnTo>
                    <a:pt x="313207" y="626452"/>
                  </a:lnTo>
                  <a:lnTo>
                    <a:pt x="234911" y="704761"/>
                  </a:lnTo>
                  <a:lnTo>
                    <a:pt x="313207" y="783056"/>
                  </a:lnTo>
                  <a:lnTo>
                    <a:pt x="391528" y="704761"/>
                  </a:lnTo>
                  <a:close/>
                </a:path>
                <a:path w="1202054" h="1018539">
                  <a:moveTo>
                    <a:pt x="548132" y="548144"/>
                  </a:moveTo>
                  <a:lnTo>
                    <a:pt x="469823" y="469836"/>
                  </a:lnTo>
                  <a:lnTo>
                    <a:pt x="391528" y="548144"/>
                  </a:lnTo>
                  <a:lnTo>
                    <a:pt x="469823" y="626452"/>
                  </a:lnTo>
                  <a:lnTo>
                    <a:pt x="548132" y="548144"/>
                  </a:lnTo>
                  <a:close/>
                </a:path>
                <a:path w="1202054" h="1018539">
                  <a:moveTo>
                    <a:pt x="810475" y="78320"/>
                  </a:moveTo>
                  <a:lnTo>
                    <a:pt x="732167" y="0"/>
                  </a:lnTo>
                  <a:lnTo>
                    <a:pt x="653872" y="78320"/>
                  </a:lnTo>
                  <a:lnTo>
                    <a:pt x="732167" y="156616"/>
                  </a:lnTo>
                  <a:lnTo>
                    <a:pt x="810475" y="78320"/>
                  </a:lnTo>
                  <a:close/>
                </a:path>
                <a:path w="1202054" h="1018539">
                  <a:moveTo>
                    <a:pt x="888784" y="783056"/>
                  </a:moveTo>
                  <a:lnTo>
                    <a:pt x="810475" y="704761"/>
                  </a:lnTo>
                  <a:lnTo>
                    <a:pt x="732167" y="783056"/>
                  </a:lnTo>
                  <a:lnTo>
                    <a:pt x="653859" y="861364"/>
                  </a:lnTo>
                  <a:lnTo>
                    <a:pt x="732167" y="939673"/>
                  </a:lnTo>
                  <a:lnTo>
                    <a:pt x="810463" y="861377"/>
                  </a:lnTo>
                  <a:lnTo>
                    <a:pt x="888784" y="783056"/>
                  </a:lnTo>
                  <a:close/>
                </a:path>
                <a:path w="1202054" h="1018539">
                  <a:moveTo>
                    <a:pt x="1123696" y="391528"/>
                  </a:moveTo>
                  <a:lnTo>
                    <a:pt x="1045400" y="313232"/>
                  </a:lnTo>
                  <a:lnTo>
                    <a:pt x="993190" y="365442"/>
                  </a:lnTo>
                  <a:lnTo>
                    <a:pt x="1045387" y="313220"/>
                  </a:lnTo>
                  <a:lnTo>
                    <a:pt x="967092" y="234924"/>
                  </a:lnTo>
                  <a:lnTo>
                    <a:pt x="888784" y="313220"/>
                  </a:lnTo>
                  <a:lnTo>
                    <a:pt x="967092" y="391541"/>
                  </a:lnTo>
                  <a:lnTo>
                    <a:pt x="1045400" y="469836"/>
                  </a:lnTo>
                  <a:lnTo>
                    <a:pt x="1123696" y="391528"/>
                  </a:lnTo>
                  <a:close/>
                </a:path>
                <a:path w="1202054" h="1018539">
                  <a:moveTo>
                    <a:pt x="1202004" y="469836"/>
                  </a:moveTo>
                  <a:lnTo>
                    <a:pt x="1123696" y="391541"/>
                  </a:lnTo>
                  <a:lnTo>
                    <a:pt x="1045400" y="469836"/>
                  </a:lnTo>
                  <a:lnTo>
                    <a:pt x="1123696" y="548144"/>
                  </a:lnTo>
                  <a:lnTo>
                    <a:pt x="1202004" y="469836"/>
                  </a:lnTo>
                  <a:close/>
                </a:path>
              </a:pathLst>
            </a:custGeom>
            <a:solidFill>
              <a:srgbClr val="1FD6F9"/>
            </a:solidFill>
          </p:spPr>
          <p:txBody>
            <a:bodyPr wrap="square" lIns="0" tIns="0" rIns="0" bIns="0" rtlCol="0"/>
            <a:lstStyle/>
            <a:p>
              <a:endParaRPr/>
            </a:p>
          </p:txBody>
        </p:sp>
        <p:sp>
          <p:nvSpPr>
            <p:cNvPr id="33" name="object 118">
              <a:extLst>
                <a:ext uri="{FF2B5EF4-FFF2-40B4-BE49-F238E27FC236}">
                  <a16:creationId xmlns:a16="http://schemas.microsoft.com/office/drawing/2014/main" id="{A8B8F82B-A704-95B0-4654-8E65BD9109BE}"/>
                </a:ext>
              </a:extLst>
            </p:cNvPr>
            <p:cNvSpPr/>
            <p:nvPr/>
          </p:nvSpPr>
          <p:spPr>
            <a:xfrm>
              <a:off x="3282530" y="2539535"/>
              <a:ext cx="149860" cy="135255"/>
            </a:xfrm>
            <a:custGeom>
              <a:avLst/>
              <a:gdLst/>
              <a:ahLst/>
              <a:cxnLst/>
              <a:rect l="l" t="t" r="r" b="b"/>
              <a:pathLst>
                <a:path w="149860" h="135255">
                  <a:moveTo>
                    <a:pt x="1905" y="69278"/>
                  </a:moveTo>
                  <a:lnTo>
                    <a:pt x="1854" y="66357"/>
                  </a:lnTo>
                  <a:lnTo>
                    <a:pt x="1866" y="65506"/>
                  </a:lnTo>
                  <a:lnTo>
                    <a:pt x="0" y="67373"/>
                  </a:lnTo>
                  <a:lnTo>
                    <a:pt x="1816" y="69189"/>
                  </a:lnTo>
                  <a:close/>
                </a:path>
                <a:path w="149860" h="135255">
                  <a:moveTo>
                    <a:pt x="18326" y="52857"/>
                  </a:moveTo>
                  <a:lnTo>
                    <a:pt x="18237" y="49149"/>
                  </a:lnTo>
                  <a:lnTo>
                    <a:pt x="14630" y="52743"/>
                  </a:lnTo>
                  <a:lnTo>
                    <a:pt x="18326" y="52857"/>
                  </a:lnTo>
                  <a:close/>
                </a:path>
                <a:path w="149860" h="135255">
                  <a:moveTo>
                    <a:pt x="18351" y="81902"/>
                  </a:moveTo>
                  <a:lnTo>
                    <a:pt x="14592" y="81965"/>
                  </a:lnTo>
                  <a:lnTo>
                    <a:pt x="18199" y="85572"/>
                  </a:lnTo>
                  <a:lnTo>
                    <a:pt x="18351" y="81902"/>
                  </a:lnTo>
                  <a:close/>
                </a:path>
                <a:path w="149860" h="135255">
                  <a:moveTo>
                    <a:pt x="18351" y="65519"/>
                  </a:moveTo>
                  <a:lnTo>
                    <a:pt x="14744" y="65519"/>
                  </a:lnTo>
                  <a:lnTo>
                    <a:pt x="14655" y="69126"/>
                  </a:lnTo>
                  <a:lnTo>
                    <a:pt x="18338" y="69240"/>
                  </a:lnTo>
                  <a:lnTo>
                    <a:pt x="18351" y="65633"/>
                  </a:lnTo>
                  <a:close/>
                </a:path>
                <a:path w="149860" h="135255">
                  <a:moveTo>
                    <a:pt x="34734" y="98285"/>
                  </a:moveTo>
                  <a:lnTo>
                    <a:pt x="31026" y="98399"/>
                  </a:lnTo>
                  <a:lnTo>
                    <a:pt x="34620" y="101993"/>
                  </a:lnTo>
                  <a:lnTo>
                    <a:pt x="34734" y="98285"/>
                  </a:lnTo>
                  <a:close/>
                </a:path>
                <a:path w="149860" h="135255">
                  <a:moveTo>
                    <a:pt x="34734" y="81902"/>
                  </a:moveTo>
                  <a:lnTo>
                    <a:pt x="31127" y="81902"/>
                  </a:lnTo>
                  <a:lnTo>
                    <a:pt x="31127" y="85496"/>
                  </a:lnTo>
                  <a:lnTo>
                    <a:pt x="34734" y="85496"/>
                  </a:lnTo>
                  <a:lnTo>
                    <a:pt x="34734" y="81902"/>
                  </a:lnTo>
                  <a:close/>
                </a:path>
                <a:path w="149860" h="135255">
                  <a:moveTo>
                    <a:pt x="34734" y="65519"/>
                  </a:moveTo>
                  <a:lnTo>
                    <a:pt x="31127" y="65519"/>
                  </a:lnTo>
                  <a:lnTo>
                    <a:pt x="31127" y="69126"/>
                  </a:lnTo>
                  <a:lnTo>
                    <a:pt x="34734" y="69240"/>
                  </a:lnTo>
                  <a:lnTo>
                    <a:pt x="34734" y="65633"/>
                  </a:lnTo>
                  <a:close/>
                </a:path>
                <a:path w="149860" h="135255">
                  <a:moveTo>
                    <a:pt x="34734" y="49250"/>
                  </a:moveTo>
                  <a:lnTo>
                    <a:pt x="31127" y="49250"/>
                  </a:lnTo>
                  <a:lnTo>
                    <a:pt x="31127" y="52857"/>
                  </a:lnTo>
                  <a:lnTo>
                    <a:pt x="34734" y="52857"/>
                  </a:lnTo>
                  <a:lnTo>
                    <a:pt x="34734" y="49250"/>
                  </a:lnTo>
                  <a:close/>
                </a:path>
                <a:path w="149860" h="135255">
                  <a:moveTo>
                    <a:pt x="34734" y="36474"/>
                  </a:moveTo>
                  <a:lnTo>
                    <a:pt x="34620" y="32766"/>
                  </a:lnTo>
                  <a:lnTo>
                    <a:pt x="31013" y="36360"/>
                  </a:lnTo>
                  <a:lnTo>
                    <a:pt x="34734" y="36474"/>
                  </a:lnTo>
                  <a:close/>
                </a:path>
                <a:path w="149860" h="135255">
                  <a:moveTo>
                    <a:pt x="51104" y="114655"/>
                  </a:moveTo>
                  <a:lnTo>
                    <a:pt x="47396" y="114769"/>
                  </a:lnTo>
                  <a:lnTo>
                    <a:pt x="51003" y="118376"/>
                  </a:lnTo>
                  <a:lnTo>
                    <a:pt x="51104" y="114655"/>
                  </a:lnTo>
                  <a:close/>
                </a:path>
                <a:path w="149860" h="135255">
                  <a:moveTo>
                    <a:pt x="51104" y="98285"/>
                  </a:moveTo>
                  <a:lnTo>
                    <a:pt x="47510" y="98285"/>
                  </a:lnTo>
                  <a:lnTo>
                    <a:pt x="47510" y="101892"/>
                  </a:lnTo>
                  <a:lnTo>
                    <a:pt x="51104" y="101892"/>
                  </a:lnTo>
                  <a:lnTo>
                    <a:pt x="51104" y="98285"/>
                  </a:lnTo>
                  <a:close/>
                </a:path>
                <a:path w="149860" h="135255">
                  <a:moveTo>
                    <a:pt x="51104" y="81902"/>
                  </a:moveTo>
                  <a:lnTo>
                    <a:pt x="47510" y="81902"/>
                  </a:lnTo>
                  <a:lnTo>
                    <a:pt x="47510" y="85496"/>
                  </a:lnTo>
                  <a:lnTo>
                    <a:pt x="51104" y="85496"/>
                  </a:lnTo>
                  <a:lnTo>
                    <a:pt x="51104" y="81902"/>
                  </a:lnTo>
                  <a:close/>
                </a:path>
                <a:path w="149860" h="135255">
                  <a:moveTo>
                    <a:pt x="51104" y="65519"/>
                  </a:moveTo>
                  <a:lnTo>
                    <a:pt x="47510" y="65519"/>
                  </a:lnTo>
                  <a:lnTo>
                    <a:pt x="47510" y="69126"/>
                  </a:lnTo>
                  <a:lnTo>
                    <a:pt x="51104" y="69240"/>
                  </a:lnTo>
                  <a:lnTo>
                    <a:pt x="51104" y="65633"/>
                  </a:lnTo>
                  <a:close/>
                </a:path>
                <a:path w="149860" h="135255">
                  <a:moveTo>
                    <a:pt x="51104" y="49250"/>
                  </a:moveTo>
                  <a:lnTo>
                    <a:pt x="47510" y="49250"/>
                  </a:lnTo>
                  <a:lnTo>
                    <a:pt x="47510" y="52857"/>
                  </a:lnTo>
                  <a:lnTo>
                    <a:pt x="51104" y="52857"/>
                  </a:lnTo>
                  <a:lnTo>
                    <a:pt x="51104" y="49250"/>
                  </a:lnTo>
                  <a:close/>
                </a:path>
                <a:path w="149860" h="135255">
                  <a:moveTo>
                    <a:pt x="51104" y="32867"/>
                  </a:moveTo>
                  <a:lnTo>
                    <a:pt x="47510" y="32867"/>
                  </a:lnTo>
                  <a:lnTo>
                    <a:pt x="47510" y="36474"/>
                  </a:lnTo>
                  <a:lnTo>
                    <a:pt x="51104" y="36474"/>
                  </a:lnTo>
                  <a:lnTo>
                    <a:pt x="51104" y="32867"/>
                  </a:lnTo>
                  <a:close/>
                </a:path>
                <a:path w="149860" h="135255">
                  <a:moveTo>
                    <a:pt x="51104" y="20091"/>
                  </a:moveTo>
                  <a:lnTo>
                    <a:pt x="51003" y="16383"/>
                  </a:lnTo>
                  <a:lnTo>
                    <a:pt x="47396" y="19977"/>
                  </a:lnTo>
                  <a:lnTo>
                    <a:pt x="51104" y="20091"/>
                  </a:lnTo>
                  <a:close/>
                </a:path>
                <a:path w="149860" h="135255">
                  <a:moveTo>
                    <a:pt x="67500" y="131051"/>
                  </a:moveTo>
                  <a:lnTo>
                    <a:pt x="63779" y="131152"/>
                  </a:lnTo>
                  <a:lnTo>
                    <a:pt x="67386" y="134759"/>
                  </a:lnTo>
                  <a:lnTo>
                    <a:pt x="67500" y="131051"/>
                  </a:lnTo>
                  <a:close/>
                </a:path>
                <a:path w="149860" h="135255">
                  <a:moveTo>
                    <a:pt x="67500" y="114655"/>
                  </a:moveTo>
                  <a:lnTo>
                    <a:pt x="63893" y="114655"/>
                  </a:lnTo>
                  <a:lnTo>
                    <a:pt x="63893" y="118262"/>
                  </a:lnTo>
                  <a:lnTo>
                    <a:pt x="67500" y="118262"/>
                  </a:lnTo>
                  <a:lnTo>
                    <a:pt x="67500" y="114655"/>
                  </a:lnTo>
                  <a:close/>
                </a:path>
                <a:path w="149860" h="135255">
                  <a:moveTo>
                    <a:pt x="67500" y="98285"/>
                  </a:moveTo>
                  <a:lnTo>
                    <a:pt x="63893" y="98285"/>
                  </a:lnTo>
                  <a:lnTo>
                    <a:pt x="63893" y="101892"/>
                  </a:lnTo>
                  <a:lnTo>
                    <a:pt x="67500" y="101892"/>
                  </a:lnTo>
                  <a:lnTo>
                    <a:pt x="67500" y="98285"/>
                  </a:lnTo>
                  <a:close/>
                </a:path>
                <a:path w="149860" h="135255">
                  <a:moveTo>
                    <a:pt x="67500" y="81902"/>
                  </a:moveTo>
                  <a:lnTo>
                    <a:pt x="63893" y="81902"/>
                  </a:lnTo>
                  <a:lnTo>
                    <a:pt x="63893" y="85496"/>
                  </a:lnTo>
                  <a:lnTo>
                    <a:pt x="67500" y="85496"/>
                  </a:lnTo>
                  <a:lnTo>
                    <a:pt x="67500" y="81902"/>
                  </a:lnTo>
                  <a:close/>
                </a:path>
                <a:path w="149860" h="135255">
                  <a:moveTo>
                    <a:pt x="67500" y="65519"/>
                  </a:moveTo>
                  <a:lnTo>
                    <a:pt x="63893" y="65519"/>
                  </a:lnTo>
                  <a:lnTo>
                    <a:pt x="63893" y="69126"/>
                  </a:lnTo>
                  <a:lnTo>
                    <a:pt x="67500" y="69240"/>
                  </a:lnTo>
                  <a:lnTo>
                    <a:pt x="67500" y="65633"/>
                  </a:lnTo>
                  <a:close/>
                </a:path>
                <a:path w="149860" h="135255">
                  <a:moveTo>
                    <a:pt x="67500" y="49250"/>
                  </a:moveTo>
                  <a:lnTo>
                    <a:pt x="63893" y="49250"/>
                  </a:lnTo>
                  <a:lnTo>
                    <a:pt x="63893" y="52857"/>
                  </a:lnTo>
                  <a:lnTo>
                    <a:pt x="67500" y="52857"/>
                  </a:lnTo>
                  <a:lnTo>
                    <a:pt x="67500" y="49250"/>
                  </a:lnTo>
                  <a:close/>
                </a:path>
                <a:path w="149860" h="135255">
                  <a:moveTo>
                    <a:pt x="67500" y="32867"/>
                  </a:moveTo>
                  <a:lnTo>
                    <a:pt x="63893" y="32867"/>
                  </a:lnTo>
                  <a:lnTo>
                    <a:pt x="63893" y="36474"/>
                  </a:lnTo>
                  <a:lnTo>
                    <a:pt x="67500" y="36474"/>
                  </a:lnTo>
                  <a:lnTo>
                    <a:pt x="67500" y="32867"/>
                  </a:lnTo>
                  <a:close/>
                </a:path>
                <a:path w="149860" h="135255">
                  <a:moveTo>
                    <a:pt x="67500" y="16484"/>
                  </a:moveTo>
                  <a:lnTo>
                    <a:pt x="63893" y="16484"/>
                  </a:lnTo>
                  <a:lnTo>
                    <a:pt x="63893" y="20091"/>
                  </a:lnTo>
                  <a:lnTo>
                    <a:pt x="67500" y="20091"/>
                  </a:lnTo>
                  <a:lnTo>
                    <a:pt x="67500" y="16484"/>
                  </a:lnTo>
                  <a:close/>
                </a:path>
                <a:path w="149860" h="135255">
                  <a:moveTo>
                    <a:pt x="67500" y="3708"/>
                  </a:moveTo>
                  <a:lnTo>
                    <a:pt x="67386" y="0"/>
                  </a:lnTo>
                  <a:lnTo>
                    <a:pt x="63779" y="3606"/>
                  </a:lnTo>
                  <a:lnTo>
                    <a:pt x="67500" y="3708"/>
                  </a:lnTo>
                  <a:close/>
                </a:path>
                <a:path w="149860" h="135255">
                  <a:moveTo>
                    <a:pt x="83870" y="131051"/>
                  </a:moveTo>
                  <a:lnTo>
                    <a:pt x="80276" y="131051"/>
                  </a:lnTo>
                  <a:lnTo>
                    <a:pt x="80276" y="134645"/>
                  </a:lnTo>
                  <a:lnTo>
                    <a:pt x="83870" y="134645"/>
                  </a:lnTo>
                  <a:lnTo>
                    <a:pt x="83870" y="131051"/>
                  </a:lnTo>
                  <a:close/>
                </a:path>
                <a:path w="149860" h="135255">
                  <a:moveTo>
                    <a:pt x="83870" y="114655"/>
                  </a:moveTo>
                  <a:lnTo>
                    <a:pt x="80276" y="114655"/>
                  </a:lnTo>
                  <a:lnTo>
                    <a:pt x="80276" y="118262"/>
                  </a:lnTo>
                  <a:lnTo>
                    <a:pt x="83870" y="118262"/>
                  </a:lnTo>
                  <a:lnTo>
                    <a:pt x="83870" y="114655"/>
                  </a:lnTo>
                  <a:close/>
                </a:path>
                <a:path w="149860" h="135255">
                  <a:moveTo>
                    <a:pt x="83870" y="98285"/>
                  </a:moveTo>
                  <a:lnTo>
                    <a:pt x="80276" y="98285"/>
                  </a:lnTo>
                  <a:lnTo>
                    <a:pt x="80276" y="101892"/>
                  </a:lnTo>
                  <a:lnTo>
                    <a:pt x="83870" y="101892"/>
                  </a:lnTo>
                  <a:lnTo>
                    <a:pt x="83870" y="98285"/>
                  </a:lnTo>
                  <a:close/>
                </a:path>
                <a:path w="149860" h="135255">
                  <a:moveTo>
                    <a:pt x="83870" y="81902"/>
                  </a:moveTo>
                  <a:lnTo>
                    <a:pt x="80276" y="81902"/>
                  </a:lnTo>
                  <a:lnTo>
                    <a:pt x="80276" y="85496"/>
                  </a:lnTo>
                  <a:lnTo>
                    <a:pt x="83870" y="85496"/>
                  </a:lnTo>
                  <a:lnTo>
                    <a:pt x="83870" y="81902"/>
                  </a:lnTo>
                  <a:close/>
                </a:path>
                <a:path w="149860" h="135255">
                  <a:moveTo>
                    <a:pt x="83870" y="65519"/>
                  </a:moveTo>
                  <a:lnTo>
                    <a:pt x="80276" y="65519"/>
                  </a:lnTo>
                  <a:lnTo>
                    <a:pt x="80276" y="69126"/>
                  </a:lnTo>
                  <a:lnTo>
                    <a:pt x="83870" y="69240"/>
                  </a:lnTo>
                  <a:lnTo>
                    <a:pt x="83870" y="65633"/>
                  </a:lnTo>
                  <a:close/>
                </a:path>
                <a:path w="149860" h="135255">
                  <a:moveTo>
                    <a:pt x="83870" y="49250"/>
                  </a:moveTo>
                  <a:lnTo>
                    <a:pt x="80276" y="49250"/>
                  </a:lnTo>
                  <a:lnTo>
                    <a:pt x="80276" y="52857"/>
                  </a:lnTo>
                  <a:lnTo>
                    <a:pt x="83870" y="52857"/>
                  </a:lnTo>
                  <a:lnTo>
                    <a:pt x="83870" y="49250"/>
                  </a:lnTo>
                  <a:close/>
                </a:path>
                <a:path w="149860" h="135255">
                  <a:moveTo>
                    <a:pt x="83870" y="32867"/>
                  </a:moveTo>
                  <a:lnTo>
                    <a:pt x="80276" y="32867"/>
                  </a:lnTo>
                  <a:lnTo>
                    <a:pt x="80276" y="36474"/>
                  </a:lnTo>
                  <a:lnTo>
                    <a:pt x="83870" y="36474"/>
                  </a:lnTo>
                  <a:lnTo>
                    <a:pt x="83870" y="32867"/>
                  </a:lnTo>
                  <a:close/>
                </a:path>
                <a:path w="149860" h="135255">
                  <a:moveTo>
                    <a:pt x="83870" y="16484"/>
                  </a:moveTo>
                  <a:lnTo>
                    <a:pt x="80276" y="16484"/>
                  </a:lnTo>
                  <a:lnTo>
                    <a:pt x="80276" y="20091"/>
                  </a:lnTo>
                  <a:lnTo>
                    <a:pt x="83870" y="20091"/>
                  </a:lnTo>
                  <a:lnTo>
                    <a:pt x="83870" y="16484"/>
                  </a:lnTo>
                  <a:close/>
                </a:path>
                <a:path w="149860" h="135255">
                  <a:moveTo>
                    <a:pt x="83870" y="114"/>
                  </a:moveTo>
                  <a:lnTo>
                    <a:pt x="80276" y="114"/>
                  </a:lnTo>
                  <a:lnTo>
                    <a:pt x="80276" y="3708"/>
                  </a:lnTo>
                  <a:lnTo>
                    <a:pt x="83870" y="3708"/>
                  </a:lnTo>
                  <a:lnTo>
                    <a:pt x="83870" y="114"/>
                  </a:lnTo>
                  <a:close/>
                </a:path>
                <a:path w="149860" h="135255">
                  <a:moveTo>
                    <a:pt x="100266" y="114655"/>
                  </a:moveTo>
                  <a:lnTo>
                    <a:pt x="96659" y="114655"/>
                  </a:lnTo>
                  <a:lnTo>
                    <a:pt x="96659" y="118262"/>
                  </a:lnTo>
                  <a:lnTo>
                    <a:pt x="100266" y="118262"/>
                  </a:lnTo>
                  <a:lnTo>
                    <a:pt x="100266" y="114655"/>
                  </a:lnTo>
                  <a:close/>
                </a:path>
                <a:path w="149860" h="135255">
                  <a:moveTo>
                    <a:pt x="100266" y="98285"/>
                  </a:moveTo>
                  <a:lnTo>
                    <a:pt x="96659" y="98285"/>
                  </a:lnTo>
                  <a:lnTo>
                    <a:pt x="96659" y="101892"/>
                  </a:lnTo>
                  <a:lnTo>
                    <a:pt x="100266" y="101892"/>
                  </a:lnTo>
                  <a:lnTo>
                    <a:pt x="100266" y="98285"/>
                  </a:lnTo>
                  <a:close/>
                </a:path>
                <a:path w="149860" h="135255">
                  <a:moveTo>
                    <a:pt x="100266" y="81902"/>
                  </a:moveTo>
                  <a:lnTo>
                    <a:pt x="96659" y="81902"/>
                  </a:lnTo>
                  <a:lnTo>
                    <a:pt x="96659" y="85496"/>
                  </a:lnTo>
                  <a:lnTo>
                    <a:pt x="100266" y="85496"/>
                  </a:lnTo>
                  <a:lnTo>
                    <a:pt x="100266" y="81902"/>
                  </a:lnTo>
                  <a:close/>
                </a:path>
                <a:path w="149860" h="135255">
                  <a:moveTo>
                    <a:pt x="100266" y="65519"/>
                  </a:moveTo>
                  <a:lnTo>
                    <a:pt x="96659" y="65519"/>
                  </a:lnTo>
                  <a:lnTo>
                    <a:pt x="96659" y="69126"/>
                  </a:lnTo>
                  <a:lnTo>
                    <a:pt x="100266" y="69240"/>
                  </a:lnTo>
                  <a:lnTo>
                    <a:pt x="100266" y="65633"/>
                  </a:lnTo>
                  <a:close/>
                </a:path>
                <a:path w="149860" h="135255">
                  <a:moveTo>
                    <a:pt x="100266" y="49250"/>
                  </a:moveTo>
                  <a:lnTo>
                    <a:pt x="96659" y="49250"/>
                  </a:lnTo>
                  <a:lnTo>
                    <a:pt x="96659" y="52857"/>
                  </a:lnTo>
                  <a:lnTo>
                    <a:pt x="100266" y="52857"/>
                  </a:lnTo>
                  <a:lnTo>
                    <a:pt x="100266" y="49250"/>
                  </a:lnTo>
                  <a:close/>
                </a:path>
                <a:path w="149860" h="135255">
                  <a:moveTo>
                    <a:pt x="100266" y="32867"/>
                  </a:moveTo>
                  <a:lnTo>
                    <a:pt x="96659" y="32867"/>
                  </a:lnTo>
                  <a:lnTo>
                    <a:pt x="96659" y="36474"/>
                  </a:lnTo>
                  <a:lnTo>
                    <a:pt x="100266" y="36474"/>
                  </a:lnTo>
                  <a:lnTo>
                    <a:pt x="100266" y="32867"/>
                  </a:lnTo>
                  <a:close/>
                </a:path>
                <a:path w="149860" h="135255">
                  <a:moveTo>
                    <a:pt x="100266" y="16484"/>
                  </a:moveTo>
                  <a:lnTo>
                    <a:pt x="96659" y="16484"/>
                  </a:lnTo>
                  <a:lnTo>
                    <a:pt x="96659" y="20091"/>
                  </a:lnTo>
                  <a:lnTo>
                    <a:pt x="100266" y="20091"/>
                  </a:lnTo>
                  <a:lnTo>
                    <a:pt x="100266" y="16484"/>
                  </a:lnTo>
                  <a:close/>
                </a:path>
                <a:path w="149860" h="135255">
                  <a:moveTo>
                    <a:pt x="116636" y="98285"/>
                  </a:moveTo>
                  <a:lnTo>
                    <a:pt x="113030" y="98285"/>
                  </a:lnTo>
                  <a:lnTo>
                    <a:pt x="113030" y="101892"/>
                  </a:lnTo>
                  <a:lnTo>
                    <a:pt x="116636" y="101892"/>
                  </a:lnTo>
                  <a:lnTo>
                    <a:pt x="116636" y="98285"/>
                  </a:lnTo>
                  <a:close/>
                </a:path>
                <a:path w="149860" h="135255">
                  <a:moveTo>
                    <a:pt x="116636" y="81902"/>
                  </a:moveTo>
                  <a:lnTo>
                    <a:pt x="113030" y="81902"/>
                  </a:lnTo>
                  <a:lnTo>
                    <a:pt x="113030" y="85496"/>
                  </a:lnTo>
                  <a:lnTo>
                    <a:pt x="116636" y="85496"/>
                  </a:lnTo>
                  <a:lnTo>
                    <a:pt x="116636" y="81902"/>
                  </a:lnTo>
                  <a:close/>
                </a:path>
                <a:path w="149860" h="135255">
                  <a:moveTo>
                    <a:pt x="116636" y="65519"/>
                  </a:moveTo>
                  <a:lnTo>
                    <a:pt x="113030" y="65519"/>
                  </a:lnTo>
                  <a:lnTo>
                    <a:pt x="113030" y="69126"/>
                  </a:lnTo>
                  <a:lnTo>
                    <a:pt x="116636" y="69240"/>
                  </a:lnTo>
                  <a:lnTo>
                    <a:pt x="116636" y="65633"/>
                  </a:lnTo>
                  <a:close/>
                </a:path>
                <a:path w="149860" h="135255">
                  <a:moveTo>
                    <a:pt x="116636" y="49250"/>
                  </a:moveTo>
                  <a:lnTo>
                    <a:pt x="113030" y="49250"/>
                  </a:lnTo>
                  <a:lnTo>
                    <a:pt x="113030" y="52857"/>
                  </a:lnTo>
                  <a:lnTo>
                    <a:pt x="116636" y="52857"/>
                  </a:lnTo>
                  <a:lnTo>
                    <a:pt x="116636" y="49250"/>
                  </a:lnTo>
                  <a:close/>
                </a:path>
                <a:path w="149860" h="135255">
                  <a:moveTo>
                    <a:pt x="116636" y="32867"/>
                  </a:moveTo>
                  <a:lnTo>
                    <a:pt x="113030" y="32867"/>
                  </a:lnTo>
                  <a:lnTo>
                    <a:pt x="113030" y="36474"/>
                  </a:lnTo>
                  <a:lnTo>
                    <a:pt x="116636" y="36474"/>
                  </a:lnTo>
                  <a:lnTo>
                    <a:pt x="116636" y="32867"/>
                  </a:lnTo>
                  <a:close/>
                </a:path>
                <a:path w="149860" h="135255">
                  <a:moveTo>
                    <a:pt x="133019" y="81902"/>
                  </a:moveTo>
                  <a:lnTo>
                    <a:pt x="129425" y="81902"/>
                  </a:lnTo>
                  <a:lnTo>
                    <a:pt x="129425" y="85496"/>
                  </a:lnTo>
                  <a:lnTo>
                    <a:pt x="133019" y="85496"/>
                  </a:lnTo>
                  <a:lnTo>
                    <a:pt x="133019" y="81902"/>
                  </a:lnTo>
                  <a:close/>
                </a:path>
                <a:path w="149860" h="135255">
                  <a:moveTo>
                    <a:pt x="133019" y="65519"/>
                  </a:moveTo>
                  <a:lnTo>
                    <a:pt x="129425" y="65519"/>
                  </a:lnTo>
                  <a:lnTo>
                    <a:pt x="129425" y="69126"/>
                  </a:lnTo>
                  <a:lnTo>
                    <a:pt x="133019" y="69240"/>
                  </a:lnTo>
                  <a:lnTo>
                    <a:pt x="133019" y="65633"/>
                  </a:lnTo>
                  <a:close/>
                </a:path>
                <a:path w="149860" h="135255">
                  <a:moveTo>
                    <a:pt x="133019" y="49250"/>
                  </a:moveTo>
                  <a:lnTo>
                    <a:pt x="129425" y="49250"/>
                  </a:lnTo>
                  <a:lnTo>
                    <a:pt x="129425" y="52857"/>
                  </a:lnTo>
                  <a:lnTo>
                    <a:pt x="133019" y="52857"/>
                  </a:lnTo>
                  <a:lnTo>
                    <a:pt x="133019" y="49250"/>
                  </a:lnTo>
                  <a:close/>
                </a:path>
                <a:path w="149860" h="135255">
                  <a:moveTo>
                    <a:pt x="149402" y="65519"/>
                  </a:moveTo>
                  <a:lnTo>
                    <a:pt x="145796" y="65519"/>
                  </a:lnTo>
                  <a:lnTo>
                    <a:pt x="145796" y="69126"/>
                  </a:lnTo>
                  <a:lnTo>
                    <a:pt x="149402" y="69240"/>
                  </a:lnTo>
                  <a:lnTo>
                    <a:pt x="149402" y="65633"/>
                  </a:lnTo>
                  <a:close/>
                </a:path>
              </a:pathLst>
            </a:custGeom>
            <a:solidFill>
              <a:srgbClr val="000000"/>
            </a:solidFill>
          </p:spPr>
          <p:txBody>
            <a:bodyPr wrap="square" lIns="0" tIns="0" rIns="0" bIns="0" rtlCol="0"/>
            <a:lstStyle/>
            <a:p>
              <a:endParaRPr/>
            </a:p>
          </p:txBody>
        </p:sp>
        <p:sp>
          <p:nvSpPr>
            <p:cNvPr id="34" name="object 119">
              <a:extLst>
                <a:ext uri="{FF2B5EF4-FFF2-40B4-BE49-F238E27FC236}">
                  <a16:creationId xmlns:a16="http://schemas.microsoft.com/office/drawing/2014/main" id="{3364414A-EA6A-290F-52E8-7CEBED01B50F}"/>
                </a:ext>
              </a:extLst>
            </p:cNvPr>
            <p:cNvSpPr/>
            <p:nvPr/>
          </p:nvSpPr>
          <p:spPr>
            <a:xfrm>
              <a:off x="3204222" y="2293689"/>
              <a:ext cx="469900" cy="469900"/>
            </a:xfrm>
            <a:custGeom>
              <a:avLst/>
              <a:gdLst/>
              <a:ahLst/>
              <a:cxnLst/>
              <a:rect l="l" t="t" r="r" b="b"/>
              <a:pathLst>
                <a:path w="469900" h="469900">
                  <a:moveTo>
                    <a:pt x="156616" y="391528"/>
                  </a:moveTo>
                  <a:lnTo>
                    <a:pt x="78308" y="313232"/>
                  </a:lnTo>
                  <a:lnTo>
                    <a:pt x="0" y="391528"/>
                  </a:lnTo>
                  <a:lnTo>
                    <a:pt x="78308" y="469836"/>
                  </a:lnTo>
                  <a:lnTo>
                    <a:pt x="156616" y="391528"/>
                  </a:lnTo>
                  <a:close/>
                </a:path>
                <a:path w="469900" h="469900">
                  <a:moveTo>
                    <a:pt x="469836" y="78308"/>
                  </a:moveTo>
                  <a:lnTo>
                    <a:pt x="391528" y="0"/>
                  </a:lnTo>
                  <a:lnTo>
                    <a:pt x="313232" y="78308"/>
                  </a:lnTo>
                  <a:lnTo>
                    <a:pt x="391528" y="156616"/>
                  </a:lnTo>
                  <a:lnTo>
                    <a:pt x="469836" y="78308"/>
                  </a:lnTo>
                  <a:close/>
                </a:path>
              </a:pathLst>
            </a:custGeom>
            <a:solidFill>
              <a:srgbClr val="1FD6F9"/>
            </a:solidFill>
          </p:spPr>
          <p:txBody>
            <a:bodyPr wrap="square" lIns="0" tIns="0" rIns="0" bIns="0" rtlCol="0"/>
            <a:lstStyle/>
            <a:p>
              <a:endParaRPr/>
            </a:p>
          </p:txBody>
        </p:sp>
        <p:sp>
          <p:nvSpPr>
            <p:cNvPr id="35" name="object 120">
              <a:extLst>
                <a:ext uri="{FF2B5EF4-FFF2-40B4-BE49-F238E27FC236}">
                  <a16:creationId xmlns:a16="http://schemas.microsoft.com/office/drawing/2014/main" id="{E1AFB1BA-0C3B-80A1-B942-103656BFEAAA}"/>
                </a:ext>
              </a:extLst>
            </p:cNvPr>
            <p:cNvSpPr/>
            <p:nvPr/>
          </p:nvSpPr>
          <p:spPr>
            <a:xfrm>
              <a:off x="3523767" y="2304725"/>
              <a:ext cx="150495" cy="134620"/>
            </a:xfrm>
            <a:custGeom>
              <a:avLst/>
              <a:gdLst/>
              <a:ahLst/>
              <a:cxnLst/>
              <a:rect l="l" t="t" r="r" b="b"/>
              <a:pathLst>
                <a:path w="150495" h="134619">
                  <a:moveTo>
                    <a:pt x="3683" y="65519"/>
                  </a:moveTo>
                  <a:lnTo>
                    <a:pt x="0" y="65417"/>
                  </a:lnTo>
                  <a:lnTo>
                    <a:pt x="0" y="69024"/>
                  </a:lnTo>
                  <a:lnTo>
                    <a:pt x="3683" y="69126"/>
                  </a:lnTo>
                  <a:lnTo>
                    <a:pt x="3683" y="65519"/>
                  </a:lnTo>
                  <a:close/>
                </a:path>
                <a:path w="150495" h="134619">
                  <a:moveTo>
                    <a:pt x="20078" y="81788"/>
                  </a:moveTo>
                  <a:lnTo>
                    <a:pt x="16471" y="81788"/>
                  </a:lnTo>
                  <a:lnTo>
                    <a:pt x="16383" y="85394"/>
                  </a:lnTo>
                  <a:lnTo>
                    <a:pt x="19977" y="85394"/>
                  </a:lnTo>
                  <a:lnTo>
                    <a:pt x="20078" y="81788"/>
                  </a:lnTo>
                  <a:close/>
                </a:path>
                <a:path w="150495" h="134619">
                  <a:moveTo>
                    <a:pt x="20078" y="65417"/>
                  </a:moveTo>
                  <a:lnTo>
                    <a:pt x="16471" y="65417"/>
                  </a:lnTo>
                  <a:lnTo>
                    <a:pt x="16383" y="69024"/>
                  </a:lnTo>
                  <a:lnTo>
                    <a:pt x="20066" y="69126"/>
                  </a:lnTo>
                  <a:lnTo>
                    <a:pt x="20078" y="65519"/>
                  </a:lnTo>
                  <a:close/>
                </a:path>
                <a:path w="150495" h="134619">
                  <a:moveTo>
                    <a:pt x="20078" y="49149"/>
                  </a:moveTo>
                  <a:lnTo>
                    <a:pt x="16471" y="49149"/>
                  </a:lnTo>
                  <a:lnTo>
                    <a:pt x="16459" y="52743"/>
                  </a:lnTo>
                  <a:lnTo>
                    <a:pt x="20066" y="52743"/>
                  </a:lnTo>
                  <a:lnTo>
                    <a:pt x="20078" y="49149"/>
                  </a:lnTo>
                  <a:close/>
                </a:path>
                <a:path w="150495" h="134619">
                  <a:moveTo>
                    <a:pt x="36449" y="98183"/>
                  </a:moveTo>
                  <a:lnTo>
                    <a:pt x="32854" y="98183"/>
                  </a:lnTo>
                  <a:lnTo>
                    <a:pt x="32854" y="101777"/>
                  </a:lnTo>
                  <a:lnTo>
                    <a:pt x="36449" y="101777"/>
                  </a:lnTo>
                  <a:lnTo>
                    <a:pt x="36449" y="98183"/>
                  </a:lnTo>
                  <a:close/>
                </a:path>
                <a:path w="150495" h="134619">
                  <a:moveTo>
                    <a:pt x="36449" y="81788"/>
                  </a:moveTo>
                  <a:lnTo>
                    <a:pt x="32854" y="81788"/>
                  </a:lnTo>
                  <a:lnTo>
                    <a:pt x="32854" y="85394"/>
                  </a:lnTo>
                  <a:lnTo>
                    <a:pt x="36449" y="85394"/>
                  </a:lnTo>
                  <a:lnTo>
                    <a:pt x="36449" y="81788"/>
                  </a:lnTo>
                  <a:close/>
                </a:path>
                <a:path w="150495" h="134619">
                  <a:moveTo>
                    <a:pt x="36449" y="65417"/>
                  </a:moveTo>
                  <a:lnTo>
                    <a:pt x="32854" y="65417"/>
                  </a:lnTo>
                  <a:lnTo>
                    <a:pt x="32854" y="69024"/>
                  </a:lnTo>
                  <a:lnTo>
                    <a:pt x="36449" y="69126"/>
                  </a:lnTo>
                  <a:lnTo>
                    <a:pt x="36449" y="65519"/>
                  </a:lnTo>
                  <a:close/>
                </a:path>
                <a:path w="150495" h="134619">
                  <a:moveTo>
                    <a:pt x="36449" y="49149"/>
                  </a:moveTo>
                  <a:lnTo>
                    <a:pt x="32854" y="49149"/>
                  </a:lnTo>
                  <a:lnTo>
                    <a:pt x="32854" y="52743"/>
                  </a:lnTo>
                  <a:lnTo>
                    <a:pt x="36449" y="52743"/>
                  </a:lnTo>
                  <a:lnTo>
                    <a:pt x="36449" y="49149"/>
                  </a:lnTo>
                  <a:close/>
                </a:path>
                <a:path w="150495" h="134619">
                  <a:moveTo>
                    <a:pt x="36449" y="32766"/>
                  </a:moveTo>
                  <a:lnTo>
                    <a:pt x="32854" y="32766"/>
                  </a:lnTo>
                  <a:lnTo>
                    <a:pt x="32854" y="36372"/>
                  </a:lnTo>
                  <a:lnTo>
                    <a:pt x="36449" y="36372"/>
                  </a:lnTo>
                  <a:lnTo>
                    <a:pt x="36449" y="32766"/>
                  </a:lnTo>
                  <a:close/>
                </a:path>
                <a:path w="150495" h="134619">
                  <a:moveTo>
                    <a:pt x="52844" y="114554"/>
                  </a:moveTo>
                  <a:lnTo>
                    <a:pt x="49237" y="114554"/>
                  </a:lnTo>
                  <a:lnTo>
                    <a:pt x="49237" y="118160"/>
                  </a:lnTo>
                  <a:lnTo>
                    <a:pt x="52844" y="118160"/>
                  </a:lnTo>
                  <a:lnTo>
                    <a:pt x="52844" y="114554"/>
                  </a:lnTo>
                  <a:close/>
                </a:path>
                <a:path w="150495" h="134619">
                  <a:moveTo>
                    <a:pt x="52844" y="98183"/>
                  </a:moveTo>
                  <a:lnTo>
                    <a:pt x="49237" y="98183"/>
                  </a:lnTo>
                  <a:lnTo>
                    <a:pt x="49237" y="101777"/>
                  </a:lnTo>
                  <a:lnTo>
                    <a:pt x="52844" y="101777"/>
                  </a:lnTo>
                  <a:lnTo>
                    <a:pt x="52844" y="98183"/>
                  </a:lnTo>
                  <a:close/>
                </a:path>
                <a:path w="150495" h="134619">
                  <a:moveTo>
                    <a:pt x="52844" y="81788"/>
                  </a:moveTo>
                  <a:lnTo>
                    <a:pt x="49237" y="81788"/>
                  </a:lnTo>
                  <a:lnTo>
                    <a:pt x="49237" y="85394"/>
                  </a:lnTo>
                  <a:lnTo>
                    <a:pt x="52844" y="85394"/>
                  </a:lnTo>
                  <a:lnTo>
                    <a:pt x="52844" y="81788"/>
                  </a:lnTo>
                  <a:close/>
                </a:path>
                <a:path w="150495" h="134619">
                  <a:moveTo>
                    <a:pt x="52844" y="65417"/>
                  </a:moveTo>
                  <a:lnTo>
                    <a:pt x="49237" y="65417"/>
                  </a:lnTo>
                  <a:lnTo>
                    <a:pt x="49237" y="69024"/>
                  </a:lnTo>
                  <a:lnTo>
                    <a:pt x="52844" y="69126"/>
                  </a:lnTo>
                  <a:lnTo>
                    <a:pt x="52844" y="65519"/>
                  </a:lnTo>
                  <a:close/>
                </a:path>
                <a:path w="150495" h="134619">
                  <a:moveTo>
                    <a:pt x="52844" y="49149"/>
                  </a:moveTo>
                  <a:lnTo>
                    <a:pt x="49237" y="49149"/>
                  </a:lnTo>
                  <a:lnTo>
                    <a:pt x="49237" y="52743"/>
                  </a:lnTo>
                  <a:lnTo>
                    <a:pt x="52844" y="52743"/>
                  </a:lnTo>
                  <a:lnTo>
                    <a:pt x="52844" y="49149"/>
                  </a:lnTo>
                  <a:close/>
                </a:path>
                <a:path w="150495" h="134619">
                  <a:moveTo>
                    <a:pt x="52844" y="32766"/>
                  </a:moveTo>
                  <a:lnTo>
                    <a:pt x="49237" y="32766"/>
                  </a:lnTo>
                  <a:lnTo>
                    <a:pt x="49237" y="36372"/>
                  </a:lnTo>
                  <a:lnTo>
                    <a:pt x="52844" y="36372"/>
                  </a:lnTo>
                  <a:lnTo>
                    <a:pt x="52844" y="32766"/>
                  </a:lnTo>
                  <a:close/>
                </a:path>
                <a:path w="150495" h="134619">
                  <a:moveTo>
                    <a:pt x="52844" y="16383"/>
                  </a:moveTo>
                  <a:lnTo>
                    <a:pt x="49237" y="16383"/>
                  </a:lnTo>
                  <a:lnTo>
                    <a:pt x="49237" y="19989"/>
                  </a:lnTo>
                  <a:lnTo>
                    <a:pt x="52844" y="19989"/>
                  </a:lnTo>
                  <a:lnTo>
                    <a:pt x="52844" y="16383"/>
                  </a:lnTo>
                  <a:close/>
                </a:path>
                <a:path w="150495" h="134619">
                  <a:moveTo>
                    <a:pt x="69215" y="130949"/>
                  </a:moveTo>
                  <a:lnTo>
                    <a:pt x="65608" y="130949"/>
                  </a:lnTo>
                  <a:lnTo>
                    <a:pt x="65608" y="134543"/>
                  </a:lnTo>
                  <a:lnTo>
                    <a:pt x="69215" y="134543"/>
                  </a:lnTo>
                  <a:lnTo>
                    <a:pt x="69215" y="130949"/>
                  </a:lnTo>
                  <a:close/>
                </a:path>
                <a:path w="150495" h="134619">
                  <a:moveTo>
                    <a:pt x="69215" y="114554"/>
                  </a:moveTo>
                  <a:lnTo>
                    <a:pt x="65608" y="114554"/>
                  </a:lnTo>
                  <a:lnTo>
                    <a:pt x="65608" y="118160"/>
                  </a:lnTo>
                  <a:lnTo>
                    <a:pt x="69215" y="118160"/>
                  </a:lnTo>
                  <a:lnTo>
                    <a:pt x="69215" y="114554"/>
                  </a:lnTo>
                  <a:close/>
                </a:path>
                <a:path w="150495" h="134619">
                  <a:moveTo>
                    <a:pt x="69215" y="98183"/>
                  </a:moveTo>
                  <a:lnTo>
                    <a:pt x="65608" y="98183"/>
                  </a:lnTo>
                  <a:lnTo>
                    <a:pt x="65608" y="101777"/>
                  </a:lnTo>
                  <a:lnTo>
                    <a:pt x="69215" y="101777"/>
                  </a:lnTo>
                  <a:lnTo>
                    <a:pt x="69215" y="98183"/>
                  </a:lnTo>
                  <a:close/>
                </a:path>
                <a:path w="150495" h="134619">
                  <a:moveTo>
                    <a:pt x="69215" y="81788"/>
                  </a:moveTo>
                  <a:lnTo>
                    <a:pt x="65608" y="81788"/>
                  </a:lnTo>
                  <a:lnTo>
                    <a:pt x="65608" y="85394"/>
                  </a:lnTo>
                  <a:lnTo>
                    <a:pt x="69215" y="85394"/>
                  </a:lnTo>
                  <a:lnTo>
                    <a:pt x="69215" y="81788"/>
                  </a:lnTo>
                  <a:close/>
                </a:path>
                <a:path w="150495" h="134619">
                  <a:moveTo>
                    <a:pt x="69215" y="65417"/>
                  </a:moveTo>
                  <a:lnTo>
                    <a:pt x="65608" y="65417"/>
                  </a:lnTo>
                  <a:lnTo>
                    <a:pt x="65608" y="69024"/>
                  </a:lnTo>
                  <a:lnTo>
                    <a:pt x="69215" y="69126"/>
                  </a:lnTo>
                  <a:lnTo>
                    <a:pt x="69215" y="65519"/>
                  </a:lnTo>
                  <a:close/>
                </a:path>
                <a:path w="150495" h="134619">
                  <a:moveTo>
                    <a:pt x="69215" y="49149"/>
                  </a:moveTo>
                  <a:lnTo>
                    <a:pt x="65608" y="49149"/>
                  </a:lnTo>
                  <a:lnTo>
                    <a:pt x="65608" y="52743"/>
                  </a:lnTo>
                  <a:lnTo>
                    <a:pt x="69215" y="52743"/>
                  </a:lnTo>
                  <a:lnTo>
                    <a:pt x="69215" y="49149"/>
                  </a:lnTo>
                  <a:close/>
                </a:path>
                <a:path w="150495" h="134619">
                  <a:moveTo>
                    <a:pt x="69215" y="32766"/>
                  </a:moveTo>
                  <a:lnTo>
                    <a:pt x="65608" y="32766"/>
                  </a:lnTo>
                  <a:lnTo>
                    <a:pt x="65608" y="36372"/>
                  </a:lnTo>
                  <a:lnTo>
                    <a:pt x="69215" y="36372"/>
                  </a:lnTo>
                  <a:lnTo>
                    <a:pt x="69215" y="32766"/>
                  </a:lnTo>
                  <a:close/>
                </a:path>
                <a:path w="150495" h="134619">
                  <a:moveTo>
                    <a:pt x="69215" y="16383"/>
                  </a:moveTo>
                  <a:lnTo>
                    <a:pt x="65608" y="16383"/>
                  </a:lnTo>
                  <a:lnTo>
                    <a:pt x="65608" y="19989"/>
                  </a:lnTo>
                  <a:lnTo>
                    <a:pt x="69215" y="19989"/>
                  </a:lnTo>
                  <a:lnTo>
                    <a:pt x="69215" y="16383"/>
                  </a:lnTo>
                  <a:close/>
                </a:path>
                <a:path w="150495" h="134619">
                  <a:moveTo>
                    <a:pt x="69215" y="0"/>
                  </a:moveTo>
                  <a:lnTo>
                    <a:pt x="65608" y="0"/>
                  </a:lnTo>
                  <a:lnTo>
                    <a:pt x="65608" y="3606"/>
                  </a:lnTo>
                  <a:lnTo>
                    <a:pt x="69215" y="3606"/>
                  </a:lnTo>
                  <a:lnTo>
                    <a:pt x="69215" y="0"/>
                  </a:lnTo>
                  <a:close/>
                </a:path>
                <a:path w="150495" h="134619">
                  <a:moveTo>
                    <a:pt x="85598" y="130949"/>
                  </a:moveTo>
                  <a:lnTo>
                    <a:pt x="82003" y="130949"/>
                  </a:lnTo>
                  <a:lnTo>
                    <a:pt x="82003" y="134543"/>
                  </a:lnTo>
                  <a:lnTo>
                    <a:pt x="83032" y="134543"/>
                  </a:lnTo>
                  <a:lnTo>
                    <a:pt x="85598" y="131965"/>
                  </a:lnTo>
                  <a:lnTo>
                    <a:pt x="85598" y="130949"/>
                  </a:lnTo>
                  <a:close/>
                </a:path>
                <a:path w="150495" h="134619">
                  <a:moveTo>
                    <a:pt x="85598" y="114554"/>
                  </a:moveTo>
                  <a:lnTo>
                    <a:pt x="82003" y="114554"/>
                  </a:lnTo>
                  <a:lnTo>
                    <a:pt x="82003" y="118160"/>
                  </a:lnTo>
                  <a:lnTo>
                    <a:pt x="85598" y="118160"/>
                  </a:lnTo>
                  <a:lnTo>
                    <a:pt x="85598" y="114554"/>
                  </a:lnTo>
                  <a:close/>
                </a:path>
                <a:path w="150495" h="134619">
                  <a:moveTo>
                    <a:pt x="85598" y="98183"/>
                  </a:moveTo>
                  <a:lnTo>
                    <a:pt x="82003" y="98183"/>
                  </a:lnTo>
                  <a:lnTo>
                    <a:pt x="82003" y="101777"/>
                  </a:lnTo>
                  <a:lnTo>
                    <a:pt x="85598" y="101777"/>
                  </a:lnTo>
                  <a:lnTo>
                    <a:pt x="85598" y="98183"/>
                  </a:lnTo>
                  <a:close/>
                </a:path>
                <a:path w="150495" h="134619">
                  <a:moveTo>
                    <a:pt x="85598" y="81788"/>
                  </a:moveTo>
                  <a:lnTo>
                    <a:pt x="82003" y="81788"/>
                  </a:lnTo>
                  <a:lnTo>
                    <a:pt x="82003" y="85394"/>
                  </a:lnTo>
                  <a:lnTo>
                    <a:pt x="85598" y="85394"/>
                  </a:lnTo>
                  <a:lnTo>
                    <a:pt x="85598" y="81788"/>
                  </a:lnTo>
                  <a:close/>
                </a:path>
                <a:path w="150495" h="134619">
                  <a:moveTo>
                    <a:pt x="85598" y="65417"/>
                  </a:moveTo>
                  <a:lnTo>
                    <a:pt x="82003" y="65417"/>
                  </a:lnTo>
                  <a:lnTo>
                    <a:pt x="82003" y="69024"/>
                  </a:lnTo>
                  <a:lnTo>
                    <a:pt x="85598" y="69126"/>
                  </a:lnTo>
                  <a:lnTo>
                    <a:pt x="85598" y="65519"/>
                  </a:lnTo>
                  <a:close/>
                </a:path>
                <a:path w="150495" h="134619">
                  <a:moveTo>
                    <a:pt x="85598" y="49149"/>
                  </a:moveTo>
                  <a:lnTo>
                    <a:pt x="82003" y="49149"/>
                  </a:lnTo>
                  <a:lnTo>
                    <a:pt x="82003" y="52743"/>
                  </a:lnTo>
                  <a:lnTo>
                    <a:pt x="85598" y="52743"/>
                  </a:lnTo>
                  <a:lnTo>
                    <a:pt x="85598" y="49149"/>
                  </a:lnTo>
                  <a:close/>
                </a:path>
                <a:path w="150495" h="134619">
                  <a:moveTo>
                    <a:pt x="85598" y="32766"/>
                  </a:moveTo>
                  <a:lnTo>
                    <a:pt x="82003" y="32766"/>
                  </a:lnTo>
                  <a:lnTo>
                    <a:pt x="82003" y="36372"/>
                  </a:lnTo>
                  <a:lnTo>
                    <a:pt x="85598" y="36372"/>
                  </a:lnTo>
                  <a:lnTo>
                    <a:pt x="85598" y="32766"/>
                  </a:lnTo>
                  <a:close/>
                </a:path>
                <a:path w="150495" h="134619">
                  <a:moveTo>
                    <a:pt x="85598" y="16383"/>
                  </a:moveTo>
                  <a:lnTo>
                    <a:pt x="82003" y="16383"/>
                  </a:lnTo>
                  <a:lnTo>
                    <a:pt x="82003" y="19989"/>
                  </a:lnTo>
                  <a:lnTo>
                    <a:pt x="85598" y="19989"/>
                  </a:lnTo>
                  <a:lnTo>
                    <a:pt x="85598" y="16383"/>
                  </a:lnTo>
                  <a:close/>
                </a:path>
                <a:path w="150495" h="134619">
                  <a:moveTo>
                    <a:pt x="85598" y="2578"/>
                  </a:moveTo>
                  <a:lnTo>
                    <a:pt x="83032" y="0"/>
                  </a:lnTo>
                  <a:lnTo>
                    <a:pt x="82003" y="0"/>
                  </a:lnTo>
                  <a:lnTo>
                    <a:pt x="82003" y="3606"/>
                  </a:lnTo>
                  <a:lnTo>
                    <a:pt x="85598" y="3606"/>
                  </a:lnTo>
                  <a:lnTo>
                    <a:pt x="85598" y="2578"/>
                  </a:lnTo>
                  <a:close/>
                </a:path>
                <a:path w="150495" h="134619">
                  <a:moveTo>
                    <a:pt x="101981" y="114554"/>
                  </a:moveTo>
                  <a:lnTo>
                    <a:pt x="98374" y="114554"/>
                  </a:lnTo>
                  <a:lnTo>
                    <a:pt x="98374" y="118160"/>
                  </a:lnTo>
                  <a:lnTo>
                    <a:pt x="99415" y="118160"/>
                  </a:lnTo>
                  <a:lnTo>
                    <a:pt x="101981" y="115595"/>
                  </a:lnTo>
                  <a:lnTo>
                    <a:pt x="101981" y="114554"/>
                  </a:lnTo>
                  <a:close/>
                </a:path>
                <a:path w="150495" h="134619">
                  <a:moveTo>
                    <a:pt x="101981" y="98183"/>
                  </a:moveTo>
                  <a:lnTo>
                    <a:pt x="98374" y="98183"/>
                  </a:lnTo>
                  <a:lnTo>
                    <a:pt x="98374" y="101777"/>
                  </a:lnTo>
                  <a:lnTo>
                    <a:pt x="101981" y="101777"/>
                  </a:lnTo>
                  <a:lnTo>
                    <a:pt x="101981" y="98183"/>
                  </a:lnTo>
                  <a:close/>
                </a:path>
                <a:path w="150495" h="134619">
                  <a:moveTo>
                    <a:pt x="101981" y="81788"/>
                  </a:moveTo>
                  <a:lnTo>
                    <a:pt x="98374" y="81788"/>
                  </a:lnTo>
                  <a:lnTo>
                    <a:pt x="98374" y="85394"/>
                  </a:lnTo>
                  <a:lnTo>
                    <a:pt x="101981" y="85394"/>
                  </a:lnTo>
                  <a:lnTo>
                    <a:pt x="101981" y="81788"/>
                  </a:lnTo>
                  <a:close/>
                </a:path>
                <a:path w="150495" h="134619">
                  <a:moveTo>
                    <a:pt x="101981" y="65417"/>
                  </a:moveTo>
                  <a:lnTo>
                    <a:pt x="98374" y="65417"/>
                  </a:lnTo>
                  <a:lnTo>
                    <a:pt x="98374" y="69024"/>
                  </a:lnTo>
                  <a:lnTo>
                    <a:pt x="101981" y="69126"/>
                  </a:lnTo>
                  <a:lnTo>
                    <a:pt x="101981" y="65519"/>
                  </a:lnTo>
                  <a:close/>
                </a:path>
                <a:path w="150495" h="134619">
                  <a:moveTo>
                    <a:pt x="101981" y="49149"/>
                  </a:moveTo>
                  <a:lnTo>
                    <a:pt x="98374" y="49149"/>
                  </a:lnTo>
                  <a:lnTo>
                    <a:pt x="98374" y="52743"/>
                  </a:lnTo>
                  <a:lnTo>
                    <a:pt x="101981" y="52743"/>
                  </a:lnTo>
                  <a:lnTo>
                    <a:pt x="101981" y="49149"/>
                  </a:lnTo>
                  <a:close/>
                </a:path>
                <a:path w="150495" h="134619">
                  <a:moveTo>
                    <a:pt x="101981" y="32766"/>
                  </a:moveTo>
                  <a:lnTo>
                    <a:pt x="98374" y="32766"/>
                  </a:lnTo>
                  <a:lnTo>
                    <a:pt x="98374" y="36372"/>
                  </a:lnTo>
                  <a:lnTo>
                    <a:pt x="101981" y="36372"/>
                  </a:lnTo>
                  <a:lnTo>
                    <a:pt x="101981" y="32766"/>
                  </a:lnTo>
                  <a:close/>
                </a:path>
                <a:path w="150495" h="134619">
                  <a:moveTo>
                    <a:pt x="101981" y="18948"/>
                  </a:moveTo>
                  <a:lnTo>
                    <a:pt x="99402" y="16383"/>
                  </a:lnTo>
                  <a:lnTo>
                    <a:pt x="98374" y="16383"/>
                  </a:lnTo>
                  <a:lnTo>
                    <a:pt x="98374" y="19989"/>
                  </a:lnTo>
                  <a:lnTo>
                    <a:pt x="101981" y="19989"/>
                  </a:lnTo>
                  <a:lnTo>
                    <a:pt x="101981" y="18948"/>
                  </a:lnTo>
                  <a:close/>
                </a:path>
                <a:path w="150495" h="134619">
                  <a:moveTo>
                    <a:pt x="118364" y="98183"/>
                  </a:moveTo>
                  <a:lnTo>
                    <a:pt x="114769" y="98183"/>
                  </a:lnTo>
                  <a:lnTo>
                    <a:pt x="114769" y="101777"/>
                  </a:lnTo>
                  <a:lnTo>
                    <a:pt x="115785" y="101777"/>
                  </a:lnTo>
                  <a:lnTo>
                    <a:pt x="118364" y="99212"/>
                  </a:lnTo>
                  <a:lnTo>
                    <a:pt x="118364" y="98183"/>
                  </a:lnTo>
                  <a:close/>
                </a:path>
                <a:path w="150495" h="134619">
                  <a:moveTo>
                    <a:pt x="118364" y="81788"/>
                  </a:moveTo>
                  <a:lnTo>
                    <a:pt x="114769" y="81788"/>
                  </a:lnTo>
                  <a:lnTo>
                    <a:pt x="114769" y="85394"/>
                  </a:lnTo>
                  <a:lnTo>
                    <a:pt x="118364" y="85394"/>
                  </a:lnTo>
                  <a:lnTo>
                    <a:pt x="118364" y="81788"/>
                  </a:lnTo>
                  <a:close/>
                </a:path>
                <a:path w="150495" h="134619">
                  <a:moveTo>
                    <a:pt x="118364" y="65417"/>
                  </a:moveTo>
                  <a:lnTo>
                    <a:pt x="114769" y="65417"/>
                  </a:lnTo>
                  <a:lnTo>
                    <a:pt x="114769" y="69024"/>
                  </a:lnTo>
                  <a:lnTo>
                    <a:pt x="118364" y="69126"/>
                  </a:lnTo>
                  <a:lnTo>
                    <a:pt x="118364" y="65519"/>
                  </a:lnTo>
                  <a:close/>
                </a:path>
                <a:path w="150495" h="134619">
                  <a:moveTo>
                    <a:pt x="118364" y="49149"/>
                  </a:moveTo>
                  <a:lnTo>
                    <a:pt x="114769" y="49149"/>
                  </a:lnTo>
                  <a:lnTo>
                    <a:pt x="114769" y="52743"/>
                  </a:lnTo>
                  <a:lnTo>
                    <a:pt x="118364" y="52743"/>
                  </a:lnTo>
                  <a:lnTo>
                    <a:pt x="118364" y="49149"/>
                  </a:lnTo>
                  <a:close/>
                </a:path>
                <a:path w="150495" h="134619">
                  <a:moveTo>
                    <a:pt x="118364" y="35344"/>
                  </a:moveTo>
                  <a:lnTo>
                    <a:pt x="115798" y="32766"/>
                  </a:lnTo>
                  <a:lnTo>
                    <a:pt x="114769" y="32766"/>
                  </a:lnTo>
                  <a:lnTo>
                    <a:pt x="114769" y="36372"/>
                  </a:lnTo>
                  <a:lnTo>
                    <a:pt x="118364" y="36372"/>
                  </a:lnTo>
                  <a:lnTo>
                    <a:pt x="118364" y="35344"/>
                  </a:lnTo>
                  <a:close/>
                </a:path>
                <a:path w="150495" h="134619">
                  <a:moveTo>
                    <a:pt x="134747" y="81788"/>
                  </a:moveTo>
                  <a:lnTo>
                    <a:pt x="131140" y="81788"/>
                  </a:lnTo>
                  <a:lnTo>
                    <a:pt x="131140" y="85394"/>
                  </a:lnTo>
                  <a:lnTo>
                    <a:pt x="132181" y="85394"/>
                  </a:lnTo>
                  <a:lnTo>
                    <a:pt x="134747" y="82829"/>
                  </a:lnTo>
                  <a:lnTo>
                    <a:pt x="134747" y="81788"/>
                  </a:lnTo>
                  <a:close/>
                </a:path>
                <a:path w="150495" h="134619">
                  <a:moveTo>
                    <a:pt x="134747" y="65417"/>
                  </a:moveTo>
                  <a:lnTo>
                    <a:pt x="131140" y="65417"/>
                  </a:lnTo>
                  <a:lnTo>
                    <a:pt x="131140" y="69024"/>
                  </a:lnTo>
                  <a:lnTo>
                    <a:pt x="134747" y="69126"/>
                  </a:lnTo>
                  <a:lnTo>
                    <a:pt x="134747" y="65519"/>
                  </a:lnTo>
                  <a:close/>
                </a:path>
                <a:path w="150495" h="134619">
                  <a:moveTo>
                    <a:pt x="134747" y="51714"/>
                  </a:moveTo>
                  <a:lnTo>
                    <a:pt x="132181" y="49149"/>
                  </a:lnTo>
                  <a:lnTo>
                    <a:pt x="131140" y="49149"/>
                  </a:lnTo>
                  <a:lnTo>
                    <a:pt x="131140" y="52743"/>
                  </a:lnTo>
                  <a:lnTo>
                    <a:pt x="134747" y="52743"/>
                  </a:lnTo>
                  <a:lnTo>
                    <a:pt x="134747" y="51714"/>
                  </a:lnTo>
                  <a:close/>
                </a:path>
                <a:path w="150495" h="134619">
                  <a:moveTo>
                    <a:pt x="150304" y="67271"/>
                  </a:moveTo>
                  <a:lnTo>
                    <a:pt x="148551" y="65519"/>
                  </a:lnTo>
                  <a:lnTo>
                    <a:pt x="147523" y="65417"/>
                  </a:lnTo>
                  <a:lnTo>
                    <a:pt x="147523" y="69024"/>
                  </a:lnTo>
                  <a:lnTo>
                    <a:pt x="148450" y="69126"/>
                  </a:lnTo>
                  <a:lnTo>
                    <a:pt x="150304" y="67271"/>
                  </a:lnTo>
                  <a:close/>
                </a:path>
              </a:pathLst>
            </a:custGeom>
            <a:solidFill>
              <a:srgbClr val="000000"/>
            </a:solidFill>
          </p:spPr>
          <p:txBody>
            <a:bodyPr wrap="square" lIns="0" tIns="0" rIns="0" bIns="0" rtlCol="0"/>
            <a:lstStyle/>
            <a:p>
              <a:endParaRPr/>
            </a:p>
          </p:txBody>
        </p:sp>
        <p:sp>
          <p:nvSpPr>
            <p:cNvPr id="36" name="object 121">
              <a:extLst>
                <a:ext uri="{FF2B5EF4-FFF2-40B4-BE49-F238E27FC236}">
                  <a16:creationId xmlns:a16="http://schemas.microsoft.com/office/drawing/2014/main" id="{41DC550B-0908-44A0-9C1C-6F94E341DB30}"/>
                </a:ext>
              </a:extLst>
            </p:cNvPr>
            <p:cNvSpPr/>
            <p:nvPr/>
          </p:nvSpPr>
          <p:spPr>
            <a:xfrm>
              <a:off x="2706966" y="1667249"/>
              <a:ext cx="1045844" cy="1018540"/>
            </a:xfrm>
            <a:custGeom>
              <a:avLst/>
              <a:gdLst/>
              <a:ahLst/>
              <a:cxnLst/>
              <a:rect l="l" t="t" r="r" b="b"/>
              <a:pathLst>
                <a:path w="1045845" h="1018539">
                  <a:moveTo>
                    <a:pt x="156616" y="939660"/>
                  </a:moveTo>
                  <a:lnTo>
                    <a:pt x="78308" y="861364"/>
                  </a:lnTo>
                  <a:lnTo>
                    <a:pt x="0" y="939660"/>
                  </a:lnTo>
                  <a:lnTo>
                    <a:pt x="78308" y="1017968"/>
                  </a:lnTo>
                  <a:lnTo>
                    <a:pt x="156616" y="939660"/>
                  </a:lnTo>
                  <a:close/>
                </a:path>
                <a:path w="1045845" h="1018539">
                  <a:moveTo>
                    <a:pt x="391541" y="704748"/>
                  </a:moveTo>
                  <a:lnTo>
                    <a:pt x="313220" y="626440"/>
                  </a:lnTo>
                  <a:lnTo>
                    <a:pt x="234924" y="704748"/>
                  </a:lnTo>
                  <a:lnTo>
                    <a:pt x="313220" y="783056"/>
                  </a:lnTo>
                  <a:lnTo>
                    <a:pt x="391541" y="704748"/>
                  </a:lnTo>
                  <a:close/>
                </a:path>
                <a:path w="1045845" h="1018539">
                  <a:moveTo>
                    <a:pt x="653872" y="78308"/>
                  </a:moveTo>
                  <a:lnTo>
                    <a:pt x="575564" y="0"/>
                  </a:lnTo>
                  <a:lnTo>
                    <a:pt x="497268" y="78308"/>
                  </a:lnTo>
                  <a:lnTo>
                    <a:pt x="575564" y="156603"/>
                  </a:lnTo>
                  <a:lnTo>
                    <a:pt x="653872" y="78308"/>
                  </a:lnTo>
                  <a:close/>
                </a:path>
                <a:path w="1045845" h="1018539">
                  <a:moveTo>
                    <a:pt x="888784" y="313207"/>
                  </a:moveTo>
                  <a:lnTo>
                    <a:pt x="810488" y="234911"/>
                  </a:lnTo>
                  <a:lnTo>
                    <a:pt x="732180" y="156603"/>
                  </a:lnTo>
                  <a:lnTo>
                    <a:pt x="653884" y="234911"/>
                  </a:lnTo>
                  <a:lnTo>
                    <a:pt x="732180" y="313220"/>
                  </a:lnTo>
                  <a:lnTo>
                    <a:pt x="810488" y="391528"/>
                  </a:lnTo>
                  <a:lnTo>
                    <a:pt x="888784" y="313207"/>
                  </a:lnTo>
                  <a:close/>
                </a:path>
                <a:path w="1045845" h="1018539">
                  <a:moveTo>
                    <a:pt x="1045400" y="626440"/>
                  </a:moveTo>
                  <a:lnTo>
                    <a:pt x="967092" y="548132"/>
                  </a:lnTo>
                  <a:lnTo>
                    <a:pt x="888796" y="626440"/>
                  </a:lnTo>
                  <a:lnTo>
                    <a:pt x="967092" y="704748"/>
                  </a:lnTo>
                  <a:lnTo>
                    <a:pt x="1045400" y="626440"/>
                  </a:lnTo>
                  <a:close/>
                </a:path>
              </a:pathLst>
            </a:custGeom>
            <a:solidFill>
              <a:srgbClr val="1FD6F9"/>
            </a:solidFill>
          </p:spPr>
          <p:txBody>
            <a:bodyPr wrap="square" lIns="0" tIns="0" rIns="0" bIns="0" rtlCol="0"/>
            <a:lstStyle/>
            <a:p>
              <a:endParaRPr/>
            </a:p>
          </p:txBody>
        </p:sp>
        <p:sp>
          <p:nvSpPr>
            <p:cNvPr id="37" name="object 122">
              <a:extLst>
                <a:ext uri="{FF2B5EF4-FFF2-40B4-BE49-F238E27FC236}">
                  <a16:creationId xmlns:a16="http://schemas.microsoft.com/office/drawing/2014/main" id="{00E7D7B0-8BC0-FCA9-F06F-E8719D9129BF}"/>
                </a:ext>
              </a:extLst>
            </p:cNvPr>
            <p:cNvSpPr/>
            <p:nvPr/>
          </p:nvSpPr>
          <p:spPr>
            <a:xfrm>
              <a:off x="3452469" y="1913197"/>
              <a:ext cx="135255" cy="134620"/>
            </a:xfrm>
            <a:custGeom>
              <a:avLst/>
              <a:gdLst/>
              <a:ahLst/>
              <a:cxnLst/>
              <a:rect l="l" t="t" r="r" b="b"/>
              <a:pathLst>
                <a:path w="135254" h="134619">
                  <a:moveTo>
                    <a:pt x="3594" y="81800"/>
                  </a:moveTo>
                  <a:lnTo>
                    <a:pt x="1219" y="81800"/>
                  </a:lnTo>
                  <a:lnTo>
                    <a:pt x="3594" y="84175"/>
                  </a:lnTo>
                  <a:lnTo>
                    <a:pt x="3594" y="81800"/>
                  </a:lnTo>
                  <a:close/>
                </a:path>
                <a:path w="135254" h="134619">
                  <a:moveTo>
                    <a:pt x="3683" y="65519"/>
                  </a:moveTo>
                  <a:lnTo>
                    <a:pt x="0" y="65417"/>
                  </a:lnTo>
                  <a:lnTo>
                    <a:pt x="0" y="69024"/>
                  </a:lnTo>
                  <a:lnTo>
                    <a:pt x="3683" y="69126"/>
                  </a:lnTo>
                  <a:lnTo>
                    <a:pt x="3683" y="65519"/>
                  </a:lnTo>
                  <a:close/>
                </a:path>
                <a:path w="135254" h="134619">
                  <a:moveTo>
                    <a:pt x="3683" y="50266"/>
                  </a:moveTo>
                  <a:lnTo>
                    <a:pt x="1193" y="52743"/>
                  </a:lnTo>
                  <a:lnTo>
                    <a:pt x="3683" y="52743"/>
                  </a:lnTo>
                  <a:lnTo>
                    <a:pt x="3683" y="50266"/>
                  </a:lnTo>
                  <a:close/>
                </a:path>
                <a:path w="135254" h="134619">
                  <a:moveTo>
                    <a:pt x="19989" y="98171"/>
                  </a:moveTo>
                  <a:lnTo>
                    <a:pt x="17589" y="98171"/>
                  </a:lnTo>
                  <a:lnTo>
                    <a:pt x="19989" y="100558"/>
                  </a:lnTo>
                  <a:lnTo>
                    <a:pt x="19989" y="98171"/>
                  </a:lnTo>
                  <a:close/>
                </a:path>
                <a:path w="135254" h="134619">
                  <a:moveTo>
                    <a:pt x="19989" y="81800"/>
                  </a:moveTo>
                  <a:lnTo>
                    <a:pt x="16383" y="81800"/>
                  </a:lnTo>
                  <a:lnTo>
                    <a:pt x="16383" y="85394"/>
                  </a:lnTo>
                  <a:lnTo>
                    <a:pt x="19989" y="85394"/>
                  </a:lnTo>
                  <a:lnTo>
                    <a:pt x="19989" y="81800"/>
                  </a:lnTo>
                  <a:close/>
                </a:path>
                <a:path w="135254" h="134619">
                  <a:moveTo>
                    <a:pt x="20053" y="65519"/>
                  </a:moveTo>
                  <a:lnTo>
                    <a:pt x="16383" y="65417"/>
                  </a:lnTo>
                  <a:lnTo>
                    <a:pt x="16383" y="69024"/>
                  </a:lnTo>
                  <a:lnTo>
                    <a:pt x="20053" y="69126"/>
                  </a:lnTo>
                  <a:lnTo>
                    <a:pt x="20053" y="65519"/>
                  </a:lnTo>
                  <a:close/>
                </a:path>
                <a:path w="135254" h="134619">
                  <a:moveTo>
                    <a:pt x="20053" y="49149"/>
                  </a:moveTo>
                  <a:lnTo>
                    <a:pt x="16459" y="49149"/>
                  </a:lnTo>
                  <a:lnTo>
                    <a:pt x="16459" y="52743"/>
                  </a:lnTo>
                  <a:lnTo>
                    <a:pt x="20053" y="52743"/>
                  </a:lnTo>
                  <a:lnTo>
                    <a:pt x="20053" y="49149"/>
                  </a:lnTo>
                  <a:close/>
                </a:path>
                <a:path w="135254" h="134619">
                  <a:moveTo>
                    <a:pt x="20053" y="33896"/>
                  </a:moveTo>
                  <a:lnTo>
                    <a:pt x="17589" y="36360"/>
                  </a:lnTo>
                  <a:lnTo>
                    <a:pt x="20053" y="36360"/>
                  </a:lnTo>
                  <a:lnTo>
                    <a:pt x="20053" y="33896"/>
                  </a:lnTo>
                  <a:close/>
                </a:path>
                <a:path w="135254" h="134619">
                  <a:moveTo>
                    <a:pt x="36360" y="114554"/>
                  </a:moveTo>
                  <a:lnTo>
                    <a:pt x="33972" y="114554"/>
                  </a:lnTo>
                  <a:lnTo>
                    <a:pt x="36360" y="116941"/>
                  </a:lnTo>
                  <a:lnTo>
                    <a:pt x="36360" y="114554"/>
                  </a:lnTo>
                  <a:close/>
                </a:path>
                <a:path w="135254" h="134619">
                  <a:moveTo>
                    <a:pt x="36360" y="98171"/>
                  </a:moveTo>
                  <a:lnTo>
                    <a:pt x="32753" y="98171"/>
                  </a:lnTo>
                  <a:lnTo>
                    <a:pt x="32753" y="101777"/>
                  </a:lnTo>
                  <a:lnTo>
                    <a:pt x="36360" y="101777"/>
                  </a:lnTo>
                  <a:lnTo>
                    <a:pt x="36360" y="98171"/>
                  </a:lnTo>
                  <a:close/>
                </a:path>
                <a:path w="135254" h="134619">
                  <a:moveTo>
                    <a:pt x="36360" y="81800"/>
                  </a:moveTo>
                  <a:lnTo>
                    <a:pt x="32753" y="81800"/>
                  </a:lnTo>
                  <a:lnTo>
                    <a:pt x="32753" y="85394"/>
                  </a:lnTo>
                  <a:lnTo>
                    <a:pt x="36360" y="85394"/>
                  </a:lnTo>
                  <a:lnTo>
                    <a:pt x="36360" y="81800"/>
                  </a:lnTo>
                  <a:close/>
                </a:path>
                <a:path w="135254" h="134619">
                  <a:moveTo>
                    <a:pt x="36436" y="65519"/>
                  </a:moveTo>
                  <a:lnTo>
                    <a:pt x="32753" y="65417"/>
                  </a:lnTo>
                  <a:lnTo>
                    <a:pt x="32753" y="69024"/>
                  </a:lnTo>
                  <a:lnTo>
                    <a:pt x="36436" y="69126"/>
                  </a:lnTo>
                  <a:lnTo>
                    <a:pt x="36436" y="65519"/>
                  </a:lnTo>
                  <a:close/>
                </a:path>
                <a:path w="135254" h="134619">
                  <a:moveTo>
                    <a:pt x="36436" y="49149"/>
                  </a:moveTo>
                  <a:lnTo>
                    <a:pt x="32829" y="49149"/>
                  </a:lnTo>
                  <a:lnTo>
                    <a:pt x="32829" y="52743"/>
                  </a:lnTo>
                  <a:lnTo>
                    <a:pt x="36436" y="52743"/>
                  </a:lnTo>
                  <a:lnTo>
                    <a:pt x="36436" y="49149"/>
                  </a:lnTo>
                  <a:close/>
                </a:path>
                <a:path w="135254" h="134619">
                  <a:moveTo>
                    <a:pt x="36436" y="32753"/>
                  </a:moveTo>
                  <a:lnTo>
                    <a:pt x="32829" y="32753"/>
                  </a:lnTo>
                  <a:lnTo>
                    <a:pt x="32829" y="36360"/>
                  </a:lnTo>
                  <a:lnTo>
                    <a:pt x="36436" y="36360"/>
                  </a:lnTo>
                  <a:lnTo>
                    <a:pt x="36436" y="32753"/>
                  </a:lnTo>
                  <a:close/>
                </a:path>
                <a:path w="135254" h="134619">
                  <a:moveTo>
                    <a:pt x="36436" y="17513"/>
                  </a:moveTo>
                  <a:lnTo>
                    <a:pt x="33959" y="19989"/>
                  </a:lnTo>
                  <a:lnTo>
                    <a:pt x="36436" y="19989"/>
                  </a:lnTo>
                  <a:lnTo>
                    <a:pt x="36436" y="17513"/>
                  </a:lnTo>
                  <a:close/>
                </a:path>
                <a:path w="135254" h="134619">
                  <a:moveTo>
                    <a:pt x="52743" y="130949"/>
                  </a:moveTo>
                  <a:lnTo>
                    <a:pt x="50368" y="130949"/>
                  </a:lnTo>
                  <a:lnTo>
                    <a:pt x="52743" y="133324"/>
                  </a:lnTo>
                  <a:lnTo>
                    <a:pt x="52743" y="130949"/>
                  </a:lnTo>
                  <a:close/>
                </a:path>
                <a:path w="135254" h="134619">
                  <a:moveTo>
                    <a:pt x="52743" y="114554"/>
                  </a:moveTo>
                  <a:lnTo>
                    <a:pt x="49149" y="114554"/>
                  </a:lnTo>
                  <a:lnTo>
                    <a:pt x="49149" y="118160"/>
                  </a:lnTo>
                  <a:lnTo>
                    <a:pt x="52743" y="118160"/>
                  </a:lnTo>
                  <a:lnTo>
                    <a:pt x="52743" y="114554"/>
                  </a:lnTo>
                  <a:close/>
                </a:path>
                <a:path w="135254" h="134619">
                  <a:moveTo>
                    <a:pt x="52743" y="98171"/>
                  </a:moveTo>
                  <a:lnTo>
                    <a:pt x="49149" y="98171"/>
                  </a:lnTo>
                  <a:lnTo>
                    <a:pt x="49149" y="101777"/>
                  </a:lnTo>
                  <a:lnTo>
                    <a:pt x="52743" y="101777"/>
                  </a:lnTo>
                  <a:lnTo>
                    <a:pt x="52743" y="98171"/>
                  </a:lnTo>
                  <a:close/>
                </a:path>
                <a:path w="135254" h="134619">
                  <a:moveTo>
                    <a:pt x="52743" y="81800"/>
                  </a:moveTo>
                  <a:lnTo>
                    <a:pt x="49149" y="81800"/>
                  </a:lnTo>
                  <a:lnTo>
                    <a:pt x="49149" y="85394"/>
                  </a:lnTo>
                  <a:lnTo>
                    <a:pt x="52743" y="85394"/>
                  </a:lnTo>
                  <a:lnTo>
                    <a:pt x="52743" y="81800"/>
                  </a:lnTo>
                  <a:close/>
                </a:path>
                <a:path w="135254" h="134619">
                  <a:moveTo>
                    <a:pt x="52819" y="65519"/>
                  </a:moveTo>
                  <a:lnTo>
                    <a:pt x="49149" y="65417"/>
                  </a:lnTo>
                  <a:lnTo>
                    <a:pt x="49149" y="69024"/>
                  </a:lnTo>
                  <a:lnTo>
                    <a:pt x="52819" y="69126"/>
                  </a:lnTo>
                  <a:lnTo>
                    <a:pt x="52819" y="65519"/>
                  </a:lnTo>
                  <a:close/>
                </a:path>
                <a:path w="135254" h="134619">
                  <a:moveTo>
                    <a:pt x="52819" y="49149"/>
                  </a:moveTo>
                  <a:lnTo>
                    <a:pt x="49212" y="49149"/>
                  </a:lnTo>
                  <a:lnTo>
                    <a:pt x="49212" y="52743"/>
                  </a:lnTo>
                  <a:lnTo>
                    <a:pt x="52819" y="52743"/>
                  </a:lnTo>
                  <a:lnTo>
                    <a:pt x="52819" y="49149"/>
                  </a:lnTo>
                  <a:close/>
                </a:path>
                <a:path w="135254" h="134619">
                  <a:moveTo>
                    <a:pt x="52819" y="32753"/>
                  </a:moveTo>
                  <a:lnTo>
                    <a:pt x="49212" y="32753"/>
                  </a:lnTo>
                  <a:lnTo>
                    <a:pt x="49212" y="36360"/>
                  </a:lnTo>
                  <a:lnTo>
                    <a:pt x="52819" y="36360"/>
                  </a:lnTo>
                  <a:lnTo>
                    <a:pt x="52819" y="32753"/>
                  </a:lnTo>
                  <a:close/>
                </a:path>
                <a:path w="135254" h="134619">
                  <a:moveTo>
                    <a:pt x="52819" y="16383"/>
                  </a:moveTo>
                  <a:lnTo>
                    <a:pt x="49212" y="16383"/>
                  </a:lnTo>
                  <a:lnTo>
                    <a:pt x="49212" y="19989"/>
                  </a:lnTo>
                  <a:lnTo>
                    <a:pt x="52819" y="19989"/>
                  </a:lnTo>
                  <a:lnTo>
                    <a:pt x="52819" y="16383"/>
                  </a:lnTo>
                  <a:close/>
                </a:path>
                <a:path w="135254" h="134619">
                  <a:moveTo>
                    <a:pt x="52819" y="1130"/>
                  </a:moveTo>
                  <a:lnTo>
                    <a:pt x="50355" y="3594"/>
                  </a:lnTo>
                  <a:lnTo>
                    <a:pt x="52819" y="3594"/>
                  </a:lnTo>
                  <a:lnTo>
                    <a:pt x="52819" y="1130"/>
                  </a:lnTo>
                  <a:close/>
                </a:path>
                <a:path w="135254" h="134619">
                  <a:moveTo>
                    <a:pt x="69215" y="130949"/>
                  </a:moveTo>
                  <a:lnTo>
                    <a:pt x="65620" y="130949"/>
                  </a:lnTo>
                  <a:lnTo>
                    <a:pt x="65519" y="134543"/>
                  </a:lnTo>
                  <a:lnTo>
                    <a:pt x="69126" y="134543"/>
                  </a:lnTo>
                  <a:lnTo>
                    <a:pt x="69215" y="130949"/>
                  </a:lnTo>
                  <a:close/>
                </a:path>
                <a:path w="135254" h="134619">
                  <a:moveTo>
                    <a:pt x="69215" y="114554"/>
                  </a:moveTo>
                  <a:lnTo>
                    <a:pt x="65620" y="114554"/>
                  </a:lnTo>
                  <a:lnTo>
                    <a:pt x="65519" y="118160"/>
                  </a:lnTo>
                  <a:lnTo>
                    <a:pt x="69126" y="118160"/>
                  </a:lnTo>
                  <a:lnTo>
                    <a:pt x="69215" y="114554"/>
                  </a:lnTo>
                  <a:close/>
                </a:path>
                <a:path w="135254" h="134619">
                  <a:moveTo>
                    <a:pt x="69215" y="98171"/>
                  </a:moveTo>
                  <a:lnTo>
                    <a:pt x="65620" y="98171"/>
                  </a:lnTo>
                  <a:lnTo>
                    <a:pt x="65519" y="101777"/>
                  </a:lnTo>
                  <a:lnTo>
                    <a:pt x="69126" y="101777"/>
                  </a:lnTo>
                  <a:lnTo>
                    <a:pt x="69215" y="98171"/>
                  </a:lnTo>
                  <a:close/>
                </a:path>
                <a:path w="135254" h="134619">
                  <a:moveTo>
                    <a:pt x="69215" y="81800"/>
                  </a:moveTo>
                  <a:lnTo>
                    <a:pt x="65620" y="81800"/>
                  </a:lnTo>
                  <a:lnTo>
                    <a:pt x="65519" y="85394"/>
                  </a:lnTo>
                  <a:lnTo>
                    <a:pt x="69126" y="85394"/>
                  </a:lnTo>
                  <a:lnTo>
                    <a:pt x="69215" y="81800"/>
                  </a:lnTo>
                  <a:close/>
                </a:path>
                <a:path w="135254" h="134619">
                  <a:moveTo>
                    <a:pt x="69215" y="65417"/>
                  </a:moveTo>
                  <a:lnTo>
                    <a:pt x="65620" y="65417"/>
                  </a:lnTo>
                  <a:lnTo>
                    <a:pt x="65519" y="69024"/>
                  </a:lnTo>
                  <a:lnTo>
                    <a:pt x="69202" y="69126"/>
                  </a:lnTo>
                  <a:lnTo>
                    <a:pt x="69215" y="65519"/>
                  </a:lnTo>
                  <a:close/>
                </a:path>
                <a:path w="135254" h="134619">
                  <a:moveTo>
                    <a:pt x="69215" y="49149"/>
                  </a:moveTo>
                  <a:lnTo>
                    <a:pt x="65620" y="49149"/>
                  </a:lnTo>
                  <a:lnTo>
                    <a:pt x="65595" y="52743"/>
                  </a:lnTo>
                  <a:lnTo>
                    <a:pt x="69202" y="52743"/>
                  </a:lnTo>
                  <a:lnTo>
                    <a:pt x="69215" y="49149"/>
                  </a:lnTo>
                  <a:close/>
                </a:path>
                <a:path w="135254" h="134619">
                  <a:moveTo>
                    <a:pt x="69215" y="32753"/>
                  </a:moveTo>
                  <a:lnTo>
                    <a:pt x="65620" y="32753"/>
                  </a:lnTo>
                  <a:lnTo>
                    <a:pt x="65595" y="36360"/>
                  </a:lnTo>
                  <a:lnTo>
                    <a:pt x="69202" y="36360"/>
                  </a:lnTo>
                  <a:lnTo>
                    <a:pt x="69215" y="32753"/>
                  </a:lnTo>
                  <a:close/>
                </a:path>
                <a:path w="135254" h="134619">
                  <a:moveTo>
                    <a:pt x="69215" y="16383"/>
                  </a:moveTo>
                  <a:lnTo>
                    <a:pt x="65620" y="16383"/>
                  </a:lnTo>
                  <a:lnTo>
                    <a:pt x="65595" y="19989"/>
                  </a:lnTo>
                  <a:lnTo>
                    <a:pt x="69202" y="19989"/>
                  </a:lnTo>
                  <a:lnTo>
                    <a:pt x="69215" y="16383"/>
                  </a:lnTo>
                  <a:close/>
                </a:path>
                <a:path w="135254" h="134619">
                  <a:moveTo>
                    <a:pt x="69215" y="0"/>
                  </a:moveTo>
                  <a:lnTo>
                    <a:pt x="65620" y="0"/>
                  </a:lnTo>
                  <a:lnTo>
                    <a:pt x="65595" y="3594"/>
                  </a:lnTo>
                  <a:lnTo>
                    <a:pt x="69202" y="3594"/>
                  </a:lnTo>
                  <a:lnTo>
                    <a:pt x="69215" y="0"/>
                  </a:lnTo>
                  <a:close/>
                </a:path>
                <a:path w="135254" h="134619">
                  <a:moveTo>
                    <a:pt x="85598" y="114554"/>
                  </a:moveTo>
                  <a:lnTo>
                    <a:pt x="81991" y="114554"/>
                  </a:lnTo>
                  <a:lnTo>
                    <a:pt x="81991" y="118160"/>
                  </a:lnTo>
                  <a:lnTo>
                    <a:pt x="85598" y="118160"/>
                  </a:lnTo>
                  <a:lnTo>
                    <a:pt x="85598" y="114554"/>
                  </a:lnTo>
                  <a:close/>
                </a:path>
                <a:path w="135254" h="134619">
                  <a:moveTo>
                    <a:pt x="85598" y="98171"/>
                  </a:moveTo>
                  <a:lnTo>
                    <a:pt x="81991" y="98171"/>
                  </a:lnTo>
                  <a:lnTo>
                    <a:pt x="81991" y="101777"/>
                  </a:lnTo>
                  <a:lnTo>
                    <a:pt x="85598" y="101777"/>
                  </a:lnTo>
                  <a:lnTo>
                    <a:pt x="85598" y="98171"/>
                  </a:lnTo>
                  <a:close/>
                </a:path>
                <a:path w="135254" h="134619">
                  <a:moveTo>
                    <a:pt x="85598" y="81800"/>
                  </a:moveTo>
                  <a:lnTo>
                    <a:pt x="81991" y="81800"/>
                  </a:lnTo>
                  <a:lnTo>
                    <a:pt x="81991" y="85394"/>
                  </a:lnTo>
                  <a:lnTo>
                    <a:pt x="85598" y="85394"/>
                  </a:lnTo>
                  <a:lnTo>
                    <a:pt x="85598" y="81800"/>
                  </a:lnTo>
                  <a:close/>
                </a:path>
                <a:path w="135254" h="134619">
                  <a:moveTo>
                    <a:pt x="85598" y="65417"/>
                  </a:moveTo>
                  <a:lnTo>
                    <a:pt x="81991" y="65417"/>
                  </a:lnTo>
                  <a:lnTo>
                    <a:pt x="81991" y="69024"/>
                  </a:lnTo>
                  <a:lnTo>
                    <a:pt x="85598" y="69126"/>
                  </a:lnTo>
                  <a:lnTo>
                    <a:pt x="85598" y="65519"/>
                  </a:lnTo>
                  <a:close/>
                </a:path>
                <a:path w="135254" h="134619">
                  <a:moveTo>
                    <a:pt x="85598" y="49149"/>
                  </a:moveTo>
                  <a:lnTo>
                    <a:pt x="81991" y="49149"/>
                  </a:lnTo>
                  <a:lnTo>
                    <a:pt x="81991" y="52743"/>
                  </a:lnTo>
                  <a:lnTo>
                    <a:pt x="85598" y="52743"/>
                  </a:lnTo>
                  <a:lnTo>
                    <a:pt x="85598" y="49149"/>
                  </a:lnTo>
                  <a:close/>
                </a:path>
                <a:path w="135254" h="134619">
                  <a:moveTo>
                    <a:pt x="85598" y="32753"/>
                  </a:moveTo>
                  <a:lnTo>
                    <a:pt x="81991" y="32753"/>
                  </a:lnTo>
                  <a:lnTo>
                    <a:pt x="81991" y="36360"/>
                  </a:lnTo>
                  <a:lnTo>
                    <a:pt x="85598" y="36360"/>
                  </a:lnTo>
                  <a:lnTo>
                    <a:pt x="85598" y="32753"/>
                  </a:lnTo>
                  <a:close/>
                </a:path>
                <a:path w="135254" h="134619">
                  <a:moveTo>
                    <a:pt x="85598" y="16383"/>
                  </a:moveTo>
                  <a:lnTo>
                    <a:pt x="81991" y="16383"/>
                  </a:lnTo>
                  <a:lnTo>
                    <a:pt x="81991" y="19989"/>
                  </a:lnTo>
                  <a:lnTo>
                    <a:pt x="85598" y="19989"/>
                  </a:lnTo>
                  <a:lnTo>
                    <a:pt x="85598" y="16383"/>
                  </a:lnTo>
                  <a:close/>
                </a:path>
                <a:path w="135254" h="134619">
                  <a:moveTo>
                    <a:pt x="101981" y="98171"/>
                  </a:moveTo>
                  <a:lnTo>
                    <a:pt x="98374" y="98171"/>
                  </a:lnTo>
                  <a:lnTo>
                    <a:pt x="98374" y="101777"/>
                  </a:lnTo>
                  <a:lnTo>
                    <a:pt x="101981" y="101777"/>
                  </a:lnTo>
                  <a:lnTo>
                    <a:pt x="101981" y="98171"/>
                  </a:lnTo>
                  <a:close/>
                </a:path>
                <a:path w="135254" h="134619">
                  <a:moveTo>
                    <a:pt x="101981" y="81800"/>
                  </a:moveTo>
                  <a:lnTo>
                    <a:pt x="98374" y="81800"/>
                  </a:lnTo>
                  <a:lnTo>
                    <a:pt x="98374" y="85394"/>
                  </a:lnTo>
                  <a:lnTo>
                    <a:pt x="101981" y="85394"/>
                  </a:lnTo>
                  <a:lnTo>
                    <a:pt x="101981" y="81800"/>
                  </a:lnTo>
                  <a:close/>
                </a:path>
                <a:path w="135254" h="134619">
                  <a:moveTo>
                    <a:pt x="101981" y="65417"/>
                  </a:moveTo>
                  <a:lnTo>
                    <a:pt x="98374" y="65417"/>
                  </a:lnTo>
                  <a:lnTo>
                    <a:pt x="98374" y="69024"/>
                  </a:lnTo>
                  <a:lnTo>
                    <a:pt x="101981" y="69126"/>
                  </a:lnTo>
                  <a:lnTo>
                    <a:pt x="101981" y="65519"/>
                  </a:lnTo>
                  <a:close/>
                </a:path>
                <a:path w="135254" h="134619">
                  <a:moveTo>
                    <a:pt x="101981" y="49149"/>
                  </a:moveTo>
                  <a:lnTo>
                    <a:pt x="98374" y="49149"/>
                  </a:lnTo>
                  <a:lnTo>
                    <a:pt x="98374" y="52743"/>
                  </a:lnTo>
                  <a:lnTo>
                    <a:pt x="101981" y="52743"/>
                  </a:lnTo>
                  <a:lnTo>
                    <a:pt x="101981" y="49149"/>
                  </a:lnTo>
                  <a:close/>
                </a:path>
                <a:path w="135254" h="134619">
                  <a:moveTo>
                    <a:pt x="101981" y="32753"/>
                  </a:moveTo>
                  <a:lnTo>
                    <a:pt x="98374" y="32753"/>
                  </a:lnTo>
                  <a:lnTo>
                    <a:pt x="98374" y="36360"/>
                  </a:lnTo>
                  <a:lnTo>
                    <a:pt x="101981" y="36360"/>
                  </a:lnTo>
                  <a:lnTo>
                    <a:pt x="101981" y="32753"/>
                  </a:lnTo>
                  <a:close/>
                </a:path>
                <a:path w="135254" h="134619">
                  <a:moveTo>
                    <a:pt x="118364" y="81800"/>
                  </a:moveTo>
                  <a:lnTo>
                    <a:pt x="114757" y="81800"/>
                  </a:lnTo>
                  <a:lnTo>
                    <a:pt x="114757" y="85394"/>
                  </a:lnTo>
                  <a:lnTo>
                    <a:pt x="118364" y="85394"/>
                  </a:lnTo>
                  <a:lnTo>
                    <a:pt x="118364" y="81800"/>
                  </a:lnTo>
                  <a:close/>
                </a:path>
                <a:path w="135254" h="134619">
                  <a:moveTo>
                    <a:pt x="118364" y="65417"/>
                  </a:moveTo>
                  <a:lnTo>
                    <a:pt x="114757" y="65417"/>
                  </a:lnTo>
                  <a:lnTo>
                    <a:pt x="114757" y="69024"/>
                  </a:lnTo>
                  <a:lnTo>
                    <a:pt x="118364" y="69126"/>
                  </a:lnTo>
                  <a:lnTo>
                    <a:pt x="118364" y="65519"/>
                  </a:lnTo>
                  <a:close/>
                </a:path>
                <a:path w="135254" h="134619">
                  <a:moveTo>
                    <a:pt x="118364" y="49149"/>
                  </a:moveTo>
                  <a:lnTo>
                    <a:pt x="114757" y="49149"/>
                  </a:lnTo>
                  <a:lnTo>
                    <a:pt x="114757" y="52743"/>
                  </a:lnTo>
                  <a:lnTo>
                    <a:pt x="118364" y="52743"/>
                  </a:lnTo>
                  <a:lnTo>
                    <a:pt x="118364" y="49149"/>
                  </a:lnTo>
                  <a:close/>
                </a:path>
                <a:path w="135254" h="134619">
                  <a:moveTo>
                    <a:pt x="134747" y="65417"/>
                  </a:moveTo>
                  <a:lnTo>
                    <a:pt x="131140" y="65417"/>
                  </a:lnTo>
                  <a:lnTo>
                    <a:pt x="131140" y="69024"/>
                  </a:lnTo>
                  <a:lnTo>
                    <a:pt x="134747" y="69126"/>
                  </a:lnTo>
                  <a:lnTo>
                    <a:pt x="134747" y="65519"/>
                  </a:lnTo>
                  <a:close/>
                </a:path>
              </a:pathLst>
            </a:custGeom>
            <a:solidFill>
              <a:srgbClr val="000000"/>
            </a:solidFill>
          </p:spPr>
          <p:txBody>
            <a:bodyPr wrap="square" lIns="0" tIns="0" rIns="0" bIns="0" rtlCol="0"/>
            <a:lstStyle/>
            <a:p>
              <a:endParaRPr/>
            </a:p>
          </p:txBody>
        </p:sp>
        <p:sp>
          <p:nvSpPr>
            <p:cNvPr id="38" name="object 123">
              <a:extLst>
                <a:ext uri="{FF2B5EF4-FFF2-40B4-BE49-F238E27FC236}">
                  <a16:creationId xmlns:a16="http://schemas.microsoft.com/office/drawing/2014/main" id="{B5F47D75-6E8E-20C6-5059-8C7AF5F34DA6}"/>
                </a:ext>
              </a:extLst>
            </p:cNvPr>
            <p:cNvSpPr/>
            <p:nvPr/>
          </p:nvSpPr>
          <p:spPr>
            <a:xfrm>
              <a:off x="3439147" y="2137085"/>
              <a:ext cx="391795" cy="391795"/>
            </a:xfrm>
            <a:custGeom>
              <a:avLst/>
              <a:gdLst/>
              <a:ahLst/>
              <a:cxnLst/>
              <a:rect l="l" t="t" r="r" b="b"/>
              <a:pathLst>
                <a:path w="391795" h="391794">
                  <a:moveTo>
                    <a:pt x="156616" y="313220"/>
                  </a:moveTo>
                  <a:lnTo>
                    <a:pt x="78295" y="234911"/>
                  </a:lnTo>
                  <a:lnTo>
                    <a:pt x="0" y="313220"/>
                  </a:lnTo>
                  <a:lnTo>
                    <a:pt x="78295" y="391515"/>
                  </a:lnTo>
                  <a:lnTo>
                    <a:pt x="156616" y="313220"/>
                  </a:lnTo>
                  <a:close/>
                </a:path>
                <a:path w="391795" h="391794">
                  <a:moveTo>
                    <a:pt x="391528" y="78295"/>
                  </a:moveTo>
                  <a:lnTo>
                    <a:pt x="313220" y="0"/>
                  </a:lnTo>
                  <a:lnTo>
                    <a:pt x="234924" y="78295"/>
                  </a:lnTo>
                  <a:lnTo>
                    <a:pt x="313220" y="156603"/>
                  </a:lnTo>
                  <a:lnTo>
                    <a:pt x="391528" y="78295"/>
                  </a:lnTo>
                  <a:close/>
                </a:path>
              </a:pathLst>
            </a:custGeom>
            <a:solidFill>
              <a:srgbClr val="1FD6F9"/>
            </a:solidFill>
          </p:spPr>
          <p:txBody>
            <a:bodyPr wrap="square" lIns="0" tIns="0" rIns="0" bIns="0" rtlCol="0"/>
            <a:lstStyle/>
            <a:p>
              <a:endParaRPr/>
            </a:p>
          </p:txBody>
        </p:sp>
      </p:grpSp>
      <p:sp>
        <p:nvSpPr>
          <p:cNvPr id="39" name="Subtitle 2">
            <a:extLst>
              <a:ext uri="{FF2B5EF4-FFF2-40B4-BE49-F238E27FC236}">
                <a16:creationId xmlns:a16="http://schemas.microsoft.com/office/drawing/2014/main" id="{DE25D5A9-DE11-A315-24BF-719A1E489BB7}"/>
              </a:ext>
            </a:extLst>
          </p:cNvPr>
          <p:cNvSpPr>
            <a:spLocks noGrp="1"/>
          </p:cNvSpPr>
          <p:nvPr>
            <p:ph type="subTitle" idx="1"/>
          </p:nvPr>
        </p:nvSpPr>
        <p:spPr>
          <a:xfrm>
            <a:off x="334963" y="5655864"/>
            <a:ext cx="11522075" cy="811610"/>
          </a:xfrm>
        </p:spPr>
        <p:txBody>
          <a:bodyPr>
            <a:normAutofit/>
          </a:bodyPr>
          <a:lstStyle>
            <a:lvl1pPr marL="0" indent="0" algn="ctr">
              <a:buNone/>
              <a:defRPr sz="2400" b="1">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19" name="Picture 18" descr="A logo of a university of london&#10;&#10;Description automatically generated">
            <a:extLst>
              <a:ext uri="{FF2B5EF4-FFF2-40B4-BE49-F238E27FC236}">
                <a16:creationId xmlns:a16="http://schemas.microsoft.com/office/drawing/2014/main" id="{88BF8EC6-5189-782E-2961-7FD2CC1720EB}"/>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l="1306" t="1993" r="1331" b="3014"/>
          <a:stretch/>
        </p:blipFill>
        <p:spPr>
          <a:xfrm>
            <a:off x="343958" y="288924"/>
            <a:ext cx="1559984" cy="776817"/>
          </a:xfrm>
          <a:prstGeom prst="rect">
            <a:avLst/>
          </a:prstGeom>
        </p:spPr>
      </p:pic>
    </p:spTree>
    <p:extLst>
      <p:ext uri="{BB962C8B-B14F-4D97-AF65-F5344CB8AC3E}">
        <p14:creationId xmlns:p14="http://schemas.microsoft.com/office/powerpoint/2010/main" val="24593148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mall Checked Orange Tit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2FB02EC-BFB4-6609-A3DE-C88FD6890987}"/>
              </a:ext>
            </a:extLst>
          </p:cNvPr>
          <p:cNvPicPr>
            <a:picLocks noChangeAspect="1"/>
          </p:cNvPicPr>
          <p:nvPr userDrawn="1"/>
        </p:nvPicPr>
        <p:blipFill>
          <a:blip r:embed="rId2">
            <a:extLst>
              <a:ext uri="{28A0092B-C50C-407E-A947-70E740481C1C}">
                <a14:useLocalDpi xmlns:a14="http://schemas.microsoft.com/office/drawing/2010/main" val="0"/>
              </a:ext>
            </a:extLst>
          </a:blip>
          <a:srcRect l="6" r="6"/>
          <a:stretch/>
        </p:blipFill>
        <p:spPr>
          <a:xfrm>
            <a:off x="0" y="0"/>
            <a:ext cx="12190652" cy="6858000"/>
          </a:xfrm>
          <a:prstGeom prst="rect">
            <a:avLst/>
          </a:prstGeom>
        </p:spPr>
      </p:pic>
      <p:sp>
        <p:nvSpPr>
          <p:cNvPr id="2" name="Title 1">
            <a:extLst>
              <a:ext uri="{FF2B5EF4-FFF2-40B4-BE49-F238E27FC236}">
                <a16:creationId xmlns:a16="http://schemas.microsoft.com/office/drawing/2014/main" id="{D8BDBA68-8C9C-3F23-3A17-6A007644688B}"/>
              </a:ext>
            </a:extLst>
          </p:cNvPr>
          <p:cNvSpPr>
            <a:spLocks noGrp="1"/>
          </p:cNvSpPr>
          <p:nvPr>
            <p:ph type="ctrTitle" hasCustomPrompt="1"/>
          </p:nvPr>
        </p:nvSpPr>
        <p:spPr>
          <a:xfrm>
            <a:off x="334963" y="1233488"/>
            <a:ext cx="11522074" cy="2709862"/>
          </a:xfrm>
          <a:prstGeom prst="rect">
            <a:avLst/>
          </a:prstGeom>
        </p:spPr>
        <p:txBody>
          <a:bodyPr anchor="b"/>
          <a:lstStyle>
            <a:lvl1pPr algn="l">
              <a:defRPr sz="7200"/>
            </a:lvl1pPr>
          </a:lstStyle>
          <a:p>
            <a:r>
              <a:rPr lang="en-US" dirty="0"/>
              <a:t>LOREM IPSUM DOLOR SIT AMET, CONSECTETUR</a:t>
            </a:r>
            <a:endParaRPr lang="en-GB" dirty="0"/>
          </a:p>
        </p:txBody>
      </p:sp>
      <p:sp>
        <p:nvSpPr>
          <p:cNvPr id="3" name="Subtitle 2">
            <a:extLst>
              <a:ext uri="{FF2B5EF4-FFF2-40B4-BE49-F238E27FC236}">
                <a16:creationId xmlns:a16="http://schemas.microsoft.com/office/drawing/2014/main" id="{A5B491C6-2174-8618-2648-C052D7D3C30F}"/>
              </a:ext>
            </a:extLst>
          </p:cNvPr>
          <p:cNvSpPr>
            <a:spLocks noGrp="1"/>
          </p:cNvSpPr>
          <p:nvPr>
            <p:ph type="subTitle" idx="1" hasCustomPrompt="1"/>
          </p:nvPr>
        </p:nvSpPr>
        <p:spPr>
          <a:xfrm>
            <a:off x="323041" y="4047688"/>
            <a:ext cx="11533997" cy="2419786"/>
          </a:xfrm>
        </p:spPr>
        <p:txBody>
          <a:bodyPr>
            <a:normAutofit/>
          </a:bodyPr>
          <a:lstStyle>
            <a:lvl1pPr marL="0" indent="0" algn="l">
              <a:buNone/>
              <a:defRPr sz="3600" b="1">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6D48EF79-E44B-7C59-0FE7-7206186D1CB4}"/>
              </a:ext>
            </a:extLst>
          </p:cNvPr>
          <p:cNvSpPr>
            <a:spLocks noGrp="1"/>
          </p:cNvSpPr>
          <p:nvPr>
            <p:ph type="dt" sz="half" idx="10"/>
          </p:nvPr>
        </p:nvSpPr>
        <p:spPr/>
        <p:txBody>
          <a:bodyPr/>
          <a:lstStyle/>
          <a:p>
            <a:fld id="{CB96118E-B22D-4940-9B77-6B7B3D23A9B3}" type="datetime1">
              <a:rPr lang="en-GB" smtClean="0"/>
              <a:t>29/04/2025</a:t>
            </a:fld>
            <a:endParaRPr lang="en-GB"/>
          </a:p>
        </p:txBody>
      </p:sp>
      <p:sp>
        <p:nvSpPr>
          <p:cNvPr id="5" name="Footer Placeholder 4">
            <a:extLst>
              <a:ext uri="{FF2B5EF4-FFF2-40B4-BE49-F238E27FC236}">
                <a16:creationId xmlns:a16="http://schemas.microsoft.com/office/drawing/2014/main" id="{1CE656A2-12B9-2489-2DA1-C5968DF659DB}"/>
              </a:ext>
            </a:extLst>
          </p:cNvPr>
          <p:cNvSpPr>
            <a:spLocks noGrp="1"/>
          </p:cNvSpPr>
          <p:nvPr>
            <p:ph type="ftr" sz="quarter" idx="11"/>
          </p:nvPr>
        </p:nvSpPr>
        <p:spPr/>
        <p:txBody>
          <a:bodyPr/>
          <a:lstStyle/>
          <a:p>
            <a:r>
              <a:rPr lang="en-GB"/>
              <a:t>Royal Holloway, University of London </a:t>
            </a:r>
          </a:p>
        </p:txBody>
      </p:sp>
      <p:sp>
        <p:nvSpPr>
          <p:cNvPr id="6" name="Slide Number Placeholder 5">
            <a:extLst>
              <a:ext uri="{FF2B5EF4-FFF2-40B4-BE49-F238E27FC236}">
                <a16:creationId xmlns:a16="http://schemas.microsoft.com/office/drawing/2014/main" id="{3F19D640-242F-AA2D-37D8-D066CC9AAA95}"/>
              </a:ext>
            </a:extLst>
          </p:cNvPr>
          <p:cNvSpPr>
            <a:spLocks noGrp="1"/>
          </p:cNvSpPr>
          <p:nvPr>
            <p:ph type="sldNum" sz="quarter" idx="12"/>
          </p:nvPr>
        </p:nvSpPr>
        <p:spPr/>
        <p:txBody>
          <a:bodyPr/>
          <a:lstStyle/>
          <a:p>
            <a:fld id="{8CC22EB8-9246-46D0-9F6A-3BC42121F6C4}" type="slidenum">
              <a:rPr lang="en-GB" smtClean="0"/>
              <a:t>‹#›</a:t>
            </a:fld>
            <a:endParaRPr lang="en-GB"/>
          </a:p>
        </p:txBody>
      </p:sp>
      <p:pic>
        <p:nvPicPr>
          <p:cNvPr id="10" name="Picture 9" descr="A logo of a university of london&#10;&#10;Description automatically generated">
            <a:extLst>
              <a:ext uri="{FF2B5EF4-FFF2-40B4-BE49-F238E27FC236}">
                <a16:creationId xmlns:a16="http://schemas.microsoft.com/office/drawing/2014/main" id="{B519F937-EA09-EA79-379D-DAB94FD708A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323041" y="272626"/>
            <a:ext cx="1602247" cy="817744"/>
          </a:xfrm>
          <a:prstGeom prst="rect">
            <a:avLst/>
          </a:prstGeom>
        </p:spPr>
      </p:pic>
    </p:spTree>
    <p:extLst>
      <p:ext uri="{BB962C8B-B14F-4D97-AF65-F5344CB8AC3E}">
        <p14:creationId xmlns:p14="http://schemas.microsoft.com/office/powerpoint/2010/main" val="67864934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4_Small Dot Purple Titl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FA2A127-B00E-422E-C26D-9B12E46EDC18}"/>
              </a:ext>
            </a:extLst>
          </p:cNvPr>
          <p:cNvSpPr>
            <a:spLocks noGrp="1"/>
          </p:cNvSpPr>
          <p:nvPr>
            <p:ph type="pic" sz="quarter" idx="13"/>
          </p:nvPr>
        </p:nvSpPr>
        <p:spPr>
          <a:xfrm>
            <a:off x="0" y="0"/>
            <a:ext cx="12192000" cy="6858000"/>
          </a:xfrm>
          <a:solidFill>
            <a:schemeClr val="tx1"/>
          </a:solidFill>
        </p:spPr>
        <p:txBody>
          <a:bodyPr/>
          <a:lstStyle>
            <a:lvl1pPr marL="0" indent="0">
              <a:buNone/>
              <a:defRPr>
                <a:solidFill>
                  <a:schemeClr val="bg1"/>
                </a:solidFill>
              </a:defRPr>
            </a:lvl1pPr>
          </a:lstStyle>
          <a:p>
            <a:endParaRPr lang="en-GB" dirty="0"/>
          </a:p>
        </p:txBody>
      </p:sp>
      <p:sp>
        <p:nvSpPr>
          <p:cNvPr id="2" name="Title 1">
            <a:extLst>
              <a:ext uri="{FF2B5EF4-FFF2-40B4-BE49-F238E27FC236}">
                <a16:creationId xmlns:a16="http://schemas.microsoft.com/office/drawing/2014/main" id="{D8BDBA68-8C9C-3F23-3A17-6A007644688B}"/>
              </a:ext>
            </a:extLst>
          </p:cNvPr>
          <p:cNvSpPr>
            <a:spLocks noGrp="1"/>
          </p:cNvSpPr>
          <p:nvPr>
            <p:ph type="ctrTitle" hasCustomPrompt="1"/>
          </p:nvPr>
        </p:nvSpPr>
        <p:spPr>
          <a:xfrm>
            <a:off x="1102403" y="1090370"/>
            <a:ext cx="9981320" cy="4626075"/>
          </a:xfrm>
          <a:prstGeom prst="rect">
            <a:avLst/>
          </a:prstGeom>
          <a:noFill/>
        </p:spPr>
        <p:txBody>
          <a:bodyPr vert="horz" lIns="252000" tIns="0" rIns="252000" bIns="0" rtlCol="0" anchor="ctr" anchorCtr="0">
            <a:noAutofit/>
          </a:bodyPr>
          <a:lstStyle>
            <a:lvl1pPr>
              <a:defRPr lang="en-GB" sz="6600" b="1" dirty="0">
                <a:solidFill>
                  <a:schemeClr val="bg1"/>
                </a:solidFill>
                <a:latin typeface="+mj-lt"/>
              </a:defRPr>
            </a:lvl1pPr>
          </a:lstStyle>
          <a:p>
            <a:pPr marL="0" lvl="0" algn="ctr"/>
            <a:r>
              <a:rPr lang="en-US" dirty="0"/>
              <a:t>LOREM IPSUM DOLOR SIT AMET, CONSECTETUR ADIPISCING ELIT</a:t>
            </a:r>
            <a:endParaRPr lang="en-GB" dirty="0"/>
          </a:p>
        </p:txBody>
      </p:sp>
      <p:sp>
        <p:nvSpPr>
          <p:cNvPr id="4" name="Date Placeholder 3">
            <a:extLst>
              <a:ext uri="{FF2B5EF4-FFF2-40B4-BE49-F238E27FC236}">
                <a16:creationId xmlns:a16="http://schemas.microsoft.com/office/drawing/2014/main" id="{6D48EF79-E44B-7C59-0FE7-7206186D1CB4}"/>
              </a:ext>
            </a:extLst>
          </p:cNvPr>
          <p:cNvSpPr>
            <a:spLocks noGrp="1"/>
          </p:cNvSpPr>
          <p:nvPr>
            <p:ph type="dt" sz="half" idx="10"/>
          </p:nvPr>
        </p:nvSpPr>
        <p:spPr/>
        <p:txBody>
          <a:bodyPr/>
          <a:lstStyle>
            <a:lvl1pPr>
              <a:defRPr>
                <a:solidFill>
                  <a:schemeClr val="bg1"/>
                </a:solidFill>
              </a:defRPr>
            </a:lvl1pPr>
          </a:lstStyle>
          <a:p>
            <a:fld id="{E5908C98-7AF8-401B-A651-90649157985C}" type="datetime1">
              <a:rPr lang="en-GB" smtClean="0"/>
              <a:t>29/04/2025</a:t>
            </a:fld>
            <a:endParaRPr lang="en-GB"/>
          </a:p>
        </p:txBody>
      </p:sp>
      <p:sp>
        <p:nvSpPr>
          <p:cNvPr id="5" name="Footer Placeholder 4">
            <a:extLst>
              <a:ext uri="{FF2B5EF4-FFF2-40B4-BE49-F238E27FC236}">
                <a16:creationId xmlns:a16="http://schemas.microsoft.com/office/drawing/2014/main" id="{1CE656A2-12B9-2489-2DA1-C5968DF659DB}"/>
              </a:ext>
            </a:extLst>
          </p:cNvPr>
          <p:cNvSpPr>
            <a:spLocks noGrp="1"/>
          </p:cNvSpPr>
          <p:nvPr>
            <p:ph type="ftr" sz="quarter" idx="11"/>
          </p:nvPr>
        </p:nvSpPr>
        <p:spPr/>
        <p:txBody>
          <a:bodyPr/>
          <a:lstStyle>
            <a:lvl1pPr>
              <a:defRPr>
                <a:solidFill>
                  <a:schemeClr val="bg1"/>
                </a:solidFill>
              </a:defRPr>
            </a:lvl1pPr>
          </a:lstStyle>
          <a:p>
            <a:r>
              <a:rPr lang="en-GB"/>
              <a:t>Royal Holloway, University of London </a:t>
            </a:r>
          </a:p>
        </p:txBody>
      </p:sp>
      <p:sp>
        <p:nvSpPr>
          <p:cNvPr id="6" name="Slide Number Placeholder 5">
            <a:extLst>
              <a:ext uri="{FF2B5EF4-FFF2-40B4-BE49-F238E27FC236}">
                <a16:creationId xmlns:a16="http://schemas.microsoft.com/office/drawing/2014/main" id="{3F19D640-242F-AA2D-37D8-D066CC9AAA95}"/>
              </a:ext>
            </a:extLst>
          </p:cNvPr>
          <p:cNvSpPr>
            <a:spLocks noGrp="1"/>
          </p:cNvSpPr>
          <p:nvPr>
            <p:ph type="sldNum" sz="quarter" idx="12"/>
          </p:nvPr>
        </p:nvSpPr>
        <p:spPr/>
        <p:txBody>
          <a:bodyPr/>
          <a:lstStyle>
            <a:lvl1pPr>
              <a:defRPr>
                <a:solidFill>
                  <a:schemeClr val="bg1"/>
                </a:solidFill>
              </a:defRPr>
            </a:lvl1pPr>
          </a:lstStyle>
          <a:p>
            <a:fld id="{8CC22EB8-9246-46D0-9F6A-3BC42121F6C4}" type="slidenum">
              <a:rPr lang="en-GB" smtClean="0"/>
              <a:pPr/>
              <a:t>‹#›</a:t>
            </a:fld>
            <a:endParaRPr lang="en-GB"/>
          </a:p>
        </p:txBody>
      </p:sp>
    </p:spTree>
    <p:extLst>
      <p:ext uri="{BB962C8B-B14F-4D97-AF65-F5344CB8AC3E}">
        <p14:creationId xmlns:p14="http://schemas.microsoft.com/office/powerpoint/2010/main" val="13719519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mall Dot Almond Tit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2FB02EC-BFB4-6609-A3DE-C88FD6890987}"/>
              </a:ext>
            </a:extLst>
          </p:cNvPr>
          <p:cNvPicPr>
            <a:picLocks noChangeAspect="1"/>
          </p:cNvPicPr>
          <p:nvPr userDrawn="1"/>
        </p:nvPicPr>
        <p:blipFill>
          <a:blip r:embed="rId2">
            <a:extLst>
              <a:ext uri="{28A0092B-C50C-407E-A947-70E740481C1C}">
                <a14:useLocalDpi xmlns:a14="http://schemas.microsoft.com/office/drawing/2010/main" val="0"/>
              </a:ext>
            </a:extLst>
          </a:blip>
          <a:srcRect l="4" r="4"/>
          <a:stretch/>
        </p:blipFill>
        <p:spPr>
          <a:xfrm>
            <a:off x="0" y="0"/>
            <a:ext cx="12191096" cy="6858000"/>
          </a:xfrm>
          <a:prstGeom prst="rect">
            <a:avLst/>
          </a:prstGeom>
        </p:spPr>
      </p:pic>
      <p:sp>
        <p:nvSpPr>
          <p:cNvPr id="2" name="Title 1">
            <a:extLst>
              <a:ext uri="{FF2B5EF4-FFF2-40B4-BE49-F238E27FC236}">
                <a16:creationId xmlns:a16="http://schemas.microsoft.com/office/drawing/2014/main" id="{D8BDBA68-8C9C-3F23-3A17-6A007644688B}"/>
              </a:ext>
            </a:extLst>
          </p:cNvPr>
          <p:cNvSpPr>
            <a:spLocks noGrp="1"/>
          </p:cNvSpPr>
          <p:nvPr>
            <p:ph type="ctrTitle" hasCustomPrompt="1"/>
          </p:nvPr>
        </p:nvSpPr>
        <p:spPr>
          <a:xfrm>
            <a:off x="334963" y="1233488"/>
            <a:ext cx="11522074" cy="2709862"/>
          </a:xfrm>
          <a:prstGeom prst="rect">
            <a:avLst/>
          </a:prstGeom>
        </p:spPr>
        <p:txBody>
          <a:bodyPr anchor="b"/>
          <a:lstStyle>
            <a:lvl1pPr algn="l">
              <a:defRPr sz="7200"/>
            </a:lvl1pPr>
          </a:lstStyle>
          <a:p>
            <a:r>
              <a:rPr lang="en-US" dirty="0"/>
              <a:t>LOREM IPSUM DOLOR SIT AMET, CONSECTETUR</a:t>
            </a:r>
            <a:endParaRPr lang="en-GB" dirty="0"/>
          </a:p>
        </p:txBody>
      </p:sp>
      <p:sp>
        <p:nvSpPr>
          <p:cNvPr id="3" name="Subtitle 2">
            <a:extLst>
              <a:ext uri="{FF2B5EF4-FFF2-40B4-BE49-F238E27FC236}">
                <a16:creationId xmlns:a16="http://schemas.microsoft.com/office/drawing/2014/main" id="{A5B491C6-2174-8618-2648-C052D7D3C30F}"/>
              </a:ext>
            </a:extLst>
          </p:cNvPr>
          <p:cNvSpPr>
            <a:spLocks noGrp="1"/>
          </p:cNvSpPr>
          <p:nvPr>
            <p:ph type="subTitle" idx="1" hasCustomPrompt="1"/>
          </p:nvPr>
        </p:nvSpPr>
        <p:spPr>
          <a:xfrm>
            <a:off x="334963" y="4086468"/>
            <a:ext cx="11522075" cy="2381006"/>
          </a:xfrm>
        </p:spPr>
        <p:txBody>
          <a:bodyPr>
            <a:normAutofit/>
          </a:bodyPr>
          <a:lstStyle>
            <a:lvl1pPr marL="0" indent="0" algn="l">
              <a:buNone/>
              <a:defRPr sz="3600" b="1">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6D48EF79-E44B-7C59-0FE7-7206186D1CB4}"/>
              </a:ext>
            </a:extLst>
          </p:cNvPr>
          <p:cNvSpPr>
            <a:spLocks noGrp="1"/>
          </p:cNvSpPr>
          <p:nvPr>
            <p:ph type="dt" sz="half" idx="10"/>
          </p:nvPr>
        </p:nvSpPr>
        <p:spPr/>
        <p:txBody>
          <a:bodyPr/>
          <a:lstStyle/>
          <a:p>
            <a:fld id="{D071566B-4144-43DC-8871-ECAA6854BA67}" type="datetime1">
              <a:rPr lang="en-GB" smtClean="0"/>
              <a:t>29/04/2025</a:t>
            </a:fld>
            <a:endParaRPr lang="en-GB"/>
          </a:p>
        </p:txBody>
      </p:sp>
      <p:sp>
        <p:nvSpPr>
          <p:cNvPr id="5" name="Footer Placeholder 4">
            <a:extLst>
              <a:ext uri="{FF2B5EF4-FFF2-40B4-BE49-F238E27FC236}">
                <a16:creationId xmlns:a16="http://schemas.microsoft.com/office/drawing/2014/main" id="{1CE656A2-12B9-2489-2DA1-C5968DF659DB}"/>
              </a:ext>
            </a:extLst>
          </p:cNvPr>
          <p:cNvSpPr>
            <a:spLocks noGrp="1"/>
          </p:cNvSpPr>
          <p:nvPr>
            <p:ph type="ftr" sz="quarter" idx="11"/>
          </p:nvPr>
        </p:nvSpPr>
        <p:spPr/>
        <p:txBody>
          <a:bodyPr/>
          <a:lstStyle/>
          <a:p>
            <a:r>
              <a:rPr lang="en-GB"/>
              <a:t>Royal Holloway, University of London </a:t>
            </a:r>
          </a:p>
        </p:txBody>
      </p:sp>
      <p:sp>
        <p:nvSpPr>
          <p:cNvPr id="6" name="Slide Number Placeholder 5">
            <a:extLst>
              <a:ext uri="{FF2B5EF4-FFF2-40B4-BE49-F238E27FC236}">
                <a16:creationId xmlns:a16="http://schemas.microsoft.com/office/drawing/2014/main" id="{3F19D640-242F-AA2D-37D8-D066CC9AAA95}"/>
              </a:ext>
            </a:extLst>
          </p:cNvPr>
          <p:cNvSpPr>
            <a:spLocks noGrp="1"/>
          </p:cNvSpPr>
          <p:nvPr>
            <p:ph type="sldNum" sz="quarter" idx="12"/>
          </p:nvPr>
        </p:nvSpPr>
        <p:spPr/>
        <p:txBody>
          <a:bodyPr/>
          <a:lstStyle/>
          <a:p>
            <a:fld id="{8CC22EB8-9246-46D0-9F6A-3BC42121F6C4}" type="slidenum">
              <a:rPr lang="en-GB" smtClean="0"/>
              <a:t>‹#›</a:t>
            </a:fld>
            <a:endParaRPr lang="en-GB"/>
          </a:p>
        </p:txBody>
      </p:sp>
      <p:pic>
        <p:nvPicPr>
          <p:cNvPr id="7" name="Picture 6" descr="A logo of a university of london&#10;&#10;Description automatically generated">
            <a:extLst>
              <a:ext uri="{FF2B5EF4-FFF2-40B4-BE49-F238E27FC236}">
                <a16:creationId xmlns:a16="http://schemas.microsoft.com/office/drawing/2014/main" id="{AD2A7D4F-642C-E407-2566-9ADE6EDB109D}"/>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l="1306" t="1993" r="1331" b="3014"/>
          <a:stretch/>
        </p:blipFill>
        <p:spPr>
          <a:xfrm>
            <a:off x="343958" y="288924"/>
            <a:ext cx="1559984" cy="776817"/>
          </a:xfrm>
          <a:prstGeom prst="rect">
            <a:avLst/>
          </a:prstGeom>
        </p:spPr>
      </p:pic>
    </p:spTree>
    <p:extLst>
      <p:ext uri="{BB962C8B-B14F-4D97-AF65-F5344CB8AC3E}">
        <p14:creationId xmlns:p14="http://schemas.microsoft.com/office/powerpoint/2010/main" val="39966310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mall Checked Almond Tit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2FB02EC-BFB4-6609-A3DE-C88FD6890987}"/>
              </a:ext>
            </a:extLst>
          </p:cNvPr>
          <p:cNvPicPr>
            <a:picLocks noChangeAspect="1"/>
          </p:cNvPicPr>
          <p:nvPr userDrawn="1"/>
        </p:nvPicPr>
        <p:blipFill>
          <a:blip r:embed="rId2">
            <a:extLst>
              <a:ext uri="{28A0092B-C50C-407E-A947-70E740481C1C}">
                <a14:useLocalDpi xmlns:a14="http://schemas.microsoft.com/office/drawing/2010/main" val="0"/>
              </a:ext>
            </a:extLst>
          </a:blip>
          <a:srcRect l="8" r="8"/>
          <a:stretch/>
        </p:blipFill>
        <p:spPr>
          <a:xfrm>
            <a:off x="0" y="0"/>
            <a:ext cx="12190143" cy="6858000"/>
          </a:xfrm>
          <a:prstGeom prst="rect">
            <a:avLst/>
          </a:prstGeom>
        </p:spPr>
      </p:pic>
      <p:sp>
        <p:nvSpPr>
          <p:cNvPr id="2" name="Title 1">
            <a:extLst>
              <a:ext uri="{FF2B5EF4-FFF2-40B4-BE49-F238E27FC236}">
                <a16:creationId xmlns:a16="http://schemas.microsoft.com/office/drawing/2014/main" id="{D8BDBA68-8C9C-3F23-3A17-6A007644688B}"/>
              </a:ext>
            </a:extLst>
          </p:cNvPr>
          <p:cNvSpPr>
            <a:spLocks noGrp="1"/>
          </p:cNvSpPr>
          <p:nvPr>
            <p:ph type="ctrTitle" hasCustomPrompt="1"/>
          </p:nvPr>
        </p:nvSpPr>
        <p:spPr>
          <a:xfrm>
            <a:off x="334963" y="1233488"/>
            <a:ext cx="11522074" cy="2709862"/>
          </a:xfrm>
          <a:prstGeom prst="rect">
            <a:avLst/>
          </a:prstGeom>
        </p:spPr>
        <p:txBody>
          <a:bodyPr anchor="b"/>
          <a:lstStyle>
            <a:lvl1pPr algn="l">
              <a:defRPr sz="7200"/>
            </a:lvl1pPr>
          </a:lstStyle>
          <a:p>
            <a:r>
              <a:rPr lang="en-US" dirty="0"/>
              <a:t>LOREM IPSUM DOLOR SIT AMET, CONSECTETUR</a:t>
            </a:r>
            <a:endParaRPr lang="en-GB" dirty="0"/>
          </a:p>
        </p:txBody>
      </p:sp>
      <p:sp>
        <p:nvSpPr>
          <p:cNvPr id="3" name="Subtitle 2">
            <a:extLst>
              <a:ext uri="{FF2B5EF4-FFF2-40B4-BE49-F238E27FC236}">
                <a16:creationId xmlns:a16="http://schemas.microsoft.com/office/drawing/2014/main" id="{A5B491C6-2174-8618-2648-C052D7D3C30F}"/>
              </a:ext>
            </a:extLst>
          </p:cNvPr>
          <p:cNvSpPr>
            <a:spLocks noGrp="1"/>
          </p:cNvSpPr>
          <p:nvPr>
            <p:ph type="subTitle" idx="1" hasCustomPrompt="1"/>
          </p:nvPr>
        </p:nvSpPr>
        <p:spPr>
          <a:xfrm>
            <a:off x="334963" y="4086468"/>
            <a:ext cx="11522075" cy="2381006"/>
          </a:xfrm>
        </p:spPr>
        <p:txBody>
          <a:bodyPr>
            <a:normAutofit/>
          </a:bodyPr>
          <a:lstStyle>
            <a:lvl1pPr marL="0" indent="0" algn="l">
              <a:buNone/>
              <a:defRPr sz="3600" b="1">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6D48EF79-E44B-7C59-0FE7-7206186D1CB4}"/>
              </a:ext>
            </a:extLst>
          </p:cNvPr>
          <p:cNvSpPr>
            <a:spLocks noGrp="1"/>
          </p:cNvSpPr>
          <p:nvPr>
            <p:ph type="dt" sz="half" idx="10"/>
          </p:nvPr>
        </p:nvSpPr>
        <p:spPr/>
        <p:txBody>
          <a:bodyPr/>
          <a:lstStyle/>
          <a:p>
            <a:fld id="{03854135-5300-4DD2-9364-19112A2BC954}" type="datetime1">
              <a:rPr lang="en-GB" smtClean="0"/>
              <a:t>29/04/2025</a:t>
            </a:fld>
            <a:endParaRPr lang="en-GB"/>
          </a:p>
        </p:txBody>
      </p:sp>
      <p:sp>
        <p:nvSpPr>
          <p:cNvPr id="5" name="Footer Placeholder 4">
            <a:extLst>
              <a:ext uri="{FF2B5EF4-FFF2-40B4-BE49-F238E27FC236}">
                <a16:creationId xmlns:a16="http://schemas.microsoft.com/office/drawing/2014/main" id="{1CE656A2-12B9-2489-2DA1-C5968DF659DB}"/>
              </a:ext>
            </a:extLst>
          </p:cNvPr>
          <p:cNvSpPr>
            <a:spLocks noGrp="1"/>
          </p:cNvSpPr>
          <p:nvPr>
            <p:ph type="ftr" sz="quarter" idx="11"/>
          </p:nvPr>
        </p:nvSpPr>
        <p:spPr/>
        <p:txBody>
          <a:bodyPr/>
          <a:lstStyle/>
          <a:p>
            <a:r>
              <a:rPr lang="en-GB"/>
              <a:t>Royal Holloway, University of London </a:t>
            </a:r>
          </a:p>
        </p:txBody>
      </p:sp>
      <p:sp>
        <p:nvSpPr>
          <p:cNvPr id="6" name="Slide Number Placeholder 5">
            <a:extLst>
              <a:ext uri="{FF2B5EF4-FFF2-40B4-BE49-F238E27FC236}">
                <a16:creationId xmlns:a16="http://schemas.microsoft.com/office/drawing/2014/main" id="{3F19D640-242F-AA2D-37D8-D066CC9AAA95}"/>
              </a:ext>
            </a:extLst>
          </p:cNvPr>
          <p:cNvSpPr>
            <a:spLocks noGrp="1"/>
          </p:cNvSpPr>
          <p:nvPr>
            <p:ph type="sldNum" sz="quarter" idx="12"/>
          </p:nvPr>
        </p:nvSpPr>
        <p:spPr/>
        <p:txBody>
          <a:bodyPr/>
          <a:lstStyle/>
          <a:p>
            <a:fld id="{8CC22EB8-9246-46D0-9F6A-3BC42121F6C4}" type="slidenum">
              <a:rPr lang="en-GB" smtClean="0"/>
              <a:t>‹#›</a:t>
            </a:fld>
            <a:endParaRPr lang="en-GB"/>
          </a:p>
        </p:txBody>
      </p:sp>
      <p:pic>
        <p:nvPicPr>
          <p:cNvPr id="7" name="Picture 6" descr="A logo of a university of london&#10;&#10;Description automatically generated">
            <a:extLst>
              <a:ext uri="{FF2B5EF4-FFF2-40B4-BE49-F238E27FC236}">
                <a16:creationId xmlns:a16="http://schemas.microsoft.com/office/drawing/2014/main" id="{C926C8DB-5256-AEED-F692-E40402188854}"/>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l="1306" t="1993" r="1331" b="3014"/>
          <a:stretch/>
        </p:blipFill>
        <p:spPr>
          <a:xfrm>
            <a:off x="343958" y="288924"/>
            <a:ext cx="1559984" cy="776817"/>
          </a:xfrm>
          <a:prstGeom prst="rect">
            <a:avLst/>
          </a:prstGeom>
        </p:spPr>
      </p:pic>
    </p:spTree>
    <p:extLst>
      <p:ext uri="{BB962C8B-B14F-4D97-AF65-F5344CB8AC3E}">
        <p14:creationId xmlns:p14="http://schemas.microsoft.com/office/powerpoint/2010/main" val="28416341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table">
    <p:spTree>
      <p:nvGrpSpPr>
        <p:cNvPr id="1" name=""/>
        <p:cNvGrpSpPr/>
        <p:nvPr/>
      </p:nvGrpSpPr>
      <p:grpSpPr>
        <a:xfrm>
          <a:off x="0" y="0"/>
          <a:ext cx="0" cy="0"/>
          <a:chOff x="0" y="0"/>
          <a:chExt cx="0" cy="0"/>
        </a:xfrm>
      </p:grpSpPr>
      <p:pic>
        <p:nvPicPr>
          <p:cNvPr id="3" name="Picture 2" descr="A black and grey square pattern&#10;&#10;Description automatically generated with medium confidence">
            <a:extLst>
              <a:ext uri="{FF2B5EF4-FFF2-40B4-BE49-F238E27FC236}">
                <a16:creationId xmlns:a16="http://schemas.microsoft.com/office/drawing/2014/main" id="{578B554E-A9A9-68BA-DC41-EC33FE1BA1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e Placeholder 3">
            <a:extLst>
              <a:ext uri="{FF2B5EF4-FFF2-40B4-BE49-F238E27FC236}">
                <a16:creationId xmlns:a16="http://schemas.microsoft.com/office/drawing/2014/main" id="{0C5F7891-C963-1A0A-817A-B403FA972B72}"/>
              </a:ext>
            </a:extLst>
          </p:cNvPr>
          <p:cNvSpPr>
            <a:spLocks noGrp="1"/>
          </p:cNvSpPr>
          <p:nvPr>
            <p:ph type="dt" sz="half" idx="10"/>
          </p:nvPr>
        </p:nvSpPr>
        <p:spPr/>
        <p:txBody>
          <a:bodyPr/>
          <a:lstStyle>
            <a:lvl1pPr>
              <a:defRPr>
                <a:solidFill>
                  <a:schemeClr val="bg1"/>
                </a:solidFill>
              </a:defRPr>
            </a:lvl1pPr>
          </a:lstStyle>
          <a:p>
            <a:fld id="{AF65268F-0C5D-4466-8532-687BFDF58252}" type="datetime1">
              <a:rPr lang="en-GB" smtClean="0"/>
              <a:t>29/04/2025</a:t>
            </a:fld>
            <a:endParaRPr lang="en-GB"/>
          </a:p>
        </p:txBody>
      </p:sp>
      <p:sp>
        <p:nvSpPr>
          <p:cNvPr id="5" name="Footer Placeholder 4">
            <a:extLst>
              <a:ext uri="{FF2B5EF4-FFF2-40B4-BE49-F238E27FC236}">
                <a16:creationId xmlns:a16="http://schemas.microsoft.com/office/drawing/2014/main" id="{D64695EB-60CC-440A-E511-35B845C626BF}"/>
              </a:ext>
            </a:extLst>
          </p:cNvPr>
          <p:cNvSpPr>
            <a:spLocks noGrp="1"/>
          </p:cNvSpPr>
          <p:nvPr>
            <p:ph type="ftr" sz="quarter" idx="11"/>
          </p:nvPr>
        </p:nvSpPr>
        <p:spPr/>
        <p:txBody>
          <a:bodyPr/>
          <a:lstStyle>
            <a:lvl1pPr>
              <a:defRPr>
                <a:solidFill>
                  <a:schemeClr val="bg1"/>
                </a:solidFill>
              </a:defRPr>
            </a:lvl1pPr>
          </a:lstStyle>
          <a:p>
            <a:r>
              <a:rPr lang="en-GB"/>
              <a:t>Royal Holloway, University of London </a:t>
            </a:r>
          </a:p>
        </p:txBody>
      </p:sp>
      <p:sp>
        <p:nvSpPr>
          <p:cNvPr id="6" name="Slide Number Placeholder 5">
            <a:extLst>
              <a:ext uri="{FF2B5EF4-FFF2-40B4-BE49-F238E27FC236}">
                <a16:creationId xmlns:a16="http://schemas.microsoft.com/office/drawing/2014/main" id="{8C065FE5-0241-44AF-4062-659F42C8C267}"/>
              </a:ext>
            </a:extLst>
          </p:cNvPr>
          <p:cNvSpPr>
            <a:spLocks noGrp="1"/>
          </p:cNvSpPr>
          <p:nvPr>
            <p:ph type="sldNum" sz="quarter" idx="12"/>
          </p:nvPr>
        </p:nvSpPr>
        <p:spPr/>
        <p:txBody>
          <a:bodyPr/>
          <a:lstStyle>
            <a:lvl1pPr>
              <a:defRPr>
                <a:solidFill>
                  <a:schemeClr val="bg1"/>
                </a:solidFill>
              </a:defRPr>
            </a:lvl1pPr>
          </a:lstStyle>
          <a:p>
            <a:fld id="{8CC22EB8-9246-46D0-9F6A-3BC42121F6C4}" type="slidenum">
              <a:rPr lang="en-GB" smtClean="0"/>
              <a:pPr/>
              <a:t>‹#›</a:t>
            </a:fld>
            <a:endParaRPr lang="en-GB"/>
          </a:p>
        </p:txBody>
      </p:sp>
      <p:sp>
        <p:nvSpPr>
          <p:cNvPr id="11" name="Table Placeholder 10">
            <a:extLst>
              <a:ext uri="{FF2B5EF4-FFF2-40B4-BE49-F238E27FC236}">
                <a16:creationId xmlns:a16="http://schemas.microsoft.com/office/drawing/2014/main" id="{45FA40F4-3C3B-0DBD-F1E1-72536D851304}"/>
              </a:ext>
            </a:extLst>
          </p:cNvPr>
          <p:cNvSpPr>
            <a:spLocks noGrp="1"/>
          </p:cNvSpPr>
          <p:nvPr>
            <p:ph type="tbl" sz="quarter" idx="13"/>
          </p:nvPr>
        </p:nvSpPr>
        <p:spPr>
          <a:xfrm>
            <a:off x="322263" y="1520825"/>
            <a:ext cx="5629275" cy="4932363"/>
          </a:xfrm>
        </p:spPr>
        <p:txBody>
          <a:bodyPr lIns="36000" tIns="36000" rIns="36000" bIns="36000" anchor="ctr" anchorCtr="0">
            <a:noAutofit/>
          </a:bodyPr>
          <a:lstStyle>
            <a:lvl1pPr marL="0" indent="0">
              <a:buNone/>
              <a:defRPr sz="2000">
                <a:solidFill>
                  <a:schemeClr val="bg1"/>
                </a:solidFill>
                <a:latin typeface="+mn-lt"/>
              </a:defRPr>
            </a:lvl1pPr>
          </a:lstStyle>
          <a:p>
            <a:endParaRPr lang="en-GB" dirty="0"/>
          </a:p>
        </p:txBody>
      </p:sp>
      <p:sp>
        <p:nvSpPr>
          <p:cNvPr id="12" name="Title 11">
            <a:extLst>
              <a:ext uri="{FF2B5EF4-FFF2-40B4-BE49-F238E27FC236}">
                <a16:creationId xmlns:a16="http://schemas.microsoft.com/office/drawing/2014/main" id="{D39E44F7-BF00-6D6E-3A26-90D2A85F22D6}"/>
              </a:ext>
            </a:extLst>
          </p:cNvPr>
          <p:cNvSpPr>
            <a:spLocks noGrp="1"/>
          </p:cNvSpPr>
          <p:nvPr>
            <p:ph type="title" hasCustomPrompt="1"/>
          </p:nvPr>
        </p:nvSpPr>
        <p:spPr>
          <a:xfrm>
            <a:off x="334962" y="260351"/>
            <a:ext cx="9793287" cy="1152524"/>
          </a:xfrm>
        </p:spPr>
        <p:txBody>
          <a:bodyPr/>
          <a:lstStyle>
            <a:lvl1pPr>
              <a:defRPr>
                <a:solidFill>
                  <a:schemeClr val="bg1"/>
                </a:solidFill>
              </a:defRPr>
            </a:lvl1pPr>
          </a:lstStyle>
          <a:p>
            <a:r>
              <a:rPr lang="en-US" dirty="0"/>
              <a:t>CLICK TO EDIT MASTER TITLE STYLE</a:t>
            </a:r>
            <a:endParaRPr lang="en-GB" dirty="0"/>
          </a:p>
        </p:txBody>
      </p:sp>
      <p:pic>
        <p:nvPicPr>
          <p:cNvPr id="13" name="Picture 12" descr="A logo of a university of london&#10;&#10;Description automatically generated">
            <a:extLst>
              <a:ext uri="{FF2B5EF4-FFF2-40B4-BE49-F238E27FC236}">
                <a16:creationId xmlns:a16="http://schemas.microsoft.com/office/drawing/2014/main" id="{AA45C1D0-8910-E71C-8BDC-0A4F6881D909}"/>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254791" y="260350"/>
            <a:ext cx="1602247" cy="817744"/>
          </a:xfrm>
          <a:prstGeom prst="rect">
            <a:avLst/>
          </a:prstGeom>
        </p:spPr>
      </p:pic>
      <p:sp>
        <p:nvSpPr>
          <p:cNvPr id="14" name="Table Placeholder 10">
            <a:extLst>
              <a:ext uri="{FF2B5EF4-FFF2-40B4-BE49-F238E27FC236}">
                <a16:creationId xmlns:a16="http://schemas.microsoft.com/office/drawing/2014/main" id="{2388672D-44A3-5D85-C8D9-E0C389A616CF}"/>
              </a:ext>
            </a:extLst>
          </p:cNvPr>
          <p:cNvSpPr>
            <a:spLocks noGrp="1"/>
          </p:cNvSpPr>
          <p:nvPr>
            <p:ph type="tbl" sz="quarter" idx="14"/>
          </p:nvPr>
        </p:nvSpPr>
        <p:spPr>
          <a:xfrm>
            <a:off x="6226638" y="1520825"/>
            <a:ext cx="5630400" cy="4932363"/>
          </a:xfrm>
        </p:spPr>
        <p:txBody>
          <a:bodyPr lIns="36000" tIns="36000" rIns="36000" bIns="36000" anchor="ctr" anchorCtr="0">
            <a:noAutofit/>
          </a:bodyPr>
          <a:lstStyle>
            <a:lvl1pPr marL="0" indent="0">
              <a:buNone/>
              <a:defRPr sz="2000">
                <a:solidFill>
                  <a:schemeClr val="bg1"/>
                </a:solidFill>
                <a:latin typeface="+mn-lt"/>
              </a:defRPr>
            </a:lvl1pPr>
          </a:lstStyle>
          <a:p>
            <a:endParaRPr lang="en-GB" dirty="0"/>
          </a:p>
        </p:txBody>
      </p:sp>
    </p:spTree>
    <p:extLst>
      <p:ext uri="{BB962C8B-B14F-4D97-AF65-F5344CB8AC3E}">
        <p14:creationId xmlns:p14="http://schemas.microsoft.com/office/powerpoint/2010/main" val="25258592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Content ta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C5F7891-C963-1A0A-817A-B403FA972B72}"/>
              </a:ext>
            </a:extLst>
          </p:cNvPr>
          <p:cNvSpPr>
            <a:spLocks noGrp="1"/>
          </p:cNvSpPr>
          <p:nvPr>
            <p:ph type="dt" sz="half" idx="10"/>
          </p:nvPr>
        </p:nvSpPr>
        <p:spPr/>
        <p:txBody>
          <a:bodyPr/>
          <a:lstStyle>
            <a:lvl1pPr>
              <a:defRPr>
                <a:solidFill>
                  <a:sysClr val="windowText" lastClr="000000"/>
                </a:solidFill>
              </a:defRPr>
            </a:lvl1pPr>
          </a:lstStyle>
          <a:p>
            <a:fld id="{34BBE9FA-265F-484C-B530-4AD9574AE64F}" type="datetime1">
              <a:rPr lang="en-GB" smtClean="0"/>
              <a:t>29/04/2025</a:t>
            </a:fld>
            <a:endParaRPr lang="en-GB"/>
          </a:p>
        </p:txBody>
      </p:sp>
      <p:sp>
        <p:nvSpPr>
          <p:cNvPr id="5" name="Footer Placeholder 4">
            <a:extLst>
              <a:ext uri="{FF2B5EF4-FFF2-40B4-BE49-F238E27FC236}">
                <a16:creationId xmlns:a16="http://schemas.microsoft.com/office/drawing/2014/main" id="{D64695EB-60CC-440A-E511-35B845C626BF}"/>
              </a:ext>
            </a:extLst>
          </p:cNvPr>
          <p:cNvSpPr>
            <a:spLocks noGrp="1"/>
          </p:cNvSpPr>
          <p:nvPr>
            <p:ph type="ftr" sz="quarter" idx="11"/>
          </p:nvPr>
        </p:nvSpPr>
        <p:spPr/>
        <p:txBody>
          <a:bodyPr/>
          <a:lstStyle>
            <a:lvl1pPr>
              <a:defRPr>
                <a:solidFill>
                  <a:sysClr val="windowText" lastClr="000000"/>
                </a:solidFill>
              </a:defRPr>
            </a:lvl1pPr>
          </a:lstStyle>
          <a:p>
            <a:r>
              <a:rPr lang="en-GB"/>
              <a:t>Royal Holloway, University of London </a:t>
            </a:r>
          </a:p>
        </p:txBody>
      </p:sp>
      <p:sp>
        <p:nvSpPr>
          <p:cNvPr id="6" name="Slide Number Placeholder 5">
            <a:extLst>
              <a:ext uri="{FF2B5EF4-FFF2-40B4-BE49-F238E27FC236}">
                <a16:creationId xmlns:a16="http://schemas.microsoft.com/office/drawing/2014/main" id="{8C065FE5-0241-44AF-4062-659F42C8C267}"/>
              </a:ext>
            </a:extLst>
          </p:cNvPr>
          <p:cNvSpPr>
            <a:spLocks noGrp="1"/>
          </p:cNvSpPr>
          <p:nvPr>
            <p:ph type="sldNum" sz="quarter" idx="12"/>
          </p:nvPr>
        </p:nvSpPr>
        <p:spPr/>
        <p:txBody>
          <a:bodyPr/>
          <a:lstStyle>
            <a:lvl1pPr>
              <a:defRPr>
                <a:solidFill>
                  <a:sysClr val="windowText" lastClr="000000"/>
                </a:solidFill>
              </a:defRPr>
            </a:lvl1pPr>
          </a:lstStyle>
          <a:p>
            <a:fld id="{8CC22EB8-9246-46D0-9F6A-3BC42121F6C4}" type="slidenum">
              <a:rPr lang="en-GB" smtClean="0"/>
              <a:pPr/>
              <a:t>‹#›</a:t>
            </a:fld>
            <a:endParaRPr lang="en-GB"/>
          </a:p>
        </p:txBody>
      </p:sp>
      <p:sp>
        <p:nvSpPr>
          <p:cNvPr id="11" name="Table Placeholder 10">
            <a:extLst>
              <a:ext uri="{FF2B5EF4-FFF2-40B4-BE49-F238E27FC236}">
                <a16:creationId xmlns:a16="http://schemas.microsoft.com/office/drawing/2014/main" id="{45FA40F4-3C3B-0DBD-F1E1-72536D851304}"/>
              </a:ext>
            </a:extLst>
          </p:cNvPr>
          <p:cNvSpPr>
            <a:spLocks noGrp="1"/>
          </p:cNvSpPr>
          <p:nvPr>
            <p:ph type="tbl" sz="quarter" idx="13"/>
          </p:nvPr>
        </p:nvSpPr>
        <p:spPr>
          <a:xfrm>
            <a:off x="322262" y="1520825"/>
            <a:ext cx="5629275" cy="4932363"/>
          </a:xfrm>
        </p:spPr>
        <p:txBody>
          <a:bodyPr lIns="36000" tIns="36000" rIns="36000" bIns="36000" anchor="ctr" anchorCtr="0">
            <a:noAutofit/>
          </a:bodyPr>
          <a:lstStyle>
            <a:lvl1pPr marL="0" indent="0">
              <a:buNone/>
              <a:defRPr sz="2000">
                <a:solidFill>
                  <a:sysClr val="windowText" lastClr="000000"/>
                </a:solidFill>
                <a:latin typeface="+mn-lt"/>
              </a:defRPr>
            </a:lvl1pPr>
          </a:lstStyle>
          <a:p>
            <a:endParaRPr lang="en-GB" dirty="0"/>
          </a:p>
        </p:txBody>
      </p:sp>
      <p:sp>
        <p:nvSpPr>
          <p:cNvPr id="12" name="Title 11">
            <a:extLst>
              <a:ext uri="{FF2B5EF4-FFF2-40B4-BE49-F238E27FC236}">
                <a16:creationId xmlns:a16="http://schemas.microsoft.com/office/drawing/2014/main" id="{D39E44F7-BF00-6D6E-3A26-90D2A85F22D6}"/>
              </a:ext>
            </a:extLst>
          </p:cNvPr>
          <p:cNvSpPr>
            <a:spLocks noGrp="1"/>
          </p:cNvSpPr>
          <p:nvPr>
            <p:ph type="title" hasCustomPrompt="1"/>
          </p:nvPr>
        </p:nvSpPr>
        <p:spPr>
          <a:xfrm>
            <a:off x="334962" y="260351"/>
            <a:ext cx="9793287" cy="1152524"/>
          </a:xfrm>
        </p:spPr>
        <p:txBody>
          <a:bodyPr/>
          <a:lstStyle>
            <a:lvl1pPr>
              <a:defRPr>
                <a:solidFill>
                  <a:sysClr val="windowText" lastClr="000000"/>
                </a:solidFill>
              </a:defRPr>
            </a:lvl1pPr>
          </a:lstStyle>
          <a:p>
            <a:r>
              <a:rPr lang="en-US" dirty="0"/>
              <a:t>CLICK TO EDIT MASTER TITLE STYLE</a:t>
            </a:r>
            <a:endParaRPr lang="en-GB" dirty="0"/>
          </a:p>
        </p:txBody>
      </p:sp>
      <p:sp>
        <p:nvSpPr>
          <p:cNvPr id="14" name="Table Placeholder 10">
            <a:extLst>
              <a:ext uri="{FF2B5EF4-FFF2-40B4-BE49-F238E27FC236}">
                <a16:creationId xmlns:a16="http://schemas.microsoft.com/office/drawing/2014/main" id="{2388672D-44A3-5D85-C8D9-E0C389A616CF}"/>
              </a:ext>
            </a:extLst>
          </p:cNvPr>
          <p:cNvSpPr>
            <a:spLocks noGrp="1"/>
          </p:cNvSpPr>
          <p:nvPr>
            <p:ph type="tbl" sz="quarter" idx="14"/>
          </p:nvPr>
        </p:nvSpPr>
        <p:spPr>
          <a:xfrm>
            <a:off x="6226638" y="1520825"/>
            <a:ext cx="5630400" cy="4932363"/>
          </a:xfrm>
        </p:spPr>
        <p:txBody>
          <a:bodyPr lIns="36000" tIns="36000" rIns="36000" bIns="36000" anchor="ctr" anchorCtr="0">
            <a:noAutofit/>
          </a:bodyPr>
          <a:lstStyle>
            <a:lvl1pPr marL="0" indent="0">
              <a:buNone/>
              <a:defRPr sz="2000">
                <a:solidFill>
                  <a:sysClr val="windowText" lastClr="000000"/>
                </a:solidFill>
                <a:latin typeface="+mn-lt"/>
              </a:defRPr>
            </a:lvl1pPr>
          </a:lstStyle>
          <a:p>
            <a:endParaRPr lang="en-GB" dirty="0"/>
          </a:p>
        </p:txBody>
      </p:sp>
    </p:spTree>
    <p:extLst>
      <p:ext uri="{BB962C8B-B14F-4D97-AF65-F5344CB8AC3E}">
        <p14:creationId xmlns:p14="http://schemas.microsoft.com/office/powerpoint/2010/main" val="26935682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Content tabl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C5F7891-C963-1A0A-817A-B403FA972B72}"/>
              </a:ext>
            </a:extLst>
          </p:cNvPr>
          <p:cNvSpPr>
            <a:spLocks noGrp="1"/>
          </p:cNvSpPr>
          <p:nvPr>
            <p:ph type="dt" sz="half" idx="10"/>
          </p:nvPr>
        </p:nvSpPr>
        <p:spPr/>
        <p:txBody>
          <a:bodyPr/>
          <a:lstStyle>
            <a:lvl1pPr>
              <a:defRPr>
                <a:solidFill>
                  <a:schemeClr val="tx1"/>
                </a:solidFill>
              </a:defRPr>
            </a:lvl1pPr>
          </a:lstStyle>
          <a:p>
            <a:fld id="{A4166D1D-30CB-477A-9B36-EF2C160D0FFB}" type="datetime1">
              <a:rPr lang="en-GB" smtClean="0"/>
              <a:t>29/04/2025</a:t>
            </a:fld>
            <a:endParaRPr lang="en-GB"/>
          </a:p>
        </p:txBody>
      </p:sp>
      <p:sp>
        <p:nvSpPr>
          <p:cNvPr id="5" name="Footer Placeholder 4">
            <a:extLst>
              <a:ext uri="{FF2B5EF4-FFF2-40B4-BE49-F238E27FC236}">
                <a16:creationId xmlns:a16="http://schemas.microsoft.com/office/drawing/2014/main" id="{D64695EB-60CC-440A-E511-35B845C626BF}"/>
              </a:ext>
            </a:extLst>
          </p:cNvPr>
          <p:cNvSpPr>
            <a:spLocks noGrp="1"/>
          </p:cNvSpPr>
          <p:nvPr>
            <p:ph type="ftr" sz="quarter" idx="11"/>
          </p:nvPr>
        </p:nvSpPr>
        <p:spPr/>
        <p:txBody>
          <a:bodyPr/>
          <a:lstStyle>
            <a:lvl1pPr>
              <a:defRPr>
                <a:solidFill>
                  <a:schemeClr val="tx1"/>
                </a:solidFill>
              </a:defRPr>
            </a:lvl1pPr>
          </a:lstStyle>
          <a:p>
            <a:r>
              <a:rPr lang="en-GB"/>
              <a:t>Royal Holloway, University of London </a:t>
            </a:r>
          </a:p>
        </p:txBody>
      </p:sp>
      <p:sp>
        <p:nvSpPr>
          <p:cNvPr id="6" name="Slide Number Placeholder 5">
            <a:extLst>
              <a:ext uri="{FF2B5EF4-FFF2-40B4-BE49-F238E27FC236}">
                <a16:creationId xmlns:a16="http://schemas.microsoft.com/office/drawing/2014/main" id="{8C065FE5-0241-44AF-4062-659F42C8C267}"/>
              </a:ext>
            </a:extLst>
          </p:cNvPr>
          <p:cNvSpPr>
            <a:spLocks noGrp="1"/>
          </p:cNvSpPr>
          <p:nvPr>
            <p:ph type="sldNum" sz="quarter" idx="12"/>
          </p:nvPr>
        </p:nvSpPr>
        <p:spPr/>
        <p:txBody>
          <a:bodyPr/>
          <a:lstStyle>
            <a:lvl1pPr>
              <a:defRPr>
                <a:solidFill>
                  <a:schemeClr val="tx1"/>
                </a:solidFill>
              </a:defRPr>
            </a:lvl1pPr>
          </a:lstStyle>
          <a:p>
            <a:fld id="{8CC22EB8-9246-46D0-9F6A-3BC42121F6C4}" type="slidenum">
              <a:rPr lang="en-GB" smtClean="0"/>
              <a:pPr/>
              <a:t>‹#›</a:t>
            </a:fld>
            <a:endParaRPr lang="en-GB"/>
          </a:p>
        </p:txBody>
      </p:sp>
      <p:sp>
        <p:nvSpPr>
          <p:cNvPr id="12" name="Title 11">
            <a:extLst>
              <a:ext uri="{FF2B5EF4-FFF2-40B4-BE49-F238E27FC236}">
                <a16:creationId xmlns:a16="http://schemas.microsoft.com/office/drawing/2014/main" id="{D39E44F7-BF00-6D6E-3A26-90D2A85F22D6}"/>
              </a:ext>
            </a:extLst>
          </p:cNvPr>
          <p:cNvSpPr>
            <a:spLocks noGrp="1"/>
          </p:cNvSpPr>
          <p:nvPr>
            <p:ph type="title" hasCustomPrompt="1"/>
          </p:nvPr>
        </p:nvSpPr>
        <p:spPr>
          <a:xfrm>
            <a:off x="334962" y="260351"/>
            <a:ext cx="9793287" cy="1152524"/>
          </a:xfrm>
        </p:spPr>
        <p:txBody>
          <a:bodyPr/>
          <a:lstStyle>
            <a:lvl1pPr>
              <a:defRPr>
                <a:solidFill>
                  <a:schemeClr val="tx1"/>
                </a:solidFill>
              </a:defRPr>
            </a:lvl1pPr>
          </a:lstStyle>
          <a:p>
            <a:r>
              <a:rPr lang="en-US" dirty="0"/>
              <a:t>CLICK TO EDIT MASTER TITLE STYLE</a:t>
            </a:r>
            <a:endParaRPr lang="en-GB" dirty="0"/>
          </a:p>
        </p:txBody>
      </p:sp>
      <p:pic>
        <p:nvPicPr>
          <p:cNvPr id="13" name="Picture 12" descr="A logo of a university of london&#10;&#10;Description automatically generated">
            <a:extLst>
              <a:ext uri="{FF2B5EF4-FFF2-40B4-BE49-F238E27FC236}">
                <a16:creationId xmlns:a16="http://schemas.microsoft.com/office/drawing/2014/main" id="{AA45C1D0-8910-E71C-8BDC-0A4F6881D90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254791" y="260350"/>
            <a:ext cx="1602247" cy="817744"/>
          </a:xfrm>
          <a:prstGeom prst="rect">
            <a:avLst/>
          </a:prstGeom>
        </p:spPr>
      </p:pic>
    </p:spTree>
    <p:extLst>
      <p:ext uri="{BB962C8B-B14F-4D97-AF65-F5344CB8AC3E}">
        <p14:creationId xmlns:p14="http://schemas.microsoft.com/office/powerpoint/2010/main" val="20500587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6_Content ta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C5F7891-C963-1A0A-817A-B403FA972B72}"/>
              </a:ext>
            </a:extLst>
          </p:cNvPr>
          <p:cNvSpPr>
            <a:spLocks noGrp="1"/>
          </p:cNvSpPr>
          <p:nvPr>
            <p:ph type="dt" sz="half" idx="10"/>
          </p:nvPr>
        </p:nvSpPr>
        <p:spPr/>
        <p:txBody>
          <a:bodyPr/>
          <a:lstStyle>
            <a:lvl1pPr>
              <a:defRPr>
                <a:solidFill>
                  <a:schemeClr val="tx1"/>
                </a:solidFill>
              </a:defRPr>
            </a:lvl1pPr>
          </a:lstStyle>
          <a:p>
            <a:fld id="{A4166D1D-30CB-477A-9B36-EF2C160D0FFB}" type="datetime1">
              <a:rPr lang="en-GB" smtClean="0"/>
              <a:t>29/04/2025</a:t>
            </a:fld>
            <a:endParaRPr lang="en-GB"/>
          </a:p>
        </p:txBody>
      </p:sp>
      <p:sp>
        <p:nvSpPr>
          <p:cNvPr id="5" name="Footer Placeholder 4">
            <a:extLst>
              <a:ext uri="{FF2B5EF4-FFF2-40B4-BE49-F238E27FC236}">
                <a16:creationId xmlns:a16="http://schemas.microsoft.com/office/drawing/2014/main" id="{D64695EB-60CC-440A-E511-35B845C626BF}"/>
              </a:ext>
            </a:extLst>
          </p:cNvPr>
          <p:cNvSpPr>
            <a:spLocks noGrp="1"/>
          </p:cNvSpPr>
          <p:nvPr>
            <p:ph type="ftr" sz="quarter" idx="11"/>
          </p:nvPr>
        </p:nvSpPr>
        <p:spPr/>
        <p:txBody>
          <a:bodyPr/>
          <a:lstStyle>
            <a:lvl1pPr>
              <a:defRPr>
                <a:solidFill>
                  <a:schemeClr val="tx1"/>
                </a:solidFill>
              </a:defRPr>
            </a:lvl1pPr>
          </a:lstStyle>
          <a:p>
            <a:r>
              <a:rPr lang="en-GB"/>
              <a:t>Royal Holloway, University of London </a:t>
            </a:r>
          </a:p>
        </p:txBody>
      </p:sp>
      <p:sp>
        <p:nvSpPr>
          <p:cNvPr id="6" name="Slide Number Placeholder 5">
            <a:extLst>
              <a:ext uri="{FF2B5EF4-FFF2-40B4-BE49-F238E27FC236}">
                <a16:creationId xmlns:a16="http://schemas.microsoft.com/office/drawing/2014/main" id="{8C065FE5-0241-44AF-4062-659F42C8C267}"/>
              </a:ext>
            </a:extLst>
          </p:cNvPr>
          <p:cNvSpPr>
            <a:spLocks noGrp="1"/>
          </p:cNvSpPr>
          <p:nvPr>
            <p:ph type="sldNum" sz="quarter" idx="12"/>
          </p:nvPr>
        </p:nvSpPr>
        <p:spPr/>
        <p:txBody>
          <a:bodyPr/>
          <a:lstStyle>
            <a:lvl1pPr>
              <a:defRPr>
                <a:solidFill>
                  <a:schemeClr val="tx1"/>
                </a:solidFill>
              </a:defRPr>
            </a:lvl1pPr>
          </a:lstStyle>
          <a:p>
            <a:fld id="{8CC22EB8-9246-46D0-9F6A-3BC42121F6C4}" type="slidenum">
              <a:rPr lang="en-GB" smtClean="0"/>
              <a:pPr/>
              <a:t>‹#›</a:t>
            </a:fld>
            <a:endParaRPr lang="en-GB"/>
          </a:p>
        </p:txBody>
      </p:sp>
      <p:sp>
        <p:nvSpPr>
          <p:cNvPr id="12" name="Title 11">
            <a:extLst>
              <a:ext uri="{FF2B5EF4-FFF2-40B4-BE49-F238E27FC236}">
                <a16:creationId xmlns:a16="http://schemas.microsoft.com/office/drawing/2014/main" id="{D39E44F7-BF00-6D6E-3A26-90D2A85F22D6}"/>
              </a:ext>
            </a:extLst>
          </p:cNvPr>
          <p:cNvSpPr>
            <a:spLocks noGrp="1"/>
          </p:cNvSpPr>
          <p:nvPr>
            <p:ph type="title" hasCustomPrompt="1"/>
          </p:nvPr>
        </p:nvSpPr>
        <p:spPr>
          <a:xfrm>
            <a:off x="334962" y="260351"/>
            <a:ext cx="5605961" cy="1152524"/>
          </a:xfrm>
        </p:spPr>
        <p:txBody>
          <a:bodyPr/>
          <a:lstStyle>
            <a:lvl1pPr>
              <a:defRPr>
                <a:solidFill>
                  <a:schemeClr val="tx1"/>
                </a:solidFill>
              </a:defRPr>
            </a:lvl1pPr>
          </a:lstStyle>
          <a:p>
            <a:r>
              <a:rPr lang="en-US" dirty="0"/>
              <a:t>CLICK TO EDIT MASTER TITLE STYLE</a:t>
            </a:r>
            <a:endParaRPr lang="en-GB" dirty="0"/>
          </a:p>
        </p:txBody>
      </p:sp>
      <p:sp>
        <p:nvSpPr>
          <p:cNvPr id="37" name="Text Placeholder 35">
            <a:extLst>
              <a:ext uri="{FF2B5EF4-FFF2-40B4-BE49-F238E27FC236}">
                <a16:creationId xmlns:a16="http://schemas.microsoft.com/office/drawing/2014/main" id="{A7C90AB2-E1FA-B10F-1BAC-BAB208508340}"/>
              </a:ext>
            </a:extLst>
          </p:cNvPr>
          <p:cNvSpPr>
            <a:spLocks noGrp="1"/>
          </p:cNvSpPr>
          <p:nvPr>
            <p:ph type="body" sz="quarter" idx="14"/>
          </p:nvPr>
        </p:nvSpPr>
        <p:spPr>
          <a:xfrm>
            <a:off x="315913" y="1808163"/>
            <a:ext cx="7045426" cy="26765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0" name="object 538">
            <a:extLst>
              <a:ext uri="{FF2B5EF4-FFF2-40B4-BE49-F238E27FC236}">
                <a16:creationId xmlns:a16="http://schemas.microsoft.com/office/drawing/2014/main" id="{626AF0F6-6B73-D393-313A-DA7F9D5002C0}"/>
              </a:ext>
            </a:extLst>
          </p:cNvPr>
          <p:cNvSpPr/>
          <p:nvPr userDrawn="1"/>
        </p:nvSpPr>
        <p:spPr>
          <a:xfrm>
            <a:off x="7540926" y="296678"/>
            <a:ext cx="4153979" cy="4153979"/>
          </a:xfrm>
          <a:custGeom>
            <a:avLst/>
            <a:gdLst/>
            <a:ahLst/>
            <a:cxnLst/>
            <a:rect l="l" t="t" r="r" b="b"/>
            <a:pathLst>
              <a:path w="1998979" h="1998979">
                <a:moveTo>
                  <a:pt x="999477" y="0"/>
                </a:moveTo>
                <a:lnTo>
                  <a:pt x="933364" y="54647"/>
                </a:lnTo>
                <a:lnTo>
                  <a:pt x="860287" y="9737"/>
                </a:lnTo>
                <a:lnTo>
                  <a:pt x="802425" y="73076"/>
                </a:lnTo>
                <a:lnTo>
                  <a:pt x="723820" y="38752"/>
                </a:lnTo>
                <a:lnTo>
                  <a:pt x="675319" y="109535"/>
                </a:lnTo>
                <a:lnTo>
                  <a:pt x="592704" y="86510"/>
                </a:lnTo>
                <a:lnTo>
                  <a:pt x="554527" y="163345"/>
                </a:lnTo>
                <a:lnTo>
                  <a:pt x="469514" y="152047"/>
                </a:lnTo>
                <a:lnTo>
                  <a:pt x="442394" y="233469"/>
                </a:lnTo>
                <a:lnTo>
                  <a:pt x="356638" y="234097"/>
                </a:lnTo>
                <a:lnTo>
                  <a:pt x="341099" y="318503"/>
                </a:lnTo>
                <a:lnTo>
                  <a:pt x="256274" y="331099"/>
                </a:lnTo>
                <a:lnTo>
                  <a:pt x="252631" y="416835"/>
                </a:lnTo>
                <a:lnTo>
                  <a:pt x="170371" y="441106"/>
                </a:lnTo>
                <a:lnTo>
                  <a:pt x="178685" y="526507"/>
                </a:lnTo>
                <a:lnTo>
                  <a:pt x="100604" y="562014"/>
                </a:lnTo>
                <a:lnTo>
                  <a:pt x="120729" y="645435"/>
                </a:lnTo>
                <a:lnTo>
                  <a:pt x="48344" y="691465"/>
                </a:lnTo>
                <a:lnTo>
                  <a:pt x="79861" y="771264"/>
                </a:lnTo>
                <a:lnTo>
                  <a:pt x="14585" y="826917"/>
                </a:lnTo>
                <a:lnTo>
                  <a:pt x="56898" y="901564"/>
                </a:lnTo>
                <a:lnTo>
                  <a:pt x="0" y="965771"/>
                </a:lnTo>
                <a:lnTo>
                  <a:pt x="52291" y="1033790"/>
                </a:lnTo>
                <a:lnTo>
                  <a:pt x="4868" y="1105296"/>
                </a:lnTo>
                <a:lnTo>
                  <a:pt x="66113" y="1165378"/>
                </a:lnTo>
                <a:lnTo>
                  <a:pt x="29098" y="1242778"/>
                </a:lnTo>
                <a:lnTo>
                  <a:pt x="98101" y="1293751"/>
                </a:lnTo>
                <a:lnTo>
                  <a:pt x="72217" y="1375549"/>
                </a:lnTo>
                <a:lnTo>
                  <a:pt x="147629" y="1416407"/>
                </a:lnTo>
                <a:lnTo>
                  <a:pt x="133378" y="1501043"/>
                </a:lnTo>
                <a:lnTo>
                  <a:pt x="213742" y="1531000"/>
                </a:lnTo>
                <a:lnTo>
                  <a:pt x="211396" y="1616767"/>
                </a:lnTo>
                <a:lnTo>
                  <a:pt x="295153" y="1635259"/>
                </a:lnTo>
                <a:lnTo>
                  <a:pt x="304765" y="1720533"/>
                </a:lnTo>
                <a:lnTo>
                  <a:pt x="390260" y="1727162"/>
                </a:lnTo>
                <a:lnTo>
                  <a:pt x="411641" y="1810279"/>
                </a:lnTo>
                <a:lnTo>
                  <a:pt x="497241" y="1804939"/>
                </a:lnTo>
                <a:lnTo>
                  <a:pt x="529962" y="1884246"/>
                </a:lnTo>
                <a:lnTo>
                  <a:pt x="613991" y="1867053"/>
                </a:lnTo>
                <a:lnTo>
                  <a:pt x="657425" y="1941040"/>
                </a:lnTo>
                <a:lnTo>
                  <a:pt x="738239" y="1912308"/>
                </a:lnTo>
                <a:lnTo>
                  <a:pt x="791546" y="1979510"/>
                </a:lnTo>
                <a:lnTo>
                  <a:pt x="867575" y="1939815"/>
                </a:lnTo>
                <a:lnTo>
                  <a:pt x="929720" y="1998954"/>
                </a:lnTo>
                <a:lnTo>
                  <a:pt x="999477" y="1949040"/>
                </a:lnTo>
                <a:lnTo>
                  <a:pt x="1069244" y="1998954"/>
                </a:lnTo>
                <a:lnTo>
                  <a:pt x="1131379" y="1939815"/>
                </a:lnTo>
                <a:lnTo>
                  <a:pt x="1207408" y="1979510"/>
                </a:lnTo>
                <a:lnTo>
                  <a:pt x="1260715" y="1912308"/>
                </a:lnTo>
                <a:lnTo>
                  <a:pt x="1341529" y="1941040"/>
                </a:lnTo>
                <a:lnTo>
                  <a:pt x="1384973" y="1867053"/>
                </a:lnTo>
                <a:lnTo>
                  <a:pt x="1468991" y="1884246"/>
                </a:lnTo>
                <a:lnTo>
                  <a:pt x="1501713" y="1804939"/>
                </a:lnTo>
                <a:lnTo>
                  <a:pt x="1587312" y="1810279"/>
                </a:lnTo>
                <a:lnTo>
                  <a:pt x="1608694" y="1727162"/>
                </a:lnTo>
                <a:lnTo>
                  <a:pt x="1694199" y="1720533"/>
                </a:lnTo>
                <a:lnTo>
                  <a:pt x="1703801" y="1635259"/>
                </a:lnTo>
                <a:lnTo>
                  <a:pt x="1787558" y="1616767"/>
                </a:lnTo>
                <a:lnTo>
                  <a:pt x="1785212" y="1531000"/>
                </a:lnTo>
                <a:lnTo>
                  <a:pt x="1865576" y="1501043"/>
                </a:lnTo>
                <a:lnTo>
                  <a:pt x="1851325" y="1416407"/>
                </a:lnTo>
                <a:lnTo>
                  <a:pt x="1926737" y="1375549"/>
                </a:lnTo>
                <a:lnTo>
                  <a:pt x="1900853" y="1293751"/>
                </a:lnTo>
                <a:lnTo>
                  <a:pt x="1969856" y="1242778"/>
                </a:lnTo>
                <a:lnTo>
                  <a:pt x="1932841" y="1165378"/>
                </a:lnTo>
                <a:lnTo>
                  <a:pt x="1994085" y="1105296"/>
                </a:lnTo>
                <a:lnTo>
                  <a:pt x="1946663" y="1033790"/>
                </a:lnTo>
                <a:lnTo>
                  <a:pt x="1998954" y="965771"/>
                </a:lnTo>
                <a:lnTo>
                  <a:pt x="1942056" y="901564"/>
                </a:lnTo>
                <a:lnTo>
                  <a:pt x="1984368" y="826917"/>
                </a:lnTo>
                <a:lnTo>
                  <a:pt x="1919093" y="771264"/>
                </a:lnTo>
                <a:lnTo>
                  <a:pt x="1950610" y="691465"/>
                </a:lnTo>
                <a:lnTo>
                  <a:pt x="1878236" y="645435"/>
                </a:lnTo>
                <a:lnTo>
                  <a:pt x="1898350" y="562014"/>
                </a:lnTo>
                <a:lnTo>
                  <a:pt x="1820269" y="526507"/>
                </a:lnTo>
                <a:lnTo>
                  <a:pt x="1828583" y="441106"/>
                </a:lnTo>
                <a:lnTo>
                  <a:pt x="1746323" y="416835"/>
                </a:lnTo>
                <a:lnTo>
                  <a:pt x="1742690" y="331099"/>
                </a:lnTo>
                <a:lnTo>
                  <a:pt x="1657855" y="318503"/>
                </a:lnTo>
                <a:lnTo>
                  <a:pt x="1642316" y="234097"/>
                </a:lnTo>
                <a:lnTo>
                  <a:pt x="1556559" y="233469"/>
                </a:lnTo>
                <a:lnTo>
                  <a:pt x="1529440" y="152047"/>
                </a:lnTo>
                <a:lnTo>
                  <a:pt x="1444427" y="163345"/>
                </a:lnTo>
                <a:lnTo>
                  <a:pt x="1406250" y="86510"/>
                </a:lnTo>
                <a:lnTo>
                  <a:pt x="1323635" y="109535"/>
                </a:lnTo>
                <a:lnTo>
                  <a:pt x="1275133" y="38752"/>
                </a:lnTo>
                <a:lnTo>
                  <a:pt x="1196529" y="73076"/>
                </a:lnTo>
                <a:lnTo>
                  <a:pt x="1138666" y="9737"/>
                </a:lnTo>
                <a:lnTo>
                  <a:pt x="1065590" y="54647"/>
                </a:lnTo>
                <a:lnTo>
                  <a:pt x="999477" y="0"/>
                </a:lnTo>
                <a:close/>
              </a:path>
            </a:pathLst>
          </a:custGeom>
          <a:solidFill>
            <a:schemeClr val="accent3"/>
          </a:solidFill>
        </p:spPr>
        <p:txBody>
          <a:bodyPr wrap="square" lIns="0" tIns="0" rIns="0" bIns="0" rtlCol="0"/>
          <a:lstStyle/>
          <a:p>
            <a:endParaRPr/>
          </a:p>
        </p:txBody>
      </p:sp>
      <p:sp>
        <p:nvSpPr>
          <p:cNvPr id="41" name="Picture Placeholder 35">
            <a:extLst>
              <a:ext uri="{FF2B5EF4-FFF2-40B4-BE49-F238E27FC236}">
                <a16:creationId xmlns:a16="http://schemas.microsoft.com/office/drawing/2014/main" id="{F55EF92A-30AD-C24F-50DF-E591376B7E43}"/>
              </a:ext>
            </a:extLst>
          </p:cNvPr>
          <p:cNvSpPr>
            <a:spLocks noGrp="1"/>
          </p:cNvSpPr>
          <p:nvPr>
            <p:ph type="pic" sz="quarter" idx="13"/>
          </p:nvPr>
        </p:nvSpPr>
        <p:spPr>
          <a:xfrm>
            <a:off x="7688927" y="352569"/>
            <a:ext cx="3849589" cy="4035679"/>
          </a:xfrm>
          <a:custGeom>
            <a:avLst/>
            <a:gdLst>
              <a:gd name="connsiteX0" fmla="*/ 1913191 w 6181282"/>
              <a:gd name="connsiteY0" fmla="*/ 0 h 6480087"/>
              <a:gd name="connsiteX1" fmla="*/ 2060301 w 6181282"/>
              <a:gd name="connsiteY1" fmla="*/ 0 h 6480087"/>
              <a:gd name="connsiteX2" fmla="*/ 2207410 w 6181282"/>
              <a:gd name="connsiteY2" fmla="*/ 0 h 6480087"/>
              <a:gd name="connsiteX3" fmla="*/ 2207410 w 6181282"/>
              <a:gd name="connsiteY3" fmla="*/ 157045 h 6480087"/>
              <a:gd name="connsiteX4" fmla="*/ 2354520 w 6181282"/>
              <a:gd name="connsiteY4" fmla="*/ 157045 h 6480087"/>
              <a:gd name="connsiteX5" fmla="*/ 2354520 w 6181282"/>
              <a:gd name="connsiteY5" fmla="*/ 313706 h 6480087"/>
              <a:gd name="connsiteX6" fmla="*/ 2502012 w 6181282"/>
              <a:gd name="connsiteY6" fmla="*/ 313706 h 6480087"/>
              <a:gd name="connsiteX7" fmla="*/ 2502012 w 6181282"/>
              <a:gd name="connsiteY7" fmla="*/ 470751 h 6480087"/>
              <a:gd name="connsiteX8" fmla="*/ 2649121 w 6181282"/>
              <a:gd name="connsiteY8" fmla="*/ 470751 h 6480087"/>
              <a:gd name="connsiteX9" fmla="*/ 2649121 w 6181282"/>
              <a:gd name="connsiteY9" fmla="*/ 627795 h 6480087"/>
              <a:gd name="connsiteX10" fmla="*/ 2796231 w 6181282"/>
              <a:gd name="connsiteY10" fmla="*/ 627795 h 6480087"/>
              <a:gd name="connsiteX11" fmla="*/ 2796231 w 6181282"/>
              <a:gd name="connsiteY11" fmla="*/ 784840 h 6480087"/>
              <a:gd name="connsiteX12" fmla="*/ 2943341 w 6181282"/>
              <a:gd name="connsiteY12" fmla="*/ 784840 h 6480087"/>
              <a:gd name="connsiteX13" fmla="*/ 2943341 w 6181282"/>
              <a:gd name="connsiteY13" fmla="*/ 941503 h 6480087"/>
              <a:gd name="connsiteX14" fmla="*/ 3090450 w 6181282"/>
              <a:gd name="connsiteY14" fmla="*/ 941503 h 6480087"/>
              <a:gd name="connsiteX15" fmla="*/ 3090450 w 6181282"/>
              <a:gd name="connsiteY15" fmla="*/ 1098546 h 6480087"/>
              <a:gd name="connsiteX16" fmla="*/ 3237560 w 6181282"/>
              <a:gd name="connsiteY16" fmla="*/ 1098546 h 6480087"/>
              <a:gd name="connsiteX17" fmla="*/ 3237560 w 6181282"/>
              <a:gd name="connsiteY17" fmla="*/ 1255591 h 6480087"/>
              <a:gd name="connsiteX18" fmla="*/ 3385051 w 6181282"/>
              <a:gd name="connsiteY18" fmla="*/ 1255591 h 6480087"/>
              <a:gd name="connsiteX19" fmla="*/ 3385051 w 6181282"/>
              <a:gd name="connsiteY19" fmla="*/ 1412253 h 6480087"/>
              <a:gd name="connsiteX20" fmla="*/ 3532161 w 6181282"/>
              <a:gd name="connsiteY20" fmla="*/ 1412253 h 6480087"/>
              <a:gd name="connsiteX21" fmla="*/ 3532161 w 6181282"/>
              <a:gd name="connsiteY21" fmla="*/ 1569298 h 6480087"/>
              <a:gd name="connsiteX22" fmla="*/ 3679271 w 6181282"/>
              <a:gd name="connsiteY22" fmla="*/ 1569298 h 6480087"/>
              <a:gd name="connsiteX23" fmla="*/ 3679271 w 6181282"/>
              <a:gd name="connsiteY23" fmla="*/ 1726343 h 6480087"/>
              <a:gd name="connsiteX24" fmla="*/ 3826381 w 6181282"/>
              <a:gd name="connsiteY24" fmla="*/ 1726343 h 6480087"/>
              <a:gd name="connsiteX25" fmla="*/ 3826381 w 6181282"/>
              <a:gd name="connsiteY25" fmla="*/ 1883004 h 6480087"/>
              <a:gd name="connsiteX26" fmla="*/ 3973490 w 6181282"/>
              <a:gd name="connsiteY26" fmla="*/ 1883004 h 6480087"/>
              <a:gd name="connsiteX27" fmla="*/ 3973490 w 6181282"/>
              <a:gd name="connsiteY27" fmla="*/ 2040049 h 6480087"/>
              <a:gd name="connsiteX28" fmla="*/ 4120600 w 6181282"/>
              <a:gd name="connsiteY28" fmla="*/ 2040049 h 6480087"/>
              <a:gd name="connsiteX29" fmla="*/ 4268092 w 6181282"/>
              <a:gd name="connsiteY29" fmla="*/ 2040049 h 6480087"/>
              <a:gd name="connsiteX30" fmla="*/ 4268092 w 6181282"/>
              <a:gd name="connsiteY30" fmla="*/ 1883004 h 6480087"/>
              <a:gd name="connsiteX31" fmla="*/ 4415201 w 6181282"/>
              <a:gd name="connsiteY31" fmla="*/ 1883004 h 6480087"/>
              <a:gd name="connsiteX32" fmla="*/ 4415201 w 6181282"/>
              <a:gd name="connsiteY32" fmla="*/ 1726343 h 6480087"/>
              <a:gd name="connsiteX33" fmla="*/ 4562311 w 6181282"/>
              <a:gd name="connsiteY33" fmla="*/ 1726343 h 6480087"/>
              <a:gd name="connsiteX34" fmla="*/ 4562311 w 6181282"/>
              <a:gd name="connsiteY34" fmla="*/ 1569298 h 6480087"/>
              <a:gd name="connsiteX35" fmla="*/ 4709421 w 6181282"/>
              <a:gd name="connsiteY35" fmla="*/ 1569298 h 6480087"/>
              <a:gd name="connsiteX36" fmla="*/ 4709421 w 6181282"/>
              <a:gd name="connsiteY36" fmla="*/ 1412253 h 6480087"/>
              <a:gd name="connsiteX37" fmla="*/ 4856530 w 6181282"/>
              <a:gd name="connsiteY37" fmla="*/ 1412253 h 6480087"/>
              <a:gd name="connsiteX38" fmla="*/ 4856530 w 6181282"/>
              <a:gd name="connsiteY38" fmla="*/ 1255591 h 6480087"/>
              <a:gd name="connsiteX39" fmla="*/ 5003640 w 6181282"/>
              <a:gd name="connsiteY39" fmla="*/ 1255591 h 6480087"/>
              <a:gd name="connsiteX40" fmla="*/ 5003640 w 6181282"/>
              <a:gd name="connsiteY40" fmla="*/ 1098546 h 6480087"/>
              <a:gd name="connsiteX41" fmla="*/ 5151133 w 6181282"/>
              <a:gd name="connsiteY41" fmla="*/ 1098546 h 6480087"/>
              <a:gd name="connsiteX42" fmla="*/ 5151133 w 6181282"/>
              <a:gd name="connsiteY42" fmla="*/ 941503 h 6480087"/>
              <a:gd name="connsiteX43" fmla="*/ 5298242 w 6181282"/>
              <a:gd name="connsiteY43" fmla="*/ 941503 h 6480087"/>
              <a:gd name="connsiteX44" fmla="*/ 5298242 w 6181282"/>
              <a:gd name="connsiteY44" fmla="*/ 784840 h 6480087"/>
              <a:gd name="connsiteX45" fmla="*/ 5445352 w 6181282"/>
              <a:gd name="connsiteY45" fmla="*/ 784840 h 6480087"/>
              <a:gd name="connsiteX46" fmla="*/ 5445352 w 6181282"/>
              <a:gd name="connsiteY46" fmla="*/ 627795 h 6480087"/>
              <a:gd name="connsiteX47" fmla="*/ 5592462 w 6181282"/>
              <a:gd name="connsiteY47" fmla="*/ 627795 h 6480087"/>
              <a:gd name="connsiteX48" fmla="*/ 5592462 w 6181282"/>
              <a:gd name="connsiteY48" fmla="*/ 470751 h 6480087"/>
              <a:gd name="connsiteX49" fmla="*/ 5739571 w 6181282"/>
              <a:gd name="connsiteY49" fmla="*/ 470751 h 6480087"/>
              <a:gd name="connsiteX50" fmla="*/ 5739571 w 6181282"/>
              <a:gd name="connsiteY50" fmla="*/ 313706 h 6480087"/>
              <a:gd name="connsiteX51" fmla="*/ 5886681 w 6181282"/>
              <a:gd name="connsiteY51" fmla="*/ 313706 h 6480087"/>
              <a:gd name="connsiteX52" fmla="*/ 5886681 w 6181282"/>
              <a:gd name="connsiteY52" fmla="*/ 157045 h 6480087"/>
              <a:gd name="connsiteX53" fmla="*/ 6033790 w 6181282"/>
              <a:gd name="connsiteY53" fmla="*/ 157045 h 6480087"/>
              <a:gd name="connsiteX54" fmla="*/ 6033790 w 6181282"/>
              <a:gd name="connsiteY54" fmla="*/ 0 h 6480087"/>
              <a:gd name="connsiteX55" fmla="*/ 6181282 w 6181282"/>
              <a:gd name="connsiteY55" fmla="*/ 0 h 6480087"/>
              <a:gd name="connsiteX56" fmla="*/ 6181282 w 6181282"/>
              <a:gd name="connsiteY56" fmla="*/ 4439657 h 6480087"/>
              <a:gd name="connsiteX57" fmla="*/ 6033790 w 6181282"/>
              <a:gd name="connsiteY57" fmla="*/ 4439657 h 6480087"/>
              <a:gd name="connsiteX58" fmla="*/ 6033790 w 6181282"/>
              <a:gd name="connsiteY58" fmla="*/ 4596700 h 6480087"/>
              <a:gd name="connsiteX59" fmla="*/ 5886681 w 6181282"/>
              <a:gd name="connsiteY59" fmla="*/ 4596700 h 6480087"/>
              <a:gd name="connsiteX60" fmla="*/ 5886681 w 6181282"/>
              <a:gd name="connsiteY60" fmla="*/ 4753745 h 6480087"/>
              <a:gd name="connsiteX61" fmla="*/ 5739571 w 6181282"/>
              <a:gd name="connsiteY61" fmla="*/ 4753745 h 6480087"/>
              <a:gd name="connsiteX62" fmla="*/ 5739571 w 6181282"/>
              <a:gd name="connsiteY62" fmla="*/ 4910790 h 6480087"/>
              <a:gd name="connsiteX63" fmla="*/ 5592462 w 6181282"/>
              <a:gd name="connsiteY63" fmla="*/ 4910790 h 6480087"/>
              <a:gd name="connsiteX64" fmla="*/ 5592462 w 6181282"/>
              <a:gd name="connsiteY64" fmla="*/ 5067452 h 6480087"/>
              <a:gd name="connsiteX65" fmla="*/ 5445352 w 6181282"/>
              <a:gd name="connsiteY65" fmla="*/ 5067452 h 6480087"/>
              <a:gd name="connsiteX66" fmla="*/ 5445352 w 6181282"/>
              <a:gd name="connsiteY66" fmla="*/ 5224496 h 6480087"/>
              <a:gd name="connsiteX67" fmla="*/ 5298242 w 6181282"/>
              <a:gd name="connsiteY67" fmla="*/ 5224496 h 6480087"/>
              <a:gd name="connsiteX68" fmla="*/ 5298242 w 6181282"/>
              <a:gd name="connsiteY68" fmla="*/ 5381540 h 6480087"/>
              <a:gd name="connsiteX69" fmla="*/ 5151133 w 6181282"/>
              <a:gd name="connsiteY69" fmla="*/ 5381540 h 6480087"/>
              <a:gd name="connsiteX70" fmla="*/ 5151133 w 6181282"/>
              <a:gd name="connsiteY70" fmla="*/ 5538203 h 6480087"/>
              <a:gd name="connsiteX71" fmla="*/ 5003640 w 6181282"/>
              <a:gd name="connsiteY71" fmla="*/ 5538203 h 6480087"/>
              <a:gd name="connsiteX72" fmla="*/ 5003640 w 6181282"/>
              <a:gd name="connsiteY72" fmla="*/ 5695247 h 6480087"/>
              <a:gd name="connsiteX73" fmla="*/ 4856530 w 6181282"/>
              <a:gd name="connsiteY73" fmla="*/ 5695247 h 6480087"/>
              <a:gd name="connsiteX74" fmla="*/ 4856530 w 6181282"/>
              <a:gd name="connsiteY74" fmla="*/ 5852292 h 6480087"/>
              <a:gd name="connsiteX75" fmla="*/ 4709421 w 6181282"/>
              <a:gd name="connsiteY75" fmla="*/ 5852292 h 6480087"/>
              <a:gd name="connsiteX76" fmla="*/ 4709421 w 6181282"/>
              <a:gd name="connsiteY76" fmla="*/ 6008954 h 6480087"/>
              <a:gd name="connsiteX77" fmla="*/ 4562311 w 6181282"/>
              <a:gd name="connsiteY77" fmla="*/ 6008954 h 6480087"/>
              <a:gd name="connsiteX78" fmla="*/ 4562311 w 6181282"/>
              <a:gd name="connsiteY78" fmla="*/ 6165998 h 6480087"/>
              <a:gd name="connsiteX79" fmla="*/ 4415201 w 6181282"/>
              <a:gd name="connsiteY79" fmla="*/ 6165998 h 6480087"/>
              <a:gd name="connsiteX80" fmla="*/ 4415201 w 6181282"/>
              <a:gd name="connsiteY80" fmla="*/ 6323043 h 6480087"/>
              <a:gd name="connsiteX81" fmla="*/ 4268092 w 6181282"/>
              <a:gd name="connsiteY81" fmla="*/ 6323043 h 6480087"/>
              <a:gd name="connsiteX82" fmla="*/ 4268092 w 6181282"/>
              <a:gd name="connsiteY82" fmla="*/ 6480087 h 6480087"/>
              <a:gd name="connsiteX83" fmla="*/ 4120600 w 6181282"/>
              <a:gd name="connsiteY83" fmla="*/ 6480087 h 6480087"/>
              <a:gd name="connsiteX84" fmla="*/ 3973490 w 6181282"/>
              <a:gd name="connsiteY84" fmla="*/ 6480087 h 6480087"/>
              <a:gd name="connsiteX85" fmla="*/ 3973490 w 6181282"/>
              <a:gd name="connsiteY85" fmla="*/ 6323043 h 6480087"/>
              <a:gd name="connsiteX86" fmla="*/ 3826381 w 6181282"/>
              <a:gd name="connsiteY86" fmla="*/ 6323043 h 6480087"/>
              <a:gd name="connsiteX87" fmla="*/ 3826381 w 6181282"/>
              <a:gd name="connsiteY87" fmla="*/ 6165998 h 6480087"/>
              <a:gd name="connsiteX88" fmla="*/ 3679271 w 6181282"/>
              <a:gd name="connsiteY88" fmla="*/ 6165998 h 6480087"/>
              <a:gd name="connsiteX89" fmla="*/ 3679271 w 6181282"/>
              <a:gd name="connsiteY89" fmla="*/ 6008954 h 6480087"/>
              <a:gd name="connsiteX90" fmla="*/ 3532161 w 6181282"/>
              <a:gd name="connsiteY90" fmla="*/ 6008954 h 6480087"/>
              <a:gd name="connsiteX91" fmla="*/ 3532161 w 6181282"/>
              <a:gd name="connsiteY91" fmla="*/ 5852292 h 6480087"/>
              <a:gd name="connsiteX92" fmla="*/ 3385051 w 6181282"/>
              <a:gd name="connsiteY92" fmla="*/ 5852292 h 6480087"/>
              <a:gd name="connsiteX93" fmla="*/ 3385051 w 6181282"/>
              <a:gd name="connsiteY93" fmla="*/ 5695247 h 6480087"/>
              <a:gd name="connsiteX94" fmla="*/ 3237560 w 6181282"/>
              <a:gd name="connsiteY94" fmla="*/ 5695247 h 6480087"/>
              <a:gd name="connsiteX95" fmla="*/ 3237560 w 6181282"/>
              <a:gd name="connsiteY95" fmla="*/ 5538203 h 6480087"/>
              <a:gd name="connsiteX96" fmla="*/ 3090450 w 6181282"/>
              <a:gd name="connsiteY96" fmla="*/ 5538203 h 6480087"/>
              <a:gd name="connsiteX97" fmla="*/ 3090450 w 6181282"/>
              <a:gd name="connsiteY97" fmla="*/ 5381540 h 6480087"/>
              <a:gd name="connsiteX98" fmla="*/ 2943341 w 6181282"/>
              <a:gd name="connsiteY98" fmla="*/ 5381540 h 6480087"/>
              <a:gd name="connsiteX99" fmla="*/ 2943341 w 6181282"/>
              <a:gd name="connsiteY99" fmla="*/ 5224496 h 6480087"/>
              <a:gd name="connsiteX100" fmla="*/ 2796231 w 6181282"/>
              <a:gd name="connsiteY100" fmla="*/ 5224496 h 6480087"/>
              <a:gd name="connsiteX101" fmla="*/ 2796231 w 6181282"/>
              <a:gd name="connsiteY101" fmla="*/ 5067452 h 6480087"/>
              <a:gd name="connsiteX102" fmla="*/ 2649121 w 6181282"/>
              <a:gd name="connsiteY102" fmla="*/ 5067452 h 6480087"/>
              <a:gd name="connsiteX103" fmla="*/ 2649121 w 6181282"/>
              <a:gd name="connsiteY103" fmla="*/ 4910790 h 6480087"/>
              <a:gd name="connsiteX104" fmla="*/ 2502012 w 6181282"/>
              <a:gd name="connsiteY104" fmla="*/ 4910790 h 6480087"/>
              <a:gd name="connsiteX105" fmla="*/ 2502012 w 6181282"/>
              <a:gd name="connsiteY105" fmla="*/ 4753745 h 6480087"/>
              <a:gd name="connsiteX106" fmla="*/ 2354520 w 6181282"/>
              <a:gd name="connsiteY106" fmla="*/ 4753745 h 6480087"/>
              <a:gd name="connsiteX107" fmla="*/ 2354520 w 6181282"/>
              <a:gd name="connsiteY107" fmla="*/ 4596700 h 6480087"/>
              <a:gd name="connsiteX108" fmla="*/ 2207410 w 6181282"/>
              <a:gd name="connsiteY108" fmla="*/ 4596700 h 6480087"/>
              <a:gd name="connsiteX109" fmla="*/ 2207410 w 6181282"/>
              <a:gd name="connsiteY109" fmla="*/ 4439657 h 6480087"/>
              <a:gd name="connsiteX110" fmla="*/ 2060301 w 6181282"/>
              <a:gd name="connsiteY110" fmla="*/ 4439657 h 6480087"/>
              <a:gd name="connsiteX111" fmla="*/ 1913191 w 6181282"/>
              <a:gd name="connsiteY111" fmla="*/ 4439657 h 6480087"/>
              <a:gd name="connsiteX112" fmla="*/ 1913191 w 6181282"/>
              <a:gd name="connsiteY112" fmla="*/ 4596700 h 6480087"/>
              <a:gd name="connsiteX113" fmla="*/ 1766081 w 6181282"/>
              <a:gd name="connsiteY113" fmla="*/ 4596700 h 6480087"/>
              <a:gd name="connsiteX114" fmla="*/ 1766081 w 6181282"/>
              <a:gd name="connsiteY114" fmla="*/ 4753745 h 6480087"/>
              <a:gd name="connsiteX115" fmla="*/ 1618972 w 6181282"/>
              <a:gd name="connsiteY115" fmla="*/ 4753745 h 6480087"/>
              <a:gd name="connsiteX116" fmla="*/ 1618972 w 6181282"/>
              <a:gd name="connsiteY116" fmla="*/ 4910790 h 6480087"/>
              <a:gd name="connsiteX117" fmla="*/ 1471862 w 6181282"/>
              <a:gd name="connsiteY117" fmla="*/ 4910790 h 6480087"/>
              <a:gd name="connsiteX118" fmla="*/ 1471862 w 6181282"/>
              <a:gd name="connsiteY118" fmla="*/ 5067452 h 6480087"/>
              <a:gd name="connsiteX119" fmla="*/ 1324369 w 6181282"/>
              <a:gd name="connsiteY119" fmla="*/ 5067452 h 6480087"/>
              <a:gd name="connsiteX120" fmla="*/ 1324369 w 6181282"/>
              <a:gd name="connsiteY120" fmla="*/ 5224496 h 6480087"/>
              <a:gd name="connsiteX121" fmla="*/ 1177260 w 6181282"/>
              <a:gd name="connsiteY121" fmla="*/ 5224496 h 6480087"/>
              <a:gd name="connsiteX122" fmla="*/ 1177260 w 6181282"/>
              <a:gd name="connsiteY122" fmla="*/ 5381540 h 6480087"/>
              <a:gd name="connsiteX123" fmla="*/ 1030150 w 6181282"/>
              <a:gd name="connsiteY123" fmla="*/ 5381540 h 6480087"/>
              <a:gd name="connsiteX124" fmla="*/ 1030150 w 6181282"/>
              <a:gd name="connsiteY124" fmla="*/ 5538203 h 6480087"/>
              <a:gd name="connsiteX125" fmla="*/ 883040 w 6181282"/>
              <a:gd name="connsiteY125" fmla="*/ 5538203 h 6480087"/>
              <a:gd name="connsiteX126" fmla="*/ 883040 w 6181282"/>
              <a:gd name="connsiteY126" fmla="*/ 5695247 h 6480087"/>
              <a:gd name="connsiteX127" fmla="*/ 735930 w 6181282"/>
              <a:gd name="connsiteY127" fmla="*/ 5695247 h 6480087"/>
              <a:gd name="connsiteX128" fmla="*/ 735930 w 6181282"/>
              <a:gd name="connsiteY128" fmla="*/ 5852292 h 6480087"/>
              <a:gd name="connsiteX129" fmla="*/ 588821 w 6181282"/>
              <a:gd name="connsiteY129" fmla="*/ 5852292 h 6480087"/>
              <a:gd name="connsiteX130" fmla="*/ 588821 w 6181282"/>
              <a:gd name="connsiteY130" fmla="*/ 6008954 h 6480087"/>
              <a:gd name="connsiteX131" fmla="*/ 441711 w 6181282"/>
              <a:gd name="connsiteY131" fmla="*/ 6008954 h 6480087"/>
              <a:gd name="connsiteX132" fmla="*/ 441711 w 6181282"/>
              <a:gd name="connsiteY132" fmla="*/ 6165998 h 6480087"/>
              <a:gd name="connsiteX133" fmla="*/ 294220 w 6181282"/>
              <a:gd name="connsiteY133" fmla="*/ 6165998 h 6480087"/>
              <a:gd name="connsiteX134" fmla="*/ 294220 w 6181282"/>
              <a:gd name="connsiteY134" fmla="*/ 6323043 h 6480087"/>
              <a:gd name="connsiteX135" fmla="*/ 147110 w 6181282"/>
              <a:gd name="connsiteY135" fmla="*/ 6323043 h 6480087"/>
              <a:gd name="connsiteX136" fmla="*/ 147110 w 6181282"/>
              <a:gd name="connsiteY136" fmla="*/ 6480087 h 6480087"/>
              <a:gd name="connsiteX137" fmla="*/ 0 w 6181282"/>
              <a:gd name="connsiteY137" fmla="*/ 6480087 h 6480087"/>
              <a:gd name="connsiteX138" fmla="*/ 0 w 6181282"/>
              <a:gd name="connsiteY138" fmla="*/ 2040049 h 6480087"/>
              <a:gd name="connsiteX139" fmla="*/ 147110 w 6181282"/>
              <a:gd name="connsiteY139" fmla="*/ 2040049 h 6480087"/>
              <a:gd name="connsiteX140" fmla="*/ 147110 w 6181282"/>
              <a:gd name="connsiteY140" fmla="*/ 1883004 h 6480087"/>
              <a:gd name="connsiteX141" fmla="*/ 294220 w 6181282"/>
              <a:gd name="connsiteY141" fmla="*/ 1883004 h 6480087"/>
              <a:gd name="connsiteX142" fmla="*/ 294220 w 6181282"/>
              <a:gd name="connsiteY142" fmla="*/ 1726343 h 6480087"/>
              <a:gd name="connsiteX143" fmla="*/ 441711 w 6181282"/>
              <a:gd name="connsiteY143" fmla="*/ 1726343 h 6480087"/>
              <a:gd name="connsiteX144" fmla="*/ 441711 w 6181282"/>
              <a:gd name="connsiteY144" fmla="*/ 1569298 h 6480087"/>
              <a:gd name="connsiteX145" fmla="*/ 588821 w 6181282"/>
              <a:gd name="connsiteY145" fmla="*/ 1569298 h 6480087"/>
              <a:gd name="connsiteX146" fmla="*/ 588821 w 6181282"/>
              <a:gd name="connsiteY146" fmla="*/ 1412253 h 6480087"/>
              <a:gd name="connsiteX147" fmla="*/ 735930 w 6181282"/>
              <a:gd name="connsiteY147" fmla="*/ 1412253 h 6480087"/>
              <a:gd name="connsiteX148" fmla="*/ 735930 w 6181282"/>
              <a:gd name="connsiteY148" fmla="*/ 1255591 h 6480087"/>
              <a:gd name="connsiteX149" fmla="*/ 883040 w 6181282"/>
              <a:gd name="connsiteY149" fmla="*/ 1255591 h 6480087"/>
              <a:gd name="connsiteX150" fmla="*/ 883040 w 6181282"/>
              <a:gd name="connsiteY150" fmla="*/ 1098546 h 6480087"/>
              <a:gd name="connsiteX151" fmla="*/ 1030150 w 6181282"/>
              <a:gd name="connsiteY151" fmla="*/ 1098546 h 6480087"/>
              <a:gd name="connsiteX152" fmla="*/ 1030150 w 6181282"/>
              <a:gd name="connsiteY152" fmla="*/ 941503 h 6480087"/>
              <a:gd name="connsiteX153" fmla="*/ 1177260 w 6181282"/>
              <a:gd name="connsiteY153" fmla="*/ 941503 h 6480087"/>
              <a:gd name="connsiteX154" fmla="*/ 1177260 w 6181282"/>
              <a:gd name="connsiteY154" fmla="*/ 784840 h 6480087"/>
              <a:gd name="connsiteX155" fmla="*/ 1324369 w 6181282"/>
              <a:gd name="connsiteY155" fmla="*/ 784840 h 6480087"/>
              <a:gd name="connsiteX156" fmla="*/ 1324369 w 6181282"/>
              <a:gd name="connsiteY156" fmla="*/ 627795 h 6480087"/>
              <a:gd name="connsiteX157" fmla="*/ 1471862 w 6181282"/>
              <a:gd name="connsiteY157" fmla="*/ 627795 h 6480087"/>
              <a:gd name="connsiteX158" fmla="*/ 1471862 w 6181282"/>
              <a:gd name="connsiteY158" fmla="*/ 470751 h 6480087"/>
              <a:gd name="connsiteX159" fmla="*/ 1618972 w 6181282"/>
              <a:gd name="connsiteY159" fmla="*/ 470751 h 6480087"/>
              <a:gd name="connsiteX160" fmla="*/ 1618972 w 6181282"/>
              <a:gd name="connsiteY160" fmla="*/ 313706 h 6480087"/>
              <a:gd name="connsiteX161" fmla="*/ 1766081 w 6181282"/>
              <a:gd name="connsiteY161" fmla="*/ 313706 h 6480087"/>
              <a:gd name="connsiteX162" fmla="*/ 1766081 w 6181282"/>
              <a:gd name="connsiteY162" fmla="*/ 157045 h 6480087"/>
              <a:gd name="connsiteX163" fmla="*/ 1913191 w 6181282"/>
              <a:gd name="connsiteY163" fmla="*/ 157045 h 648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6181282" h="6480087">
                <a:moveTo>
                  <a:pt x="1913191" y="0"/>
                </a:moveTo>
                <a:lnTo>
                  <a:pt x="2060301" y="0"/>
                </a:lnTo>
                <a:lnTo>
                  <a:pt x="2207410" y="0"/>
                </a:lnTo>
                <a:lnTo>
                  <a:pt x="2207410" y="157045"/>
                </a:lnTo>
                <a:lnTo>
                  <a:pt x="2354520" y="157045"/>
                </a:lnTo>
                <a:lnTo>
                  <a:pt x="2354520" y="313706"/>
                </a:lnTo>
                <a:lnTo>
                  <a:pt x="2502012" y="313706"/>
                </a:lnTo>
                <a:lnTo>
                  <a:pt x="2502012" y="470751"/>
                </a:lnTo>
                <a:lnTo>
                  <a:pt x="2649121" y="470751"/>
                </a:lnTo>
                <a:lnTo>
                  <a:pt x="2649121" y="627795"/>
                </a:lnTo>
                <a:lnTo>
                  <a:pt x="2796231" y="627795"/>
                </a:lnTo>
                <a:lnTo>
                  <a:pt x="2796231" y="784840"/>
                </a:lnTo>
                <a:lnTo>
                  <a:pt x="2943341" y="784840"/>
                </a:lnTo>
                <a:lnTo>
                  <a:pt x="2943341" y="941503"/>
                </a:lnTo>
                <a:lnTo>
                  <a:pt x="3090450" y="941503"/>
                </a:lnTo>
                <a:lnTo>
                  <a:pt x="3090450" y="1098546"/>
                </a:lnTo>
                <a:lnTo>
                  <a:pt x="3237560" y="1098546"/>
                </a:lnTo>
                <a:lnTo>
                  <a:pt x="3237560" y="1255591"/>
                </a:lnTo>
                <a:lnTo>
                  <a:pt x="3385051" y="1255591"/>
                </a:lnTo>
                <a:lnTo>
                  <a:pt x="3385051" y="1412253"/>
                </a:lnTo>
                <a:lnTo>
                  <a:pt x="3532161" y="1412253"/>
                </a:lnTo>
                <a:lnTo>
                  <a:pt x="3532161" y="1569298"/>
                </a:lnTo>
                <a:lnTo>
                  <a:pt x="3679271" y="1569298"/>
                </a:lnTo>
                <a:lnTo>
                  <a:pt x="3679271" y="1726343"/>
                </a:lnTo>
                <a:lnTo>
                  <a:pt x="3826381" y="1726343"/>
                </a:lnTo>
                <a:lnTo>
                  <a:pt x="3826381" y="1883004"/>
                </a:lnTo>
                <a:lnTo>
                  <a:pt x="3973490" y="1883004"/>
                </a:lnTo>
                <a:lnTo>
                  <a:pt x="3973490" y="2040049"/>
                </a:lnTo>
                <a:lnTo>
                  <a:pt x="4120600" y="2040049"/>
                </a:lnTo>
                <a:lnTo>
                  <a:pt x="4268092" y="2040049"/>
                </a:lnTo>
                <a:lnTo>
                  <a:pt x="4268092" y="1883004"/>
                </a:lnTo>
                <a:lnTo>
                  <a:pt x="4415201" y="1883004"/>
                </a:lnTo>
                <a:lnTo>
                  <a:pt x="4415201" y="1726343"/>
                </a:lnTo>
                <a:lnTo>
                  <a:pt x="4562311" y="1726343"/>
                </a:lnTo>
                <a:lnTo>
                  <a:pt x="4562311" y="1569298"/>
                </a:lnTo>
                <a:lnTo>
                  <a:pt x="4709421" y="1569298"/>
                </a:lnTo>
                <a:lnTo>
                  <a:pt x="4709421" y="1412253"/>
                </a:lnTo>
                <a:lnTo>
                  <a:pt x="4856530" y="1412253"/>
                </a:lnTo>
                <a:lnTo>
                  <a:pt x="4856530" y="1255591"/>
                </a:lnTo>
                <a:lnTo>
                  <a:pt x="5003640" y="1255591"/>
                </a:lnTo>
                <a:lnTo>
                  <a:pt x="5003640" y="1098546"/>
                </a:lnTo>
                <a:lnTo>
                  <a:pt x="5151133" y="1098546"/>
                </a:lnTo>
                <a:lnTo>
                  <a:pt x="5151133" y="941503"/>
                </a:lnTo>
                <a:lnTo>
                  <a:pt x="5298242" y="941503"/>
                </a:lnTo>
                <a:lnTo>
                  <a:pt x="5298242" y="784840"/>
                </a:lnTo>
                <a:lnTo>
                  <a:pt x="5445352" y="784840"/>
                </a:lnTo>
                <a:lnTo>
                  <a:pt x="5445352" y="627795"/>
                </a:lnTo>
                <a:lnTo>
                  <a:pt x="5592462" y="627795"/>
                </a:lnTo>
                <a:lnTo>
                  <a:pt x="5592462" y="470751"/>
                </a:lnTo>
                <a:lnTo>
                  <a:pt x="5739571" y="470751"/>
                </a:lnTo>
                <a:lnTo>
                  <a:pt x="5739571" y="313706"/>
                </a:lnTo>
                <a:lnTo>
                  <a:pt x="5886681" y="313706"/>
                </a:lnTo>
                <a:lnTo>
                  <a:pt x="5886681" y="157045"/>
                </a:lnTo>
                <a:lnTo>
                  <a:pt x="6033790" y="157045"/>
                </a:lnTo>
                <a:lnTo>
                  <a:pt x="6033790" y="0"/>
                </a:lnTo>
                <a:lnTo>
                  <a:pt x="6181282" y="0"/>
                </a:lnTo>
                <a:lnTo>
                  <a:pt x="6181282" y="4439657"/>
                </a:lnTo>
                <a:lnTo>
                  <a:pt x="6033790" y="4439657"/>
                </a:lnTo>
                <a:lnTo>
                  <a:pt x="6033790" y="4596700"/>
                </a:lnTo>
                <a:lnTo>
                  <a:pt x="5886681" y="4596700"/>
                </a:lnTo>
                <a:lnTo>
                  <a:pt x="5886681" y="4753745"/>
                </a:lnTo>
                <a:lnTo>
                  <a:pt x="5739571" y="4753745"/>
                </a:lnTo>
                <a:lnTo>
                  <a:pt x="5739571" y="4910790"/>
                </a:lnTo>
                <a:lnTo>
                  <a:pt x="5592462" y="4910790"/>
                </a:lnTo>
                <a:lnTo>
                  <a:pt x="5592462" y="5067452"/>
                </a:lnTo>
                <a:lnTo>
                  <a:pt x="5445352" y="5067452"/>
                </a:lnTo>
                <a:lnTo>
                  <a:pt x="5445352" y="5224496"/>
                </a:lnTo>
                <a:lnTo>
                  <a:pt x="5298242" y="5224496"/>
                </a:lnTo>
                <a:lnTo>
                  <a:pt x="5298242" y="5381540"/>
                </a:lnTo>
                <a:lnTo>
                  <a:pt x="5151133" y="5381540"/>
                </a:lnTo>
                <a:lnTo>
                  <a:pt x="5151133" y="5538203"/>
                </a:lnTo>
                <a:lnTo>
                  <a:pt x="5003640" y="5538203"/>
                </a:lnTo>
                <a:lnTo>
                  <a:pt x="5003640" y="5695247"/>
                </a:lnTo>
                <a:lnTo>
                  <a:pt x="4856530" y="5695247"/>
                </a:lnTo>
                <a:lnTo>
                  <a:pt x="4856530" y="5852292"/>
                </a:lnTo>
                <a:lnTo>
                  <a:pt x="4709421" y="5852292"/>
                </a:lnTo>
                <a:lnTo>
                  <a:pt x="4709421" y="6008954"/>
                </a:lnTo>
                <a:lnTo>
                  <a:pt x="4562311" y="6008954"/>
                </a:lnTo>
                <a:lnTo>
                  <a:pt x="4562311" y="6165998"/>
                </a:lnTo>
                <a:lnTo>
                  <a:pt x="4415201" y="6165998"/>
                </a:lnTo>
                <a:lnTo>
                  <a:pt x="4415201" y="6323043"/>
                </a:lnTo>
                <a:lnTo>
                  <a:pt x="4268092" y="6323043"/>
                </a:lnTo>
                <a:lnTo>
                  <a:pt x="4268092" y="6480087"/>
                </a:lnTo>
                <a:lnTo>
                  <a:pt x="4120600" y="6480087"/>
                </a:lnTo>
                <a:lnTo>
                  <a:pt x="3973490" y="6480087"/>
                </a:lnTo>
                <a:lnTo>
                  <a:pt x="3973490" y="6323043"/>
                </a:lnTo>
                <a:lnTo>
                  <a:pt x="3826381" y="6323043"/>
                </a:lnTo>
                <a:lnTo>
                  <a:pt x="3826381" y="6165998"/>
                </a:lnTo>
                <a:lnTo>
                  <a:pt x="3679271" y="6165998"/>
                </a:lnTo>
                <a:lnTo>
                  <a:pt x="3679271" y="6008954"/>
                </a:lnTo>
                <a:lnTo>
                  <a:pt x="3532161" y="6008954"/>
                </a:lnTo>
                <a:lnTo>
                  <a:pt x="3532161" y="5852292"/>
                </a:lnTo>
                <a:lnTo>
                  <a:pt x="3385051" y="5852292"/>
                </a:lnTo>
                <a:lnTo>
                  <a:pt x="3385051" y="5695247"/>
                </a:lnTo>
                <a:lnTo>
                  <a:pt x="3237560" y="5695247"/>
                </a:lnTo>
                <a:lnTo>
                  <a:pt x="3237560" y="5538203"/>
                </a:lnTo>
                <a:lnTo>
                  <a:pt x="3090450" y="5538203"/>
                </a:lnTo>
                <a:lnTo>
                  <a:pt x="3090450" y="5381540"/>
                </a:lnTo>
                <a:lnTo>
                  <a:pt x="2943341" y="5381540"/>
                </a:lnTo>
                <a:lnTo>
                  <a:pt x="2943341" y="5224496"/>
                </a:lnTo>
                <a:lnTo>
                  <a:pt x="2796231" y="5224496"/>
                </a:lnTo>
                <a:lnTo>
                  <a:pt x="2796231" y="5067452"/>
                </a:lnTo>
                <a:lnTo>
                  <a:pt x="2649121" y="5067452"/>
                </a:lnTo>
                <a:lnTo>
                  <a:pt x="2649121" y="4910790"/>
                </a:lnTo>
                <a:lnTo>
                  <a:pt x="2502012" y="4910790"/>
                </a:lnTo>
                <a:lnTo>
                  <a:pt x="2502012" y="4753745"/>
                </a:lnTo>
                <a:lnTo>
                  <a:pt x="2354520" y="4753745"/>
                </a:lnTo>
                <a:lnTo>
                  <a:pt x="2354520" y="4596700"/>
                </a:lnTo>
                <a:lnTo>
                  <a:pt x="2207410" y="4596700"/>
                </a:lnTo>
                <a:lnTo>
                  <a:pt x="2207410" y="4439657"/>
                </a:lnTo>
                <a:lnTo>
                  <a:pt x="2060301" y="4439657"/>
                </a:lnTo>
                <a:lnTo>
                  <a:pt x="1913191" y="4439657"/>
                </a:lnTo>
                <a:lnTo>
                  <a:pt x="1913191" y="4596700"/>
                </a:lnTo>
                <a:lnTo>
                  <a:pt x="1766081" y="4596700"/>
                </a:lnTo>
                <a:lnTo>
                  <a:pt x="1766081" y="4753745"/>
                </a:lnTo>
                <a:lnTo>
                  <a:pt x="1618972" y="4753745"/>
                </a:lnTo>
                <a:lnTo>
                  <a:pt x="1618972" y="4910790"/>
                </a:lnTo>
                <a:lnTo>
                  <a:pt x="1471862" y="4910790"/>
                </a:lnTo>
                <a:lnTo>
                  <a:pt x="1471862" y="5067452"/>
                </a:lnTo>
                <a:lnTo>
                  <a:pt x="1324369" y="5067452"/>
                </a:lnTo>
                <a:lnTo>
                  <a:pt x="1324369" y="5224496"/>
                </a:lnTo>
                <a:lnTo>
                  <a:pt x="1177260" y="5224496"/>
                </a:lnTo>
                <a:lnTo>
                  <a:pt x="1177260" y="5381540"/>
                </a:lnTo>
                <a:lnTo>
                  <a:pt x="1030150" y="5381540"/>
                </a:lnTo>
                <a:lnTo>
                  <a:pt x="1030150" y="5538203"/>
                </a:lnTo>
                <a:lnTo>
                  <a:pt x="883040" y="5538203"/>
                </a:lnTo>
                <a:lnTo>
                  <a:pt x="883040" y="5695247"/>
                </a:lnTo>
                <a:lnTo>
                  <a:pt x="735930" y="5695247"/>
                </a:lnTo>
                <a:lnTo>
                  <a:pt x="735930" y="5852292"/>
                </a:lnTo>
                <a:lnTo>
                  <a:pt x="588821" y="5852292"/>
                </a:lnTo>
                <a:lnTo>
                  <a:pt x="588821" y="6008954"/>
                </a:lnTo>
                <a:lnTo>
                  <a:pt x="441711" y="6008954"/>
                </a:lnTo>
                <a:lnTo>
                  <a:pt x="441711" y="6165998"/>
                </a:lnTo>
                <a:lnTo>
                  <a:pt x="294220" y="6165998"/>
                </a:lnTo>
                <a:lnTo>
                  <a:pt x="294220" y="6323043"/>
                </a:lnTo>
                <a:lnTo>
                  <a:pt x="147110" y="6323043"/>
                </a:lnTo>
                <a:lnTo>
                  <a:pt x="147110" y="6480087"/>
                </a:lnTo>
                <a:lnTo>
                  <a:pt x="0" y="6480087"/>
                </a:lnTo>
                <a:lnTo>
                  <a:pt x="0" y="2040049"/>
                </a:lnTo>
                <a:lnTo>
                  <a:pt x="147110" y="2040049"/>
                </a:lnTo>
                <a:lnTo>
                  <a:pt x="147110" y="1883004"/>
                </a:lnTo>
                <a:lnTo>
                  <a:pt x="294220" y="1883004"/>
                </a:lnTo>
                <a:lnTo>
                  <a:pt x="294220" y="1726343"/>
                </a:lnTo>
                <a:lnTo>
                  <a:pt x="441711" y="1726343"/>
                </a:lnTo>
                <a:lnTo>
                  <a:pt x="441711" y="1569298"/>
                </a:lnTo>
                <a:lnTo>
                  <a:pt x="588821" y="1569298"/>
                </a:lnTo>
                <a:lnTo>
                  <a:pt x="588821" y="1412253"/>
                </a:lnTo>
                <a:lnTo>
                  <a:pt x="735930" y="1412253"/>
                </a:lnTo>
                <a:lnTo>
                  <a:pt x="735930" y="1255591"/>
                </a:lnTo>
                <a:lnTo>
                  <a:pt x="883040" y="1255591"/>
                </a:lnTo>
                <a:lnTo>
                  <a:pt x="883040" y="1098546"/>
                </a:lnTo>
                <a:lnTo>
                  <a:pt x="1030150" y="1098546"/>
                </a:lnTo>
                <a:lnTo>
                  <a:pt x="1030150" y="941503"/>
                </a:lnTo>
                <a:lnTo>
                  <a:pt x="1177260" y="941503"/>
                </a:lnTo>
                <a:lnTo>
                  <a:pt x="1177260" y="784840"/>
                </a:lnTo>
                <a:lnTo>
                  <a:pt x="1324369" y="784840"/>
                </a:lnTo>
                <a:lnTo>
                  <a:pt x="1324369" y="627795"/>
                </a:lnTo>
                <a:lnTo>
                  <a:pt x="1471862" y="627795"/>
                </a:lnTo>
                <a:lnTo>
                  <a:pt x="1471862" y="470751"/>
                </a:lnTo>
                <a:lnTo>
                  <a:pt x="1618972" y="470751"/>
                </a:lnTo>
                <a:lnTo>
                  <a:pt x="1618972" y="313706"/>
                </a:lnTo>
                <a:lnTo>
                  <a:pt x="1766081" y="313706"/>
                </a:lnTo>
                <a:lnTo>
                  <a:pt x="1766081" y="157045"/>
                </a:lnTo>
                <a:lnTo>
                  <a:pt x="1913191" y="157045"/>
                </a:lnTo>
                <a:close/>
              </a:path>
            </a:pathLst>
          </a:custGeom>
          <a:solidFill>
            <a:schemeClr val="bg2"/>
          </a:solidFill>
        </p:spPr>
        <p:txBody>
          <a:bodyPr wrap="square">
            <a:noAutofit/>
          </a:bodyPr>
          <a:lstStyle>
            <a:lvl1pPr marL="0" indent="0">
              <a:buNone/>
              <a:defRPr/>
            </a:lvl1pPr>
          </a:lstStyle>
          <a:p>
            <a:endParaRPr lang="en-GB" dirty="0"/>
          </a:p>
        </p:txBody>
      </p:sp>
      <p:sp>
        <p:nvSpPr>
          <p:cNvPr id="47" name="Text Placeholder 45">
            <a:extLst>
              <a:ext uri="{FF2B5EF4-FFF2-40B4-BE49-F238E27FC236}">
                <a16:creationId xmlns:a16="http://schemas.microsoft.com/office/drawing/2014/main" id="{34CED37F-B7A1-E48A-7C2C-49D40BCF2EDB}"/>
              </a:ext>
            </a:extLst>
          </p:cNvPr>
          <p:cNvSpPr>
            <a:spLocks noGrp="1"/>
          </p:cNvSpPr>
          <p:nvPr>
            <p:ph type="body" sz="quarter" idx="17"/>
          </p:nvPr>
        </p:nvSpPr>
        <p:spPr>
          <a:xfrm>
            <a:off x="366186" y="4743450"/>
            <a:ext cx="1816519" cy="1761978"/>
          </a:xfrm>
          <a:solidFill>
            <a:schemeClr val="tx1"/>
          </a:solidFill>
        </p:spPr>
        <p:txBody>
          <a:bodyPr wrap="square" lIns="72000" tIns="144000" rIns="72000" bIns="72000" anchor="t" anchorCtr="0">
            <a:noAutofit/>
          </a:bodyPr>
          <a:lstStyle>
            <a:lvl1pPr marL="0" indent="0">
              <a:buNone/>
              <a:defRPr lang="en-GB" sz="1400" dirty="0">
                <a:solidFill>
                  <a:schemeClr val="bg1"/>
                </a:solidFill>
              </a:defRPr>
            </a:lvl1pPr>
          </a:lstStyle>
          <a:p>
            <a:pPr marL="0" lvl="0"/>
            <a:r>
              <a:rPr lang="en-US" dirty="0"/>
              <a:t>Click to edit Master</a:t>
            </a:r>
            <a:endParaRPr lang="en-GB" dirty="0"/>
          </a:p>
        </p:txBody>
      </p:sp>
      <p:sp>
        <p:nvSpPr>
          <p:cNvPr id="48" name="Text Placeholder 45">
            <a:extLst>
              <a:ext uri="{FF2B5EF4-FFF2-40B4-BE49-F238E27FC236}">
                <a16:creationId xmlns:a16="http://schemas.microsoft.com/office/drawing/2014/main" id="{123F19E0-4A4C-567D-D8EE-938B34CCE8DA}"/>
              </a:ext>
            </a:extLst>
          </p:cNvPr>
          <p:cNvSpPr>
            <a:spLocks noGrp="1"/>
          </p:cNvSpPr>
          <p:nvPr>
            <p:ph type="body" sz="quarter" idx="18"/>
          </p:nvPr>
        </p:nvSpPr>
        <p:spPr>
          <a:xfrm>
            <a:off x="2301053" y="4743450"/>
            <a:ext cx="1816519" cy="1761978"/>
          </a:xfrm>
          <a:solidFill>
            <a:schemeClr val="tx1"/>
          </a:solidFill>
        </p:spPr>
        <p:txBody>
          <a:bodyPr wrap="square" lIns="72000" tIns="144000" rIns="72000" bIns="72000" anchor="t" anchorCtr="0">
            <a:noAutofit/>
          </a:bodyPr>
          <a:lstStyle>
            <a:lvl1pPr marL="0" indent="0">
              <a:buNone/>
              <a:defRPr lang="en-GB" sz="1400" dirty="0">
                <a:solidFill>
                  <a:schemeClr val="bg1"/>
                </a:solidFill>
              </a:defRPr>
            </a:lvl1pPr>
          </a:lstStyle>
          <a:p>
            <a:pPr marL="0" lvl="0"/>
            <a:r>
              <a:rPr lang="en-US" dirty="0"/>
              <a:t>Click to edit Master</a:t>
            </a:r>
            <a:endParaRPr lang="en-GB" dirty="0"/>
          </a:p>
        </p:txBody>
      </p:sp>
      <p:sp>
        <p:nvSpPr>
          <p:cNvPr id="51" name="Text Placeholder 45">
            <a:extLst>
              <a:ext uri="{FF2B5EF4-FFF2-40B4-BE49-F238E27FC236}">
                <a16:creationId xmlns:a16="http://schemas.microsoft.com/office/drawing/2014/main" id="{4B18127B-1BA5-0C72-3FCA-7CF72EC7AF59}"/>
              </a:ext>
            </a:extLst>
          </p:cNvPr>
          <p:cNvSpPr>
            <a:spLocks noGrp="1"/>
          </p:cNvSpPr>
          <p:nvPr>
            <p:ph type="body" sz="quarter" idx="19"/>
          </p:nvPr>
        </p:nvSpPr>
        <p:spPr>
          <a:xfrm>
            <a:off x="4235920" y="4743450"/>
            <a:ext cx="1816519" cy="1761978"/>
          </a:xfrm>
          <a:solidFill>
            <a:schemeClr val="tx1"/>
          </a:solidFill>
        </p:spPr>
        <p:txBody>
          <a:bodyPr wrap="square" lIns="72000" tIns="144000" rIns="72000" bIns="72000" anchor="t" anchorCtr="0">
            <a:noAutofit/>
          </a:bodyPr>
          <a:lstStyle>
            <a:lvl1pPr marL="0" indent="0">
              <a:buNone/>
              <a:defRPr lang="en-GB" sz="1400" dirty="0">
                <a:solidFill>
                  <a:schemeClr val="bg1"/>
                </a:solidFill>
              </a:defRPr>
            </a:lvl1pPr>
          </a:lstStyle>
          <a:p>
            <a:pPr marL="0" lvl="0"/>
            <a:r>
              <a:rPr lang="en-US" dirty="0"/>
              <a:t>Click to edit Master</a:t>
            </a:r>
            <a:endParaRPr lang="en-GB" dirty="0"/>
          </a:p>
        </p:txBody>
      </p:sp>
      <p:sp>
        <p:nvSpPr>
          <p:cNvPr id="52" name="Text Placeholder 45">
            <a:extLst>
              <a:ext uri="{FF2B5EF4-FFF2-40B4-BE49-F238E27FC236}">
                <a16:creationId xmlns:a16="http://schemas.microsoft.com/office/drawing/2014/main" id="{1AF77F44-57BB-9ED9-F70A-E7ACFF0E22F1}"/>
              </a:ext>
            </a:extLst>
          </p:cNvPr>
          <p:cNvSpPr>
            <a:spLocks noGrp="1"/>
          </p:cNvSpPr>
          <p:nvPr>
            <p:ph type="body" sz="quarter" idx="20"/>
          </p:nvPr>
        </p:nvSpPr>
        <p:spPr>
          <a:xfrm>
            <a:off x="6170787" y="4743450"/>
            <a:ext cx="1816519" cy="1761978"/>
          </a:xfrm>
          <a:solidFill>
            <a:schemeClr val="tx1"/>
          </a:solidFill>
        </p:spPr>
        <p:txBody>
          <a:bodyPr wrap="square" lIns="72000" tIns="144000" rIns="72000" bIns="72000" anchor="t" anchorCtr="0">
            <a:noAutofit/>
          </a:bodyPr>
          <a:lstStyle>
            <a:lvl1pPr marL="0" indent="0">
              <a:buNone/>
              <a:defRPr lang="en-GB" sz="1400" dirty="0">
                <a:solidFill>
                  <a:schemeClr val="bg1"/>
                </a:solidFill>
              </a:defRPr>
            </a:lvl1pPr>
          </a:lstStyle>
          <a:p>
            <a:pPr marL="0" lvl="0"/>
            <a:r>
              <a:rPr lang="en-US" dirty="0"/>
              <a:t>Click to edit Master</a:t>
            </a:r>
            <a:endParaRPr lang="en-GB" dirty="0"/>
          </a:p>
        </p:txBody>
      </p:sp>
      <p:sp>
        <p:nvSpPr>
          <p:cNvPr id="55" name="Text Placeholder 45">
            <a:extLst>
              <a:ext uri="{FF2B5EF4-FFF2-40B4-BE49-F238E27FC236}">
                <a16:creationId xmlns:a16="http://schemas.microsoft.com/office/drawing/2014/main" id="{1220EF07-0CF9-8EB6-64AD-AFF747BAF061}"/>
              </a:ext>
            </a:extLst>
          </p:cNvPr>
          <p:cNvSpPr>
            <a:spLocks noGrp="1"/>
          </p:cNvSpPr>
          <p:nvPr>
            <p:ph type="body" sz="quarter" idx="21"/>
          </p:nvPr>
        </p:nvSpPr>
        <p:spPr>
          <a:xfrm>
            <a:off x="8105654" y="4743450"/>
            <a:ext cx="1816519" cy="1761978"/>
          </a:xfrm>
          <a:solidFill>
            <a:schemeClr val="tx1"/>
          </a:solidFill>
        </p:spPr>
        <p:txBody>
          <a:bodyPr wrap="square" lIns="72000" tIns="144000" rIns="72000" bIns="72000" anchor="t" anchorCtr="0">
            <a:noAutofit/>
          </a:bodyPr>
          <a:lstStyle>
            <a:lvl1pPr marL="0" indent="0">
              <a:buNone/>
              <a:defRPr lang="en-GB" sz="1400" dirty="0">
                <a:solidFill>
                  <a:schemeClr val="bg1"/>
                </a:solidFill>
              </a:defRPr>
            </a:lvl1pPr>
          </a:lstStyle>
          <a:p>
            <a:pPr marL="0" lvl="0"/>
            <a:r>
              <a:rPr lang="en-US" dirty="0"/>
              <a:t>Click to edit Master</a:t>
            </a:r>
            <a:endParaRPr lang="en-GB" dirty="0"/>
          </a:p>
        </p:txBody>
      </p:sp>
      <p:sp>
        <p:nvSpPr>
          <p:cNvPr id="56" name="Text Placeholder 45">
            <a:extLst>
              <a:ext uri="{FF2B5EF4-FFF2-40B4-BE49-F238E27FC236}">
                <a16:creationId xmlns:a16="http://schemas.microsoft.com/office/drawing/2014/main" id="{8AC8B454-2652-F20A-6427-FC1DF9636BEB}"/>
              </a:ext>
            </a:extLst>
          </p:cNvPr>
          <p:cNvSpPr>
            <a:spLocks noGrp="1"/>
          </p:cNvSpPr>
          <p:nvPr>
            <p:ph type="body" sz="quarter" idx="22"/>
          </p:nvPr>
        </p:nvSpPr>
        <p:spPr>
          <a:xfrm>
            <a:off x="10040519" y="4743450"/>
            <a:ext cx="1816519" cy="1761978"/>
          </a:xfrm>
          <a:solidFill>
            <a:schemeClr val="tx1"/>
          </a:solidFill>
        </p:spPr>
        <p:txBody>
          <a:bodyPr wrap="square" lIns="72000" tIns="144000" rIns="72000" bIns="72000" anchor="t" anchorCtr="0">
            <a:noAutofit/>
          </a:bodyPr>
          <a:lstStyle>
            <a:lvl1pPr marL="0" indent="0">
              <a:buNone/>
              <a:defRPr lang="en-GB" sz="1400" dirty="0">
                <a:solidFill>
                  <a:schemeClr val="bg1"/>
                </a:solidFill>
              </a:defRPr>
            </a:lvl1pPr>
          </a:lstStyle>
          <a:p>
            <a:pPr marL="0" lvl="0"/>
            <a:r>
              <a:rPr lang="en-US" dirty="0"/>
              <a:t>Click to edit Master</a:t>
            </a:r>
            <a:endParaRPr lang="en-GB" dirty="0"/>
          </a:p>
        </p:txBody>
      </p:sp>
    </p:spTree>
    <p:extLst>
      <p:ext uri="{BB962C8B-B14F-4D97-AF65-F5344CB8AC3E}">
        <p14:creationId xmlns:p14="http://schemas.microsoft.com/office/powerpoint/2010/main" val="34994222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UR STUDENTS">
    <p:spTree>
      <p:nvGrpSpPr>
        <p:cNvPr id="1" name=""/>
        <p:cNvGrpSpPr/>
        <p:nvPr/>
      </p:nvGrpSpPr>
      <p:grpSpPr>
        <a:xfrm>
          <a:off x="0" y="0"/>
          <a:ext cx="0" cy="0"/>
          <a:chOff x="0" y="0"/>
          <a:chExt cx="0" cy="0"/>
        </a:xfrm>
      </p:grpSpPr>
      <p:sp>
        <p:nvSpPr>
          <p:cNvPr id="57" name="Text Placeholder 56">
            <a:extLst>
              <a:ext uri="{FF2B5EF4-FFF2-40B4-BE49-F238E27FC236}">
                <a16:creationId xmlns:a16="http://schemas.microsoft.com/office/drawing/2014/main" id="{A05C878D-491A-9686-FC60-20CE6C9F6FB7}"/>
              </a:ext>
            </a:extLst>
          </p:cNvPr>
          <p:cNvSpPr>
            <a:spLocks noGrp="1"/>
          </p:cNvSpPr>
          <p:nvPr>
            <p:ph type="body" sz="quarter" idx="18" hasCustomPrompt="1"/>
          </p:nvPr>
        </p:nvSpPr>
        <p:spPr>
          <a:xfrm>
            <a:off x="3039675" y="260350"/>
            <a:ext cx="2608262" cy="1984375"/>
          </a:xfrm>
          <a:solidFill>
            <a:schemeClr val="accent2"/>
          </a:solidFill>
        </p:spPr>
        <p:txBody>
          <a:bodyPr lIns="72000" tIns="36000" rIns="72000" bIns="36000" anchor="ctr" anchorCtr="0">
            <a:noAutofit/>
          </a:bodyPr>
          <a:lstStyle>
            <a:lvl1pPr marL="0" indent="0" algn="ctr">
              <a:lnSpc>
                <a:spcPct val="90000"/>
              </a:lnSpc>
              <a:spcBef>
                <a:spcPts val="0"/>
              </a:spcBef>
              <a:buNone/>
              <a:defRPr sz="4800" b="1">
                <a:solidFill>
                  <a:schemeClr val="accent3"/>
                </a:solidFill>
                <a:latin typeface="+mj-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XXXX</a:t>
            </a:r>
          </a:p>
        </p:txBody>
      </p:sp>
      <p:sp>
        <p:nvSpPr>
          <p:cNvPr id="17" name="Picture Placeholder 13">
            <a:extLst>
              <a:ext uri="{FF2B5EF4-FFF2-40B4-BE49-F238E27FC236}">
                <a16:creationId xmlns:a16="http://schemas.microsoft.com/office/drawing/2014/main" id="{31D0D629-8385-5F79-331D-A8D0E0451420}"/>
              </a:ext>
            </a:extLst>
          </p:cNvPr>
          <p:cNvSpPr>
            <a:spLocks noGrp="1"/>
          </p:cNvSpPr>
          <p:nvPr>
            <p:ph type="pic" sz="quarter" idx="15"/>
          </p:nvPr>
        </p:nvSpPr>
        <p:spPr>
          <a:xfrm>
            <a:off x="5951539" y="0"/>
            <a:ext cx="6238874" cy="3467100"/>
          </a:xfrm>
          <a:solidFill>
            <a:schemeClr val="bg2"/>
          </a:solidFill>
          <a:ln>
            <a:noFill/>
          </a:ln>
        </p:spPr>
        <p:txBody>
          <a:bodyPr/>
          <a:lstStyle/>
          <a:p>
            <a:endParaRPr lang="en-GB"/>
          </a:p>
        </p:txBody>
      </p:sp>
      <p:sp>
        <p:nvSpPr>
          <p:cNvPr id="5" name="Date Placeholder 4">
            <a:extLst>
              <a:ext uri="{FF2B5EF4-FFF2-40B4-BE49-F238E27FC236}">
                <a16:creationId xmlns:a16="http://schemas.microsoft.com/office/drawing/2014/main" id="{6DF7E478-3F30-68E6-6DC3-060FADCCED61}"/>
              </a:ext>
            </a:extLst>
          </p:cNvPr>
          <p:cNvSpPr>
            <a:spLocks noGrp="1"/>
          </p:cNvSpPr>
          <p:nvPr>
            <p:ph type="dt" sz="half" idx="11"/>
          </p:nvPr>
        </p:nvSpPr>
        <p:spPr/>
        <p:txBody>
          <a:bodyPr/>
          <a:lstStyle/>
          <a:p>
            <a:fld id="{C6E377EC-2C1B-480A-8120-A2235486DE9F}" type="datetime1">
              <a:rPr lang="en-GB" smtClean="0"/>
              <a:t>29/04/2025</a:t>
            </a:fld>
            <a:endParaRPr lang="en-GB" dirty="0"/>
          </a:p>
        </p:txBody>
      </p:sp>
      <p:sp>
        <p:nvSpPr>
          <p:cNvPr id="6" name="Footer Placeholder 5">
            <a:extLst>
              <a:ext uri="{FF2B5EF4-FFF2-40B4-BE49-F238E27FC236}">
                <a16:creationId xmlns:a16="http://schemas.microsoft.com/office/drawing/2014/main" id="{D4B2A757-CA44-4CA7-EC20-C4C303977BDE}"/>
              </a:ext>
            </a:extLst>
          </p:cNvPr>
          <p:cNvSpPr>
            <a:spLocks noGrp="1"/>
          </p:cNvSpPr>
          <p:nvPr>
            <p:ph type="ftr" sz="quarter" idx="12"/>
          </p:nvPr>
        </p:nvSpPr>
        <p:spPr/>
        <p:txBody>
          <a:bodyPr/>
          <a:lstStyle/>
          <a:p>
            <a:r>
              <a:rPr lang="en-GB"/>
              <a:t>Royal Holloway University of London</a:t>
            </a:r>
          </a:p>
        </p:txBody>
      </p:sp>
      <p:sp>
        <p:nvSpPr>
          <p:cNvPr id="7" name="Slide Number Placeholder 6">
            <a:extLst>
              <a:ext uri="{FF2B5EF4-FFF2-40B4-BE49-F238E27FC236}">
                <a16:creationId xmlns:a16="http://schemas.microsoft.com/office/drawing/2014/main" id="{FC84AEF4-2064-6F32-D6C9-F5C7DB4FECFE}"/>
              </a:ext>
            </a:extLst>
          </p:cNvPr>
          <p:cNvSpPr>
            <a:spLocks noGrp="1"/>
          </p:cNvSpPr>
          <p:nvPr>
            <p:ph type="sldNum" sz="quarter" idx="13"/>
          </p:nvPr>
        </p:nvSpPr>
        <p:spPr/>
        <p:txBody>
          <a:bodyPr/>
          <a:lstStyle/>
          <a:p>
            <a:fld id="{8CC22EB8-9246-46D0-9F6A-3BC42121F6C4}" type="slidenum">
              <a:rPr lang="en-GB" smtClean="0"/>
              <a:pPr/>
              <a:t>‹#›</a:t>
            </a:fld>
            <a:endParaRPr lang="en-GB"/>
          </a:p>
        </p:txBody>
      </p:sp>
      <p:sp>
        <p:nvSpPr>
          <p:cNvPr id="19" name="Picture Placeholder 13">
            <a:extLst>
              <a:ext uri="{FF2B5EF4-FFF2-40B4-BE49-F238E27FC236}">
                <a16:creationId xmlns:a16="http://schemas.microsoft.com/office/drawing/2014/main" id="{31BB1B63-009C-B139-2D7B-21C81DA8301A}"/>
              </a:ext>
            </a:extLst>
          </p:cNvPr>
          <p:cNvSpPr>
            <a:spLocks noGrp="1"/>
          </p:cNvSpPr>
          <p:nvPr>
            <p:ph type="pic" sz="quarter" idx="17"/>
          </p:nvPr>
        </p:nvSpPr>
        <p:spPr>
          <a:xfrm>
            <a:off x="5951539" y="3467100"/>
            <a:ext cx="6238874" cy="3390900"/>
          </a:xfrm>
          <a:solidFill>
            <a:schemeClr val="bg2"/>
          </a:solidFill>
          <a:ln>
            <a:noFill/>
          </a:ln>
        </p:spPr>
        <p:txBody>
          <a:bodyPr/>
          <a:lstStyle/>
          <a:p>
            <a:endParaRPr lang="en-GB"/>
          </a:p>
        </p:txBody>
      </p:sp>
      <p:grpSp>
        <p:nvGrpSpPr>
          <p:cNvPr id="35" name="Group 34">
            <a:extLst>
              <a:ext uri="{FF2B5EF4-FFF2-40B4-BE49-F238E27FC236}">
                <a16:creationId xmlns:a16="http://schemas.microsoft.com/office/drawing/2014/main" id="{84629440-2E1E-2990-50ED-4BC3222E1071}"/>
              </a:ext>
            </a:extLst>
          </p:cNvPr>
          <p:cNvGrpSpPr/>
          <p:nvPr userDrawn="1"/>
        </p:nvGrpSpPr>
        <p:grpSpPr>
          <a:xfrm>
            <a:off x="337896" y="255898"/>
            <a:ext cx="2600765" cy="1983689"/>
            <a:chOff x="337896" y="255898"/>
            <a:chExt cx="2600765" cy="1983689"/>
          </a:xfrm>
        </p:grpSpPr>
        <p:pic>
          <p:nvPicPr>
            <p:cNvPr id="36" name="Picture 35" descr="A black and blue square with a black background&#10;&#10;Description automatically generated">
              <a:extLst>
                <a:ext uri="{FF2B5EF4-FFF2-40B4-BE49-F238E27FC236}">
                  <a16:creationId xmlns:a16="http://schemas.microsoft.com/office/drawing/2014/main" id="{C7F2EC90-7A81-1BC4-6DD2-E690D6C9F9FF}"/>
                </a:ext>
              </a:extLst>
            </p:cNvPr>
            <p:cNvPicPr>
              <a:picLocks noChangeAspect="1"/>
            </p:cNvPicPr>
            <p:nvPr/>
          </p:nvPicPr>
          <p:blipFill>
            <a:blip r:embed="rId2" cstate="hqprint">
              <a:extLst>
                <a:ext uri="{28A0092B-C50C-407E-A947-70E740481C1C}">
                  <a14:useLocalDpi xmlns:a14="http://schemas.microsoft.com/office/drawing/2010/main" val="0"/>
                </a:ext>
              </a:extLst>
            </a:blip>
            <a:srcRect r="77508"/>
            <a:stretch/>
          </p:blipFill>
          <p:spPr>
            <a:xfrm>
              <a:off x="337896" y="255898"/>
              <a:ext cx="442689" cy="1983689"/>
            </a:xfrm>
            <a:prstGeom prst="rect">
              <a:avLst/>
            </a:prstGeom>
          </p:spPr>
        </p:pic>
        <p:pic>
          <p:nvPicPr>
            <p:cNvPr id="37" name="Picture 36" descr="A black and blue square with a black background&#10;&#10;Description automatically generated">
              <a:extLst>
                <a:ext uri="{FF2B5EF4-FFF2-40B4-BE49-F238E27FC236}">
                  <a16:creationId xmlns:a16="http://schemas.microsoft.com/office/drawing/2014/main" id="{4F2CACC8-9ECB-5B60-D791-3B60F4D1A211}"/>
                </a:ext>
              </a:extLst>
            </p:cNvPr>
            <p:cNvPicPr>
              <a:picLocks noChangeAspect="1"/>
            </p:cNvPicPr>
            <p:nvPr/>
          </p:nvPicPr>
          <p:blipFill>
            <a:blip r:embed="rId2" cstate="hqprint">
              <a:extLst>
                <a:ext uri="{28A0092B-C50C-407E-A947-70E740481C1C}">
                  <a14:useLocalDpi xmlns:a14="http://schemas.microsoft.com/office/drawing/2010/main" val="0"/>
                </a:ext>
              </a:extLst>
            </a:blip>
            <a:srcRect l="77055" r="453"/>
            <a:stretch/>
          </p:blipFill>
          <p:spPr>
            <a:xfrm>
              <a:off x="2495972" y="255898"/>
              <a:ext cx="442689" cy="1983689"/>
            </a:xfrm>
            <a:prstGeom prst="rect">
              <a:avLst/>
            </a:prstGeom>
          </p:spPr>
        </p:pic>
      </p:grpSp>
      <p:sp>
        <p:nvSpPr>
          <p:cNvPr id="54" name="Title 1">
            <a:extLst>
              <a:ext uri="{FF2B5EF4-FFF2-40B4-BE49-F238E27FC236}">
                <a16:creationId xmlns:a16="http://schemas.microsoft.com/office/drawing/2014/main" id="{800BA793-E613-97C0-5BF1-221CA45FDEFA}"/>
              </a:ext>
            </a:extLst>
          </p:cNvPr>
          <p:cNvSpPr>
            <a:spLocks noGrp="1"/>
          </p:cNvSpPr>
          <p:nvPr>
            <p:ph type="title" hasCustomPrompt="1"/>
          </p:nvPr>
        </p:nvSpPr>
        <p:spPr>
          <a:xfrm>
            <a:off x="536895" y="473365"/>
            <a:ext cx="2199802" cy="1587210"/>
          </a:xfrm>
        </p:spPr>
        <p:txBody>
          <a:bodyPr wrap="none" anchor="ctr" anchorCtr="0"/>
          <a:lstStyle>
            <a:lvl1pPr algn="ctr">
              <a:defRPr sz="4000">
                <a:solidFill>
                  <a:schemeClr val="accent2"/>
                </a:solidFill>
              </a:defRPr>
            </a:lvl1pPr>
          </a:lstStyle>
          <a:p>
            <a:r>
              <a:rPr lang="en-US" dirty="0"/>
              <a:t>OUR</a:t>
            </a:r>
            <a:br>
              <a:rPr lang="en-US" dirty="0"/>
            </a:br>
            <a:r>
              <a:rPr lang="en-US" dirty="0"/>
              <a:t>STUDENTS</a:t>
            </a:r>
            <a:endParaRPr lang="en-GB" dirty="0"/>
          </a:p>
        </p:txBody>
      </p:sp>
      <p:sp>
        <p:nvSpPr>
          <p:cNvPr id="59" name="Text Placeholder 56">
            <a:extLst>
              <a:ext uri="{FF2B5EF4-FFF2-40B4-BE49-F238E27FC236}">
                <a16:creationId xmlns:a16="http://schemas.microsoft.com/office/drawing/2014/main" id="{7357DA7A-62D3-000D-27BC-0176F6FBE073}"/>
              </a:ext>
            </a:extLst>
          </p:cNvPr>
          <p:cNvSpPr>
            <a:spLocks noGrp="1"/>
          </p:cNvSpPr>
          <p:nvPr>
            <p:ph type="body" sz="quarter" idx="19" hasCustomPrompt="1"/>
          </p:nvPr>
        </p:nvSpPr>
        <p:spPr>
          <a:xfrm>
            <a:off x="330399" y="2353976"/>
            <a:ext cx="2608262" cy="1984375"/>
          </a:xfrm>
          <a:solidFill>
            <a:schemeClr val="accent2"/>
          </a:solidFill>
        </p:spPr>
        <p:txBody>
          <a:bodyPr lIns="72000" tIns="36000" rIns="72000" bIns="36000" anchor="ctr" anchorCtr="0">
            <a:noAutofit/>
          </a:bodyPr>
          <a:lstStyle>
            <a:lvl1pPr marL="0" indent="0" algn="ctr">
              <a:lnSpc>
                <a:spcPct val="90000"/>
              </a:lnSpc>
              <a:spcBef>
                <a:spcPts val="0"/>
              </a:spcBef>
              <a:buNone/>
              <a:defRPr sz="4800" b="1">
                <a:solidFill>
                  <a:schemeClr val="accent3"/>
                </a:solidFill>
                <a:latin typeface="+mj-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XXXX</a:t>
            </a:r>
          </a:p>
        </p:txBody>
      </p:sp>
      <p:sp>
        <p:nvSpPr>
          <p:cNvPr id="61" name="Text Placeholder 56">
            <a:extLst>
              <a:ext uri="{FF2B5EF4-FFF2-40B4-BE49-F238E27FC236}">
                <a16:creationId xmlns:a16="http://schemas.microsoft.com/office/drawing/2014/main" id="{1842805F-62D5-35F7-29A1-B9481A20C58F}"/>
              </a:ext>
            </a:extLst>
          </p:cNvPr>
          <p:cNvSpPr>
            <a:spLocks noGrp="1"/>
          </p:cNvSpPr>
          <p:nvPr>
            <p:ph type="body" sz="quarter" idx="20" hasCustomPrompt="1"/>
          </p:nvPr>
        </p:nvSpPr>
        <p:spPr>
          <a:xfrm>
            <a:off x="3039675" y="2356544"/>
            <a:ext cx="2608262" cy="1984375"/>
          </a:xfrm>
          <a:solidFill>
            <a:schemeClr val="accent2"/>
          </a:solidFill>
        </p:spPr>
        <p:txBody>
          <a:bodyPr lIns="72000" tIns="36000" rIns="72000" bIns="36000" anchor="ctr" anchorCtr="0">
            <a:noAutofit/>
          </a:bodyPr>
          <a:lstStyle>
            <a:lvl1pPr marL="0" indent="0" algn="ctr">
              <a:lnSpc>
                <a:spcPct val="90000"/>
              </a:lnSpc>
              <a:spcBef>
                <a:spcPts val="0"/>
              </a:spcBef>
              <a:buNone/>
              <a:defRPr sz="4800" b="1">
                <a:solidFill>
                  <a:schemeClr val="accent3"/>
                </a:solidFill>
                <a:latin typeface="+mj-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XXXX</a:t>
            </a:r>
          </a:p>
        </p:txBody>
      </p:sp>
      <p:sp>
        <p:nvSpPr>
          <p:cNvPr id="63" name="Text Placeholder 56">
            <a:extLst>
              <a:ext uri="{FF2B5EF4-FFF2-40B4-BE49-F238E27FC236}">
                <a16:creationId xmlns:a16="http://schemas.microsoft.com/office/drawing/2014/main" id="{C78F89B0-25BA-5076-003C-95D5A64B5FE3}"/>
              </a:ext>
            </a:extLst>
          </p:cNvPr>
          <p:cNvSpPr>
            <a:spLocks noGrp="1"/>
          </p:cNvSpPr>
          <p:nvPr>
            <p:ph type="body" sz="quarter" idx="21" hasCustomPrompt="1"/>
          </p:nvPr>
        </p:nvSpPr>
        <p:spPr>
          <a:xfrm>
            <a:off x="334963" y="4452740"/>
            <a:ext cx="2608262" cy="1984375"/>
          </a:xfrm>
          <a:solidFill>
            <a:schemeClr val="accent2"/>
          </a:solidFill>
        </p:spPr>
        <p:txBody>
          <a:bodyPr lIns="72000" tIns="36000" rIns="72000" bIns="36000" anchor="ctr" anchorCtr="0">
            <a:noAutofit/>
          </a:bodyPr>
          <a:lstStyle>
            <a:lvl1pPr marL="0" indent="0" algn="ctr">
              <a:lnSpc>
                <a:spcPct val="90000"/>
              </a:lnSpc>
              <a:spcBef>
                <a:spcPts val="0"/>
              </a:spcBef>
              <a:buNone/>
              <a:defRPr sz="4800" b="1">
                <a:solidFill>
                  <a:schemeClr val="accent3"/>
                </a:solidFill>
                <a:latin typeface="+mj-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XXXX</a:t>
            </a:r>
          </a:p>
        </p:txBody>
      </p:sp>
      <p:sp>
        <p:nvSpPr>
          <p:cNvPr id="65" name="Text Placeholder 56">
            <a:extLst>
              <a:ext uri="{FF2B5EF4-FFF2-40B4-BE49-F238E27FC236}">
                <a16:creationId xmlns:a16="http://schemas.microsoft.com/office/drawing/2014/main" id="{6AF5567D-083B-7406-5A37-F95F9F371BC1}"/>
              </a:ext>
            </a:extLst>
          </p:cNvPr>
          <p:cNvSpPr>
            <a:spLocks noGrp="1"/>
          </p:cNvSpPr>
          <p:nvPr>
            <p:ph type="body" sz="quarter" idx="22" hasCustomPrompt="1"/>
          </p:nvPr>
        </p:nvSpPr>
        <p:spPr>
          <a:xfrm>
            <a:off x="3039675" y="4452740"/>
            <a:ext cx="2608262" cy="1984375"/>
          </a:xfrm>
          <a:solidFill>
            <a:schemeClr val="accent2"/>
          </a:solidFill>
        </p:spPr>
        <p:txBody>
          <a:bodyPr lIns="72000" tIns="36000" rIns="72000" bIns="36000" anchor="ctr" anchorCtr="0">
            <a:noAutofit/>
          </a:bodyPr>
          <a:lstStyle>
            <a:lvl1pPr marL="0" indent="0" algn="ctr">
              <a:lnSpc>
                <a:spcPct val="90000"/>
              </a:lnSpc>
              <a:spcBef>
                <a:spcPts val="0"/>
              </a:spcBef>
              <a:buNone/>
              <a:defRPr sz="4800" b="1">
                <a:solidFill>
                  <a:schemeClr val="accent3"/>
                </a:solidFill>
                <a:latin typeface="+mj-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XXXX</a:t>
            </a:r>
          </a:p>
        </p:txBody>
      </p:sp>
    </p:spTree>
    <p:extLst>
      <p:ext uri="{BB962C8B-B14F-4D97-AF65-F5344CB8AC3E}">
        <p14:creationId xmlns:p14="http://schemas.microsoft.com/office/powerpoint/2010/main" val="1361122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23" presetClass="entr" presetSubtype="288"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500" fill="hold"/>
                                        <p:tgtEl>
                                          <p:spTgt spid="35"/>
                                        </p:tgtEl>
                                        <p:attrNameLst>
                                          <p:attrName>ppt_w</p:attrName>
                                        </p:attrNameLst>
                                      </p:cBhvr>
                                      <p:tavLst>
                                        <p:tav tm="0">
                                          <p:val>
                                            <p:strVal val="4/3*#ppt_w"/>
                                          </p:val>
                                        </p:tav>
                                        <p:tav tm="100000">
                                          <p:val>
                                            <p:strVal val="#ppt_w"/>
                                          </p:val>
                                        </p:tav>
                                      </p:tavLst>
                                    </p:anim>
                                    <p:anim calcmode="lin" valueType="num">
                                      <p:cBhvr>
                                        <p:cTn id="11" dur="500" fill="hold"/>
                                        <p:tgtEl>
                                          <p:spTgt spid="35"/>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298">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ACTS">
    <p:spTree>
      <p:nvGrpSpPr>
        <p:cNvPr id="1" name=""/>
        <p:cNvGrpSpPr/>
        <p:nvPr/>
      </p:nvGrpSpPr>
      <p:grpSpPr>
        <a:xfrm>
          <a:off x="0" y="0"/>
          <a:ext cx="0" cy="0"/>
          <a:chOff x="0" y="0"/>
          <a:chExt cx="0" cy="0"/>
        </a:xfrm>
      </p:grpSpPr>
      <p:sp>
        <p:nvSpPr>
          <p:cNvPr id="17" name="Picture Placeholder 13">
            <a:extLst>
              <a:ext uri="{FF2B5EF4-FFF2-40B4-BE49-F238E27FC236}">
                <a16:creationId xmlns:a16="http://schemas.microsoft.com/office/drawing/2014/main" id="{31D0D629-8385-5F79-331D-A8D0E0451420}"/>
              </a:ext>
            </a:extLst>
          </p:cNvPr>
          <p:cNvSpPr>
            <a:spLocks noGrp="1"/>
          </p:cNvSpPr>
          <p:nvPr>
            <p:ph type="pic" sz="quarter" idx="15"/>
          </p:nvPr>
        </p:nvSpPr>
        <p:spPr>
          <a:xfrm>
            <a:off x="8577743" y="0"/>
            <a:ext cx="3612669" cy="3467100"/>
          </a:xfrm>
          <a:solidFill>
            <a:schemeClr val="bg2"/>
          </a:solidFill>
          <a:ln>
            <a:noFill/>
          </a:ln>
        </p:spPr>
        <p:txBody>
          <a:bodyPr/>
          <a:lstStyle/>
          <a:p>
            <a:endParaRPr lang="en-GB"/>
          </a:p>
        </p:txBody>
      </p:sp>
      <p:sp>
        <p:nvSpPr>
          <p:cNvPr id="5" name="Date Placeholder 4">
            <a:extLst>
              <a:ext uri="{FF2B5EF4-FFF2-40B4-BE49-F238E27FC236}">
                <a16:creationId xmlns:a16="http://schemas.microsoft.com/office/drawing/2014/main" id="{6DF7E478-3F30-68E6-6DC3-060FADCCED61}"/>
              </a:ext>
            </a:extLst>
          </p:cNvPr>
          <p:cNvSpPr>
            <a:spLocks noGrp="1"/>
          </p:cNvSpPr>
          <p:nvPr>
            <p:ph type="dt" sz="half" idx="11"/>
          </p:nvPr>
        </p:nvSpPr>
        <p:spPr/>
        <p:txBody>
          <a:bodyPr/>
          <a:lstStyle/>
          <a:p>
            <a:fld id="{C6E377EC-2C1B-480A-8120-A2235486DE9F}" type="datetime1">
              <a:rPr lang="en-GB" smtClean="0"/>
              <a:t>29/04/2025</a:t>
            </a:fld>
            <a:endParaRPr lang="en-GB" dirty="0"/>
          </a:p>
        </p:txBody>
      </p:sp>
      <p:sp>
        <p:nvSpPr>
          <p:cNvPr id="6" name="Footer Placeholder 5">
            <a:extLst>
              <a:ext uri="{FF2B5EF4-FFF2-40B4-BE49-F238E27FC236}">
                <a16:creationId xmlns:a16="http://schemas.microsoft.com/office/drawing/2014/main" id="{D4B2A757-CA44-4CA7-EC20-C4C303977BDE}"/>
              </a:ext>
            </a:extLst>
          </p:cNvPr>
          <p:cNvSpPr>
            <a:spLocks noGrp="1"/>
          </p:cNvSpPr>
          <p:nvPr>
            <p:ph type="ftr" sz="quarter" idx="12"/>
          </p:nvPr>
        </p:nvSpPr>
        <p:spPr/>
        <p:txBody>
          <a:bodyPr/>
          <a:lstStyle/>
          <a:p>
            <a:r>
              <a:rPr lang="en-GB"/>
              <a:t>Royal Holloway University of London</a:t>
            </a:r>
          </a:p>
        </p:txBody>
      </p:sp>
      <p:sp>
        <p:nvSpPr>
          <p:cNvPr id="7" name="Slide Number Placeholder 6">
            <a:extLst>
              <a:ext uri="{FF2B5EF4-FFF2-40B4-BE49-F238E27FC236}">
                <a16:creationId xmlns:a16="http://schemas.microsoft.com/office/drawing/2014/main" id="{FC84AEF4-2064-6F32-D6C9-F5C7DB4FECFE}"/>
              </a:ext>
            </a:extLst>
          </p:cNvPr>
          <p:cNvSpPr>
            <a:spLocks noGrp="1"/>
          </p:cNvSpPr>
          <p:nvPr>
            <p:ph type="sldNum" sz="quarter" idx="13"/>
          </p:nvPr>
        </p:nvSpPr>
        <p:spPr/>
        <p:txBody>
          <a:bodyPr/>
          <a:lstStyle/>
          <a:p>
            <a:fld id="{8CC22EB8-9246-46D0-9F6A-3BC42121F6C4}" type="slidenum">
              <a:rPr lang="en-GB" smtClean="0"/>
              <a:pPr/>
              <a:t>‹#›</a:t>
            </a:fld>
            <a:endParaRPr lang="en-GB"/>
          </a:p>
        </p:txBody>
      </p:sp>
      <p:sp>
        <p:nvSpPr>
          <p:cNvPr id="19" name="Picture Placeholder 13">
            <a:extLst>
              <a:ext uri="{FF2B5EF4-FFF2-40B4-BE49-F238E27FC236}">
                <a16:creationId xmlns:a16="http://schemas.microsoft.com/office/drawing/2014/main" id="{31BB1B63-009C-B139-2D7B-21C81DA8301A}"/>
              </a:ext>
            </a:extLst>
          </p:cNvPr>
          <p:cNvSpPr>
            <a:spLocks noGrp="1"/>
          </p:cNvSpPr>
          <p:nvPr>
            <p:ph type="pic" sz="quarter" idx="17"/>
          </p:nvPr>
        </p:nvSpPr>
        <p:spPr>
          <a:xfrm>
            <a:off x="8579330" y="3465292"/>
            <a:ext cx="3612670" cy="3390900"/>
          </a:xfrm>
          <a:solidFill>
            <a:schemeClr val="bg2"/>
          </a:solidFill>
          <a:ln>
            <a:noFill/>
          </a:ln>
        </p:spPr>
        <p:txBody>
          <a:bodyPr/>
          <a:lstStyle/>
          <a:p>
            <a:endParaRPr lang="en-GB"/>
          </a:p>
        </p:txBody>
      </p:sp>
      <p:sp>
        <p:nvSpPr>
          <p:cNvPr id="54" name="Title 1">
            <a:extLst>
              <a:ext uri="{FF2B5EF4-FFF2-40B4-BE49-F238E27FC236}">
                <a16:creationId xmlns:a16="http://schemas.microsoft.com/office/drawing/2014/main" id="{800BA793-E613-97C0-5BF1-221CA45FDEFA}"/>
              </a:ext>
            </a:extLst>
          </p:cNvPr>
          <p:cNvSpPr>
            <a:spLocks noGrp="1"/>
          </p:cNvSpPr>
          <p:nvPr>
            <p:ph type="title" hasCustomPrompt="1"/>
          </p:nvPr>
        </p:nvSpPr>
        <p:spPr>
          <a:xfrm>
            <a:off x="536895" y="473365"/>
            <a:ext cx="2199802" cy="1587210"/>
          </a:xfrm>
        </p:spPr>
        <p:txBody>
          <a:bodyPr wrap="none" anchor="ctr" anchorCtr="0"/>
          <a:lstStyle>
            <a:lvl1pPr algn="ctr">
              <a:defRPr sz="4000">
                <a:solidFill>
                  <a:schemeClr val="tx1"/>
                </a:solidFill>
              </a:defRPr>
            </a:lvl1pPr>
          </a:lstStyle>
          <a:p>
            <a:r>
              <a:rPr lang="en-US" dirty="0"/>
              <a:t>FACTS &amp; </a:t>
            </a:r>
            <a:br>
              <a:rPr lang="en-US" dirty="0"/>
            </a:br>
            <a:r>
              <a:rPr lang="en-US" dirty="0"/>
              <a:t>FIGURES</a:t>
            </a:r>
            <a:endParaRPr lang="en-GB" dirty="0"/>
          </a:p>
        </p:txBody>
      </p:sp>
      <p:grpSp>
        <p:nvGrpSpPr>
          <p:cNvPr id="142" name="Group 141">
            <a:extLst>
              <a:ext uri="{FF2B5EF4-FFF2-40B4-BE49-F238E27FC236}">
                <a16:creationId xmlns:a16="http://schemas.microsoft.com/office/drawing/2014/main" id="{0095BC4A-7B89-4173-3FED-3672425AD7E9}"/>
              </a:ext>
            </a:extLst>
          </p:cNvPr>
          <p:cNvGrpSpPr/>
          <p:nvPr userDrawn="1"/>
        </p:nvGrpSpPr>
        <p:grpSpPr>
          <a:xfrm>
            <a:off x="334962" y="261588"/>
            <a:ext cx="2616264" cy="1985029"/>
            <a:chOff x="334963" y="372713"/>
            <a:chExt cx="2616264" cy="1985029"/>
          </a:xfrm>
        </p:grpSpPr>
        <p:pic>
          <p:nvPicPr>
            <p:cNvPr id="143" name="Picture 142" descr="A black background with colorful squares&#10;&#10;Description automatically generated">
              <a:extLst>
                <a:ext uri="{FF2B5EF4-FFF2-40B4-BE49-F238E27FC236}">
                  <a16:creationId xmlns:a16="http://schemas.microsoft.com/office/drawing/2014/main" id="{63E4A4A4-4252-86E7-7A3F-ED3D47F17916}"/>
                </a:ext>
              </a:extLst>
            </p:cNvPr>
            <p:cNvPicPr>
              <a:picLocks noChangeAspect="1"/>
            </p:cNvPicPr>
            <p:nvPr/>
          </p:nvPicPr>
          <p:blipFill>
            <a:blip r:embed="rId2" cstate="hqprint">
              <a:extLst>
                <a:ext uri="{28A0092B-C50C-407E-A947-70E740481C1C}">
                  <a14:useLocalDpi xmlns:a14="http://schemas.microsoft.com/office/drawing/2010/main" val="0"/>
                </a:ext>
              </a:extLst>
            </a:blip>
            <a:srcRect r="75091"/>
            <a:stretch/>
          </p:blipFill>
          <p:spPr>
            <a:xfrm>
              <a:off x="334963" y="374142"/>
              <a:ext cx="490227" cy="1983600"/>
            </a:xfrm>
            <a:prstGeom prst="rect">
              <a:avLst/>
            </a:prstGeom>
          </p:spPr>
        </p:pic>
        <p:pic>
          <p:nvPicPr>
            <p:cNvPr id="144" name="Picture 143" descr="A black background with colorful squares&#10;&#10;Description automatically generated">
              <a:extLst>
                <a:ext uri="{FF2B5EF4-FFF2-40B4-BE49-F238E27FC236}">
                  <a16:creationId xmlns:a16="http://schemas.microsoft.com/office/drawing/2014/main" id="{9E61D31B-8239-BA0A-507D-AC967AD8E022}"/>
                </a:ext>
              </a:extLst>
            </p:cNvPr>
            <p:cNvPicPr>
              <a:picLocks noChangeAspect="1"/>
            </p:cNvPicPr>
            <p:nvPr/>
          </p:nvPicPr>
          <p:blipFill>
            <a:blip r:embed="rId2" cstate="hqprint">
              <a:extLst>
                <a:ext uri="{28A0092B-C50C-407E-A947-70E740481C1C}">
                  <a14:useLocalDpi xmlns:a14="http://schemas.microsoft.com/office/drawing/2010/main" val="0"/>
                </a:ext>
              </a:extLst>
            </a:blip>
            <a:srcRect l="76071" r="-980"/>
            <a:stretch/>
          </p:blipFill>
          <p:spPr>
            <a:xfrm>
              <a:off x="2461000" y="372713"/>
              <a:ext cx="490227" cy="1983600"/>
            </a:xfrm>
            <a:prstGeom prst="rect">
              <a:avLst/>
            </a:prstGeom>
          </p:spPr>
        </p:pic>
      </p:grpSp>
      <p:sp>
        <p:nvSpPr>
          <p:cNvPr id="24" name="Text Placeholder 56">
            <a:extLst>
              <a:ext uri="{FF2B5EF4-FFF2-40B4-BE49-F238E27FC236}">
                <a16:creationId xmlns:a16="http://schemas.microsoft.com/office/drawing/2014/main" id="{13625DB3-30A3-5D97-8A83-27AD4C523BEE}"/>
              </a:ext>
            </a:extLst>
          </p:cNvPr>
          <p:cNvSpPr>
            <a:spLocks noGrp="1"/>
          </p:cNvSpPr>
          <p:nvPr>
            <p:ph type="body" sz="quarter" idx="18" hasCustomPrompt="1"/>
          </p:nvPr>
        </p:nvSpPr>
        <p:spPr>
          <a:xfrm>
            <a:off x="3039675" y="260350"/>
            <a:ext cx="2608262" cy="1984375"/>
          </a:xfrm>
          <a:solidFill>
            <a:schemeClr val="accent3"/>
          </a:solidFill>
        </p:spPr>
        <p:txBody>
          <a:bodyPr lIns="72000" tIns="36000" rIns="72000" bIns="36000" anchor="ctr" anchorCtr="0">
            <a:noAutofit/>
          </a:bodyPr>
          <a:lstStyle>
            <a:lvl1pPr marL="0" indent="0" algn="ctr">
              <a:lnSpc>
                <a:spcPct val="90000"/>
              </a:lnSpc>
              <a:spcBef>
                <a:spcPts val="0"/>
              </a:spcBef>
              <a:buNone/>
              <a:defRPr sz="4800" b="1">
                <a:solidFill>
                  <a:sysClr val="windowText" lastClr="000000"/>
                </a:solidFill>
                <a:latin typeface="+mj-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XXXX</a:t>
            </a:r>
          </a:p>
        </p:txBody>
      </p:sp>
      <p:sp>
        <p:nvSpPr>
          <p:cNvPr id="25" name="Text Placeholder 56">
            <a:extLst>
              <a:ext uri="{FF2B5EF4-FFF2-40B4-BE49-F238E27FC236}">
                <a16:creationId xmlns:a16="http://schemas.microsoft.com/office/drawing/2014/main" id="{E326C95D-A321-4FCD-8394-1B9338AB4595}"/>
              </a:ext>
            </a:extLst>
          </p:cNvPr>
          <p:cNvSpPr>
            <a:spLocks noGrp="1"/>
          </p:cNvSpPr>
          <p:nvPr>
            <p:ph type="body" sz="quarter" idx="19" hasCustomPrompt="1"/>
          </p:nvPr>
        </p:nvSpPr>
        <p:spPr>
          <a:xfrm>
            <a:off x="330399" y="2353976"/>
            <a:ext cx="2608262" cy="1984375"/>
          </a:xfrm>
          <a:solidFill>
            <a:schemeClr val="accent3"/>
          </a:solidFill>
        </p:spPr>
        <p:txBody>
          <a:bodyPr lIns="72000" tIns="36000" rIns="72000" bIns="36000" anchor="ctr" anchorCtr="0">
            <a:noAutofit/>
          </a:bodyPr>
          <a:lstStyle>
            <a:lvl1pPr marL="0" indent="0" algn="ctr">
              <a:lnSpc>
                <a:spcPct val="90000"/>
              </a:lnSpc>
              <a:spcBef>
                <a:spcPts val="0"/>
              </a:spcBef>
              <a:buNone/>
              <a:defRPr sz="4800" b="1">
                <a:solidFill>
                  <a:sysClr val="windowText" lastClr="000000"/>
                </a:solidFill>
                <a:latin typeface="+mj-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XXXX</a:t>
            </a:r>
          </a:p>
        </p:txBody>
      </p:sp>
      <p:sp>
        <p:nvSpPr>
          <p:cNvPr id="26" name="Text Placeholder 56">
            <a:extLst>
              <a:ext uri="{FF2B5EF4-FFF2-40B4-BE49-F238E27FC236}">
                <a16:creationId xmlns:a16="http://schemas.microsoft.com/office/drawing/2014/main" id="{F41B4EAE-35D1-24E0-AEF9-73527D632013}"/>
              </a:ext>
            </a:extLst>
          </p:cNvPr>
          <p:cNvSpPr>
            <a:spLocks noGrp="1"/>
          </p:cNvSpPr>
          <p:nvPr>
            <p:ph type="body" sz="quarter" idx="20" hasCustomPrompt="1"/>
          </p:nvPr>
        </p:nvSpPr>
        <p:spPr>
          <a:xfrm>
            <a:off x="3039675" y="2356544"/>
            <a:ext cx="2608262" cy="1984375"/>
          </a:xfrm>
          <a:solidFill>
            <a:schemeClr val="accent3"/>
          </a:solidFill>
        </p:spPr>
        <p:txBody>
          <a:bodyPr lIns="72000" tIns="36000" rIns="72000" bIns="36000" anchor="ctr" anchorCtr="0">
            <a:noAutofit/>
          </a:bodyPr>
          <a:lstStyle>
            <a:lvl1pPr marL="0" indent="0" algn="ctr">
              <a:lnSpc>
                <a:spcPct val="90000"/>
              </a:lnSpc>
              <a:spcBef>
                <a:spcPts val="0"/>
              </a:spcBef>
              <a:buNone/>
              <a:defRPr sz="4800" b="1">
                <a:solidFill>
                  <a:sysClr val="windowText" lastClr="000000"/>
                </a:solidFill>
                <a:latin typeface="+mj-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XXXX</a:t>
            </a:r>
          </a:p>
        </p:txBody>
      </p:sp>
      <p:sp>
        <p:nvSpPr>
          <p:cNvPr id="27" name="Text Placeholder 56">
            <a:extLst>
              <a:ext uri="{FF2B5EF4-FFF2-40B4-BE49-F238E27FC236}">
                <a16:creationId xmlns:a16="http://schemas.microsoft.com/office/drawing/2014/main" id="{F64C3612-B4B6-1297-007F-EAFD6E7C70FD}"/>
              </a:ext>
            </a:extLst>
          </p:cNvPr>
          <p:cNvSpPr>
            <a:spLocks noGrp="1"/>
          </p:cNvSpPr>
          <p:nvPr>
            <p:ph type="body" sz="quarter" idx="21" hasCustomPrompt="1"/>
          </p:nvPr>
        </p:nvSpPr>
        <p:spPr>
          <a:xfrm>
            <a:off x="334963" y="4452740"/>
            <a:ext cx="2608262" cy="1984375"/>
          </a:xfrm>
          <a:solidFill>
            <a:schemeClr val="accent3"/>
          </a:solidFill>
        </p:spPr>
        <p:txBody>
          <a:bodyPr lIns="72000" tIns="36000" rIns="72000" bIns="36000" anchor="ctr" anchorCtr="0">
            <a:noAutofit/>
          </a:bodyPr>
          <a:lstStyle>
            <a:lvl1pPr marL="0" indent="0" algn="ctr">
              <a:lnSpc>
                <a:spcPct val="90000"/>
              </a:lnSpc>
              <a:spcBef>
                <a:spcPts val="0"/>
              </a:spcBef>
              <a:buNone/>
              <a:defRPr sz="4800" b="1">
                <a:solidFill>
                  <a:sysClr val="windowText" lastClr="000000"/>
                </a:solidFill>
                <a:latin typeface="+mj-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XXXX</a:t>
            </a:r>
          </a:p>
        </p:txBody>
      </p:sp>
      <p:sp>
        <p:nvSpPr>
          <p:cNvPr id="28" name="Text Placeholder 56">
            <a:extLst>
              <a:ext uri="{FF2B5EF4-FFF2-40B4-BE49-F238E27FC236}">
                <a16:creationId xmlns:a16="http://schemas.microsoft.com/office/drawing/2014/main" id="{45D32F45-9DA4-5CC9-0090-BB770343C037}"/>
              </a:ext>
            </a:extLst>
          </p:cNvPr>
          <p:cNvSpPr>
            <a:spLocks noGrp="1"/>
          </p:cNvSpPr>
          <p:nvPr>
            <p:ph type="body" sz="quarter" idx="22" hasCustomPrompt="1"/>
          </p:nvPr>
        </p:nvSpPr>
        <p:spPr>
          <a:xfrm>
            <a:off x="3039675" y="4452740"/>
            <a:ext cx="2608262" cy="1984375"/>
          </a:xfrm>
          <a:solidFill>
            <a:schemeClr val="accent3"/>
          </a:solidFill>
        </p:spPr>
        <p:txBody>
          <a:bodyPr lIns="72000" tIns="36000" rIns="72000" bIns="36000" anchor="ctr" anchorCtr="0">
            <a:noAutofit/>
          </a:bodyPr>
          <a:lstStyle>
            <a:lvl1pPr marL="0" indent="0" algn="ctr">
              <a:lnSpc>
                <a:spcPct val="90000"/>
              </a:lnSpc>
              <a:spcBef>
                <a:spcPts val="0"/>
              </a:spcBef>
              <a:buNone/>
              <a:defRPr sz="4800" b="1">
                <a:solidFill>
                  <a:sysClr val="windowText" lastClr="000000"/>
                </a:solidFill>
                <a:latin typeface="+mj-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XXXX</a:t>
            </a:r>
          </a:p>
        </p:txBody>
      </p:sp>
      <p:sp>
        <p:nvSpPr>
          <p:cNvPr id="29" name="Text Placeholder 56">
            <a:extLst>
              <a:ext uri="{FF2B5EF4-FFF2-40B4-BE49-F238E27FC236}">
                <a16:creationId xmlns:a16="http://schemas.microsoft.com/office/drawing/2014/main" id="{323B766E-6D78-2E94-1179-5BF1F7A680CB}"/>
              </a:ext>
            </a:extLst>
          </p:cNvPr>
          <p:cNvSpPr>
            <a:spLocks noGrp="1"/>
          </p:cNvSpPr>
          <p:nvPr>
            <p:ph type="body" sz="quarter" idx="23" hasCustomPrompt="1"/>
          </p:nvPr>
        </p:nvSpPr>
        <p:spPr>
          <a:xfrm>
            <a:off x="5767985" y="260349"/>
            <a:ext cx="2608262" cy="4078002"/>
          </a:xfrm>
          <a:solidFill>
            <a:schemeClr val="accent3"/>
          </a:solidFill>
        </p:spPr>
        <p:txBody>
          <a:bodyPr lIns="72000" tIns="36000" rIns="72000" bIns="36000" anchor="ctr" anchorCtr="0">
            <a:noAutofit/>
          </a:bodyPr>
          <a:lstStyle>
            <a:lvl1pPr marL="0" indent="0" algn="ctr">
              <a:lnSpc>
                <a:spcPct val="90000"/>
              </a:lnSpc>
              <a:spcBef>
                <a:spcPts val="0"/>
              </a:spcBef>
              <a:buNone/>
              <a:defRPr sz="4800" b="1">
                <a:solidFill>
                  <a:sysClr val="windowText" lastClr="000000"/>
                </a:solidFill>
                <a:latin typeface="+mj-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XXXX</a:t>
            </a:r>
          </a:p>
        </p:txBody>
      </p:sp>
      <p:sp>
        <p:nvSpPr>
          <p:cNvPr id="30" name="Text Placeholder 56">
            <a:extLst>
              <a:ext uri="{FF2B5EF4-FFF2-40B4-BE49-F238E27FC236}">
                <a16:creationId xmlns:a16="http://schemas.microsoft.com/office/drawing/2014/main" id="{9AA57EE1-0F11-9EB2-9989-BE8EA5C13991}"/>
              </a:ext>
            </a:extLst>
          </p:cNvPr>
          <p:cNvSpPr>
            <a:spLocks noGrp="1"/>
          </p:cNvSpPr>
          <p:nvPr>
            <p:ph type="body" sz="quarter" idx="24" hasCustomPrompt="1"/>
          </p:nvPr>
        </p:nvSpPr>
        <p:spPr>
          <a:xfrm>
            <a:off x="5767985" y="4458468"/>
            <a:ext cx="2608262" cy="1984375"/>
          </a:xfrm>
          <a:solidFill>
            <a:schemeClr val="accent3"/>
          </a:solidFill>
        </p:spPr>
        <p:txBody>
          <a:bodyPr lIns="72000" tIns="36000" rIns="72000" bIns="36000" anchor="ctr" anchorCtr="0">
            <a:noAutofit/>
          </a:bodyPr>
          <a:lstStyle>
            <a:lvl1pPr marL="0" indent="0" algn="ctr">
              <a:lnSpc>
                <a:spcPct val="90000"/>
              </a:lnSpc>
              <a:spcBef>
                <a:spcPts val="0"/>
              </a:spcBef>
              <a:buNone/>
              <a:defRPr sz="4800" b="1">
                <a:solidFill>
                  <a:sysClr val="windowText" lastClr="000000"/>
                </a:solidFill>
                <a:latin typeface="+mj-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XXXX</a:t>
            </a:r>
          </a:p>
        </p:txBody>
      </p:sp>
    </p:spTree>
    <p:extLst>
      <p:ext uri="{BB962C8B-B14F-4D97-AF65-F5344CB8AC3E}">
        <p14:creationId xmlns:p14="http://schemas.microsoft.com/office/powerpoint/2010/main" val="368505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fade">
                                      <p:cBhvr>
                                        <p:cTn id="7" dur="500"/>
                                        <p:tgtEl>
                                          <p:spTgt spid="142"/>
                                        </p:tgtEl>
                                      </p:cBhvr>
                                    </p:animEffect>
                                  </p:childTnLst>
                                </p:cTn>
                              </p:par>
                              <p:par>
                                <p:cTn id="8" presetID="23" presetClass="entr" presetSubtype="288" fill="hold" nodeType="withEffect">
                                  <p:stCondLst>
                                    <p:cond delay="0"/>
                                  </p:stCondLst>
                                  <p:childTnLst>
                                    <p:set>
                                      <p:cBhvr>
                                        <p:cTn id="9" dur="1" fill="hold">
                                          <p:stCondLst>
                                            <p:cond delay="0"/>
                                          </p:stCondLst>
                                        </p:cTn>
                                        <p:tgtEl>
                                          <p:spTgt spid="142"/>
                                        </p:tgtEl>
                                        <p:attrNameLst>
                                          <p:attrName>style.visibility</p:attrName>
                                        </p:attrNameLst>
                                      </p:cBhvr>
                                      <p:to>
                                        <p:strVal val="visible"/>
                                      </p:to>
                                    </p:set>
                                    <p:anim calcmode="lin" valueType="num">
                                      <p:cBhvr>
                                        <p:cTn id="10" dur="500" fill="hold"/>
                                        <p:tgtEl>
                                          <p:spTgt spid="142"/>
                                        </p:tgtEl>
                                        <p:attrNameLst>
                                          <p:attrName>ppt_w</p:attrName>
                                        </p:attrNameLst>
                                      </p:cBhvr>
                                      <p:tavLst>
                                        <p:tav tm="0">
                                          <p:val>
                                            <p:strVal val="4/3*#ppt_w"/>
                                          </p:val>
                                        </p:tav>
                                        <p:tav tm="100000">
                                          <p:val>
                                            <p:strVal val="#ppt_w"/>
                                          </p:val>
                                        </p:tav>
                                      </p:tavLst>
                                    </p:anim>
                                    <p:anim calcmode="lin" valueType="num">
                                      <p:cBhvr>
                                        <p:cTn id="11" dur="500" fill="hold"/>
                                        <p:tgtEl>
                                          <p:spTgt spid="142"/>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29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ntent tab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01BE27A-6801-7396-FC5E-55CBF57D53AC}"/>
              </a:ext>
            </a:extLst>
          </p:cNvPr>
          <p:cNvPicPr>
            <a:picLocks noChangeAspect="1"/>
          </p:cNvPicPr>
          <p:nvPr userDrawn="1"/>
        </p:nvPicPr>
        <p:blipFill>
          <a:blip r:embed="rId2">
            <a:extLst>
              <a:ext uri="{28A0092B-C50C-407E-A947-70E740481C1C}">
                <a14:useLocalDpi xmlns:a14="http://schemas.microsoft.com/office/drawing/2010/main" val="0"/>
              </a:ext>
            </a:extLst>
          </a:blip>
          <a:srcRect t="13" b="13"/>
          <a:stretch/>
        </p:blipFill>
        <p:spPr>
          <a:xfrm>
            <a:off x="0" y="1785"/>
            <a:ext cx="12188828" cy="6854430"/>
          </a:xfrm>
          <a:prstGeom prst="rect">
            <a:avLst/>
          </a:prstGeom>
        </p:spPr>
      </p:pic>
      <p:sp>
        <p:nvSpPr>
          <p:cNvPr id="4" name="Date Placeholder 3">
            <a:extLst>
              <a:ext uri="{FF2B5EF4-FFF2-40B4-BE49-F238E27FC236}">
                <a16:creationId xmlns:a16="http://schemas.microsoft.com/office/drawing/2014/main" id="{0C5F7891-C963-1A0A-817A-B403FA972B72}"/>
              </a:ext>
            </a:extLst>
          </p:cNvPr>
          <p:cNvSpPr>
            <a:spLocks noGrp="1"/>
          </p:cNvSpPr>
          <p:nvPr>
            <p:ph type="dt" sz="half" idx="10"/>
          </p:nvPr>
        </p:nvSpPr>
        <p:spPr/>
        <p:txBody>
          <a:bodyPr/>
          <a:lstStyle/>
          <a:p>
            <a:fld id="{67A19CE6-9D71-47F5-83F7-319B0DB231FF}" type="datetime1">
              <a:rPr lang="en-GB" smtClean="0"/>
              <a:t>29/04/2025</a:t>
            </a:fld>
            <a:endParaRPr lang="en-GB"/>
          </a:p>
        </p:txBody>
      </p:sp>
      <p:sp>
        <p:nvSpPr>
          <p:cNvPr id="5" name="Footer Placeholder 4">
            <a:extLst>
              <a:ext uri="{FF2B5EF4-FFF2-40B4-BE49-F238E27FC236}">
                <a16:creationId xmlns:a16="http://schemas.microsoft.com/office/drawing/2014/main" id="{D64695EB-60CC-440A-E511-35B845C626BF}"/>
              </a:ext>
            </a:extLst>
          </p:cNvPr>
          <p:cNvSpPr>
            <a:spLocks noGrp="1"/>
          </p:cNvSpPr>
          <p:nvPr>
            <p:ph type="ftr" sz="quarter" idx="11"/>
          </p:nvPr>
        </p:nvSpPr>
        <p:spPr/>
        <p:txBody>
          <a:bodyPr/>
          <a:lstStyle/>
          <a:p>
            <a:r>
              <a:rPr lang="en-GB"/>
              <a:t>Royal Holloway, University of London </a:t>
            </a:r>
          </a:p>
        </p:txBody>
      </p:sp>
      <p:sp>
        <p:nvSpPr>
          <p:cNvPr id="6" name="Slide Number Placeholder 5">
            <a:extLst>
              <a:ext uri="{FF2B5EF4-FFF2-40B4-BE49-F238E27FC236}">
                <a16:creationId xmlns:a16="http://schemas.microsoft.com/office/drawing/2014/main" id="{8C065FE5-0241-44AF-4062-659F42C8C267}"/>
              </a:ext>
            </a:extLst>
          </p:cNvPr>
          <p:cNvSpPr>
            <a:spLocks noGrp="1"/>
          </p:cNvSpPr>
          <p:nvPr>
            <p:ph type="sldNum" sz="quarter" idx="12"/>
          </p:nvPr>
        </p:nvSpPr>
        <p:spPr/>
        <p:txBody>
          <a:bodyPr/>
          <a:lstStyle/>
          <a:p>
            <a:fld id="{8CC22EB8-9246-46D0-9F6A-3BC42121F6C4}" type="slidenum">
              <a:rPr lang="en-GB" smtClean="0"/>
              <a:t>‹#›</a:t>
            </a:fld>
            <a:endParaRPr lang="en-GB"/>
          </a:p>
        </p:txBody>
      </p:sp>
      <p:sp>
        <p:nvSpPr>
          <p:cNvPr id="12" name="Title 11">
            <a:extLst>
              <a:ext uri="{FF2B5EF4-FFF2-40B4-BE49-F238E27FC236}">
                <a16:creationId xmlns:a16="http://schemas.microsoft.com/office/drawing/2014/main" id="{D39E44F7-BF00-6D6E-3A26-90D2A85F22D6}"/>
              </a:ext>
            </a:extLst>
          </p:cNvPr>
          <p:cNvSpPr>
            <a:spLocks noGrp="1"/>
          </p:cNvSpPr>
          <p:nvPr>
            <p:ph type="title" hasCustomPrompt="1"/>
          </p:nvPr>
        </p:nvSpPr>
        <p:spPr>
          <a:xfrm>
            <a:off x="334962" y="260351"/>
            <a:ext cx="9793287" cy="1152524"/>
          </a:xfrm>
        </p:spPr>
        <p:txBody>
          <a:bodyPr/>
          <a:lstStyle>
            <a:lvl1pPr>
              <a:defRPr>
                <a:solidFill>
                  <a:schemeClr val="tx1"/>
                </a:solidFill>
              </a:defRPr>
            </a:lvl1pPr>
          </a:lstStyle>
          <a:p>
            <a:r>
              <a:rPr lang="en-US" dirty="0"/>
              <a:t>CLICK TO EDIT MASTER TITLE STYLE</a:t>
            </a:r>
            <a:endParaRPr lang="en-GB" dirty="0"/>
          </a:p>
        </p:txBody>
      </p:sp>
      <p:sp>
        <p:nvSpPr>
          <p:cNvPr id="2" name="Table Placeholder 10">
            <a:extLst>
              <a:ext uri="{FF2B5EF4-FFF2-40B4-BE49-F238E27FC236}">
                <a16:creationId xmlns:a16="http://schemas.microsoft.com/office/drawing/2014/main" id="{7E4AAEFF-A47D-B99A-E8B6-1213BF848BA9}"/>
              </a:ext>
            </a:extLst>
          </p:cNvPr>
          <p:cNvSpPr>
            <a:spLocks noGrp="1"/>
          </p:cNvSpPr>
          <p:nvPr>
            <p:ph type="tbl" sz="quarter" idx="13"/>
          </p:nvPr>
        </p:nvSpPr>
        <p:spPr>
          <a:xfrm>
            <a:off x="322262" y="1520825"/>
            <a:ext cx="5629275" cy="4932363"/>
          </a:xfrm>
        </p:spPr>
        <p:txBody>
          <a:bodyPr lIns="36000" tIns="36000" rIns="36000" bIns="36000" anchor="ctr" anchorCtr="0">
            <a:noAutofit/>
          </a:bodyPr>
          <a:lstStyle>
            <a:lvl1pPr marL="0" indent="0">
              <a:buNone/>
              <a:defRPr sz="2000">
                <a:solidFill>
                  <a:sysClr val="windowText" lastClr="000000"/>
                </a:solidFill>
                <a:latin typeface="+mn-lt"/>
              </a:defRPr>
            </a:lvl1pPr>
          </a:lstStyle>
          <a:p>
            <a:endParaRPr lang="en-GB" dirty="0"/>
          </a:p>
        </p:txBody>
      </p:sp>
      <p:sp>
        <p:nvSpPr>
          <p:cNvPr id="3" name="Table Placeholder 10">
            <a:extLst>
              <a:ext uri="{FF2B5EF4-FFF2-40B4-BE49-F238E27FC236}">
                <a16:creationId xmlns:a16="http://schemas.microsoft.com/office/drawing/2014/main" id="{D3EAAFF0-461A-D256-3F1B-600C824D0F26}"/>
              </a:ext>
            </a:extLst>
          </p:cNvPr>
          <p:cNvSpPr>
            <a:spLocks noGrp="1"/>
          </p:cNvSpPr>
          <p:nvPr>
            <p:ph type="tbl" sz="quarter" idx="14"/>
          </p:nvPr>
        </p:nvSpPr>
        <p:spPr>
          <a:xfrm>
            <a:off x="6226638" y="1520825"/>
            <a:ext cx="5630400" cy="4932363"/>
          </a:xfrm>
        </p:spPr>
        <p:txBody>
          <a:bodyPr lIns="36000" tIns="36000" rIns="36000" bIns="36000" anchor="ctr" anchorCtr="0">
            <a:noAutofit/>
          </a:bodyPr>
          <a:lstStyle>
            <a:lvl1pPr marL="0" indent="0">
              <a:buNone/>
              <a:defRPr sz="2000">
                <a:solidFill>
                  <a:sysClr val="windowText" lastClr="000000"/>
                </a:solidFill>
                <a:latin typeface="+mn-lt"/>
              </a:defRPr>
            </a:lvl1pPr>
          </a:lstStyle>
          <a:p>
            <a:endParaRPr lang="en-GB" dirty="0"/>
          </a:p>
        </p:txBody>
      </p:sp>
      <p:pic>
        <p:nvPicPr>
          <p:cNvPr id="7" name="Picture 6" descr="A logo of a university of london&#10;&#10;Description automatically generated">
            <a:extLst>
              <a:ext uri="{FF2B5EF4-FFF2-40B4-BE49-F238E27FC236}">
                <a16:creationId xmlns:a16="http://schemas.microsoft.com/office/drawing/2014/main" id="{331C0232-DBA5-EFE7-8083-39F0AB660276}"/>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l="953" t="2458" r="1354" b="2158"/>
          <a:stretch/>
        </p:blipFill>
        <p:spPr>
          <a:xfrm>
            <a:off x="10270067" y="280458"/>
            <a:ext cx="1565275" cy="779992"/>
          </a:xfrm>
          <a:prstGeom prst="rect">
            <a:avLst/>
          </a:prstGeom>
        </p:spPr>
      </p:pic>
    </p:spTree>
    <p:extLst>
      <p:ext uri="{BB962C8B-B14F-4D97-AF65-F5344CB8AC3E}">
        <p14:creationId xmlns:p14="http://schemas.microsoft.com/office/powerpoint/2010/main" val="3723996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Plain Orange Titl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DBA68-8C9C-3F23-3A17-6A007644688B}"/>
              </a:ext>
            </a:extLst>
          </p:cNvPr>
          <p:cNvSpPr>
            <a:spLocks noGrp="1"/>
          </p:cNvSpPr>
          <p:nvPr>
            <p:ph type="ctrTitle" hasCustomPrompt="1"/>
          </p:nvPr>
        </p:nvSpPr>
        <p:spPr>
          <a:xfrm>
            <a:off x="334963" y="1233488"/>
            <a:ext cx="11522074" cy="2709862"/>
          </a:xfrm>
          <a:prstGeom prst="rect">
            <a:avLst/>
          </a:prstGeom>
        </p:spPr>
        <p:txBody>
          <a:bodyPr anchor="b"/>
          <a:lstStyle>
            <a:lvl1pPr algn="l">
              <a:defRPr sz="7200"/>
            </a:lvl1pPr>
          </a:lstStyle>
          <a:p>
            <a:r>
              <a:rPr lang="en-US" dirty="0"/>
              <a:t>LOREM IPSUM DOLOR SIT AMET, CONSECTETUR</a:t>
            </a:r>
            <a:endParaRPr lang="en-GB" dirty="0"/>
          </a:p>
        </p:txBody>
      </p:sp>
      <p:sp>
        <p:nvSpPr>
          <p:cNvPr id="3" name="Subtitle 2">
            <a:extLst>
              <a:ext uri="{FF2B5EF4-FFF2-40B4-BE49-F238E27FC236}">
                <a16:creationId xmlns:a16="http://schemas.microsoft.com/office/drawing/2014/main" id="{A5B491C6-2174-8618-2648-C052D7D3C30F}"/>
              </a:ext>
            </a:extLst>
          </p:cNvPr>
          <p:cNvSpPr>
            <a:spLocks noGrp="1"/>
          </p:cNvSpPr>
          <p:nvPr>
            <p:ph type="subTitle" idx="1" hasCustomPrompt="1"/>
          </p:nvPr>
        </p:nvSpPr>
        <p:spPr>
          <a:xfrm>
            <a:off x="334963" y="4086468"/>
            <a:ext cx="11522075" cy="2381006"/>
          </a:xfrm>
        </p:spPr>
        <p:txBody>
          <a:bodyPr>
            <a:normAutofit/>
          </a:bodyPr>
          <a:lstStyle>
            <a:lvl1pPr marL="0" indent="0" algn="l">
              <a:buNone/>
              <a:defRPr sz="3600" b="1">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6D48EF79-E44B-7C59-0FE7-7206186D1CB4}"/>
              </a:ext>
            </a:extLst>
          </p:cNvPr>
          <p:cNvSpPr>
            <a:spLocks noGrp="1"/>
          </p:cNvSpPr>
          <p:nvPr>
            <p:ph type="dt" sz="half" idx="10"/>
          </p:nvPr>
        </p:nvSpPr>
        <p:spPr/>
        <p:txBody>
          <a:bodyPr/>
          <a:lstStyle/>
          <a:p>
            <a:fld id="{5164E854-C2F4-4943-8B23-EE6963A95744}" type="datetime1">
              <a:rPr lang="en-GB" smtClean="0"/>
              <a:t>29/04/2025</a:t>
            </a:fld>
            <a:endParaRPr lang="en-GB"/>
          </a:p>
        </p:txBody>
      </p:sp>
      <p:sp>
        <p:nvSpPr>
          <p:cNvPr id="5" name="Footer Placeholder 4">
            <a:extLst>
              <a:ext uri="{FF2B5EF4-FFF2-40B4-BE49-F238E27FC236}">
                <a16:creationId xmlns:a16="http://schemas.microsoft.com/office/drawing/2014/main" id="{1CE656A2-12B9-2489-2DA1-C5968DF659DB}"/>
              </a:ext>
            </a:extLst>
          </p:cNvPr>
          <p:cNvSpPr>
            <a:spLocks noGrp="1"/>
          </p:cNvSpPr>
          <p:nvPr>
            <p:ph type="ftr" sz="quarter" idx="11"/>
          </p:nvPr>
        </p:nvSpPr>
        <p:spPr/>
        <p:txBody>
          <a:bodyPr/>
          <a:lstStyle/>
          <a:p>
            <a:r>
              <a:rPr lang="en-GB"/>
              <a:t>Royal Holloway, University of London </a:t>
            </a:r>
          </a:p>
        </p:txBody>
      </p:sp>
      <p:sp>
        <p:nvSpPr>
          <p:cNvPr id="6" name="Slide Number Placeholder 5">
            <a:extLst>
              <a:ext uri="{FF2B5EF4-FFF2-40B4-BE49-F238E27FC236}">
                <a16:creationId xmlns:a16="http://schemas.microsoft.com/office/drawing/2014/main" id="{3F19D640-242F-AA2D-37D8-D066CC9AAA95}"/>
              </a:ext>
            </a:extLst>
          </p:cNvPr>
          <p:cNvSpPr>
            <a:spLocks noGrp="1"/>
          </p:cNvSpPr>
          <p:nvPr>
            <p:ph type="sldNum" sz="quarter" idx="12"/>
          </p:nvPr>
        </p:nvSpPr>
        <p:spPr/>
        <p:txBody>
          <a:bodyPr/>
          <a:lstStyle/>
          <a:p>
            <a:fld id="{8CC22EB8-9246-46D0-9F6A-3BC42121F6C4}" type="slidenum">
              <a:rPr lang="en-GB" smtClean="0"/>
              <a:t>‹#›</a:t>
            </a:fld>
            <a:endParaRPr lang="en-GB"/>
          </a:p>
        </p:txBody>
      </p:sp>
      <p:pic>
        <p:nvPicPr>
          <p:cNvPr id="10" name="Picture 9" descr="A logo of a university of london&#10;&#10;Description automatically generated">
            <a:extLst>
              <a:ext uri="{FF2B5EF4-FFF2-40B4-BE49-F238E27FC236}">
                <a16:creationId xmlns:a16="http://schemas.microsoft.com/office/drawing/2014/main" id="{B519F937-EA09-EA79-379D-DAB94FD708A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23041" y="272626"/>
            <a:ext cx="1602247" cy="817744"/>
          </a:xfrm>
          <a:prstGeom prst="rect">
            <a:avLst/>
          </a:prstGeom>
        </p:spPr>
      </p:pic>
    </p:spTree>
    <p:extLst>
      <p:ext uri="{BB962C8B-B14F-4D97-AF65-F5344CB8AC3E}">
        <p14:creationId xmlns:p14="http://schemas.microsoft.com/office/powerpoint/2010/main" val="41419971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2_Content tabl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1F6C61A-7B14-E6A0-86C9-C17E0D1156C0}"/>
              </a:ext>
            </a:extLst>
          </p:cNvPr>
          <p:cNvSpPr>
            <a:spLocks noGrp="1"/>
          </p:cNvSpPr>
          <p:nvPr>
            <p:ph type="pic" sz="quarter" idx="14"/>
          </p:nvPr>
        </p:nvSpPr>
        <p:spPr>
          <a:xfrm>
            <a:off x="0" y="0"/>
            <a:ext cx="6096000" cy="6900863"/>
          </a:xfrm>
          <a:solidFill>
            <a:schemeClr val="tx1"/>
          </a:solidFill>
        </p:spPr>
        <p:txBody>
          <a:bodyPr/>
          <a:lstStyle/>
          <a:p>
            <a:endParaRPr lang="en-GB"/>
          </a:p>
        </p:txBody>
      </p:sp>
      <p:sp>
        <p:nvSpPr>
          <p:cNvPr id="28" name="Text Placeholder 27">
            <a:extLst>
              <a:ext uri="{FF2B5EF4-FFF2-40B4-BE49-F238E27FC236}">
                <a16:creationId xmlns:a16="http://schemas.microsoft.com/office/drawing/2014/main" id="{4F6381E1-06D4-25B4-5ABB-89C9912F586C}"/>
              </a:ext>
            </a:extLst>
          </p:cNvPr>
          <p:cNvSpPr>
            <a:spLocks noGrp="1"/>
          </p:cNvSpPr>
          <p:nvPr>
            <p:ph type="body" sz="quarter" idx="18" hasCustomPrompt="1"/>
          </p:nvPr>
        </p:nvSpPr>
        <p:spPr>
          <a:xfrm>
            <a:off x="623884" y="3400690"/>
            <a:ext cx="4910138" cy="3230896"/>
          </a:xfrm>
          <a:noFill/>
        </p:spPr>
        <p:txBody>
          <a:bodyPr vert="horz" lIns="0" tIns="0" rIns="0" bIns="0" rtlCol="0" anchor="ctr" anchorCtr="0">
            <a:noAutofit/>
          </a:bodyPr>
          <a:lstStyle>
            <a:lvl1pPr algn="ctr">
              <a:defRPr lang="en-US" sz="7200" b="1" dirty="0" smtClean="0">
                <a:solidFill>
                  <a:schemeClr val="bg1"/>
                </a:solidFill>
                <a:latin typeface="+mj-lt"/>
                <a:ea typeface="+mj-ea"/>
                <a:cs typeface="+mj-cs"/>
              </a:defRPr>
            </a:lvl1pPr>
          </a:lstStyle>
          <a:p>
            <a:pPr marL="0" lvl="0" algn="ctr">
              <a:lnSpc>
                <a:spcPct val="95000"/>
              </a:lnSpc>
              <a:spcBef>
                <a:spcPct val="0"/>
              </a:spcBef>
              <a:buNone/>
            </a:pPr>
            <a:r>
              <a:rPr lang="en-US" dirty="0"/>
              <a:t>FOR WHAT MATTERS</a:t>
            </a:r>
          </a:p>
        </p:txBody>
      </p:sp>
      <p:sp>
        <p:nvSpPr>
          <p:cNvPr id="4" name="Date Placeholder 3">
            <a:extLst>
              <a:ext uri="{FF2B5EF4-FFF2-40B4-BE49-F238E27FC236}">
                <a16:creationId xmlns:a16="http://schemas.microsoft.com/office/drawing/2014/main" id="{0C5F7891-C963-1A0A-817A-B403FA972B72}"/>
              </a:ext>
            </a:extLst>
          </p:cNvPr>
          <p:cNvSpPr>
            <a:spLocks noGrp="1"/>
          </p:cNvSpPr>
          <p:nvPr>
            <p:ph type="dt" sz="half" idx="10"/>
          </p:nvPr>
        </p:nvSpPr>
        <p:spPr/>
        <p:txBody>
          <a:bodyPr/>
          <a:lstStyle/>
          <a:p>
            <a:fld id="{8BFDCC48-DC47-44FF-8499-F8A1086094CE}" type="datetime1">
              <a:rPr lang="en-GB" smtClean="0"/>
              <a:t>29/04/2025</a:t>
            </a:fld>
            <a:endParaRPr lang="en-GB"/>
          </a:p>
        </p:txBody>
      </p:sp>
      <p:sp>
        <p:nvSpPr>
          <p:cNvPr id="5" name="Footer Placeholder 4">
            <a:extLst>
              <a:ext uri="{FF2B5EF4-FFF2-40B4-BE49-F238E27FC236}">
                <a16:creationId xmlns:a16="http://schemas.microsoft.com/office/drawing/2014/main" id="{D64695EB-60CC-440A-E511-35B845C626BF}"/>
              </a:ext>
            </a:extLst>
          </p:cNvPr>
          <p:cNvSpPr>
            <a:spLocks noGrp="1"/>
          </p:cNvSpPr>
          <p:nvPr>
            <p:ph type="ftr" sz="quarter" idx="11"/>
          </p:nvPr>
        </p:nvSpPr>
        <p:spPr/>
        <p:txBody>
          <a:bodyPr/>
          <a:lstStyle/>
          <a:p>
            <a:r>
              <a:rPr lang="en-GB"/>
              <a:t>Royal Holloway, University of London </a:t>
            </a:r>
            <a:endParaRPr lang="en-GB" dirty="0"/>
          </a:p>
        </p:txBody>
      </p:sp>
      <p:sp>
        <p:nvSpPr>
          <p:cNvPr id="6" name="Slide Number Placeholder 5">
            <a:extLst>
              <a:ext uri="{FF2B5EF4-FFF2-40B4-BE49-F238E27FC236}">
                <a16:creationId xmlns:a16="http://schemas.microsoft.com/office/drawing/2014/main" id="{8C065FE5-0241-44AF-4062-659F42C8C267}"/>
              </a:ext>
            </a:extLst>
          </p:cNvPr>
          <p:cNvSpPr>
            <a:spLocks noGrp="1"/>
          </p:cNvSpPr>
          <p:nvPr>
            <p:ph type="sldNum" sz="quarter" idx="12"/>
          </p:nvPr>
        </p:nvSpPr>
        <p:spPr/>
        <p:txBody>
          <a:bodyPr/>
          <a:lstStyle/>
          <a:p>
            <a:fld id="{8CC22EB8-9246-46D0-9F6A-3BC42121F6C4}" type="slidenum">
              <a:rPr lang="en-GB" smtClean="0"/>
              <a:t>‹#›</a:t>
            </a:fld>
            <a:endParaRPr lang="en-GB"/>
          </a:p>
        </p:txBody>
      </p:sp>
      <p:sp>
        <p:nvSpPr>
          <p:cNvPr id="12" name="Title 11">
            <a:extLst>
              <a:ext uri="{FF2B5EF4-FFF2-40B4-BE49-F238E27FC236}">
                <a16:creationId xmlns:a16="http://schemas.microsoft.com/office/drawing/2014/main" id="{D39E44F7-BF00-6D6E-3A26-90D2A85F22D6}"/>
              </a:ext>
            </a:extLst>
          </p:cNvPr>
          <p:cNvSpPr>
            <a:spLocks noGrp="1"/>
          </p:cNvSpPr>
          <p:nvPr>
            <p:ph type="title" hasCustomPrompt="1"/>
          </p:nvPr>
        </p:nvSpPr>
        <p:spPr>
          <a:xfrm>
            <a:off x="6343649" y="260351"/>
            <a:ext cx="5525309" cy="1152524"/>
          </a:xfrm>
        </p:spPr>
        <p:txBody>
          <a:bodyPr/>
          <a:lstStyle>
            <a:lvl1pPr>
              <a:defRPr>
                <a:solidFill>
                  <a:schemeClr val="tx1"/>
                </a:solidFill>
              </a:defRPr>
            </a:lvl1pPr>
          </a:lstStyle>
          <a:p>
            <a:r>
              <a:rPr lang="en-US" dirty="0"/>
              <a:t>CLICK TO EDIT MASTER TITLE STYLE</a:t>
            </a:r>
            <a:endParaRPr lang="en-GB" dirty="0"/>
          </a:p>
        </p:txBody>
      </p:sp>
      <p:sp>
        <p:nvSpPr>
          <p:cNvPr id="2" name="Table Placeholder 10">
            <a:extLst>
              <a:ext uri="{FF2B5EF4-FFF2-40B4-BE49-F238E27FC236}">
                <a16:creationId xmlns:a16="http://schemas.microsoft.com/office/drawing/2014/main" id="{48E14E62-457B-8387-1681-14EF7FBE4AE4}"/>
              </a:ext>
            </a:extLst>
          </p:cNvPr>
          <p:cNvSpPr>
            <a:spLocks noGrp="1"/>
          </p:cNvSpPr>
          <p:nvPr>
            <p:ph type="tbl" sz="quarter" idx="13"/>
          </p:nvPr>
        </p:nvSpPr>
        <p:spPr>
          <a:xfrm>
            <a:off x="6343649" y="1520825"/>
            <a:ext cx="5525309" cy="4932363"/>
          </a:xfrm>
        </p:spPr>
        <p:txBody>
          <a:bodyPr lIns="36000" tIns="36000" rIns="36000" bIns="36000" anchor="ctr" anchorCtr="0">
            <a:noAutofit/>
          </a:bodyPr>
          <a:lstStyle>
            <a:lvl1pPr marL="0" indent="0">
              <a:buNone/>
              <a:defRPr sz="2000">
                <a:solidFill>
                  <a:schemeClr val="tx1"/>
                </a:solidFill>
                <a:latin typeface="+mn-lt"/>
              </a:defRPr>
            </a:lvl1pPr>
          </a:lstStyle>
          <a:p>
            <a:endParaRPr lang="en-GB" dirty="0"/>
          </a:p>
        </p:txBody>
      </p:sp>
      <p:sp>
        <p:nvSpPr>
          <p:cNvPr id="18" name="Picture Placeholder 16">
            <a:extLst>
              <a:ext uri="{FF2B5EF4-FFF2-40B4-BE49-F238E27FC236}">
                <a16:creationId xmlns:a16="http://schemas.microsoft.com/office/drawing/2014/main" id="{4569B17D-68B8-F0BE-D24C-12B8CBDB562C}"/>
              </a:ext>
            </a:extLst>
          </p:cNvPr>
          <p:cNvSpPr>
            <a:spLocks noGrp="1"/>
          </p:cNvSpPr>
          <p:nvPr>
            <p:ph type="pic" sz="quarter" idx="15"/>
          </p:nvPr>
        </p:nvSpPr>
        <p:spPr>
          <a:xfrm>
            <a:off x="323041" y="272626"/>
            <a:ext cx="1602000" cy="817200"/>
          </a:xfrm>
          <a:solidFill>
            <a:schemeClr val="bg1"/>
          </a:solidFill>
        </p:spPr>
        <p:txBody>
          <a:bodyPr/>
          <a:lstStyle/>
          <a:p>
            <a:endParaRPr lang="en-GB" dirty="0"/>
          </a:p>
        </p:txBody>
      </p:sp>
      <p:sp>
        <p:nvSpPr>
          <p:cNvPr id="13" name="Picture Placeholder 19">
            <a:extLst>
              <a:ext uri="{FF2B5EF4-FFF2-40B4-BE49-F238E27FC236}">
                <a16:creationId xmlns:a16="http://schemas.microsoft.com/office/drawing/2014/main" id="{3B0BDAE0-BF1F-F6FA-6A67-98373E913989}"/>
              </a:ext>
            </a:extLst>
          </p:cNvPr>
          <p:cNvSpPr>
            <a:spLocks noGrp="1"/>
          </p:cNvSpPr>
          <p:nvPr>
            <p:ph type="pic" sz="quarter" idx="16"/>
          </p:nvPr>
        </p:nvSpPr>
        <p:spPr>
          <a:xfrm>
            <a:off x="334958" y="3429000"/>
            <a:ext cx="615171" cy="3060700"/>
          </a:xfrm>
        </p:spPr>
        <p:txBody>
          <a:bodyPr/>
          <a:lstStyle>
            <a:lvl1pPr marL="0" indent="0">
              <a:buNone/>
              <a:defRPr/>
            </a:lvl1pPr>
          </a:lstStyle>
          <a:p>
            <a:endParaRPr lang="en-GB" dirty="0"/>
          </a:p>
        </p:txBody>
      </p:sp>
      <p:sp>
        <p:nvSpPr>
          <p:cNvPr id="15" name="Picture Placeholder 19">
            <a:extLst>
              <a:ext uri="{FF2B5EF4-FFF2-40B4-BE49-F238E27FC236}">
                <a16:creationId xmlns:a16="http://schemas.microsoft.com/office/drawing/2014/main" id="{49253B49-4C83-1D42-95FE-EF9301BE3F08}"/>
              </a:ext>
            </a:extLst>
          </p:cNvPr>
          <p:cNvSpPr>
            <a:spLocks noGrp="1"/>
          </p:cNvSpPr>
          <p:nvPr>
            <p:ph type="pic" sz="quarter" idx="19"/>
          </p:nvPr>
        </p:nvSpPr>
        <p:spPr>
          <a:xfrm>
            <a:off x="5157263" y="3429000"/>
            <a:ext cx="615171" cy="3060700"/>
          </a:xfrm>
        </p:spPr>
        <p:txBody>
          <a:bodyPr/>
          <a:lstStyle>
            <a:lvl1pPr marL="0" indent="0">
              <a:buNone/>
              <a:defRPr/>
            </a:lvl1pPr>
          </a:lstStyle>
          <a:p>
            <a:endParaRPr lang="en-GB" dirty="0"/>
          </a:p>
        </p:txBody>
      </p:sp>
    </p:spTree>
    <p:extLst>
      <p:ext uri="{BB962C8B-B14F-4D97-AF65-F5344CB8AC3E}">
        <p14:creationId xmlns:p14="http://schemas.microsoft.com/office/powerpoint/2010/main" val="29475231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ext">
    <p:spTree>
      <p:nvGrpSpPr>
        <p:cNvPr id="1" name=""/>
        <p:cNvGrpSpPr/>
        <p:nvPr/>
      </p:nvGrpSpPr>
      <p:grpSpPr>
        <a:xfrm>
          <a:off x="0" y="0"/>
          <a:ext cx="0" cy="0"/>
          <a:chOff x="0" y="0"/>
          <a:chExt cx="0" cy="0"/>
        </a:xfrm>
      </p:grpSpPr>
      <p:sp>
        <p:nvSpPr>
          <p:cNvPr id="12" name="Subtitle 2">
            <a:extLst>
              <a:ext uri="{FF2B5EF4-FFF2-40B4-BE49-F238E27FC236}">
                <a16:creationId xmlns:a16="http://schemas.microsoft.com/office/drawing/2014/main" id="{16564DDF-C286-40EE-846F-17070D20D86F}"/>
              </a:ext>
            </a:extLst>
          </p:cNvPr>
          <p:cNvSpPr>
            <a:spLocks noGrp="1"/>
          </p:cNvSpPr>
          <p:nvPr>
            <p:ph type="subTitle" idx="1"/>
          </p:nvPr>
        </p:nvSpPr>
        <p:spPr>
          <a:xfrm>
            <a:off x="334962" y="1520824"/>
            <a:ext cx="11522075" cy="536575"/>
          </a:xfrm>
          <a:prstGeom prst="rect">
            <a:avLst/>
          </a:prstGeom>
        </p:spPr>
        <p:txBody>
          <a:bodyPr>
            <a:noAutofit/>
          </a:bodyPr>
          <a:lstStyle>
            <a:lvl1pPr marL="0" indent="0" algn="l">
              <a:lnSpc>
                <a:spcPct val="100000"/>
              </a:lnSpc>
              <a:spcBef>
                <a:spcPts val="0"/>
              </a:spcBef>
              <a:spcAft>
                <a:spcPts val="0"/>
              </a:spcAft>
              <a:buNone/>
              <a:defRPr sz="2000" b="1" cap="none" baseline="0">
                <a:latin typeface="+mn-lt"/>
              </a:defRPr>
            </a:lvl1pPr>
            <a:lvl2pPr marL="0" indent="0" algn="l">
              <a:lnSpc>
                <a:spcPct val="100000"/>
              </a:lnSpc>
              <a:spcBef>
                <a:spcPts val="0"/>
              </a:spcBef>
              <a:buNone/>
              <a:defRPr sz="2000" cap="none" baseline="0">
                <a:solidFill>
                  <a:schemeClr val="tx1"/>
                </a:solidFill>
                <a:latin typeface="+mj-lt"/>
              </a:defRPr>
            </a:lvl2pPr>
            <a:lvl3pPr marL="0" indent="0" algn="l">
              <a:lnSpc>
                <a:spcPct val="100000"/>
              </a:lnSpc>
              <a:spcBef>
                <a:spcPts val="0"/>
              </a:spcBef>
              <a:buNone/>
              <a:defRPr sz="2000" cap="none" baseline="0">
                <a:solidFill>
                  <a:schemeClr val="tx1"/>
                </a:solidFill>
                <a:latin typeface="+mj-lt"/>
              </a:defRPr>
            </a:lvl3pPr>
            <a:lvl4pPr marL="0" indent="0" algn="l">
              <a:lnSpc>
                <a:spcPct val="100000"/>
              </a:lnSpc>
              <a:spcBef>
                <a:spcPts val="0"/>
              </a:spcBef>
              <a:buNone/>
              <a:defRPr sz="2000" cap="none" baseline="0">
                <a:solidFill>
                  <a:schemeClr val="tx1"/>
                </a:solidFill>
                <a:latin typeface="+mj-lt"/>
              </a:defRPr>
            </a:lvl4pPr>
            <a:lvl5pPr marL="0" indent="0" algn="l">
              <a:lnSpc>
                <a:spcPct val="100000"/>
              </a:lnSpc>
              <a:spcBef>
                <a:spcPts val="0"/>
              </a:spcBef>
              <a:buNone/>
              <a:defRPr sz="2000" cap="none" baseline="0">
                <a:solidFill>
                  <a:schemeClr val="tx1"/>
                </a:solidFill>
                <a:latin typeface="+mj-lt"/>
              </a:defRPr>
            </a:lvl5pPr>
            <a:lvl6pPr marL="0" indent="0" algn="l">
              <a:lnSpc>
                <a:spcPct val="100000"/>
              </a:lnSpc>
              <a:spcBef>
                <a:spcPts val="0"/>
              </a:spcBef>
              <a:buNone/>
              <a:defRPr sz="2000" cap="none" baseline="0">
                <a:solidFill>
                  <a:schemeClr val="tx1"/>
                </a:solidFill>
                <a:latin typeface="+mj-lt"/>
              </a:defRPr>
            </a:lvl6pPr>
            <a:lvl7pPr marL="0" indent="0" algn="l">
              <a:lnSpc>
                <a:spcPct val="100000"/>
              </a:lnSpc>
              <a:spcBef>
                <a:spcPts val="0"/>
              </a:spcBef>
              <a:buNone/>
              <a:defRPr sz="2000" cap="none" baseline="0">
                <a:solidFill>
                  <a:schemeClr val="tx1"/>
                </a:solidFill>
                <a:latin typeface="+mj-lt"/>
              </a:defRPr>
            </a:lvl7pPr>
            <a:lvl8pPr marL="0" indent="0" algn="l">
              <a:lnSpc>
                <a:spcPct val="100000"/>
              </a:lnSpc>
              <a:spcBef>
                <a:spcPts val="0"/>
              </a:spcBef>
              <a:buNone/>
              <a:defRPr sz="2000" cap="none" baseline="0">
                <a:solidFill>
                  <a:schemeClr val="tx1"/>
                </a:solidFill>
                <a:latin typeface="+mj-lt"/>
              </a:defRPr>
            </a:lvl8pPr>
            <a:lvl9pPr marL="0" indent="0" algn="l">
              <a:lnSpc>
                <a:spcPct val="100000"/>
              </a:lnSpc>
              <a:spcBef>
                <a:spcPts val="0"/>
              </a:spcBef>
              <a:buNone/>
              <a:defRPr sz="2000" cap="none" baseline="0">
                <a:solidFill>
                  <a:schemeClr val="tx1"/>
                </a:solidFill>
                <a:latin typeface="+mj-lt"/>
              </a:defRPr>
            </a:lvl9pPr>
          </a:lstStyle>
          <a:p>
            <a:pPr lvl="0"/>
            <a:endParaRPr lang="en-GB" dirty="0"/>
          </a:p>
        </p:txBody>
      </p:sp>
      <p:sp>
        <p:nvSpPr>
          <p:cNvPr id="2" name="Title 1">
            <a:extLst>
              <a:ext uri="{FF2B5EF4-FFF2-40B4-BE49-F238E27FC236}">
                <a16:creationId xmlns:a16="http://schemas.microsoft.com/office/drawing/2014/main" id="{800BA793-E613-97C0-5BF1-221CA45FDEFA}"/>
              </a:ext>
            </a:extLst>
          </p:cNvPr>
          <p:cNvSpPr>
            <a:spLocks noGrp="1"/>
          </p:cNvSpPr>
          <p:nvPr>
            <p:ph type="title" hasCustomPrompt="1"/>
          </p:nvPr>
        </p:nvSpPr>
        <p:spPr/>
        <p:txBody>
          <a:bodyPr/>
          <a:lstStyle/>
          <a:p>
            <a:r>
              <a:rPr lang="en-US" dirty="0"/>
              <a:t>CLICK TO EDIT MASTER TITLE STYLE</a:t>
            </a:r>
            <a:endParaRPr lang="en-GB" dirty="0"/>
          </a:p>
        </p:txBody>
      </p:sp>
      <p:sp>
        <p:nvSpPr>
          <p:cNvPr id="4" name="Content Placeholder 3">
            <a:extLst>
              <a:ext uri="{FF2B5EF4-FFF2-40B4-BE49-F238E27FC236}">
                <a16:creationId xmlns:a16="http://schemas.microsoft.com/office/drawing/2014/main" id="{CC22A6EE-8A5A-0134-C5C5-06B618AFB950}"/>
              </a:ext>
            </a:extLst>
          </p:cNvPr>
          <p:cNvSpPr>
            <a:spLocks noGrp="1"/>
          </p:cNvSpPr>
          <p:nvPr>
            <p:ph sz="quarter" idx="10"/>
          </p:nvPr>
        </p:nvSpPr>
        <p:spPr>
          <a:xfrm>
            <a:off x="334963" y="2057400"/>
            <a:ext cx="11522075" cy="44323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6DF7E478-3F30-68E6-6DC3-060FADCCED61}"/>
              </a:ext>
            </a:extLst>
          </p:cNvPr>
          <p:cNvSpPr>
            <a:spLocks noGrp="1"/>
          </p:cNvSpPr>
          <p:nvPr>
            <p:ph type="dt" sz="half" idx="11"/>
          </p:nvPr>
        </p:nvSpPr>
        <p:spPr/>
        <p:txBody>
          <a:bodyPr/>
          <a:lstStyle/>
          <a:p>
            <a:fld id="{CAB26EA4-7C20-4E81-A8A1-A896C3C7CD67}" type="datetime1">
              <a:rPr lang="en-GB" smtClean="0"/>
              <a:t>29/04/2025</a:t>
            </a:fld>
            <a:endParaRPr lang="en-GB" dirty="0"/>
          </a:p>
        </p:txBody>
      </p:sp>
      <p:sp>
        <p:nvSpPr>
          <p:cNvPr id="6" name="Footer Placeholder 5">
            <a:extLst>
              <a:ext uri="{FF2B5EF4-FFF2-40B4-BE49-F238E27FC236}">
                <a16:creationId xmlns:a16="http://schemas.microsoft.com/office/drawing/2014/main" id="{D4B2A757-CA44-4CA7-EC20-C4C303977BDE}"/>
              </a:ext>
            </a:extLst>
          </p:cNvPr>
          <p:cNvSpPr>
            <a:spLocks noGrp="1"/>
          </p:cNvSpPr>
          <p:nvPr>
            <p:ph type="ftr" sz="quarter" idx="12"/>
          </p:nvPr>
        </p:nvSpPr>
        <p:spPr/>
        <p:txBody>
          <a:bodyPr/>
          <a:lstStyle/>
          <a:p>
            <a:r>
              <a:rPr lang="en-GB"/>
              <a:t>Royal Holloway, University of London </a:t>
            </a:r>
          </a:p>
        </p:txBody>
      </p:sp>
      <p:sp>
        <p:nvSpPr>
          <p:cNvPr id="7" name="Slide Number Placeholder 6">
            <a:extLst>
              <a:ext uri="{FF2B5EF4-FFF2-40B4-BE49-F238E27FC236}">
                <a16:creationId xmlns:a16="http://schemas.microsoft.com/office/drawing/2014/main" id="{FC84AEF4-2064-6F32-D6C9-F5C7DB4FECFE}"/>
              </a:ext>
            </a:extLst>
          </p:cNvPr>
          <p:cNvSpPr>
            <a:spLocks noGrp="1"/>
          </p:cNvSpPr>
          <p:nvPr>
            <p:ph type="sldNum" sz="quarter" idx="13"/>
          </p:nvPr>
        </p:nvSpPr>
        <p:spPr/>
        <p:txBody>
          <a:bodyPr/>
          <a:lstStyle/>
          <a:p>
            <a:fld id="{8CC22EB8-9246-46D0-9F6A-3BC42121F6C4}" type="slidenum">
              <a:rPr lang="en-GB" smtClean="0"/>
              <a:pPr/>
              <a:t>‹#›</a:t>
            </a:fld>
            <a:endParaRPr lang="en-GB"/>
          </a:p>
        </p:txBody>
      </p:sp>
    </p:spTree>
    <p:extLst>
      <p:ext uri="{BB962C8B-B14F-4D97-AF65-F5344CB8AC3E}">
        <p14:creationId xmlns:p14="http://schemas.microsoft.com/office/powerpoint/2010/main" val="2030145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298"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lain conten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BA793-E613-97C0-5BF1-221CA45FDEFA}"/>
              </a:ext>
            </a:extLst>
          </p:cNvPr>
          <p:cNvSpPr>
            <a:spLocks noGrp="1"/>
          </p:cNvSpPr>
          <p:nvPr>
            <p:ph type="title" hasCustomPrompt="1"/>
          </p:nvPr>
        </p:nvSpPr>
        <p:spPr/>
        <p:txBody>
          <a:bodyPr/>
          <a:lstStyle>
            <a:lvl1pPr>
              <a:defRPr sz="4400"/>
            </a:lvl1pPr>
          </a:lstStyle>
          <a:p>
            <a:r>
              <a:rPr lang="en-US" dirty="0"/>
              <a:t>CLICK TO EDIT MASTER TITLE STYLE</a:t>
            </a:r>
            <a:endParaRPr lang="en-GB" dirty="0"/>
          </a:p>
        </p:txBody>
      </p:sp>
      <p:sp>
        <p:nvSpPr>
          <p:cNvPr id="4" name="Content Placeholder 3">
            <a:extLst>
              <a:ext uri="{FF2B5EF4-FFF2-40B4-BE49-F238E27FC236}">
                <a16:creationId xmlns:a16="http://schemas.microsoft.com/office/drawing/2014/main" id="{CC22A6EE-8A5A-0134-C5C5-06B618AFB950}"/>
              </a:ext>
            </a:extLst>
          </p:cNvPr>
          <p:cNvSpPr>
            <a:spLocks noGrp="1"/>
          </p:cNvSpPr>
          <p:nvPr>
            <p:ph sz="quarter" idx="10"/>
          </p:nvPr>
        </p:nvSpPr>
        <p:spPr>
          <a:xfrm>
            <a:off x="334963" y="1520825"/>
            <a:ext cx="11522075" cy="49688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6DF7E478-3F30-68E6-6DC3-060FADCCED61}"/>
              </a:ext>
            </a:extLst>
          </p:cNvPr>
          <p:cNvSpPr>
            <a:spLocks noGrp="1"/>
          </p:cNvSpPr>
          <p:nvPr>
            <p:ph type="dt" sz="half" idx="11"/>
          </p:nvPr>
        </p:nvSpPr>
        <p:spPr/>
        <p:txBody>
          <a:bodyPr/>
          <a:lstStyle/>
          <a:p>
            <a:fld id="{DD4E6FB9-B9B9-4FF9-AD66-C195AAC7159D}" type="datetime1">
              <a:rPr lang="en-GB" smtClean="0"/>
              <a:t>29/04/2025</a:t>
            </a:fld>
            <a:endParaRPr lang="en-GB" dirty="0"/>
          </a:p>
        </p:txBody>
      </p:sp>
      <p:sp>
        <p:nvSpPr>
          <p:cNvPr id="6" name="Footer Placeholder 5">
            <a:extLst>
              <a:ext uri="{FF2B5EF4-FFF2-40B4-BE49-F238E27FC236}">
                <a16:creationId xmlns:a16="http://schemas.microsoft.com/office/drawing/2014/main" id="{D4B2A757-CA44-4CA7-EC20-C4C303977BDE}"/>
              </a:ext>
            </a:extLst>
          </p:cNvPr>
          <p:cNvSpPr>
            <a:spLocks noGrp="1"/>
          </p:cNvSpPr>
          <p:nvPr>
            <p:ph type="ftr" sz="quarter" idx="12"/>
          </p:nvPr>
        </p:nvSpPr>
        <p:spPr/>
        <p:txBody>
          <a:bodyPr/>
          <a:lstStyle/>
          <a:p>
            <a:r>
              <a:rPr lang="en-GB"/>
              <a:t>Royal Holloway, University of London </a:t>
            </a:r>
          </a:p>
        </p:txBody>
      </p:sp>
      <p:sp>
        <p:nvSpPr>
          <p:cNvPr id="7" name="Slide Number Placeholder 6">
            <a:extLst>
              <a:ext uri="{FF2B5EF4-FFF2-40B4-BE49-F238E27FC236}">
                <a16:creationId xmlns:a16="http://schemas.microsoft.com/office/drawing/2014/main" id="{FC84AEF4-2064-6F32-D6C9-F5C7DB4FECFE}"/>
              </a:ext>
            </a:extLst>
          </p:cNvPr>
          <p:cNvSpPr>
            <a:spLocks noGrp="1"/>
          </p:cNvSpPr>
          <p:nvPr>
            <p:ph type="sldNum" sz="quarter" idx="13"/>
          </p:nvPr>
        </p:nvSpPr>
        <p:spPr/>
        <p:txBody>
          <a:bodyPr/>
          <a:lstStyle/>
          <a:p>
            <a:fld id="{8CC22EB8-9246-46D0-9F6A-3BC42121F6C4}" type="slidenum">
              <a:rPr lang="en-GB" smtClean="0"/>
              <a:pPr/>
              <a:t>‹#›</a:t>
            </a:fld>
            <a:endParaRPr lang="en-GB"/>
          </a:p>
        </p:txBody>
      </p:sp>
    </p:spTree>
    <p:extLst>
      <p:ext uri="{BB962C8B-B14F-4D97-AF65-F5344CB8AC3E}">
        <p14:creationId xmlns:p14="http://schemas.microsoft.com/office/powerpoint/2010/main" val="42361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298"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85854-8BE3-8BE0-4932-306893EAD2C1}"/>
              </a:ext>
            </a:extLst>
          </p:cNvPr>
          <p:cNvSpPr>
            <a:spLocks noGrp="1"/>
          </p:cNvSpPr>
          <p:nvPr>
            <p:ph type="title" hasCustomPrompt="1"/>
          </p:nvPr>
        </p:nvSpPr>
        <p:spPr>
          <a:xfrm>
            <a:off x="334964" y="260351"/>
            <a:ext cx="9793286" cy="1152523"/>
          </a:xfrm>
          <a:prstGeom prst="rect">
            <a:avLst/>
          </a:prstGeo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08CC8B81-6839-93E3-C261-CF1608924E75}"/>
              </a:ext>
            </a:extLst>
          </p:cNvPr>
          <p:cNvSpPr>
            <a:spLocks noGrp="1"/>
          </p:cNvSpPr>
          <p:nvPr>
            <p:ph sz="half" idx="1"/>
          </p:nvPr>
        </p:nvSpPr>
        <p:spPr>
          <a:xfrm>
            <a:off x="334963" y="1808163"/>
            <a:ext cx="5616575" cy="468153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F74BF751-CE96-F3A2-6C06-9C3F3EBBFB8D}"/>
              </a:ext>
            </a:extLst>
          </p:cNvPr>
          <p:cNvSpPr>
            <a:spLocks noGrp="1"/>
          </p:cNvSpPr>
          <p:nvPr>
            <p:ph sz="half" idx="2"/>
          </p:nvPr>
        </p:nvSpPr>
        <p:spPr>
          <a:xfrm>
            <a:off x="6240463" y="1808163"/>
            <a:ext cx="5616573" cy="46815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31661F79-6D98-673A-2273-81358625E51C}"/>
              </a:ext>
            </a:extLst>
          </p:cNvPr>
          <p:cNvSpPr>
            <a:spLocks noGrp="1"/>
          </p:cNvSpPr>
          <p:nvPr>
            <p:ph type="dt" sz="half" idx="10"/>
          </p:nvPr>
        </p:nvSpPr>
        <p:spPr/>
        <p:txBody>
          <a:bodyPr/>
          <a:lstStyle/>
          <a:p>
            <a:fld id="{481BE841-E5BC-41C5-A698-2402972339EF}" type="datetime1">
              <a:rPr lang="en-GB" smtClean="0"/>
              <a:t>29/04/2025</a:t>
            </a:fld>
            <a:endParaRPr lang="en-GB"/>
          </a:p>
        </p:txBody>
      </p:sp>
      <p:sp>
        <p:nvSpPr>
          <p:cNvPr id="6" name="Footer Placeholder 5">
            <a:extLst>
              <a:ext uri="{FF2B5EF4-FFF2-40B4-BE49-F238E27FC236}">
                <a16:creationId xmlns:a16="http://schemas.microsoft.com/office/drawing/2014/main" id="{0C66A573-4454-31E1-AA42-C109B30359AF}"/>
              </a:ext>
            </a:extLst>
          </p:cNvPr>
          <p:cNvSpPr>
            <a:spLocks noGrp="1"/>
          </p:cNvSpPr>
          <p:nvPr>
            <p:ph type="ftr" sz="quarter" idx="11"/>
          </p:nvPr>
        </p:nvSpPr>
        <p:spPr/>
        <p:txBody>
          <a:bodyPr/>
          <a:lstStyle/>
          <a:p>
            <a:r>
              <a:rPr lang="en-GB"/>
              <a:t>Royal Holloway, University of London </a:t>
            </a:r>
          </a:p>
        </p:txBody>
      </p:sp>
      <p:sp>
        <p:nvSpPr>
          <p:cNvPr id="7" name="Slide Number Placeholder 6">
            <a:extLst>
              <a:ext uri="{FF2B5EF4-FFF2-40B4-BE49-F238E27FC236}">
                <a16:creationId xmlns:a16="http://schemas.microsoft.com/office/drawing/2014/main" id="{84369099-7A28-6B05-0DB4-3B2CEC3D08E8}"/>
              </a:ext>
            </a:extLst>
          </p:cNvPr>
          <p:cNvSpPr>
            <a:spLocks noGrp="1"/>
          </p:cNvSpPr>
          <p:nvPr>
            <p:ph type="sldNum" sz="quarter" idx="12"/>
          </p:nvPr>
        </p:nvSpPr>
        <p:spPr/>
        <p:txBody>
          <a:bodyPr/>
          <a:lstStyle/>
          <a:p>
            <a:fld id="{8CC22EB8-9246-46D0-9F6A-3BC42121F6C4}" type="slidenum">
              <a:rPr lang="en-GB" smtClean="0"/>
              <a:t>‹#›</a:t>
            </a:fld>
            <a:endParaRPr lang="en-GB"/>
          </a:p>
        </p:txBody>
      </p:sp>
    </p:spTree>
    <p:extLst>
      <p:ext uri="{BB962C8B-B14F-4D97-AF65-F5344CB8AC3E}">
        <p14:creationId xmlns:p14="http://schemas.microsoft.com/office/powerpoint/2010/main" val="7692270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C657176-F62C-BF12-E102-4B19C6ADD991}"/>
              </a:ext>
            </a:extLst>
          </p:cNvPr>
          <p:cNvSpPr>
            <a:spLocks noGrp="1"/>
          </p:cNvSpPr>
          <p:nvPr>
            <p:ph type="body" idx="1"/>
          </p:nvPr>
        </p:nvSpPr>
        <p:spPr>
          <a:xfrm>
            <a:off x="334964" y="1520825"/>
            <a:ext cx="5616574" cy="539750"/>
          </a:xfrm>
        </p:spPr>
        <p:txBody>
          <a:bodyPr anchor="t" anchorCtr="0">
            <a:norm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130FD19-0C12-248F-9C43-D222CBE3C6B1}"/>
              </a:ext>
            </a:extLst>
          </p:cNvPr>
          <p:cNvSpPr>
            <a:spLocks noGrp="1"/>
          </p:cNvSpPr>
          <p:nvPr>
            <p:ph sz="half" idx="2"/>
          </p:nvPr>
        </p:nvSpPr>
        <p:spPr>
          <a:xfrm>
            <a:off x="334964" y="2205037"/>
            <a:ext cx="5616574" cy="42846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21F90A2D-8A60-E4A6-63FC-3DE66CB756AB}"/>
              </a:ext>
            </a:extLst>
          </p:cNvPr>
          <p:cNvSpPr>
            <a:spLocks noGrp="1"/>
          </p:cNvSpPr>
          <p:nvPr>
            <p:ph type="body" sz="quarter" idx="3"/>
          </p:nvPr>
        </p:nvSpPr>
        <p:spPr>
          <a:xfrm>
            <a:off x="6240462" y="1520825"/>
            <a:ext cx="5616574" cy="539750"/>
          </a:xfrm>
        </p:spPr>
        <p:txBody>
          <a:bodyPr anchor="t" anchorCtr="0">
            <a:norm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01FEE430-E335-7589-9F9A-1C79EE061613}"/>
              </a:ext>
            </a:extLst>
          </p:cNvPr>
          <p:cNvSpPr>
            <a:spLocks noGrp="1"/>
          </p:cNvSpPr>
          <p:nvPr>
            <p:ph sz="quarter" idx="4"/>
          </p:nvPr>
        </p:nvSpPr>
        <p:spPr>
          <a:xfrm>
            <a:off x="6240462" y="2205037"/>
            <a:ext cx="5616576" cy="42846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7D0AED73-51E3-8A43-62BC-C075444F05E0}"/>
              </a:ext>
            </a:extLst>
          </p:cNvPr>
          <p:cNvSpPr>
            <a:spLocks noGrp="1"/>
          </p:cNvSpPr>
          <p:nvPr>
            <p:ph type="dt" sz="half" idx="10"/>
          </p:nvPr>
        </p:nvSpPr>
        <p:spPr/>
        <p:txBody>
          <a:bodyPr/>
          <a:lstStyle/>
          <a:p>
            <a:fld id="{52366422-DC7E-473A-AA2E-993696489710}" type="datetime1">
              <a:rPr lang="en-GB" smtClean="0"/>
              <a:t>29/04/2025</a:t>
            </a:fld>
            <a:endParaRPr lang="en-GB"/>
          </a:p>
        </p:txBody>
      </p:sp>
      <p:sp>
        <p:nvSpPr>
          <p:cNvPr id="8" name="Footer Placeholder 7">
            <a:extLst>
              <a:ext uri="{FF2B5EF4-FFF2-40B4-BE49-F238E27FC236}">
                <a16:creationId xmlns:a16="http://schemas.microsoft.com/office/drawing/2014/main" id="{039EE200-B67C-85FF-1CEC-145988F15562}"/>
              </a:ext>
            </a:extLst>
          </p:cNvPr>
          <p:cNvSpPr>
            <a:spLocks noGrp="1"/>
          </p:cNvSpPr>
          <p:nvPr>
            <p:ph type="ftr" sz="quarter" idx="11"/>
          </p:nvPr>
        </p:nvSpPr>
        <p:spPr/>
        <p:txBody>
          <a:bodyPr/>
          <a:lstStyle/>
          <a:p>
            <a:r>
              <a:rPr lang="en-GB"/>
              <a:t>Royal Holloway, University of London </a:t>
            </a:r>
          </a:p>
        </p:txBody>
      </p:sp>
      <p:sp>
        <p:nvSpPr>
          <p:cNvPr id="9" name="Slide Number Placeholder 8">
            <a:extLst>
              <a:ext uri="{FF2B5EF4-FFF2-40B4-BE49-F238E27FC236}">
                <a16:creationId xmlns:a16="http://schemas.microsoft.com/office/drawing/2014/main" id="{C7D19164-4714-6FBC-6331-64B35B9C288D}"/>
              </a:ext>
            </a:extLst>
          </p:cNvPr>
          <p:cNvSpPr>
            <a:spLocks noGrp="1"/>
          </p:cNvSpPr>
          <p:nvPr>
            <p:ph type="sldNum" sz="quarter" idx="12"/>
          </p:nvPr>
        </p:nvSpPr>
        <p:spPr/>
        <p:txBody>
          <a:bodyPr/>
          <a:lstStyle/>
          <a:p>
            <a:fld id="{8CC22EB8-9246-46D0-9F6A-3BC42121F6C4}" type="slidenum">
              <a:rPr lang="en-GB" smtClean="0"/>
              <a:t>‹#›</a:t>
            </a:fld>
            <a:endParaRPr lang="en-GB"/>
          </a:p>
        </p:txBody>
      </p:sp>
      <p:sp>
        <p:nvSpPr>
          <p:cNvPr id="11" name="Title 10">
            <a:extLst>
              <a:ext uri="{FF2B5EF4-FFF2-40B4-BE49-F238E27FC236}">
                <a16:creationId xmlns:a16="http://schemas.microsoft.com/office/drawing/2014/main" id="{1497E875-4290-ED91-5FC4-EF839AB01AE9}"/>
              </a:ext>
            </a:extLst>
          </p:cNvPr>
          <p:cNvSpPr>
            <a:spLocks noGrp="1"/>
          </p:cNvSpPr>
          <p:nvPr>
            <p:ph type="title" hasCustomPrompt="1"/>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1256772441"/>
      </p:ext>
    </p:extLst>
  </p:cSld>
  <p:clrMapOvr>
    <a:masterClrMapping/>
  </p:clrMapOvr>
  <p:extLst>
    <p:ext uri="{DCECCB84-F9BA-43D5-87BE-67443E8EF086}">
      <p15:sldGuideLst xmlns:p15="http://schemas.microsoft.com/office/powerpoint/2012/main">
        <p15:guide id="1" orient="horz" pos="1389"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Comparison">
    <p:bg>
      <p:bgPr>
        <a:solidFill>
          <a:schemeClr val="accent3"/>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4360700-DC26-8D2A-3745-F728910087B4}"/>
              </a:ext>
            </a:extLst>
          </p:cNvPr>
          <p:cNvSpPr/>
          <p:nvPr userDrawn="1"/>
        </p:nvSpPr>
        <p:spPr>
          <a:xfrm>
            <a:off x="0" y="0"/>
            <a:ext cx="81534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AC657176-F62C-BF12-E102-4B19C6ADD991}"/>
              </a:ext>
            </a:extLst>
          </p:cNvPr>
          <p:cNvSpPr>
            <a:spLocks noGrp="1"/>
          </p:cNvSpPr>
          <p:nvPr>
            <p:ph type="body" idx="1"/>
          </p:nvPr>
        </p:nvSpPr>
        <p:spPr>
          <a:xfrm>
            <a:off x="334963" y="1520825"/>
            <a:ext cx="7663939" cy="539750"/>
          </a:xfrm>
        </p:spPr>
        <p:txBody>
          <a:bodyPr anchor="t" anchorCtr="0">
            <a:norm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130FD19-0C12-248F-9C43-D222CBE3C6B1}"/>
              </a:ext>
            </a:extLst>
          </p:cNvPr>
          <p:cNvSpPr>
            <a:spLocks noGrp="1"/>
          </p:cNvSpPr>
          <p:nvPr>
            <p:ph sz="half" idx="2"/>
          </p:nvPr>
        </p:nvSpPr>
        <p:spPr>
          <a:xfrm>
            <a:off x="334963" y="2205037"/>
            <a:ext cx="7663939" cy="42846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7D0AED73-51E3-8A43-62BC-C075444F05E0}"/>
              </a:ext>
            </a:extLst>
          </p:cNvPr>
          <p:cNvSpPr>
            <a:spLocks noGrp="1"/>
          </p:cNvSpPr>
          <p:nvPr>
            <p:ph type="dt" sz="half" idx="10"/>
          </p:nvPr>
        </p:nvSpPr>
        <p:spPr/>
        <p:txBody>
          <a:bodyPr/>
          <a:lstStyle/>
          <a:p>
            <a:fld id="{8A03700D-A7CE-45B9-9BF7-F16B57CE242C}" type="datetime1">
              <a:rPr lang="en-GB" smtClean="0"/>
              <a:t>29/04/2025</a:t>
            </a:fld>
            <a:endParaRPr lang="en-GB"/>
          </a:p>
        </p:txBody>
      </p:sp>
      <p:sp>
        <p:nvSpPr>
          <p:cNvPr id="8" name="Footer Placeholder 7">
            <a:extLst>
              <a:ext uri="{FF2B5EF4-FFF2-40B4-BE49-F238E27FC236}">
                <a16:creationId xmlns:a16="http://schemas.microsoft.com/office/drawing/2014/main" id="{039EE200-B67C-85FF-1CEC-145988F15562}"/>
              </a:ext>
            </a:extLst>
          </p:cNvPr>
          <p:cNvSpPr>
            <a:spLocks noGrp="1"/>
          </p:cNvSpPr>
          <p:nvPr>
            <p:ph type="ftr" sz="quarter" idx="11"/>
          </p:nvPr>
        </p:nvSpPr>
        <p:spPr/>
        <p:txBody>
          <a:bodyPr/>
          <a:lstStyle/>
          <a:p>
            <a:r>
              <a:rPr lang="en-GB"/>
              <a:t>Royal Holloway, University of London </a:t>
            </a:r>
          </a:p>
        </p:txBody>
      </p:sp>
      <p:sp>
        <p:nvSpPr>
          <p:cNvPr id="9" name="Slide Number Placeholder 8">
            <a:extLst>
              <a:ext uri="{FF2B5EF4-FFF2-40B4-BE49-F238E27FC236}">
                <a16:creationId xmlns:a16="http://schemas.microsoft.com/office/drawing/2014/main" id="{C7D19164-4714-6FBC-6331-64B35B9C288D}"/>
              </a:ext>
            </a:extLst>
          </p:cNvPr>
          <p:cNvSpPr>
            <a:spLocks noGrp="1"/>
          </p:cNvSpPr>
          <p:nvPr>
            <p:ph type="sldNum" sz="quarter" idx="12"/>
          </p:nvPr>
        </p:nvSpPr>
        <p:spPr/>
        <p:txBody>
          <a:bodyPr/>
          <a:lstStyle/>
          <a:p>
            <a:fld id="{8CC22EB8-9246-46D0-9F6A-3BC42121F6C4}" type="slidenum">
              <a:rPr lang="en-GB" smtClean="0"/>
              <a:t>‹#›</a:t>
            </a:fld>
            <a:endParaRPr lang="en-GB"/>
          </a:p>
        </p:txBody>
      </p:sp>
      <p:sp>
        <p:nvSpPr>
          <p:cNvPr id="11" name="Title 10">
            <a:extLst>
              <a:ext uri="{FF2B5EF4-FFF2-40B4-BE49-F238E27FC236}">
                <a16:creationId xmlns:a16="http://schemas.microsoft.com/office/drawing/2014/main" id="{1497E875-4290-ED91-5FC4-EF839AB01AE9}"/>
              </a:ext>
            </a:extLst>
          </p:cNvPr>
          <p:cNvSpPr>
            <a:spLocks noGrp="1"/>
          </p:cNvSpPr>
          <p:nvPr>
            <p:ph type="title" hasCustomPrompt="1"/>
          </p:nvPr>
        </p:nvSpPr>
        <p:spPr>
          <a:xfrm>
            <a:off x="334963" y="260351"/>
            <a:ext cx="7663940" cy="1152524"/>
          </a:xfrm>
        </p:spPr>
        <p:txBody>
          <a:bodyPr/>
          <a:lstStyle/>
          <a:p>
            <a:r>
              <a:rPr lang="en-US" dirty="0"/>
              <a:t>CLICK TO EDIT MASTER TITLE STYLE</a:t>
            </a:r>
            <a:endParaRPr lang="en-GB" dirty="0"/>
          </a:p>
        </p:txBody>
      </p:sp>
      <p:sp>
        <p:nvSpPr>
          <p:cNvPr id="10" name="Text Placeholder 4">
            <a:extLst>
              <a:ext uri="{FF2B5EF4-FFF2-40B4-BE49-F238E27FC236}">
                <a16:creationId xmlns:a16="http://schemas.microsoft.com/office/drawing/2014/main" id="{9B6D0DE3-09DF-8291-86A9-382A31FD9169}"/>
              </a:ext>
            </a:extLst>
          </p:cNvPr>
          <p:cNvSpPr>
            <a:spLocks noGrp="1"/>
          </p:cNvSpPr>
          <p:nvPr>
            <p:ph type="body" sz="quarter" idx="13"/>
          </p:nvPr>
        </p:nvSpPr>
        <p:spPr>
          <a:xfrm>
            <a:off x="8347071" y="1520824"/>
            <a:ext cx="3509967" cy="539750"/>
          </a:xfrm>
        </p:spPr>
        <p:txBody>
          <a:bodyPr anchor="t" anchorCtr="0">
            <a:no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5">
            <a:extLst>
              <a:ext uri="{FF2B5EF4-FFF2-40B4-BE49-F238E27FC236}">
                <a16:creationId xmlns:a16="http://schemas.microsoft.com/office/drawing/2014/main" id="{C0FF1D3C-B79E-2040-1B7A-BD2247CC03EB}"/>
              </a:ext>
            </a:extLst>
          </p:cNvPr>
          <p:cNvSpPr>
            <a:spLocks noGrp="1"/>
          </p:cNvSpPr>
          <p:nvPr>
            <p:ph sz="quarter" idx="14"/>
          </p:nvPr>
        </p:nvSpPr>
        <p:spPr>
          <a:xfrm>
            <a:off x="8347071" y="2205038"/>
            <a:ext cx="3509965" cy="42846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13928545"/>
      </p:ext>
    </p:extLst>
  </p:cSld>
  <p:clrMapOvr>
    <a:masterClrMapping/>
  </p:clrMapOvr>
  <p:extLst>
    <p:ext uri="{DCECCB84-F9BA-43D5-87BE-67443E8EF086}">
      <p15:sldGuideLst xmlns:p15="http://schemas.microsoft.com/office/powerpoint/2012/main">
        <p15:guide id="1" orient="horz" pos="1389"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Comparison">
    <p:bg>
      <p:bgPr>
        <a:solidFill>
          <a:schemeClr val="bg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4360700-DC26-8D2A-3745-F728910087B4}"/>
              </a:ext>
            </a:extLst>
          </p:cNvPr>
          <p:cNvSpPr/>
          <p:nvPr userDrawn="1"/>
        </p:nvSpPr>
        <p:spPr>
          <a:xfrm>
            <a:off x="1"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AC657176-F62C-BF12-E102-4B19C6ADD991}"/>
              </a:ext>
            </a:extLst>
          </p:cNvPr>
          <p:cNvSpPr>
            <a:spLocks noGrp="1"/>
          </p:cNvSpPr>
          <p:nvPr>
            <p:ph type="body" idx="1"/>
          </p:nvPr>
        </p:nvSpPr>
        <p:spPr>
          <a:xfrm>
            <a:off x="334964" y="1520825"/>
            <a:ext cx="5616574" cy="539750"/>
          </a:xfrm>
        </p:spPr>
        <p:txBody>
          <a:bodyPr rIns="144000" anchor="t" anchorCtr="0">
            <a:norm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130FD19-0C12-248F-9C43-D222CBE3C6B1}"/>
              </a:ext>
            </a:extLst>
          </p:cNvPr>
          <p:cNvSpPr>
            <a:spLocks noGrp="1"/>
          </p:cNvSpPr>
          <p:nvPr>
            <p:ph sz="half" idx="2"/>
          </p:nvPr>
        </p:nvSpPr>
        <p:spPr>
          <a:xfrm>
            <a:off x="334964" y="2205037"/>
            <a:ext cx="5616574" cy="4284663"/>
          </a:xfrm>
        </p:spPr>
        <p:txBody>
          <a:bodyPr rIns="144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7D0AED73-51E3-8A43-62BC-C075444F05E0}"/>
              </a:ext>
            </a:extLst>
          </p:cNvPr>
          <p:cNvSpPr>
            <a:spLocks noGrp="1"/>
          </p:cNvSpPr>
          <p:nvPr>
            <p:ph type="dt" sz="half" idx="10"/>
          </p:nvPr>
        </p:nvSpPr>
        <p:spPr/>
        <p:txBody>
          <a:bodyPr/>
          <a:lstStyle/>
          <a:p>
            <a:fld id="{66E21ACA-DAB8-4D69-ACCA-C147245CFCFD}" type="datetime1">
              <a:rPr lang="en-GB" smtClean="0"/>
              <a:t>29/04/2025</a:t>
            </a:fld>
            <a:endParaRPr lang="en-GB"/>
          </a:p>
        </p:txBody>
      </p:sp>
      <p:sp>
        <p:nvSpPr>
          <p:cNvPr id="8" name="Footer Placeholder 7">
            <a:extLst>
              <a:ext uri="{FF2B5EF4-FFF2-40B4-BE49-F238E27FC236}">
                <a16:creationId xmlns:a16="http://schemas.microsoft.com/office/drawing/2014/main" id="{039EE200-B67C-85FF-1CEC-145988F15562}"/>
              </a:ext>
            </a:extLst>
          </p:cNvPr>
          <p:cNvSpPr>
            <a:spLocks noGrp="1"/>
          </p:cNvSpPr>
          <p:nvPr>
            <p:ph type="ftr" sz="quarter" idx="11"/>
          </p:nvPr>
        </p:nvSpPr>
        <p:spPr/>
        <p:txBody>
          <a:bodyPr/>
          <a:lstStyle/>
          <a:p>
            <a:r>
              <a:rPr lang="en-GB"/>
              <a:t>Royal Holloway, University of London </a:t>
            </a:r>
          </a:p>
        </p:txBody>
      </p:sp>
      <p:sp>
        <p:nvSpPr>
          <p:cNvPr id="9" name="Slide Number Placeholder 8">
            <a:extLst>
              <a:ext uri="{FF2B5EF4-FFF2-40B4-BE49-F238E27FC236}">
                <a16:creationId xmlns:a16="http://schemas.microsoft.com/office/drawing/2014/main" id="{C7D19164-4714-6FBC-6331-64B35B9C288D}"/>
              </a:ext>
            </a:extLst>
          </p:cNvPr>
          <p:cNvSpPr>
            <a:spLocks noGrp="1"/>
          </p:cNvSpPr>
          <p:nvPr>
            <p:ph type="sldNum" sz="quarter" idx="12"/>
          </p:nvPr>
        </p:nvSpPr>
        <p:spPr/>
        <p:txBody>
          <a:bodyPr/>
          <a:lstStyle/>
          <a:p>
            <a:fld id="{8CC22EB8-9246-46D0-9F6A-3BC42121F6C4}" type="slidenum">
              <a:rPr lang="en-GB" smtClean="0"/>
              <a:t>‹#›</a:t>
            </a:fld>
            <a:endParaRPr lang="en-GB"/>
          </a:p>
        </p:txBody>
      </p:sp>
      <p:sp>
        <p:nvSpPr>
          <p:cNvPr id="11" name="Title 10">
            <a:extLst>
              <a:ext uri="{FF2B5EF4-FFF2-40B4-BE49-F238E27FC236}">
                <a16:creationId xmlns:a16="http://schemas.microsoft.com/office/drawing/2014/main" id="{1497E875-4290-ED91-5FC4-EF839AB01AE9}"/>
              </a:ext>
            </a:extLst>
          </p:cNvPr>
          <p:cNvSpPr>
            <a:spLocks noGrp="1"/>
          </p:cNvSpPr>
          <p:nvPr>
            <p:ph type="title" hasCustomPrompt="1"/>
          </p:nvPr>
        </p:nvSpPr>
        <p:spPr>
          <a:xfrm>
            <a:off x="334963" y="260351"/>
            <a:ext cx="5616575" cy="1152524"/>
          </a:xfrm>
        </p:spPr>
        <p:txBody>
          <a:bodyPr/>
          <a:lstStyle/>
          <a:p>
            <a:r>
              <a:rPr lang="en-US" dirty="0"/>
              <a:t>CLICK TO EDIT MASTER TITLE STYLE</a:t>
            </a:r>
            <a:endParaRPr lang="en-GB" dirty="0"/>
          </a:p>
        </p:txBody>
      </p:sp>
      <p:sp>
        <p:nvSpPr>
          <p:cNvPr id="10" name="Text Placeholder 4">
            <a:extLst>
              <a:ext uri="{FF2B5EF4-FFF2-40B4-BE49-F238E27FC236}">
                <a16:creationId xmlns:a16="http://schemas.microsoft.com/office/drawing/2014/main" id="{9B6D0DE3-09DF-8291-86A9-382A31FD9169}"/>
              </a:ext>
            </a:extLst>
          </p:cNvPr>
          <p:cNvSpPr>
            <a:spLocks noGrp="1"/>
          </p:cNvSpPr>
          <p:nvPr>
            <p:ph type="body" sz="quarter" idx="13"/>
          </p:nvPr>
        </p:nvSpPr>
        <p:spPr>
          <a:xfrm>
            <a:off x="6240463" y="1520824"/>
            <a:ext cx="5616571" cy="539750"/>
          </a:xfrm>
        </p:spPr>
        <p:txBody>
          <a:bodyPr rIns="144000" anchor="t" anchorCtr="0">
            <a:norm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5">
            <a:extLst>
              <a:ext uri="{FF2B5EF4-FFF2-40B4-BE49-F238E27FC236}">
                <a16:creationId xmlns:a16="http://schemas.microsoft.com/office/drawing/2014/main" id="{C0FF1D3C-B79E-2040-1B7A-BD2247CC03EB}"/>
              </a:ext>
            </a:extLst>
          </p:cNvPr>
          <p:cNvSpPr>
            <a:spLocks noGrp="1"/>
          </p:cNvSpPr>
          <p:nvPr>
            <p:ph sz="quarter" idx="14"/>
          </p:nvPr>
        </p:nvSpPr>
        <p:spPr>
          <a:xfrm>
            <a:off x="6240463" y="2205038"/>
            <a:ext cx="5616574" cy="4284662"/>
          </a:xfrm>
        </p:spPr>
        <p:txBody>
          <a:bodyPr rIns="144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51823484"/>
      </p:ext>
    </p:extLst>
  </p:cSld>
  <p:clrMapOvr>
    <a:masterClrMapping/>
  </p:clrMapOvr>
  <p:extLst>
    <p:ext uri="{DCECCB84-F9BA-43D5-87BE-67443E8EF086}">
      <p15:sldGuideLst xmlns:p15="http://schemas.microsoft.com/office/powerpoint/2012/main">
        <p15:guide id="1" orient="horz" pos="1389"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4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FF91974-D331-8167-AEC1-D0D8A1BB1231}"/>
              </a:ext>
            </a:extLst>
          </p:cNvPr>
          <p:cNvSpPr/>
          <p:nvPr userDrawn="1"/>
        </p:nvSpPr>
        <p:spPr>
          <a:xfrm>
            <a:off x="0" y="0"/>
            <a:ext cx="5951538"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AC657176-F62C-BF12-E102-4B19C6ADD991}"/>
              </a:ext>
            </a:extLst>
          </p:cNvPr>
          <p:cNvSpPr>
            <a:spLocks noGrp="1"/>
          </p:cNvSpPr>
          <p:nvPr>
            <p:ph type="body" idx="1"/>
          </p:nvPr>
        </p:nvSpPr>
        <p:spPr>
          <a:xfrm>
            <a:off x="334964" y="1520825"/>
            <a:ext cx="5616574" cy="539750"/>
          </a:xfrm>
        </p:spPr>
        <p:txBody>
          <a:bodyPr rIns="144000" anchor="t" anchorCtr="0">
            <a:norm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130FD19-0C12-248F-9C43-D222CBE3C6B1}"/>
              </a:ext>
            </a:extLst>
          </p:cNvPr>
          <p:cNvSpPr>
            <a:spLocks noGrp="1"/>
          </p:cNvSpPr>
          <p:nvPr>
            <p:ph sz="half" idx="2"/>
          </p:nvPr>
        </p:nvSpPr>
        <p:spPr>
          <a:xfrm>
            <a:off x="334964" y="2205037"/>
            <a:ext cx="5616574" cy="4284663"/>
          </a:xfrm>
        </p:spPr>
        <p:txBody>
          <a:bodyPr rIns="144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7D0AED73-51E3-8A43-62BC-C075444F05E0}"/>
              </a:ext>
            </a:extLst>
          </p:cNvPr>
          <p:cNvSpPr>
            <a:spLocks noGrp="1"/>
          </p:cNvSpPr>
          <p:nvPr>
            <p:ph type="dt" sz="half" idx="10"/>
          </p:nvPr>
        </p:nvSpPr>
        <p:spPr/>
        <p:txBody>
          <a:bodyPr/>
          <a:lstStyle/>
          <a:p>
            <a:fld id="{A9A54FF7-F168-4BD3-AF1D-3EA9EF9E8222}" type="datetime1">
              <a:rPr lang="en-GB" smtClean="0"/>
              <a:t>29/04/2025</a:t>
            </a:fld>
            <a:endParaRPr lang="en-GB"/>
          </a:p>
        </p:txBody>
      </p:sp>
      <p:sp>
        <p:nvSpPr>
          <p:cNvPr id="8" name="Footer Placeholder 7">
            <a:extLst>
              <a:ext uri="{FF2B5EF4-FFF2-40B4-BE49-F238E27FC236}">
                <a16:creationId xmlns:a16="http://schemas.microsoft.com/office/drawing/2014/main" id="{039EE200-B67C-85FF-1CEC-145988F15562}"/>
              </a:ext>
            </a:extLst>
          </p:cNvPr>
          <p:cNvSpPr>
            <a:spLocks noGrp="1"/>
          </p:cNvSpPr>
          <p:nvPr>
            <p:ph type="ftr" sz="quarter" idx="11"/>
          </p:nvPr>
        </p:nvSpPr>
        <p:spPr/>
        <p:txBody>
          <a:bodyPr/>
          <a:lstStyle/>
          <a:p>
            <a:r>
              <a:rPr lang="en-GB"/>
              <a:t>Royal Holloway, University of London </a:t>
            </a:r>
          </a:p>
        </p:txBody>
      </p:sp>
      <p:sp>
        <p:nvSpPr>
          <p:cNvPr id="9" name="Slide Number Placeholder 8">
            <a:extLst>
              <a:ext uri="{FF2B5EF4-FFF2-40B4-BE49-F238E27FC236}">
                <a16:creationId xmlns:a16="http://schemas.microsoft.com/office/drawing/2014/main" id="{C7D19164-4714-6FBC-6331-64B35B9C288D}"/>
              </a:ext>
            </a:extLst>
          </p:cNvPr>
          <p:cNvSpPr>
            <a:spLocks noGrp="1"/>
          </p:cNvSpPr>
          <p:nvPr>
            <p:ph type="sldNum" sz="quarter" idx="12"/>
          </p:nvPr>
        </p:nvSpPr>
        <p:spPr/>
        <p:txBody>
          <a:bodyPr/>
          <a:lstStyle/>
          <a:p>
            <a:fld id="{8CC22EB8-9246-46D0-9F6A-3BC42121F6C4}" type="slidenum">
              <a:rPr lang="en-GB" smtClean="0"/>
              <a:t>‹#›</a:t>
            </a:fld>
            <a:endParaRPr lang="en-GB"/>
          </a:p>
        </p:txBody>
      </p:sp>
      <p:sp>
        <p:nvSpPr>
          <p:cNvPr id="11" name="Title 10">
            <a:extLst>
              <a:ext uri="{FF2B5EF4-FFF2-40B4-BE49-F238E27FC236}">
                <a16:creationId xmlns:a16="http://schemas.microsoft.com/office/drawing/2014/main" id="{1497E875-4290-ED91-5FC4-EF839AB01AE9}"/>
              </a:ext>
            </a:extLst>
          </p:cNvPr>
          <p:cNvSpPr>
            <a:spLocks noGrp="1"/>
          </p:cNvSpPr>
          <p:nvPr>
            <p:ph type="title" hasCustomPrompt="1"/>
          </p:nvPr>
        </p:nvSpPr>
        <p:spPr>
          <a:xfrm>
            <a:off x="334963" y="260351"/>
            <a:ext cx="5616575" cy="1152524"/>
          </a:xfrm>
        </p:spPr>
        <p:txBody>
          <a:bodyPr/>
          <a:lstStyle/>
          <a:p>
            <a:r>
              <a:rPr lang="en-US" dirty="0"/>
              <a:t>CLICK TO EDIT MASTER TITLE STYLE</a:t>
            </a:r>
            <a:endParaRPr lang="en-GB" dirty="0"/>
          </a:p>
        </p:txBody>
      </p:sp>
      <p:sp>
        <p:nvSpPr>
          <p:cNvPr id="13" name="Picture Placeholder 20">
            <a:extLst>
              <a:ext uri="{FF2B5EF4-FFF2-40B4-BE49-F238E27FC236}">
                <a16:creationId xmlns:a16="http://schemas.microsoft.com/office/drawing/2014/main" id="{E68E1E77-DAE4-35E9-4641-E3EEE635791C}"/>
              </a:ext>
            </a:extLst>
          </p:cNvPr>
          <p:cNvSpPr>
            <a:spLocks noGrp="1"/>
          </p:cNvSpPr>
          <p:nvPr>
            <p:ph type="pic" sz="quarter" idx="13"/>
          </p:nvPr>
        </p:nvSpPr>
        <p:spPr>
          <a:xfrm>
            <a:off x="6585574" y="833100"/>
            <a:ext cx="5115600" cy="5115600"/>
          </a:xfrm>
          <a:custGeom>
            <a:avLst/>
            <a:gdLst>
              <a:gd name="connsiteX0" fmla="*/ 2557307 w 5115600"/>
              <a:gd name="connsiteY0" fmla="*/ 0 h 5115600"/>
              <a:gd name="connsiteX1" fmla="*/ 2558231 w 5115600"/>
              <a:gd name="connsiteY1" fmla="*/ 0 h 5115600"/>
              <a:gd name="connsiteX2" fmla="*/ 2726984 w 5115600"/>
              <a:gd name="connsiteY2" fmla="*/ 139486 h 5115600"/>
              <a:gd name="connsiteX3" fmla="*/ 2914021 w 5115600"/>
              <a:gd name="connsiteY3" fmla="*/ 24540 h 5115600"/>
              <a:gd name="connsiteX4" fmla="*/ 3062121 w 5115600"/>
              <a:gd name="connsiteY4" fmla="*/ 186655 h 5115600"/>
              <a:gd name="connsiteX5" fmla="*/ 3263307 w 5115600"/>
              <a:gd name="connsiteY5" fmla="*/ 98803 h 5115600"/>
              <a:gd name="connsiteX6" fmla="*/ 3387448 w 5115600"/>
              <a:gd name="connsiteY6" fmla="*/ 279972 h 5115600"/>
              <a:gd name="connsiteX7" fmla="*/ 3598900 w 5115600"/>
              <a:gd name="connsiteY7" fmla="*/ 221039 h 5115600"/>
              <a:gd name="connsiteX8" fmla="*/ 3696613 w 5115600"/>
              <a:gd name="connsiteY8" fmla="*/ 417698 h 5115600"/>
              <a:gd name="connsiteX9" fmla="*/ 3914203 w 5115600"/>
              <a:gd name="connsiteY9" fmla="*/ 388781 h 5115600"/>
              <a:gd name="connsiteX10" fmla="*/ 3983614 w 5115600"/>
              <a:gd name="connsiteY10" fmla="*/ 597180 h 5115600"/>
              <a:gd name="connsiteX11" fmla="*/ 4203108 w 5115600"/>
              <a:gd name="connsiteY11" fmla="*/ 598787 h 5115600"/>
              <a:gd name="connsiteX12" fmla="*/ 4242880 w 5115600"/>
              <a:gd name="connsiteY12" fmla="*/ 814823 h 5115600"/>
              <a:gd name="connsiteX13" fmla="*/ 4460014 w 5115600"/>
              <a:gd name="connsiteY13" fmla="*/ 847062 h 5115600"/>
              <a:gd name="connsiteX14" fmla="*/ 4469313 w 5115600"/>
              <a:gd name="connsiteY14" fmla="*/ 1066503 h 5115600"/>
              <a:gd name="connsiteX15" fmla="*/ 4679857 w 5115600"/>
              <a:gd name="connsiteY15" fmla="*/ 1128624 h 5115600"/>
              <a:gd name="connsiteX16" fmla="*/ 4658577 w 5115600"/>
              <a:gd name="connsiteY16" fmla="*/ 1347207 h 5115600"/>
              <a:gd name="connsiteX17" fmla="*/ 4858424 w 5115600"/>
              <a:gd name="connsiteY17" fmla="*/ 1438087 h 5115600"/>
              <a:gd name="connsiteX18" fmla="*/ 4806943 w 5115600"/>
              <a:gd name="connsiteY18" fmla="*/ 1651602 h 5115600"/>
              <a:gd name="connsiteX19" fmla="*/ 4992183 w 5115600"/>
              <a:gd name="connsiteY19" fmla="*/ 1769415 h 5115600"/>
              <a:gd name="connsiteX20" fmla="*/ 4911516 w 5115600"/>
              <a:gd name="connsiteY20" fmla="*/ 1973660 h 5115600"/>
              <a:gd name="connsiteX21" fmla="*/ 5078586 w 5115600"/>
              <a:gd name="connsiteY21" fmla="*/ 2116103 h 5115600"/>
              <a:gd name="connsiteX22" fmla="*/ 4970289 w 5115600"/>
              <a:gd name="connsiteY22" fmla="*/ 2307161 h 5115600"/>
              <a:gd name="connsiteX23" fmla="*/ 5115600 w 5115600"/>
              <a:gd name="connsiteY23" fmla="*/ 2471139 h 5115600"/>
              <a:gd name="connsiteX24" fmla="*/ 5115600 w 5115600"/>
              <a:gd name="connsiteY24" fmla="*/ 2471913 h 5115600"/>
              <a:gd name="connsiteX25" fmla="*/ 4982081 w 5115600"/>
              <a:gd name="connsiteY25" fmla="*/ 2645592 h 5115600"/>
              <a:gd name="connsiteX26" fmla="*/ 5103457 w 5115600"/>
              <a:gd name="connsiteY26" fmla="*/ 2828611 h 5115600"/>
              <a:gd name="connsiteX27" fmla="*/ 4946704 w 5115600"/>
              <a:gd name="connsiteY27" fmla="*/ 2982390 h 5115600"/>
              <a:gd name="connsiteX28" fmla="*/ 5041443 w 5115600"/>
              <a:gd name="connsiteY28" fmla="*/ 3180495 h 5115600"/>
              <a:gd name="connsiteX29" fmla="*/ 4864830 w 5115600"/>
              <a:gd name="connsiteY29" fmla="*/ 3310960 h 5115600"/>
              <a:gd name="connsiteX30" fmla="*/ 4931080 w 5115600"/>
              <a:gd name="connsiteY30" fmla="*/ 3520321 h 5115600"/>
              <a:gd name="connsiteX31" fmla="*/ 4738064 w 5115600"/>
              <a:gd name="connsiteY31" fmla="*/ 3624896 h 5115600"/>
              <a:gd name="connsiteX32" fmla="*/ 4774540 w 5115600"/>
              <a:gd name="connsiteY32" fmla="*/ 3841521 h 5115600"/>
              <a:gd name="connsiteX33" fmla="*/ 4568849 w 5115600"/>
              <a:gd name="connsiteY33" fmla="*/ 3918196 h 5115600"/>
              <a:gd name="connsiteX34" fmla="*/ 4574854 w 5115600"/>
              <a:gd name="connsiteY34" fmla="*/ 4137716 h 5115600"/>
              <a:gd name="connsiteX35" fmla="*/ 4360478 w 5115600"/>
              <a:gd name="connsiteY35" fmla="*/ 4185046 h 5115600"/>
              <a:gd name="connsiteX36" fmla="*/ 4335902 w 5115600"/>
              <a:gd name="connsiteY36" fmla="*/ 4403304 h 5115600"/>
              <a:gd name="connsiteX37" fmla="*/ 4117053 w 5115600"/>
              <a:gd name="connsiteY37" fmla="*/ 4420271 h 5115600"/>
              <a:gd name="connsiteX38" fmla="*/ 4062326 w 5115600"/>
              <a:gd name="connsiteY38" fmla="*/ 4633008 h 5115600"/>
              <a:gd name="connsiteX39" fmla="*/ 3843236 w 5115600"/>
              <a:gd name="connsiteY39" fmla="*/ 4619340 h 5115600"/>
              <a:gd name="connsiteX40" fmla="*/ 3759485 w 5115600"/>
              <a:gd name="connsiteY40" fmla="*/ 4822325 h 5115600"/>
              <a:gd name="connsiteX41" fmla="*/ 3544441 w 5115600"/>
              <a:gd name="connsiteY41" fmla="*/ 4778320 h 5115600"/>
              <a:gd name="connsiteX42" fmla="*/ 3433247 w 5115600"/>
              <a:gd name="connsiteY42" fmla="*/ 4967689 h 5115600"/>
              <a:gd name="connsiteX43" fmla="*/ 3226404 w 5115600"/>
              <a:gd name="connsiteY43" fmla="*/ 4894150 h 5115600"/>
              <a:gd name="connsiteX44" fmla="*/ 3089966 w 5115600"/>
              <a:gd name="connsiteY44" fmla="*/ 5066153 h 5115600"/>
              <a:gd name="connsiteX45" fmla="*/ 2895370 w 5115600"/>
              <a:gd name="connsiteY45" fmla="*/ 4964554 h 5115600"/>
              <a:gd name="connsiteX46" fmla="*/ 2736672 w 5115600"/>
              <a:gd name="connsiteY46" fmla="*/ 5115600 h 5115600"/>
              <a:gd name="connsiteX47" fmla="*/ 2735891 w 5115600"/>
              <a:gd name="connsiteY47" fmla="*/ 5115600 h 5115600"/>
              <a:gd name="connsiteX48" fmla="*/ 2557769 w 5115600"/>
              <a:gd name="connsiteY48" fmla="*/ 4988165 h 5115600"/>
              <a:gd name="connsiteX49" fmla="*/ 2379672 w 5115600"/>
              <a:gd name="connsiteY49" fmla="*/ 5115600 h 5115600"/>
              <a:gd name="connsiteX50" fmla="*/ 2378891 w 5115600"/>
              <a:gd name="connsiteY50" fmla="*/ 5115600 h 5115600"/>
              <a:gd name="connsiteX51" fmla="*/ 2220167 w 5115600"/>
              <a:gd name="connsiteY51" fmla="*/ 4964554 h 5115600"/>
              <a:gd name="connsiteX52" fmla="*/ 2025572 w 5115600"/>
              <a:gd name="connsiteY52" fmla="*/ 5066153 h 5115600"/>
              <a:gd name="connsiteX53" fmla="*/ 1889133 w 5115600"/>
              <a:gd name="connsiteY53" fmla="*/ 4894150 h 5115600"/>
              <a:gd name="connsiteX54" fmla="*/ 1682290 w 5115600"/>
              <a:gd name="connsiteY54" fmla="*/ 4967689 h 5115600"/>
              <a:gd name="connsiteX55" fmla="*/ 1571121 w 5115600"/>
              <a:gd name="connsiteY55" fmla="*/ 4778320 h 5115600"/>
              <a:gd name="connsiteX56" fmla="*/ 1356050 w 5115600"/>
              <a:gd name="connsiteY56" fmla="*/ 4822325 h 5115600"/>
              <a:gd name="connsiteX57" fmla="*/ 1272301 w 5115600"/>
              <a:gd name="connsiteY57" fmla="*/ 4619340 h 5115600"/>
              <a:gd name="connsiteX58" fmla="*/ 1053209 w 5115600"/>
              <a:gd name="connsiteY58" fmla="*/ 4633008 h 5115600"/>
              <a:gd name="connsiteX59" fmla="*/ 998484 w 5115600"/>
              <a:gd name="connsiteY59" fmla="*/ 4420271 h 5115600"/>
              <a:gd name="connsiteX60" fmla="*/ 779661 w 5115600"/>
              <a:gd name="connsiteY60" fmla="*/ 4403304 h 5115600"/>
              <a:gd name="connsiteX61" fmla="*/ 755059 w 5115600"/>
              <a:gd name="connsiteY61" fmla="*/ 4185046 h 5115600"/>
              <a:gd name="connsiteX62" fmla="*/ 540684 w 5115600"/>
              <a:gd name="connsiteY62" fmla="*/ 4137716 h 5115600"/>
              <a:gd name="connsiteX63" fmla="*/ 546688 w 5115600"/>
              <a:gd name="connsiteY63" fmla="*/ 3918196 h 5115600"/>
              <a:gd name="connsiteX64" fmla="*/ 340998 w 5115600"/>
              <a:gd name="connsiteY64" fmla="*/ 3841521 h 5115600"/>
              <a:gd name="connsiteX65" fmla="*/ 377473 w 5115600"/>
              <a:gd name="connsiteY65" fmla="*/ 3624896 h 5115600"/>
              <a:gd name="connsiteX66" fmla="*/ 184457 w 5115600"/>
              <a:gd name="connsiteY66" fmla="*/ 3520321 h 5115600"/>
              <a:gd name="connsiteX67" fmla="*/ 250707 w 5115600"/>
              <a:gd name="connsiteY67" fmla="*/ 3310960 h 5115600"/>
              <a:gd name="connsiteX68" fmla="*/ 74094 w 5115600"/>
              <a:gd name="connsiteY68" fmla="*/ 3180495 h 5115600"/>
              <a:gd name="connsiteX69" fmla="*/ 168834 w 5115600"/>
              <a:gd name="connsiteY69" fmla="*/ 2982390 h 5115600"/>
              <a:gd name="connsiteX70" fmla="*/ 12078 w 5115600"/>
              <a:gd name="connsiteY70" fmla="*/ 2828611 h 5115600"/>
              <a:gd name="connsiteX71" fmla="*/ 133456 w 5115600"/>
              <a:gd name="connsiteY71" fmla="*/ 2645592 h 5115600"/>
              <a:gd name="connsiteX72" fmla="*/ 0 w 5115600"/>
              <a:gd name="connsiteY72" fmla="*/ 2471995 h 5115600"/>
              <a:gd name="connsiteX73" fmla="*/ 0 w 5115600"/>
              <a:gd name="connsiteY73" fmla="*/ 2471067 h 5115600"/>
              <a:gd name="connsiteX74" fmla="*/ 145248 w 5115600"/>
              <a:gd name="connsiteY74" fmla="*/ 2307161 h 5115600"/>
              <a:gd name="connsiteX75" fmla="*/ 36948 w 5115600"/>
              <a:gd name="connsiteY75" fmla="*/ 2116103 h 5115600"/>
              <a:gd name="connsiteX76" fmla="*/ 204021 w 5115600"/>
              <a:gd name="connsiteY76" fmla="*/ 1973660 h 5115600"/>
              <a:gd name="connsiteX77" fmla="*/ 123354 w 5115600"/>
              <a:gd name="connsiteY77" fmla="*/ 1769415 h 5115600"/>
              <a:gd name="connsiteX78" fmla="*/ 308623 w 5115600"/>
              <a:gd name="connsiteY78" fmla="*/ 1651602 h 5115600"/>
              <a:gd name="connsiteX79" fmla="*/ 257113 w 5115600"/>
              <a:gd name="connsiteY79" fmla="*/ 1438087 h 5115600"/>
              <a:gd name="connsiteX80" fmla="*/ 456960 w 5115600"/>
              <a:gd name="connsiteY80" fmla="*/ 1347207 h 5115600"/>
              <a:gd name="connsiteX81" fmla="*/ 435681 w 5115600"/>
              <a:gd name="connsiteY81" fmla="*/ 1128624 h 5115600"/>
              <a:gd name="connsiteX82" fmla="*/ 646224 w 5115600"/>
              <a:gd name="connsiteY82" fmla="*/ 1066503 h 5115600"/>
              <a:gd name="connsiteX83" fmla="*/ 655549 w 5115600"/>
              <a:gd name="connsiteY83" fmla="*/ 847062 h 5115600"/>
              <a:gd name="connsiteX84" fmla="*/ 872657 w 5115600"/>
              <a:gd name="connsiteY84" fmla="*/ 814823 h 5115600"/>
              <a:gd name="connsiteX85" fmla="*/ 912429 w 5115600"/>
              <a:gd name="connsiteY85" fmla="*/ 598787 h 5115600"/>
              <a:gd name="connsiteX86" fmla="*/ 1131921 w 5115600"/>
              <a:gd name="connsiteY86" fmla="*/ 597180 h 5115600"/>
              <a:gd name="connsiteX87" fmla="*/ 1201334 w 5115600"/>
              <a:gd name="connsiteY87" fmla="*/ 388781 h 5115600"/>
              <a:gd name="connsiteX88" fmla="*/ 1418924 w 5115600"/>
              <a:gd name="connsiteY88" fmla="*/ 417698 h 5115600"/>
              <a:gd name="connsiteX89" fmla="*/ 1516638 w 5115600"/>
              <a:gd name="connsiteY89" fmla="*/ 221039 h 5115600"/>
              <a:gd name="connsiteX90" fmla="*/ 1728090 w 5115600"/>
              <a:gd name="connsiteY90" fmla="*/ 279972 h 5115600"/>
              <a:gd name="connsiteX91" fmla="*/ 1852228 w 5115600"/>
              <a:gd name="connsiteY91" fmla="*/ 98803 h 5115600"/>
              <a:gd name="connsiteX92" fmla="*/ 2053416 w 5115600"/>
              <a:gd name="connsiteY92" fmla="*/ 186655 h 5115600"/>
              <a:gd name="connsiteX93" fmla="*/ 2201513 w 5115600"/>
              <a:gd name="connsiteY93" fmla="*/ 24540 h 5115600"/>
              <a:gd name="connsiteX94" fmla="*/ 2388553 w 5115600"/>
              <a:gd name="connsiteY94" fmla="*/ 139486 h 511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115600" h="5115600">
                <a:moveTo>
                  <a:pt x="2557307" y="0"/>
                </a:moveTo>
                <a:lnTo>
                  <a:pt x="2558231" y="0"/>
                </a:lnTo>
                <a:lnTo>
                  <a:pt x="2726984" y="139486"/>
                </a:lnTo>
                <a:lnTo>
                  <a:pt x="2914021" y="24540"/>
                </a:lnTo>
                <a:lnTo>
                  <a:pt x="3062121" y="186655"/>
                </a:lnTo>
                <a:lnTo>
                  <a:pt x="3263307" y="98803"/>
                </a:lnTo>
                <a:lnTo>
                  <a:pt x="3387448" y="279972"/>
                </a:lnTo>
                <a:lnTo>
                  <a:pt x="3598900" y="221039"/>
                </a:lnTo>
                <a:lnTo>
                  <a:pt x="3696613" y="417698"/>
                </a:lnTo>
                <a:lnTo>
                  <a:pt x="3914203" y="388781"/>
                </a:lnTo>
                <a:lnTo>
                  <a:pt x="3983614" y="597180"/>
                </a:lnTo>
                <a:lnTo>
                  <a:pt x="4203108" y="598787"/>
                </a:lnTo>
                <a:lnTo>
                  <a:pt x="4242880" y="814823"/>
                </a:lnTo>
                <a:lnTo>
                  <a:pt x="4460014" y="847062"/>
                </a:lnTo>
                <a:lnTo>
                  <a:pt x="4469313" y="1066503"/>
                </a:lnTo>
                <a:lnTo>
                  <a:pt x="4679857" y="1128624"/>
                </a:lnTo>
                <a:lnTo>
                  <a:pt x="4658577" y="1347207"/>
                </a:lnTo>
                <a:lnTo>
                  <a:pt x="4858424" y="1438087"/>
                </a:lnTo>
                <a:lnTo>
                  <a:pt x="4806943" y="1651602"/>
                </a:lnTo>
                <a:lnTo>
                  <a:pt x="4992183" y="1769415"/>
                </a:lnTo>
                <a:lnTo>
                  <a:pt x="4911516" y="1973660"/>
                </a:lnTo>
                <a:lnTo>
                  <a:pt x="5078586" y="2116103"/>
                </a:lnTo>
                <a:lnTo>
                  <a:pt x="4970289" y="2307161"/>
                </a:lnTo>
                <a:lnTo>
                  <a:pt x="5115600" y="2471139"/>
                </a:lnTo>
                <a:lnTo>
                  <a:pt x="5115600" y="2471913"/>
                </a:lnTo>
                <a:lnTo>
                  <a:pt x="4982081" y="2645592"/>
                </a:lnTo>
                <a:lnTo>
                  <a:pt x="5103457" y="2828611"/>
                </a:lnTo>
                <a:lnTo>
                  <a:pt x="4946704" y="2982390"/>
                </a:lnTo>
                <a:lnTo>
                  <a:pt x="5041443" y="3180495"/>
                </a:lnTo>
                <a:lnTo>
                  <a:pt x="4864830" y="3310960"/>
                </a:lnTo>
                <a:lnTo>
                  <a:pt x="4931080" y="3520321"/>
                </a:lnTo>
                <a:lnTo>
                  <a:pt x="4738064" y="3624896"/>
                </a:lnTo>
                <a:lnTo>
                  <a:pt x="4774540" y="3841521"/>
                </a:lnTo>
                <a:lnTo>
                  <a:pt x="4568849" y="3918196"/>
                </a:lnTo>
                <a:lnTo>
                  <a:pt x="4574854" y="4137716"/>
                </a:lnTo>
                <a:lnTo>
                  <a:pt x="4360478" y="4185046"/>
                </a:lnTo>
                <a:lnTo>
                  <a:pt x="4335902" y="4403304"/>
                </a:lnTo>
                <a:lnTo>
                  <a:pt x="4117053" y="4420271"/>
                </a:lnTo>
                <a:lnTo>
                  <a:pt x="4062326" y="4633008"/>
                </a:lnTo>
                <a:lnTo>
                  <a:pt x="3843236" y="4619340"/>
                </a:lnTo>
                <a:lnTo>
                  <a:pt x="3759485" y="4822325"/>
                </a:lnTo>
                <a:lnTo>
                  <a:pt x="3544441" y="4778320"/>
                </a:lnTo>
                <a:lnTo>
                  <a:pt x="3433247" y="4967689"/>
                </a:lnTo>
                <a:lnTo>
                  <a:pt x="3226404" y="4894150"/>
                </a:lnTo>
                <a:lnTo>
                  <a:pt x="3089966" y="5066153"/>
                </a:lnTo>
                <a:lnTo>
                  <a:pt x="2895370" y="4964554"/>
                </a:lnTo>
                <a:lnTo>
                  <a:pt x="2736672" y="5115600"/>
                </a:lnTo>
                <a:lnTo>
                  <a:pt x="2735891" y="5115600"/>
                </a:lnTo>
                <a:lnTo>
                  <a:pt x="2557769" y="4988165"/>
                </a:lnTo>
                <a:lnTo>
                  <a:pt x="2379672" y="5115600"/>
                </a:lnTo>
                <a:lnTo>
                  <a:pt x="2378891" y="5115600"/>
                </a:lnTo>
                <a:lnTo>
                  <a:pt x="2220167" y="4964554"/>
                </a:lnTo>
                <a:lnTo>
                  <a:pt x="2025572" y="5066153"/>
                </a:lnTo>
                <a:lnTo>
                  <a:pt x="1889133" y="4894150"/>
                </a:lnTo>
                <a:lnTo>
                  <a:pt x="1682290" y="4967689"/>
                </a:lnTo>
                <a:lnTo>
                  <a:pt x="1571121" y="4778320"/>
                </a:lnTo>
                <a:lnTo>
                  <a:pt x="1356050" y="4822325"/>
                </a:lnTo>
                <a:lnTo>
                  <a:pt x="1272301" y="4619340"/>
                </a:lnTo>
                <a:lnTo>
                  <a:pt x="1053209" y="4633008"/>
                </a:lnTo>
                <a:lnTo>
                  <a:pt x="998484" y="4420271"/>
                </a:lnTo>
                <a:lnTo>
                  <a:pt x="779661" y="4403304"/>
                </a:lnTo>
                <a:lnTo>
                  <a:pt x="755059" y="4185046"/>
                </a:lnTo>
                <a:lnTo>
                  <a:pt x="540684" y="4137716"/>
                </a:lnTo>
                <a:lnTo>
                  <a:pt x="546688" y="3918196"/>
                </a:lnTo>
                <a:lnTo>
                  <a:pt x="340998" y="3841521"/>
                </a:lnTo>
                <a:lnTo>
                  <a:pt x="377473" y="3624896"/>
                </a:lnTo>
                <a:lnTo>
                  <a:pt x="184457" y="3520321"/>
                </a:lnTo>
                <a:lnTo>
                  <a:pt x="250707" y="3310960"/>
                </a:lnTo>
                <a:lnTo>
                  <a:pt x="74094" y="3180495"/>
                </a:lnTo>
                <a:lnTo>
                  <a:pt x="168834" y="2982390"/>
                </a:lnTo>
                <a:lnTo>
                  <a:pt x="12078" y="2828611"/>
                </a:lnTo>
                <a:lnTo>
                  <a:pt x="133456" y="2645592"/>
                </a:lnTo>
                <a:lnTo>
                  <a:pt x="0" y="2471995"/>
                </a:lnTo>
                <a:lnTo>
                  <a:pt x="0" y="2471067"/>
                </a:lnTo>
                <a:lnTo>
                  <a:pt x="145248" y="2307161"/>
                </a:lnTo>
                <a:lnTo>
                  <a:pt x="36948" y="2116103"/>
                </a:lnTo>
                <a:lnTo>
                  <a:pt x="204021" y="1973660"/>
                </a:lnTo>
                <a:lnTo>
                  <a:pt x="123354" y="1769415"/>
                </a:lnTo>
                <a:lnTo>
                  <a:pt x="308623" y="1651602"/>
                </a:lnTo>
                <a:lnTo>
                  <a:pt x="257113" y="1438087"/>
                </a:lnTo>
                <a:lnTo>
                  <a:pt x="456960" y="1347207"/>
                </a:lnTo>
                <a:lnTo>
                  <a:pt x="435681" y="1128624"/>
                </a:lnTo>
                <a:lnTo>
                  <a:pt x="646224" y="1066503"/>
                </a:lnTo>
                <a:lnTo>
                  <a:pt x="655549" y="847062"/>
                </a:lnTo>
                <a:lnTo>
                  <a:pt x="872657" y="814823"/>
                </a:lnTo>
                <a:lnTo>
                  <a:pt x="912429" y="598787"/>
                </a:lnTo>
                <a:lnTo>
                  <a:pt x="1131921" y="597180"/>
                </a:lnTo>
                <a:lnTo>
                  <a:pt x="1201334" y="388781"/>
                </a:lnTo>
                <a:lnTo>
                  <a:pt x="1418924" y="417698"/>
                </a:lnTo>
                <a:lnTo>
                  <a:pt x="1516638" y="221039"/>
                </a:lnTo>
                <a:lnTo>
                  <a:pt x="1728090" y="279972"/>
                </a:lnTo>
                <a:lnTo>
                  <a:pt x="1852228" y="98803"/>
                </a:lnTo>
                <a:lnTo>
                  <a:pt x="2053416" y="186655"/>
                </a:lnTo>
                <a:lnTo>
                  <a:pt x="2201513" y="24540"/>
                </a:lnTo>
                <a:lnTo>
                  <a:pt x="2388553" y="139486"/>
                </a:lnTo>
                <a:close/>
              </a:path>
            </a:pathLst>
          </a:custGeom>
          <a:solidFill>
            <a:schemeClr val="bg2">
              <a:lumMod val="20000"/>
              <a:lumOff val="80000"/>
            </a:schemeClr>
          </a:solidFill>
        </p:spPr>
        <p:txBody>
          <a:bodyPr wrap="square">
            <a:noAutofit/>
          </a:bodyPr>
          <a:lstStyle/>
          <a:p>
            <a:endParaRPr lang="en-GB" dirty="0"/>
          </a:p>
        </p:txBody>
      </p:sp>
    </p:spTree>
    <p:extLst>
      <p:ext uri="{BB962C8B-B14F-4D97-AF65-F5344CB8AC3E}">
        <p14:creationId xmlns:p14="http://schemas.microsoft.com/office/powerpoint/2010/main" val="2260902267"/>
      </p:ext>
    </p:extLst>
  </p:cSld>
  <p:clrMapOvr>
    <a:masterClrMapping/>
  </p:clrMapOvr>
  <p:extLst>
    <p:ext uri="{DCECCB84-F9BA-43D5-87BE-67443E8EF086}">
      <p15:sldGuideLst xmlns:p15="http://schemas.microsoft.com/office/powerpoint/2012/main">
        <p15:guide id="1" orient="horz" pos="1389"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27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FF91974-D331-8167-AEC1-D0D8A1BB1231}"/>
              </a:ext>
            </a:extLst>
          </p:cNvPr>
          <p:cNvSpPr/>
          <p:nvPr userDrawn="1"/>
        </p:nvSpPr>
        <p:spPr>
          <a:xfrm>
            <a:off x="0" y="0"/>
            <a:ext cx="429866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AC657176-F62C-BF12-E102-4B19C6ADD991}"/>
              </a:ext>
            </a:extLst>
          </p:cNvPr>
          <p:cNvSpPr>
            <a:spLocks noGrp="1"/>
          </p:cNvSpPr>
          <p:nvPr>
            <p:ph type="body" idx="1"/>
          </p:nvPr>
        </p:nvSpPr>
        <p:spPr>
          <a:xfrm>
            <a:off x="334964" y="2211386"/>
            <a:ext cx="3849525" cy="539750"/>
          </a:xfrm>
        </p:spPr>
        <p:txBody>
          <a:bodyPr rIns="144000" anchor="t" anchorCtr="0">
            <a:norm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130FD19-0C12-248F-9C43-D222CBE3C6B1}"/>
              </a:ext>
            </a:extLst>
          </p:cNvPr>
          <p:cNvSpPr>
            <a:spLocks noGrp="1"/>
          </p:cNvSpPr>
          <p:nvPr>
            <p:ph sz="half" idx="2"/>
          </p:nvPr>
        </p:nvSpPr>
        <p:spPr>
          <a:xfrm>
            <a:off x="334964" y="2751136"/>
            <a:ext cx="3836890" cy="3738564"/>
          </a:xfrm>
        </p:spPr>
        <p:txBody>
          <a:bodyPr rIns="144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7D0AED73-51E3-8A43-62BC-C075444F05E0}"/>
              </a:ext>
            </a:extLst>
          </p:cNvPr>
          <p:cNvSpPr>
            <a:spLocks noGrp="1"/>
          </p:cNvSpPr>
          <p:nvPr>
            <p:ph type="dt" sz="half" idx="10"/>
          </p:nvPr>
        </p:nvSpPr>
        <p:spPr/>
        <p:txBody>
          <a:bodyPr/>
          <a:lstStyle/>
          <a:p>
            <a:fld id="{A9A54FF7-F168-4BD3-AF1D-3EA9EF9E8222}" type="datetime1">
              <a:rPr lang="en-GB" smtClean="0"/>
              <a:t>29/04/2025</a:t>
            </a:fld>
            <a:endParaRPr lang="en-GB"/>
          </a:p>
        </p:txBody>
      </p:sp>
      <p:sp>
        <p:nvSpPr>
          <p:cNvPr id="8" name="Footer Placeholder 7">
            <a:extLst>
              <a:ext uri="{FF2B5EF4-FFF2-40B4-BE49-F238E27FC236}">
                <a16:creationId xmlns:a16="http://schemas.microsoft.com/office/drawing/2014/main" id="{039EE200-B67C-85FF-1CEC-145988F15562}"/>
              </a:ext>
            </a:extLst>
          </p:cNvPr>
          <p:cNvSpPr>
            <a:spLocks noGrp="1"/>
          </p:cNvSpPr>
          <p:nvPr>
            <p:ph type="ftr" sz="quarter" idx="11"/>
          </p:nvPr>
        </p:nvSpPr>
        <p:spPr/>
        <p:txBody>
          <a:bodyPr/>
          <a:lstStyle/>
          <a:p>
            <a:r>
              <a:rPr lang="en-GB"/>
              <a:t>Royal Holloway, University of London </a:t>
            </a:r>
          </a:p>
        </p:txBody>
      </p:sp>
      <p:sp>
        <p:nvSpPr>
          <p:cNvPr id="9" name="Slide Number Placeholder 8">
            <a:extLst>
              <a:ext uri="{FF2B5EF4-FFF2-40B4-BE49-F238E27FC236}">
                <a16:creationId xmlns:a16="http://schemas.microsoft.com/office/drawing/2014/main" id="{C7D19164-4714-6FBC-6331-64B35B9C288D}"/>
              </a:ext>
            </a:extLst>
          </p:cNvPr>
          <p:cNvSpPr>
            <a:spLocks noGrp="1"/>
          </p:cNvSpPr>
          <p:nvPr>
            <p:ph type="sldNum" sz="quarter" idx="12"/>
          </p:nvPr>
        </p:nvSpPr>
        <p:spPr/>
        <p:txBody>
          <a:bodyPr/>
          <a:lstStyle/>
          <a:p>
            <a:fld id="{8CC22EB8-9246-46D0-9F6A-3BC42121F6C4}" type="slidenum">
              <a:rPr lang="en-GB" smtClean="0"/>
              <a:t>‹#›</a:t>
            </a:fld>
            <a:endParaRPr lang="en-GB"/>
          </a:p>
        </p:txBody>
      </p:sp>
      <p:sp>
        <p:nvSpPr>
          <p:cNvPr id="11" name="Title 10">
            <a:extLst>
              <a:ext uri="{FF2B5EF4-FFF2-40B4-BE49-F238E27FC236}">
                <a16:creationId xmlns:a16="http://schemas.microsoft.com/office/drawing/2014/main" id="{1497E875-4290-ED91-5FC4-EF839AB01AE9}"/>
              </a:ext>
            </a:extLst>
          </p:cNvPr>
          <p:cNvSpPr>
            <a:spLocks noGrp="1"/>
          </p:cNvSpPr>
          <p:nvPr>
            <p:ph type="title" hasCustomPrompt="1"/>
          </p:nvPr>
        </p:nvSpPr>
        <p:spPr>
          <a:xfrm>
            <a:off x="334963" y="260351"/>
            <a:ext cx="3849525" cy="1152524"/>
          </a:xfrm>
        </p:spPr>
        <p:txBody>
          <a:bodyPr/>
          <a:lstStyle/>
          <a:p>
            <a:r>
              <a:rPr lang="en-US" dirty="0"/>
              <a:t>CLICK TO EDIT MASTER TITLE STYLE</a:t>
            </a:r>
            <a:endParaRPr lang="en-GB" dirty="0"/>
          </a:p>
        </p:txBody>
      </p:sp>
      <p:pic>
        <p:nvPicPr>
          <p:cNvPr id="45" name="Picture 44" descr="A logo of a university of london&#10;&#10;Description automatically generated">
            <a:extLst>
              <a:ext uri="{FF2B5EF4-FFF2-40B4-BE49-F238E27FC236}">
                <a16:creationId xmlns:a16="http://schemas.microsoft.com/office/drawing/2014/main" id="{9C6865D7-FD5E-16DD-0A9B-86834AB02C9F}"/>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l="953" t="2458" r="1354" b="2158"/>
          <a:stretch/>
        </p:blipFill>
        <p:spPr>
          <a:xfrm>
            <a:off x="10270067" y="280458"/>
            <a:ext cx="1565275" cy="779992"/>
          </a:xfrm>
          <a:prstGeom prst="rect">
            <a:avLst/>
          </a:prstGeom>
        </p:spPr>
      </p:pic>
      <p:sp>
        <p:nvSpPr>
          <p:cNvPr id="47" name="Content Placeholder 46">
            <a:extLst>
              <a:ext uri="{FF2B5EF4-FFF2-40B4-BE49-F238E27FC236}">
                <a16:creationId xmlns:a16="http://schemas.microsoft.com/office/drawing/2014/main" id="{F2DED2F6-D856-0008-6ADA-191FF82D991D}"/>
              </a:ext>
            </a:extLst>
          </p:cNvPr>
          <p:cNvSpPr>
            <a:spLocks noGrp="1"/>
          </p:cNvSpPr>
          <p:nvPr>
            <p:ph sz="quarter" idx="13"/>
          </p:nvPr>
        </p:nvSpPr>
        <p:spPr>
          <a:xfrm>
            <a:off x="4500563" y="280458"/>
            <a:ext cx="7334250" cy="62092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51063303"/>
      </p:ext>
    </p:extLst>
  </p:cSld>
  <p:clrMapOvr>
    <a:masterClrMapping/>
  </p:clrMapOvr>
  <p:extLst>
    <p:ext uri="{DCECCB84-F9BA-43D5-87BE-67443E8EF086}">
      <p15:sldGuideLst xmlns:p15="http://schemas.microsoft.com/office/powerpoint/2012/main">
        <p15:guide id="1" orient="horz" pos="1389"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28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C657176-F62C-BF12-E102-4B19C6ADD991}"/>
              </a:ext>
            </a:extLst>
          </p:cNvPr>
          <p:cNvSpPr>
            <a:spLocks noGrp="1"/>
          </p:cNvSpPr>
          <p:nvPr>
            <p:ph type="body" idx="1" hasCustomPrompt="1"/>
          </p:nvPr>
        </p:nvSpPr>
        <p:spPr>
          <a:xfrm>
            <a:off x="639653" y="1864639"/>
            <a:ext cx="2404293" cy="3293643"/>
          </a:xfrm>
        </p:spPr>
        <p:txBody>
          <a:bodyPr vert="horz" lIns="0" tIns="0" rIns="0" bIns="0" rtlCol="0" anchor="ctr" anchorCtr="0">
            <a:noAutofit/>
          </a:bodyPr>
          <a:lstStyle>
            <a:lvl1pPr>
              <a:defRPr lang="en-US" sz="3200" b="1" dirty="0">
                <a:latin typeface="+mj-lt"/>
              </a:defRPr>
            </a:lvl1pPr>
          </a:lstStyle>
          <a:p>
            <a:pPr marL="0" lvl="0" indent="0" algn="ctr">
              <a:buNone/>
            </a:pPr>
            <a:r>
              <a:rPr lang="en-US" dirty="0"/>
              <a:t>CLICK TO EDIT MASTER TEXT STYLES</a:t>
            </a:r>
          </a:p>
        </p:txBody>
      </p:sp>
      <p:sp>
        <p:nvSpPr>
          <p:cNvPr id="7" name="Date Placeholder 6">
            <a:extLst>
              <a:ext uri="{FF2B5EF4-FFF2-40B4-BE49-F238E27FC236}">
                <a16:creationId xmlns:a16="http://schemas.microsoft.com/office/drawing/2014/main" id="{7D0AED73-51E3-8A43-62BC-C075444F05E0}"/>
              </a:ext>
            </a:extLst>
          </p:cNvPr>
          <p:cNvSpPr>
            <a:spLocks noGrp="1"/>
          </p:cNvSpPr>
          <p:nvPr>
            <p:ph type="dt" sz="half" idx="10"/>
          </p:nvPr>
        </p:nvSpPr>
        <p:spPr/>
        <p:txBody>
          <a:bodyPr/>
          <a:lstStyle/>
          <a:p>
            <a:fld id="{A9A54FF7-F168-4BD3-AF1D-3EA9EF9E8222}" type="datetime1">
              <a:rPr lang="en-GB" smtClean="0"/>
              <a:t>29/04/2025</a:t>
            </a:fld>
            <a:endParaRPr lang="en-GB"/>
          </a:p>
        </p:txBody>
      </p:sp>
      <p:sp>
        <p:nvSpPr>
          <p:cNvPr id="8" name="Footer Placeholder 7">
            <a:extLst>
              <a:ext uri="{FF2B5EF4-FFF2-40B4-BE49-F238E27FC236}">
                <a16:creationId xmlns:a16="http://schemas.microsoft.com/office/drawing/2014/main" id="{039EE200-B67C-85FF-1CEC-145988F15562}"/>
              </a:ext>
            </a:extLst>
          </p:cNvPr>
          <p:cNvSpPr>
            <a:spLocks noGrp="1"/>
          </p:cNvSpPr>
          <p:nvPr>
            <p:ph type="ftr" sz="quarter" idx="11"/>
          </p:nvPr>
        </p:nvSpPr>
        <p:spPr/>
        <p:txBody>
          <a:bodyPr/>
          <a:lstStyle/>
          <a:p>
            <a:r>
              <a:rPr lang="en-GB"/>
              <a:t>Royal Holloway, University of London </a:t>
            </a:r>
          </a:p>
        </p:txBody>
      </p:sp>
      <p:sp>
        <p:nvSpPr>
          <p:cNvPr id="9" name="Slide Number Placeholder 8">
            <a:extLst>
              <a:ext uri="{FF2B5EF4-FFF2-40B4-BE49-F238E27FC236}">
                <a16:creationId xmlns:a16="http://schemas.microsoft.com/office/drawing/2014/main" id="{C7D19164-4714-6FBC-6331-64B35B9C288D}"/>
              </a:ext>
            </a:extLst>
          </p:cNvPr>
          <p:cNvSpPr>
            <a:spLocks noGrp="1"/>
          </p:cNvSpPr>
          <p:nvPr>
            <p:ph type="sldNum" sz="quarter" idx="12"/>
          </p:nvPr>
        </p:nvSpPr>
        <p:spPr/>
        <p:txBody>
          <a:bodyPr/>
          <a:lstStyle/>
          <a:p>
            <a:fld id="{8CC22EB8-9246-46D0-9F6A-3BC42121F6C4}" type="slidenum">
              <a:rPr lang="en-GB" smtClean="0"/>
              <a:t>‹#›</a:t>
            </a:fld>
            <a:endParaRPr lang="en-GB"/>
          </a:p>
        </p:txBody>
      </p:sp>
      <p:sp>
        <p:nvSpPr>
          <p:cNvPr id="11" name="Title 10">
            <a:extLst>
              <a:ext uri="{FF2B5EF4-FFF2-40B4-BE49-F238E27FC236}">
                <a16:creationId xmlns:a16="http://schemas.microsoft.com/office/drawing/2014/main" id="{1497E875-4290-ED91-5FC4-EF839AB01AE9}"/>
              </a:ext>
            </a:extLst>
          </p:cNvPr>
          <p:cNvSpPr>
            <a:spLocks noGrp="1"/>
          </p:cNvSpPr>
          <p:nvPr>
            <p:ph type="title" hasCustomPrompt="1"/>
          </p:nvPr>
        </p:nvSpPr>
        <p:spPr>
          <a:xfrm>
            <a:off x="334963" y="260351"/>
            <a:ext cx="9793287" cy="1152524"/>
          </a:xfrm>
        </p:spPr>
        <p:txBody>
          <a:bodyPr/>
          <a:lstStyle/>
          <a:p>
            <a:r>
              <a:rPr lang="en-US" dirty="0"/>
              <a:t>CLICK TO EDIT MASTER TITLE STYLE</a:t>
            </a:r>
            <a:endParaRPr lang="en-GB" dirty="0"/>
          </a:p>
        </p:txBody>
      </p:sp>
      <p:pic>
        <p:nvPicPr>
          <p:cNvPr id="45" name="Picture 44" descr="A logo of a university of london&#10;&#10;Description automatically generated">
            <a:extLst>
              <a:ext uri="{FF2B5EF4-FFF2-40B4-BE49-F238E27FC236}">
                <a16:creationId xmlns:a16="http://schemas.microsoft.com/office/drawing/2014/main" id="{9C6865D7-FD5E-16DD-0A9B-86834AB02C9F}"/>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l="953" t="2458" r="1354" b="2158"/>
          <a:stretch/>
        </p:blipFill>
        <p:spPr>
          <a:xfrm>
            <a:off x="10270067" y="280458"/>
            <a:ext cx="1565275" cy="779992"/>
          </a:xfrm>
          <a:prstGeom prst="rect">
            <a:avLst/>
          </a:prstGeom>
        </p:spPr>
      </p:pic>
      <p:grpSp>
        <p:nvGrpSpPr>
          <p:cNvPr id="30" name="Group 29">
            <a:extLst>
              <a:ext uri="{FF2B5EF4-FFF2-40B4-BE49-F238E27FC236}">
                <a16:creationId xmlns:a16="http://schemas.microsoft.com/office/drawing/2014/main" id="{9FE8D370-0552-46BE-11A1-4D86758D885C}"/>
              </a:ext>
            </a:extLst>
          </p:cNvPr>
          <p:cNvGrpSpPr/>
          <p:nvPr userDrawn="1"/>
        </p:nvGrpSpPr>
        <p:grpSpPr>
          <a:xfrm>
            <a:off x="324373" y="1572938"/>
            <a:ext cx="3032939" cy="3845631"/>
            <a:chOff x="334962" y="1667543"/>
            <a:chExt cx="3006408" cy="3811991"/>
          </a:xfrm>
        </p:grpSpPr>
        <p:grpSp>
          <p:nvGrpSpPr>
            <p:cNvPr id="32" name="Group 31">
              <a:extLst>
                <a:ext uri="{FF2B5EF4-FFF2-40B4-BE49-F238E27FC236}">
                  <a16:creationId xmlns:a16="http://schemas.microsoft.com/office/drawing/2014/main" id="{EAD98504-CD4D-4122-94F2-11CB6276E859}"/>
                </a:ext>
              </a:extLst>
            </p:cNvPr>
            <p:cNvGrpSpPr/>
            <p:nvPr/>
          </p:nvGrpSpPr>
          <p:grpSpPr>
            <a:xfrm>
              <a:off x="334963" y="4793896"/>
              <a:ext cx="3006406" cy="685638"/>
              <a:chOff x="334963" y="4042605"/>
              <a:chExt cx="3006406" cy="685638"/>
            </a:xfrm>
          </p:grpSpPr>
          <p:pic>
            <p:nvPicPr>
              <p:cNvPr id="37" name="Picture Placeholder 34" descr="A black background with a black square&#10;&#10;Description automatically generated with medium confidence">
                <a:extLst>
                  <a:ext uri="{FF2B5EF4-FFF2-40B4-BE49-F238E27FC236}">
                    <a16:creationId xmlns:a16="http://schemas.microsoft.com/office/drawing/2014/main" id="{9C7EE1AE-E07A-0F4F-2FBB-5092D7453710}"/>
                  </a:ext>
                </a:extLst>
              </p:cNvPr>
              <p:cNvPicPr>
                <a:picLocks noChangeAspect="1"/>
              </p:cNvPicPr>
              <p:nvPr/>
            </p:nvPicPr>
            <p:blipFill>
              <a:blip r:embed="rId4">
                <a:extLst>
                  <a:ext uri="{28A0092B-C50C-407E-A947-70E740481C1C}">
                    <a14:useLocalDpi xmlns:a14="http://schemas.microsoft.com/office/drawing/2010/main" val="0"/>
                  </a:ext>
                </a:extLst>
              </a:blip>
              <a:srcRect t="77198" b="726"/>
              <a:stretch/>
            </p:blipFill>
            <p:spPr>
              <a:xfrm>
                <a:off x="2727007" y="4042605"/>
                <a:ext cx="614362" cy="685638"/>
              </a:xfrm>
              <a:prstGeom prst="rect">
                <a:avLst/>
              </a:prstGeom>
            </p:spPr>
          </p:pic>
          <p:pic>
            <p:nvPicPr>
              <p:cNvPr id="38" name="Picture Placeholder 36" descr="A black background with a black square&#10;&#10;Description automatically generated with medium confidence">
                <a:extLst>
                  <a:ext uri="{FF2B5EF4-FFF2-40B4-BE49-F238E27FC236}">
                    <a16:creationId xmlns:a16="http://schemas.microsoft.com/office/drawing/2014/main" id="{408C4D2C-7B3F-CC83-B639-9CFE578FC4A3}"/>
                  </a:ext>
                </a:extLst>
              </p:cNvPr>
              <p:cNvPicPr>
                <a:picLocks noChangeAspect="1"/>
              </p:cNvPicPr>
              <p:nvPr/>
            </p:nvPicPr>
            <p:blipFill>
              <a:blip r:embed="rId5">
                <a:extLst>
                  <a:ext uri="{28A0092B-C50C-407E-A947-70E740481C1C}">
                    <a14:useLocalDpi xmlns:a14="http://schemas.microsoft.com/office/drawing/2010/main" val="0"/>
                  </a:ext>
                </a:extLst>
              </a:blip>
              <a:srcRect l="1797" t="78616" r="1797"/>
              <a:stretch/>
            </p:blipFill>
            <p:spPr>
              <a:xfrm>
                <a:off x="334963" y="4073745"/>
                <a:ext cx="615950" cy="654498"/>
              </a:xfrm>
              <a:prstGeom prst="rect">
                <a:avLst/>
              </a:prstGeom>
              <a:noFill/>
            </p:spPr>
          </p:pic>
        </p:grpSp>
        <p:grpSp>
          <p:nvGrpSpPr>
            <p:cNvPr id="33" name="Group 32">
              <a:extLst>
                <a:ext uri="{FF2B5EF4-FFF2-40B4-BE49-F238E27FC236}">
                  <a16:creationId xmlns:a16="http://schemas.microsoft.com/office/drawing/2014/main" id="{30F20C3A-A59E-0D21-7CDD-72F0649ADFDD}"/>
                </a:ext>
              </a:extLst>
            </p:cNvPr>
            <p:cNvGrpSpPr/>
            <p:nvPr/>
          </p:nvGrpSpPr>
          <p:grpSpPr>
            <a:xfrm>
              <a:off x="334962" y="1667543"/>
              <a:ext cx="3006408" cy="685637"/>
              <a:chOff x="334962" y="1667543"/>
              <a:chExt cx="3006408" cy="685637"/>
            </a:xfrm>
          </p:grpSpPr>
          <p:pic>
            <p:nvPicPr>
              <p:cNvPr id="35" name="Picture Placeholder 36" descr="A black background with a black square&#10;&#10;Description automatically generated with medium confidence">
                <a:extLst>
                  <a:ext uri="{FF2B5EF4-FFF2-40B4-BE49-F238E27FC236}">
                    <a16:creationId xmlns:a16="http://schemas.microsoft.com/office/drawing/2014/main" id="{6DC30828-38D2-69BF-D5FD-B7EA70810C9E}"/>
                  </a:ext>
                </a:extLst>
              </p:cNvPr>
              <p:cNvPicPr>
                <a:picLocks noChangeAspect="1"/>
              </p:cNvPicPr>
              <p:nvPr/>
            </p:nvPicPr>
            <p:blipFill>
              <a:blip r:embed="rId5">
                <a:extLst>
                  <a:ext uri="{28A0092B-C50C-407E-A947-70E740481C1C}">
                    <a14:useLocalDpi xmlns:a14="http://schemas.microsoft.com/office/drawing/2010/main" val="0"/>
                  </a:ext>
                </a:extLst>
              </a:blip>
              <a:srcRect l="1797" r="1797" b="77599"/>
              <a:stretch/>
            </p:blipFill>
            <p:spPr>
              <a:xfrm>
                <a:off x="334962" y="1667543"/>
                <a:ext cx="615950" cy="685637"/>
              </a:xfrm>
              <a:prstGeom prst="rect">
                <a:avLst/>
              </a:prstGeom>
            </p:spPr>
          </p:pic>
          <p:pic>
            <p:nvPicPr>
              <p:cNvPr id="36" name="Picture Placeholder 34" descr="A black background with a black square&#10;&#10;Description automatically generated with medium confidence">
                <a:extLst>
                  <a:ext uri="{FF2B5EF4-FFF2-40B4-BE49-F238E27FC236}">
                    <a16:creationId xmlns:a16="http://schemas.microsoft.com/office/drawing/2014/main" id="{3C921F9C-B96F-9A8A-1DF2-CAF928FE8C65}"/>
                  </a:ext>
                </a:extLst>
              </p:cNvPr>
              <p:cNvPicPr>
                <a:picLocks noChangeAspect="1"/>
              </p:cNvPicPr>
              <p:nvPr/>
            </p:nvPicPr>
            <p:blipFill>
              <a:blip r:embed="rId4">
                <a:extLst>
                  <a:ext uri="{28A0092B-C50C-407E-A947-70E740481C1C}">
                    <a14:useLocalDpi xmlns:a14="http://schemas.microsoft.com/office/drawing/2010/main" val="0"/>
                  </a:ext>
                </a:extLst>
              </a:blip>
              <a:srcRect t="726" b="77198"/>
              <a:stretch/>
            </p:blipFill>
            <p:spPr>
              <a:xfrm>
                <a:off x="2727008" y="1667543"/>
                <a:ext cx="614362" cy="685637"/>
              </a:xfrm>
              <a:prstGeom prst="rect">
                <a:avLst/>
              </a:prstGeom>
            </p:spPr>
          </p:pic>
        </p:grpSp>
      </p:grpSp>
      <p:grpSp>
        <p:nvGrpSpPr>
          <p:cNvPr id="39" name="Group 38">
            <a:extLst>
              <a:ext uri="{FF2B5EF4-FFF2-40B4-BE49-F238E27FC236}">
                <a16:creationId xmlns:a16="http://schemas.microsoft.com/office/drawing/2014/main" id="{59B6A92E-64B9-63CB-BB39-726DE5209007}"/>
              </a:ext>
            </a:extLst>
          </p:cNvPr>
          <p:cNvGrpSpPr/>
          <p:nvPr userDrawn="1"/>
        </p:nvGrpSpPr>
        <p:grpSpPr>
          <a:xfrm>
            <a:off x="6129403" y="1572938"/>
            <a:ext cx="3032939" cy="3845631"/>
            <a:chOff x="334962" y="1667543"/>
            <a:chExt cx="3006408" cy="3811991"/>
          </a:xfrm>
        </p:grpSpPr>
        <p:grpSp>
          <p:nvGrpSpPr>
            <p:cNvPr id="40" name="Group 39">
              <a:extLst>
                <a:ext uri="{FF2B5EF4-FFF2-40B4-BE49-F238E27FC236}">
                  <a16:creationId xmlns:a16="http://schemas.microsoft.com/office/drawing/2014/main" id="{063D6E7E-F1F9-AF04-75AF-36D0D3CB41BA}"/>
                </a:ext>
              </a:extLst>
            </p:cNvPr>
            <p:cNvGrpSpPr/>
            <p:nvPr/>
          </p:nvGrpSpPr>
          <p:grpSpPr>
            <a:xfrm>
              <a:off x="334963" y="4793896"/>
              <a:ext cx="3006406" cy="685638"/>
              <a:chOff x="334963" y="4042605"/>
              <a:chExt cx="3006406" cy="685638"/>
            </a:xfrm>
          </p:grpSpPr>
          <p:pic>
            <p:nvPicPr>
              <p:cNvPr id="46" name="Picture Placeholder 34" descr="A black background with a black square&#10;&#10;Description automatically generated with medium confidence">
                <a:extLst>
                  <a:ext uri="{FF2B5EF4-FFF2-40B4-BE49-F238E27FC236}">
                    <a16:creationId xmlns:a16="http://schemas.microsoft.com/office/drawing/2014/main" id="{E56D87A1-B131-2D2C-BB58-A2FE2B221EE3}"/>
                  </a:ext>
                </a:extLst>
              </p:cNvPr>
              <p:cNvPicPr>
                <a:picLocks noChangeAspect="1"/>
              </p:cNvPicPr>
              <p:nvPr/>
            </p:nvPicPr>
            <p:blipFill>
              <a:blip r:embed="rId4">
                <a:extLst>
                  <a:ext uri="{28A0092B-C50C-407E-A947-70E740481C1C}">
                    <a14:useLocalDpi xmlns:a14="http://schemas.microsoft.com/office/drawing/2010/main" val="0"/>
                  </a:ext>
                </a:extLst>
              </a:blip>
              <a:srcRect t="77198" b="726"/>
              <a:stretch/>
            </p:blipFill>
            <p:spPr>
              <a:xfrm>
                <a:off x="2727007" y="4042605"/>
                <a:ext cx="614362" cy="685638"/>
              </a:xfrm>
              <a:prstGeom prst="rect">
                <a:avLst/>
              </a:prstGeom>
            </p:spPr>
          </p:pic>
          <p:pic>
            <p:nvPicPr>
              <p:cNvPr id="48" name="Picture Placeholder 36" descr="A black background with a black square&#10;&#10;Description automatically generated with medium confidence">
                <a:extLst>
                  <a:ext uri="{FF2B5EF4-FFF2-40B4-BE49-F238E27FC236}">
                    <a16:creationId xmlns:a16="http://schemas.microsoft.com/office/drawing/2014/main" id="{8E8D396F-A6A0-E758-DC3F-AFD569A01A2B}"/>
                  </a:ext>
                </a:extLst>
              </p:cNvPr>
              <p:cNvPicPr>
                <a:picLocks noChangeAspect="1"/>
              </p:cNvPicPr>
              <p:nvPr/>
            </p:nvPicPr>
            <p:blipFill>
              <a:blip r:embed="rId5">
                <a:extLst>
                  <a:ext uri="{28A0092B-C50C-407E-A947-70E740481C1C}">
                    <a14:useLocalDpi xmlns:a14="http://schemas.microsoft.com/office/drawing/2010/main" val="0"/>
                  </a:ext>
                </a:extLst>
              </a:blip>
              <a:srcRect l="1797" t="78616" r="1797"/>
              <a:stretch/>
            </p:blipFill>
            <p:spPr>
              <a:xfrm>
                <a:off x="334963" y="4073745"/>
                <a:ext cx="615950" cy="654498"/>
              </a:xfrm>
              <a:prstGeom prst="rect">
                <a:avLst/>
              </a:prstGeom>
              <a:noFill/>
            </p:spPr>
          </p:pic>
        </p:grpSp>
        <p:grpSp>
          <p:nvGrpSpPr>
            <p:cNvPr id="41" name="Group 40">
              <a:extLst>
                <a:ext uri="{FF2B5EF4-FFF2-40B4-BE49-F238E27FC236}">
                  <a16:creationId xmlns:a16="http://schemas.microsoft.com/office/drawing/2014/main" id="{CCAD7EDB-A6FE-36F1-0260-31D30CE97655}"/>
                </a:ext>
              </a:extLst>
            </p:cNvPr>
            <p:cNvGrpSpPr/>
            <p:nvPr/>
          </p:nvGrpSpPr>
          <p:grpSpPr>
            <a:xfrm>
              <a:off x="334962" y="1667543"/>
              <a:ext cx="3006408" cy="685637"/>
              <a:chOff x="334962" y="1667543"/>
              <a:chExt cx="3006408" cy="685637"/>
            </a:xfrm>
          </p:grpSpPr>
          <p:pic>
            <p:nvPicPr>
              <p:cNvPr id="43" name="Picture Placeholder 36" descr="A black background with a black square&#10;&#10;Description automatically generated with medium confidence">
                <a:extLst>
                  <a:ext uri="{FF2B5EF4-FFF2-40B4-BE49-F238E27FC236}">
                    <a16:creationId xmlns:a16="http://schemas.microsoft.com/office/drawing/2014/main" id="{C922040A-E7CB-7CA8-EB9D-04D54A7CA8E1}"/>
                  </a:ext>
                </a:extLst>
              </p:cNvPr>
              <p:cNvPicPr>
                <a:picLocks noChangeAspect="1"/>
              </p:cNvPicPr>
              <p:nvPr/>
            </p:nvPicPr>
            <p:blipFill>
              <a:blip r:embed="rId5">
                <a:extLst>
                  <a:ext uri="{28A0092B-C50C-407E-A947-70E740481C1C}">
                    <a14:useLocalDpi xmlns:a14="http://schemas.microsoft.com/office/drawing/2010/main" val="0"/>
                  </a:ext>
                </a:extLst>
              </a:blip>
              <a:srcRect l="1797" r="1797" b="77599"/>
              <a:stretch/>
            </p:blipFill>
            <p:spPr>
              <a:xfrm>
                <a:off x="334962" y="1667543"/>
                <a:ext cx="615950" cy="685637"/>
              </a:xfrm>
              <a:prstGeom prst="rect">
                <a:avLst/>
              </a:prstGeom>
            </p:spPr>
          </p:pic>
          <p:pic>
            <p:nvPicPr>
              <p:cNvPr id="44" name="Picture Placeholder 34" descr="A black background with a black square&#10;&#10;Description automatically generated with medium confidence">
                <a:extLst>
                  <a:ext uri="{FF2B5EF4-FFF2-40B4-BE49-F238E27FC236}">
                    <a16:creationId xmlns:a16="http://schemas.microsoft.com/office/drawing/2014/main" id="{B47077DB-AA6D-1246-840B-CA48098196C9}"/>
                  </a:ext>
                </a:extLst>
              </p:cNvPr>
              <p:cNvPicPr>
                <a:picLocks noChangeAspect="1"/>
              </p:cNvPicPr>
              <p:nvPr/>
            </p:nvPicPr>
            <p:blipFill>
              <a:blip r:embed="rId4">
                <a:extLst>
                  <a:ext uri="{28A0092B-C50C-407E-A947-70E740481C1C}">
                    <a14:useLocalDpi xmlns:a14="http://schemas.microsoft.com/office/drawing/2010/main" val="0"/>
                  </a:ext>
                </a:extLst>
              </a:blip>
              <a:srcRect t="726" b="77198"/>
              <a:stretch/>
            </p:blipFill>
            <p:spPr>
              <a:xfrm>
                <a:off x="2727008" y="1667543"/>
                <a:ext cx="614362" cy="685637"/>
              </a:xfrm>
              <a:prstGeom prst="rect">
                <a:avLst/>
              </a:prstGeom>
            </p:spPr>
          </p:pic>
        </p:grpSp>
      </p:grpSp>
      <p:sp>
        <p:nvSpPr>
          <p:cNvPr id="52" name="Text Placeholder 2">
            <a:extLst>
              <a:ext uri="{FF2B5EF4-FFF2-40B4-BE49-F238E27FC236}">
                <a16:creationId xmlns:a16="http://schemas.microsoft.com/office/drawing/2014/main" id="{C851551E-6DFC-4096-AFB1-48A881E3FCAD}"/>
              </a:ext>
            </a:extLst>
          </p:cNvPr>
          <p:cNvSpPr>
            <a:spLocks noGrp="1"/>
          </p:cNvSpPr>
          <p:nvPr>
            <p:ph type="body" idx="13" hasCustomPrompt="1"/>
          </p:nvPr>
        </p:nvSpPr>
        <p:spPr>
          <a:xfrm>
            <a:off x="6432411" y="1864639"/>
            <a:ext cx="2404293" cy="3293643"/>
          </a:xfrm>
        </p:spPr>
        <p:txBody>
          <a:bodyPr vert="horz" lIns="0" tIns="0" rIns="0" bIns="0" rtlCol="0" anchor="ctr" anchorCtr="0">
            <a:noAutofit/>
          </a:bodyPr>
          <a:lstStyle>
            <a:lvl1pPr>
              <a:defRPr lang="en-US" sz="3200" b="1" dirty="0">
                <a:latin typeface="+mj-lt"/>
              </a:defRPr>
            </a:lvl1pPr>
          </a:lstStyle>
          <a:p>
            <a:pPr marL="0" lvl="0" indent="0" algn="ctr">
              <a:buNone/>
            </a:pPr>
            <a:r>
              <a:rPr lang="en-US" dirty="0"/>
              <a:t>CLICK TO EDIT MASTER TEXT STYLES</a:t>
            </a:r>
          </a:p>
        </p:txBody>
      </p:sp>
      <p:sp>
        <p:nvSpPr>
          <p:cNvPr id="54" name="Picture Placeholder 20">
            <a:extLst>
              <a:ext uri="{FF2B5EF4-FFF2-40B4-BE49-F238E27FC236}">
                <a16:creationId xmlns:a16="http://schemas.microsoft.com/office/drawing/2014/main" id="{64D61B43-F887-2667-254A-4A60CC58F4F1}"/>
              </a:ext>
            </a:extLst>
          </p:cNvPr>
          <p:cNvSpPr>
            <a:spLocks noGrp="1"/>
          </p:cNvSpPr>
          <p:nvPr>
            <p:ph type="pic" sz="quarter" idx="14"/>
          </p:nvPr>
        </p:nvSpPr>
        <p:spPr>
          <a:xfrm>
            <a:off x="3316700" y="2142832"/>
            <a:ext cx="2737257" cy="2737257"/>
          </a:xfrm>
          <a:custGeom>
            <a:avLst/>
            <a:gdLst>
              <a:gd name="connsiteX0" fmla="*/ 2557307 w 5115600"/>
              <a:gd name="connsiteY0" fmla="*/ 0 h 5115600"/>
              <a:gd name="connsiteX1" fmla="*/ 2558231 w 5115600"/>
              <a:gd name="connsiteY1" fmla="*/ 0 h 5115600"/>
              <a:gd name="connsiteX2" fmla="*/ 2726984 w 5115600"/>
              <a:gd name="connsiteY2" fmla="*/ 139486 h 5115600"/>
              <a:gd name="connsiteX3" fmla="*/ 2914021 w 5115600"/>
              <a:gd name="connsiteY3" fmla="*/ 24540 h 5115600"/>
              <a:gd name="connsiteX4" fmla="*/ 3062121 w 5115600"/>
              <a:gd name="connsiteY4" fmla="*/ 186655 h 5115600"/>
              <a:gd name="connsiteX5" fmla="*/ 3263307 w 5115600"/>
              <a:gd name="connsiteY5" fmla="*/ 98803 h 5115600"/>
              <a:gd name="connsiteX6" fmla="*/ 3387448 w 5115600"/>
              <a:gd name="connsiteY6" fmla="*/ 279972 h 5115600"/>
              <a:gd name="connsiteX7" fmla="*/ 3598900 w 5115600"/>
              <a:gd name="connsiteY7" fmla="*/ 221039 h 5115600"/>
              <a:gd name="connsiteX8" fmla="*/ 3696613 w 5115600"/>
              <a:gd name="connsiteY8" fmla="*/ 417698 h 5115600"/>
              <a:gd name="connsiteX9" fmla="*/ 3914203 w 5115600"/>
              <a:gd name="connsiteY9" fmla="*/ 388781 h 5115600"/>
              <a:gd name="connsiteX10" fmla="*/ 3983614 w 5115600"/>
              <a:gd name="connsiteY10" fmla="*/ 597180 h 5115600"/>
              <a:gd name="connsiteX11" fmla="*/ 4203108 w 5115600"/>
              <a:gd name="connsiteY11" fmla="*/ 598787 h 5115600"/>
              <a:gd name="connsiteX12" fmla="*/ 4242880 w 5115600"/>
              <a:gd name="connsiteY12" fmla="*/ 814823 h 5115600"/>
              <a:gd name="connsiteX13" fmla="*/ 4460014 w 5115600"/>
              <a:gd name="connsiteY13" fmla="*/ 847062 h 5115600"/>
              <a:gd name="connsiteX14" fmla="*/ 4469313 w 5115600"/>
              <a:gd name="connsiteY14" fmla="*/ 1066503 h 5115600"/>
              <a:gd name="connsiteX15" fmla="*/ 4679857 w 5115600"/>
              <a:gd name="connsiteY15" fmla="*/ 1128624 h 5115600"/>
              <a:gd name="connsiteX16" fmla="*/ 4658577 w 5115600"/>
              <a:gd name="connsiteY16" fmla="*/ 1347207 h 5115600"/>
              <a:gd name="connsiteX17" fmla="*/ 4858424 w 5115600"/>
              <a:gd name="connsiteY17" fmla="*/ 1438087 h 5115600"/>
              <a:gd name="connsiteX18" fmla="*/ 4806943 w 5115600"/>
              <a:gd name="connsiteY18" fmla="*/ 1651602 h 5115600"/>
              <a:gd name="connsiteX19" fmla="*/ 4992183 w 5115600"/>
              <a:gd name="connsiteY19" fmla="*/ 1769415 h 5115600"/>
              <a:gd name="connsiteX20" fmla="*/ 4911516 w 5115600"/>
              <a:gd name="connsiteY20" fmla="*/ 1973660 h 5115600"/>
              <a:gd name="connsiteX21" fmla="*/ 5078586 w 5115600"/>
              <a:gd name="connsiteY21" fmla="*/ 2116103 h 5115600"/>
              <a:gd name="connsiteX22" fmla="*/ 4970289 w 5115600"/>
              <a:gd name="connsiteY22" fmla="*/ 2307161 h 5115600"/>
              <a:gd name="connsiteX23" fmla="*/ 5115600 w 5115600"/>
              <a:gd name="connsiteY23" fmla="*/ 2471139 h 5115600"/>
              <a:gd name="connsiteX24" fmla="*/ 5115600 w 5115600"/>
              <a:gd name="connsiteY24" fmla="*/ 2471913 h 5115600"/>
              <a:gd name="connsiteX25" fmla="*/ 4982081 w 5115600"/>
              <a:gd name="connsiteY25" fmla="*/ 2645592 h 5115600"/>
              <a:gd name="connsiteX26" fmla="*/ 5103457 w 5115600"/>
              <a:gd name="connsiteY26" fmla="*/ 2828611 h 5115600"/>
              <a:gd name="connsiteX27" fmla="*/ 4946704 w 5115600"/>
              <a:gd name="connsiteY27" fmla="*/ 2982390 h 5115600"/>
              <a:gd name="connsiteX28" fmla="*/ 5041443 w 5115600"/>
              <a:gd name="connsiteY28" fmla="*/ 3180495 h 5115600"/>
              <a:gd name="connsiteX29" fmla="*/ 4864830 w 5115600"/>
              <a:gd name="connsiteY29" fmla="*/ 3310960 h 5115600"/>
              <a:gd name="connsiteX30" fmla="*/ 4931080 w 5115600"/>
              <a:gd name="connsiteY30" fmla="*/ 3520321 h 5115600"/>
              <a:gd name="connsiteX31" fmla="*/ 4738064 w 5115600"/>
              <a:gd name="connsiteY31" fmla="*/ 3624896 h 5115600"/>
              <a:gd name="connsiteX32" fmla="*/ 4774540 w 5115600"/>
              <a:gd name="connsiteY32" fmla="*/ 3841521 h 5115600"/>
              <a:gd name="connsiteX33" fmla="*/ 4568849 w 5115600"/>
              <a:gd name="connsiteY33" fmla="*/ 3918196 h 5115600"/>
              <a:gd name="connsiteX34" fmla="*/ 4574854 w 5115600"/>
              <a:gd name="connsiteY34" fmla="*/ 4137716 h 5115600"/>
              <a:gd name="connsiteX35" fmla="*/ 4360478 w 5115600"/>
              <a:gd name="connsiteY35" fmla="*/ 4185046 h 5115600"/>
              <a:gd name="connsiteX36" fmla="*/ 4335902 w 5115600"/>
              <a:gd name="connsiteY36" fmla="*/ 4403304 h 5115600"/>
              <a:gd name="connsiteX37" fmla="*/ 4117053 w 5115600"/>
              <a:gd name="connsiteY37" fmla="*/ 4420271 h 5115600"/>
              <a:gd name="connsiteX38" fmla="*/ 4062326 w 5115600"/>
              <a:gd name="connsiteY38" fmla="*/ 4633008 h 5115600"/>
              <a:gd name="connsiteX39" fmla="*/ 3843236 w 5115600"/>
              <a:gd name="connsiteY39" fmla="*/ 4619340 h 5115600"/>
              <a:gd name="connsiteX40" fmla="*/ 3759485 w 5115600"/>
              <a:gd name="connsiteY40" fmla="*/ 4822325 h 5115600"/>
              <a:gd name="connsiteX41" fmla="*/ 3544441 w 5115600"/>
              <a:gd name="connsiteY41" fmla="*/ 4778320 h 5115600"/>
              <a:gd name="connsiteX42" fmla="*/ 3433247 w 5115600"/>
              <a:gd name="connsiteY42" fmla="*/ 4967689 h 5115600"/>
              <a:gd name="connsiteX43" fmla="*/ 3226404 w 5115600"/>
              <a:gd name="connsiteY43" fmla="*/ 4894150 h 5115600"/>
              <a:gd name="connsiteX44" fmla="*/ 3089966 w 5115600"/>
              <a:gd name="connsiteY44" fmla="*/ 5066153 h 5115600"/>
              <a:gd name="connsiteX45" fmla="*/ 2895370 w 5115600"/>
              <a:gd name="connsiteY45" fmla="*/ 4964554 h 5115600"/>
              <a:gd name="connsiteX46" fmla="*/ 2736672 w 5115600"/>
              <a:gd name="connsiteY46" fmla="*/ 5115600 h 5115600"/>
              <a:gd name="connsiteX47" fmla="*/ 2735891 w 5115600"/>
              <a:gd name="connsiteY47" fmla="*/ 5115600 h 5115600"/>
              <a:gd name="connsiteX48" fmla="*/ 2557769 w 5115600"/>
              <a:gd name="connsiteY48" fmla="*/ 4988165 h 5115600"/>
              <a:gd name="connsiteX49" fmla="*/ 2379672 w 5115600"/>
              <a:gd name="connsiteY49" fmla="*/ 5115600 h 5115600"/>
              <a:gd name="connsiteX50" fmla="*/ 2378891 w 5115600"/>
              <a:gd name="connsiteY50" fmla="*/ 5115600 h 5115600"/>
              <a:gd name="connsiteX51" fmla="*/ 2220167 w 5115600"/>
              <a:gd name="connsiteY51" fmla="*/ 4964554 h 5115600"/>
              <a:gd name="connsiteX52" fmla="*/ 2025572 w 5115600"/>
              <a:gd name="connsiteY52" fmla="*/ 5066153 h 5115600"/>
              <a:gd name="connsiteX53" fmla="*/ 1889133 w 5115600"/>
              <a:gd name="connsiteY53" fmla="*/ 4894150 h 5115600"/>
              <a:gd name="connsiteX54" fmla="*/ 1682290 w 5115600"/>
              <a:gd name="connsiteY54" fmla="*/ 4967689 h 5115600"/>
              <a:gd name="connsiteX55" fmla="*/ 1571121 w 5115600"/>
              <a:gd name="connsiteY55" fmla="*/ 4778320 h 5115600"/>
              <a:gd name="connsiteX56" fmla="*/ 1356050 w 5115600"/>
              <a:gd name="connsiteY56" fmla="*/ 4822325 h 5115600"/>
              <a:gd name="connsiteX57" fmla="*/ 1272301 w 5115600"/>
              <a:gd name="connsiteY57" fmla="*/ 4619340 h 5115600"/>
              <a:gd name="connsiteX58" fmla="*/ 1053209 w 5115600"/>
              <a:gd name="connsiteY58" fmla="*/ 4633008 h 5115600"/>
              <a:gd name="connsiteX59" fmla="*/ 998484 w 5115600"/>
              <a:gd name="connsiteY59" fmla="*/ 4420271 h 5115600"/>
              <a:gd name="connsiteX60" fmla="*/ 779661 w 5115600"/>
              <a:gd name="connsiteY60" fmla="*/ 4403304 h 5115600"/>
              <a:gd name="connsiteX61" fmla="*/ 755059 w 5115600"/>
              <a:gd name="connsiteY61" fmla="*/ 4185046 h 5115600"/>
              <a:gd name="connsiteX62" fmla="*/ 540684 w 5115600"/>
              <a:gd name="connsiteY62" fmla="*/ 4137716 h 5115600"/>
              <a:gd name="connsiteX63" fmla="*/ 546688 w 5115600"/>
              <a:gd name="connsiteY63" fmla="*/ 3918196 h 5115600"/>
              <a:gd name="connsiteX64" fmla="*/ 340998 w 5115600"/>
              <a:gd name="connsiteY64" fmla="*/ 3841521 h 5115600"/>
              <a:gd name="connsiteX65" fmla="*/ 377473 w 5115600"/>
              <a:gd name="connsiteY65" fmla="*/ 3624896 h 5115600"/>
              <a:gd name="connsiteX66" fmla="*/ 184457 w 5115600"/>
              <a:gd name="connsiteY66" fmla="*/ 3520321 h 5115600"/>
              <a:gd name="connsiteX67" fmla="*/ 250707 w 5115600"/>
              <a:gd name="connsiteY67" fmla="*/ 3310960 h 5115600"/>
              <a:gd name="connsiteX68" fmla="*/ 74094 w 5115600"/>
              <a:gd name="connsiteY68" fmla="*/ 3180495 h 5115600"/>
              <a:gd name="connsiteX69" fmla="*/ 168834 w 5115600"/>
              <a:gd name="connsiteY69" fmla="*/ 2982390 h 5115600"/>
              <a:gd name="connsiteX70" fmla="*/ 12078 w 5115600"/>
              <a:gd name="connsiteY70" fmla="*/ 2828611 h 5115600"/>
              <a:gd name="connsiteX71" fmla="*/ 133456 w 5115600"/>
              <a:gd name="connsiteY71" fmla="*/ 2645592 h 5115600"/>
              <a:gd name="connsiteX72" fmla="*/ 0 w 5115600"/>
              <a:gd name="connsiteY72" fmla="*/ 2471995 h 5115600"/>
              <a:gd name="connsiteX73" fmla="*/ 0 w 5115600"/>
              <a:gd name="connsiteY73" fmla="*/ 2471067 h 5115600"/>
              <a:gd name="connsiteX74" fmla="*/ 145248 w 5115600"/>
              <a:gd name="connsiteY74" fmla="*/ 2307161 h 5115600"/>
              <a:gd name="connsiteX75" fmla="*/ 36948 w 5115600"/>
              <a:gd name="connsiteY75" fmla="*/ 2116103 h 5115600"/>
              <a:gd name="connsiteX76" fmla="*/ 204021 w 5115600"/>
              <a:gd name="connsiteY76" fmla="*/ 1973660 h 5115600"/>
              <a:gd name="connsiteX77" fmla="*/ 123354 w 5115600"/>
              <a:gd name="connsiteY77" fmla="*/ 1769415 h 5115600"/>
              <a:gd name="connsiteX78" fmla="*/ 308623 w 5115600"/>
              <a:gd name="connsiteY78" fmla="*/ 1651602 h 5115600"/>
              <a:gd name="connsiteX79" fmla="*/ 257113 w 5115600"/>
              <a:gd name="connsiteY79" fmla="*/ 1438087 h 5115600"/>
              <a:gd name="connsiteX80" fmla="*/ 456960 w 5115600"/>
              <a:gd name="connsiteY80" fmla="*/ 1347207 h 5115600"/>
              <a:gd name="connsiteX81" fmla="*/ 435681 w 5115600"/>
              <a:gd name="connsiteY81" fmla="*/ 1128624 h 5115600"/>
              <a:gd name="connsiteX82" fmla="*/ 646224 w 5115600"/>
              <a:gd name="connsiteY82" fmla="*/ 1066503 h 5115600"/>
              <a:gd name="connsiteX83" fmla="*/ 655549 w 5115600"/>
              <a:gd name="connsiteY83" fmla="*/ 847062 h 5115600"/>
              <a:gd name="connsiteX84" fmla="*/ 872657 w 5115600"/>
              <a:gd name="connsiteY84" fmla="*/ 814823 h 5115600"/>
              <a:gd name="connsiteX85" fmla="*/ 912429 w 5115600"/>
              <a:gd name="connsiteY85" fmla="*/ 598787 h 5115600"/>
              <a:gd name="connsiteX86" fmla="*/ 1131921 w 5115600"/>
              <a:gd name="connsiteY86" fmla="*/ 597180 h 5115600"/>
              <a:gd name="connsiteX87" fmla="*/ 1201334 w 5115600"/>
              <a:gd name="connsiteY87" fmla="*/ 388781 h 5115600"/>
              <a:gd name="connsiteX88" fmla="*/ 1418924 w 5115600"/>
              <a:gd name="connsiteY88" fmla="*/ 417698 h 5115600"/>
              <a:gd name="connsiteX89" fmla="*/ 1516638 w 5115600"/>
              <a:gd name="connsiteY89" fmla="*/ 221039 h 5115600"/>
              <a:gd name="connsiteX90" fmla="*/ 1728090 w 5115600"/>
              <a:gd name="connsiteY90" fmla="*/ 279972 h 5115600"/>
              <a:gd name="connsiteX91" fmla="*/ 1852228 w 5115600"/>
              <a:gd name="connsiteY91" fmla="*/ 98803 h 5115600"/>
              <a:gd name="connsiteX92" fmla="*/ 2053416 w 5115600"/>
              <a:gd name="connsiteY92" fmla="*/ 186655 h 5115600"/>
              <a:gd name="connsiteX93" fmla="*/ 2201513 w 5115600"/>
              <a:gd name="connsiteY93" fmla="*/ 24540 h 5115600"/>
              <a:gd name="connsiteX94" fmla="*/ 2388553 w 5115600"/>
              <a:gd name="connsiteY94" fmla="*/ 139486 h 511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115600" h="5115600">
                <a:moveTo>
                  <a:pt x="2557307" y="0"/>
                </a:moveTo>
                <a:lnTo>
                  <a:pt x="2558231" y="0"/>
                </a:lnTo>
                <a:lnTo>
                  <a:pt x="2726984" y="139486"/>
                </a:lnTo>
                <a:lnTo>
                  <a:pt x="2914021" y="24540"/>
                </a:lnTo>
                <a:lnTo>
                  <a:pt x="3062121" y="186655"/>
                </a:lnTo>
                <a:lnTo>
                  <a:pt x="3263307" y="98803"/>
                </a:lnTo>
                <a:lnTo>
                  <a:pt x="3387448" y="279972"/>
                </a:lnTo>
                <a:lnTo>
                  <a:pt x="3598900" y="221039"/>
                </a:lnTo>
                <a:lnTo>
                  <a:pt x="3696613" y="417698"/>
                </a:lnTo>
                <a:lnTo>
                  <a:pt x="3914203" y="388781"/>
                </a:lnTo>
                <a:lnTo>
                  <a:pt x="3983614" y="597180"/>
                </a:lnTo>
                <a:lnTo>
                  <a:pt x="4203108" y="598787"/>
                </a:lnTo>
                <a:lnTo>
                  <a:pt x="4242880" y="814823"/>
                </a:lnTo>
                <a:lnTo>
                  <a:pt x="4460014" y="847062"/>
                </a:lnTo>
                <a:lnTo>
                  <a:pt x="4469313" y="1066503"/>
                </a:lnTo>
                <a:lnTo>
                  <a:pt x="4679857" y="1128624"/>
                </a:lnTo>
                <a:lnTo>
                  <a:pt x="4658577" y="1347207"/>
                </a:lnTo>
                <a:lnTo>
                  <a:pt x="4858424" y="1438087"/>
                </a:lnTo>
                <a:lnTo>
                  <a:pt x="4806943" y="1651602"/>
                </a:lnTo>
                <a:lnTo>
                  <a:pt x="4992183" y="1769415"/>
                </a:lnTo>
                <a:lnTo>
                  <a:pt x="4911516" y="1973660"/>
                </a:lnTo>
                <a:lnTo>
                  <a:pt x="5078586" y="2116103"/>
                </a:lnTo>
                <a:lnTo>
                  <a:pt x="4970289" y="2307161"/>
                </a:lnTo>
                <a:lnTo>
                  <a:pt x="5115600" y="2471139"/>
                </a:lnTo>
                <a:lnTo>
                  <a:pt x="5115600" y="2471913"/>
                </a:lnTo>
                <a:lnTo>
                  <a:pt x="4982081" y="2645592"/>
                </a:lnTo>
                <a:lnTo>
                  <a:pt x="5103457" y="2828611"/>
                </a:lnTo>
                <a:lnTo>
                  <a:pt x="4946704" y="2982390"/>
                </a:lnTo>
                <a:lnTo>
                  <a:pt x="5041443" y="3180495"/>
                </a:lnTo>
                <a:lnTo>
                  <a:pt x="4864830" y="3310960"/>
                </a:lnTo>
                <a:lnTo>
                  <a:pt x="4931080" y="3520321"/>
                </a:lnTo>
                <a:lnTo>
                  <a:pt x="4738064" y="3624896"/>
                </a:lnTo>
                <a:lnTo>
                  <a:pt x="4774540" y="3841521"/>
                </a:lnTo>
                <a:lnTo>
                  <a:pt x="4568849" y="3918196"/>
                </a:lnTo>
                <a:lnTo>
                  <a:pt x="4574854" y="4137716"/>
                </a:lnTo>
                <a:lnTo>
                  <a:pt x="4360478" y="4185046"/>
                </a:lnTo>
                <a:lnTo>
                  <a:pt x="4335902" y="4403304"/>
                </a:lnTo>
                <a:lnTo>
                  <a:pt x="4117053" y="4420271"/>
                </a:lnTo>
                <a:lnTo>
                  <a:pt x="4062326" y="4633008"/>
                </a:lnTo>
                <a:lnTo>
                  <a:pt x="3843236" y="4619340"/>
                </a:lnTo>
                <a:lnTo>
                  <a:pt x="3759485" y="4822325"/>
                </a:lnTo>
                <a:lnTo>
                  <a:pt x="3544441" y="4778320"/>
                </a:lnTo>
                <a:lnTo>
                  <a:pt x="3433247" y="4967689"/>
                </a:lnTo>
                <a:lnTo>
                  <a:pt x="3226404" y="4894150"/>
                </a:lnTo>
                <a:lnTo>
                  <a:pt x="3089966" y="5066153"/>
                </a:lnTo>
                <a:lnTo>
                  <a:pt x="2895370" y="4964554"/>
                </a:lnTo>
                <a:lnTo>
                  <a:pt x="2736672" y="5115600"/>
                </a:lnTo>
                <a:lnTo>
                  <a:pt x="2735891" y="5115600"/>
                </a:lnTo>
                <a:lnTo>
                  <a:pt x="2557769" y="4988165"/>
                </a:lnTo>
                <a:lnTo>
                  <a:pt x="2379672" y="5115600"/>
                </a:lnTo>
                <a:lnTo>
                  <a:pt x="2378891" y="5115600"/>
                </a:lnTo>
                <a:lnTo>
                  <a:pt x="2220167" y="4964554"/>
                </a:lnTo>
                <a:lnTo>
                  <a:pt x="2025572" y="5066153"/>
                </a:lnTo>
                <a:lnTo>
                  <a:pt x="1889133" y="4894150"/>
                </a:lnTo>
                <a:lnTo>
                  <a:pt x="1682290" y="4967689"/>
                </a:lnTo>
                <a:lnTo>
                  <a:pt x="1571121" y="4778320"/>
                </a:lnTo>
                <a:lnTo>
                  <a:pt x="1356050" y="4822325"/>
                </a:lnTo>
                <a:lnTo>
                  <a:pt x="1272301" y="4619340"/>
                </a:lnTo>
                <a:lnTo>
                  <a:pt x="1053209" y="4633008"/>
                </a:lnTo>
                <a:lnTo>
                  <a:pt x="998484" y="4420271"/>
                </a:lnTo>
                <a:lnTo>
                  <a:pt x="779661" y="4403304"/>
                </a:lnTo>
                <a:lnTo>
                  <a:pt x="755059" y="4185046"/>
                </a:lnTo>
                <a:lnTo>
                  <a:pt x="540684" y="4137716"/>
                </a:lnTo>
                <a:lnTo>
                  <a:pt x="546688" y="3918196"/>
                </a:lnTo>
                <a:lnTo>
                  <a:pt x="340998" y="3841521"/>
                </a:lnTo>
                <a:lnTo>
                  <a:pt x="377473" y="3624896"/>
                </a:lnTo>
                <a:lnTo>
                  <a:pt x="184457" y="3520321"/>
                </a:lnTo>
                <a:lnTo>
                  <a:pt x="250707" y="3310960"/>
                </a:lnTo>
                <a:lnTo>
                  <a:pt x="74094" y="3180495"/>
                </a:lnTo>
                <a:lnTo>
                  <a:pt x="168834" y="2982390"/>
                </a:lnTo>
                <a:lnTo>
                  <a:pt x="12078" y="2828611"/>
                </a:lnTo>
                <a:lnTo>
                  <a:pt x="133456" y="2645592"/>
                </a:lnTo>
                <a:lnTo>
                  <a:pt x="0" y="2471995"/>
                </a:lnTo>
                <a:lnTo>
                  <a:pt x="0" y="2471067"/>
                </a:lnTo>
                <a:lnTo>
                  <a:pt x="145248" y="2307161"/>
                </a:lnTo>
                <a:lnTo>
                  <a:pt x="36948" y="2116103"/>
                </a:lnTo>
                <a:lnTo>
                  <a:pt x="204021" y="1973660"/>
                </a:lnTo>
                <a:lnTo>
                  <a:pt x="123354" y="1769415"/>
                </a:lnTo>
                <a:lnTo>
                  <a:pt x="308623" y="1651602"/>
                </a:lnTo>
                <a:lnTo>
                  <a:pt x="257113" y="1438087"/>
                </a:lnTo>
                <a:lnTo>
                  <a:pt x="456960" y="1347207"/>
                </a:lnTo>
                <a:lnTo>
                  <a:pt x="435681" y="1128624"/>
                </a:lnTo>
                <a:lnTo>
                  <a:pt x="646224" y="1066503"/>
                </a:lnTo>
                <a:lnTo>
                  <a:pt x="655549" y="847062"/>
                </a:lnTo>
                <a:lnTo>
                  <a:pt x="872657" y="814823"/>
                </a:lnTo>
                <a:lnTo>
                  <a:pt x="912429" y="598787"/>
                </a:lnTo>
                <a:lnTo>
                  <a:pt x="1131921" y="597180"/>
                </a:lnTo>
                <a:lnTo>
                  <a:pt x="1201334" y="388781"/>
                </a:lnTo>
                <a:lnTo>
                  <a:pt x="1418924" y="417698"/>
                </a:lnTo>
                <a:lnTo>
                  <a:pt x="1516638" y="221039"/>
                </a:lnTo>
                <a:lnTo>
                  <a:pt x="1728090" y="279972"/>
                </a:lnTo>
                <a:lnTo>
                  <a:pt x="1852228" y="98803"/>
                </a:lnTo>
                <a:lnTo>
                  <a:pt x="2053416" y="186655"/>
                </a:lnTo>
                <a:lnTo>
                  <a:pt x="2201513" y="24540"/>
                </a:lnTo>
                <a:lnTo>
                  <a:pt x="2388553" y="139486"/>
                </a:lnTo>
                <a:close/>
              </a:path>
            </a:pathLst>
          </a:custGeom>
          <a:solidFill>
            <a:schemeClr val="bg2">
              <a:lumMod val="20000"/>
              <a:lumOff val="80000"/>
            </a:schemeClr>
          </a:solidFill>
        </p:spPr>
        <p:txBody>
          <a:bodyPr wrap="square">
            <a:noAutofit/>
          </a:bodyPr>
          <a:lstStyle>
            <a:lvl1pPr marL="0" indent="0" algn="ctr">
              <a:buNone/>
              <a:defRPr/>
            </a:lvl1pPr>
          </a:lstStyle>
          <a:p>
            <a:endParaRPr lang="en-GB" dirty="0"/>
          </a:p>
        </p:txBody>
      </p:sp>
      <p:sp>
        <p:nvSpPr>
          <p:cNvPr id="56" name="Picture Placeholder 20">
            <a:extLst>
              <a:ext uri="{FF2B5EF4-FFF2-40B4-BE49-F238E27FC236}">
                <a16:creationId xmlns:a16="http://schemas.microsoft.com/office/drawing/2014/main" id="{4349E949-12D3-2562-D51E-1DED3022A317}"/>
              </a:ext>
            </a:extLst>
          </p:cNvPr>
          <p:cNvSpPr>
            <a:spLocks noGrp="1"/>
          </p:cNvSpPr>
          <p:nvPr>
            <p:ph type="pic" sz="quarter" idx="15"/>
          </p:nvPr>
        </p:nvSpPr>
        <p:spPr>
          <a:xfrm>
            <a:off x="9116247" y="2142832"/>
            <a:ext cx="2737257" cy="2737257"/>
          </a:xfrm>
          <a:custGeom>
            <a:avLst/>
            <a:gdLst>
              <a:gd name="connsiteX0" fmla="*/ 2557307 w 5115600"/>
              <a:gd name="connsiteY0" fmla="*/ 0 h 5115600"/>
              <a:gd name="connsiteX1" fmla="*/ 2558231 w 5115600"/>
              <a:gd name="connsiteY1" fmla="*/ 0 h 5115600"/>
              <a:gd name="connsiteX2" fmla="*/ 2726984 w 5115600"/>
              <a:gd name="connsiteY2" fmla="*/ 139486 h 5115600"/>
              <a:gd name="connsiteX3" fmla="*/ 2914021 w 5115600"/>
              <a:gd name="connsiteY3" fmla="*/ 24540 h 5115600"/>
              <a:gd name="connsiteX4" fmla="*/ 3062121 w 5115600"/>
              <a:gd name="connsiteY4" fmla="*/ 186655 h 5115600"/>
              <a:gd name="connsiteX5" fmla="*/ 3263307 w 5115600"/>
              <a:gd name="connsiteY5" fmla="*/ 98803 h 5115600"/>
              <a:gd name="connsiteX6" fmla="*/ 3387448 w 5115600"/>
              <a:gd name="connsiteY6" fmla="*/ 279972 h 5115600"/>
              <a:gd name="connsiteX7" fmla="*/ 3598900 w 5115600"/>
              <a:gd name="connsiteY7" fmla="*/ 221039 h 5115600"/>
              <a:gd name="connsiteX8" fmla="*/ 3696613 w 5115600"/>
              <a:gd name="connsiteY8" fmla="*/ 417698 h 5115600"/>
              <a:gd name="connsiteX9" fmla="*/ 3914203 w 5115600"/>
              <a:gd name="connsiteY9" fmla="*/ 388781 h 5115600"/>
              <a:gd name="connsiteX10" fmla="*/ 3983614 w 5115600"/>
              <a:gd name="connsiteY10" fmla="*/ 597180 h 5115600"/>
              <a:gd name="connsiteX11" fmla="*/ 4203108 w 5115600"/>
              <a:gd name="connsiteY11" fmla="*/ 598787 h 5115600"/>
              <a:gd name="connsiteX12" fmla="*/ 4242880 w 5115600"/>
              <a:gd name="connsiteY12" fmla="*/ 814823 h 5115600"/>
              <a:gd name="connsiteX13" fmla="*/ 4460014 w 5115600"/>
              <a:gd name="connsiteY13" fmla="*/ 847062 h 5115600"/>
              <a:gd name="connsiteX14" fmla="*/ 4469313 w 5115600"/>
              <a:gd name="connsiteY14" fmla="*/ 1066503 h 5115600"/>
              <a:gd name="connsiteX15" fmla="*/ 4679857 w 5115600"/>
              <a:gd name="connsiteY15" fmla="*/ 1128624 h 5115600"/>
              <a:gd name="connsiteX16" fmla="*/ 4658577 w 5115600"/>
              <a:gd name="connsiteY16" fmla="*/ 1347207 h 5115600"/>
              <a:gd name="connsiteX17" fmla="*/ 4858424 w 5115600"/>
              <a:gd name="connsiteY17" fmla="*/ 1438087 h 5115600"/>
              <a:gd name="connsiteX18" fmla="*/ 4806943 w 5115600"/>
              <a:gd name="connsiteY18" fmla="*/ 1651602 h 5115600"/>
              <a:gd name="connsiteX19" fmla="*/ 4992183 w 5115600"/>
              <a:gd name="connsiteY19" fmla="*/ 1769415 h 5115600"/>
              <a:gd name="connsiteX20" fmla="*/ 4911516 w 5115600"/>
              <a:gd name="connsiteY20" fmla="*/ 1973660 h 5115600"/>
              <a:gd name="connsiteX21" fmla="*/ 5078586 w 5115600"/>
              <a:gd name="connsiteY21" fmla="*/ 2116103 h 5115600"/>
              <a:gd name="connsiteX22" fmla="*/ 4970289 w 5115600"/>
              <a:gd name="connsiteY22" fmla="*/ 2307161 h 5115600"/>
              <a:gd name="connsiteX23" fmla="*/ 5115600 w 5115600"/>
              <a:gd name="connsiteY23" fmla="*/ 2471139 h 5115600"/>
              <a:gd name="connsiteX24" fmla="*/ 5115600 w 5115600"/>
              <a:gd name="connsiteY24" fmla="*/ 2471913 h 5115600"/>
              <a:gd name="connsiteX25" fmla="*/ 4982081 w 5115600"/>
              <a:gd name="connsiteY25" fmla="*/ 2645592 h 5115600"/>
              <a:gd name="connsiteX26" fmla="*/ 5103457 w 5115600"/>
              <a:gd name="connsiteY26" fmla="*/ 2828611 h 5115600"/>
              <a:gd name="connsiteX27" fmla="*/ 4946704 w 5115600"/>
              <a:gd name="connsiteY27" fmla="*/ 2982390 h 5115600"/>
              <a:gd name="connsiteX28" fmla="*/ 5041443 w 5115600"/>
              <a:gd name="connsiteY28" fmla="*/ 3180495 h 5115600"/>
              <a:gd name="connsiteX29" fmla="*/ 4864830 w 5115600"/>
              <a:gd name="connsiteY29" fmla="*/ 3310960 h 5115600"/>
              <a:gd name="connsiteX30" fmla="*/ 4931080 w 5115600"/>
              <a:gd name="connsiteY30" fmla="*/ 3520321 h 5115600"/>
              <a:gd name="connsiteX31" fmla="*/ 4738064 w 5115600"/>
              <a:gd name="connsiteY31" fmla="*/ 3624896 h 5115600"/>
              <a:gd name="connsiteX32" fmla="*/ 4774540 w 5115600"/>
              <a:gd name="connsiteY32" fmla="*/ 3841521 h 5115600"/>
              <a:gd name="connsiteX33" fmla="*/ 4568849 w 5115600"/>
              <a:gd name="connsiteY33" fmla="*/ 3918196 h 5115600"/>
              <a:gd name="connsiteX34" fmla="*/ 4574854 w 5115600"/>
              <a:gd name="connsiteY34" fmla="*/ 4137716 h 5115600"/>
              <a:gd name="connsiteX35" fmla="*/ 4360478 w 5115600"/>
              <a:gd name="connsiteY35" fmla="*/ 4185046 h 5115600"/>
              <a:gd name="connsiteX36" fmla="*/ 4335902 w 5115600"/>
              <a:gd name="connsiteY36" fmla="*/ 4403304 h 5115600"/>
              <a:gd name="connsiteX37" fmla="*/ 4117053 w 5115600"/>
              <a:gd name="connsiteY37" fmla="*/ 4420271 h 5115600"/>
              <a:gd name="connsiteX38" fmla="*/ 4062326 w 5115600"/>
              <a:gd name="connsiteY38" fmla="*/ 4633008 h 5115600"/>
              <a:gd name="connsiteX39" fmla="*/ 3843236 w 5115600"/>
              <a:gd name="connsiteY39" fmla="*/ 4619340 h 5115600"/>
              <a:gd name="connsiteX40" fmla="*/ 3759485 w 5115600"/>
              <a:gd name="connsiteY40" fmla="*/ 4822325 h 5115600"/>
              <a:gd name="connsiteX41" fmla="*/ 3544441 w 5115600"/>
              <a:gd name="connsiteY41" fmla="*/ 4778320 h 5115600"/>
              <a:gd name="connsiteX42" fmla="*/ 3433247 w 5115600"/>
              <a:gd name="connsiteY42" fmla="*/ 4967689 h 5115600"/>
              <a:gd name="connsiteX43" fmla="*/ 3226404 w 5115600"/>
              <a:gd name="connsiteY43" fmla="*/ 4894150 h 5115600"/>
              <a:gd name="connsiteX44" fmla="*/ 3089966 w 5115600"/>
              <a:gd name="connsiteY44" fmla="*/ 5066153 h 5115600"/>
              <a:gd name="connsiteX45" fmla="*/ 2895370 w 5115600"/>
              <a:gd name="connsiteY45" fmla="*/ 4964554 h 5115600"/>
              <a:gd name="connsiteX46" fmla="*/ 2736672 w 5115600"/>
              <a:gd name="connsiteY46" fmla="*/ 5115600 h 5115600"/>
              <a:gd name="connsiteX47" fmla="*/ 2735891 w 5115600"/>
              <a:gd name="connsiteY47" fmla="*/ 5115600 h 5115600"/>
              <a:gd name="connsiteX48" fmla="*/ 2557769 w 5115600"/>
              <a:gd name="connsiteY48" fmla="*/ 4988165 h 5115600"/>
              <a:gd name="connsiteX49" fmla="*/ 2379672 w 5115600"/>
              <a:gd name="connsiteY49" fmla="*/ 5115600 h 5115600"/>
              <a:gd name="connsiteX50" fmla="*/ 2378891 w 5115600"/>
              <a:gd name="connsiteY50" fmla="*/ 5115600 h 5115600"/>
              <a:gd name="connsiteX51" fmla="*/ 2220167 w 5115600"/>
              <a:gd name="connsiteY51" fmla="*/ 4964554 h 5115600"/>
              <a:gd name="connsiteX52" fmla="*/ 2025572 w 5115600"/>
              <a:gd name="connsiteY52" fmla="*/ 5066153 h 5115600"/>
              <a:gd name="connsiteX53" fmla="*/ 1889133 w 5115600"/>
              <a:gd name="connsiteY53" fmla="*/ 4894150 h 5115600"/>
              <a:gd name="connsiteX54" fmla="*/ 1682290 w 5115600"/>
              <a:gd name="connsiteY54" fmla="*/ 4967689 h 5115600"/>
              <a:gd name="connsiteX55" fmla="*/ 1571121 w 5115600"/>
              <a:gd name="connsiteY55" fmla="*/ 4778320 h 5115600"/>
              <a:gd name="connsiteX56" fmla="*/ 1356050 w 5115600"/>
              <a:gd name="connsiteY56" fmla="*/ 4822325 h 5115600"/>
              <a:gd name="connsiteX57" fmla="*/ 1272301 w 5115600"/>
              <a:gd name="connsiteY57" fmla="*/ 4619340 h 5115600"/>
              <a:gd name="connsiteX58" fmla="*/ 1053209 w 5115600"/>
              <a:gd name="connsiteY58" fmla="*/ 4633008 h 5115600"/>
              <a:gd name="connsiteX59" fmla="*/ 998484 w 5115600"/>
              <a:gd name="connsiteY59" fmla="*/ 4420271 h 5115600"/>
              <a:gd name="connsiteX60" fmla="*/ 779661 w 5115600"/>
              <a:gd name="connsiteY60" fmla="*/ 4403304 h 5115600"/>
              <a:gd name="connsiteX61" fmla="*/ 755059 w 5115600"/>
              <a:gd name="connsiteY61" fmla="*/ 4185046 h 5115600"/>
              <a:gd name="connsiteX62" fmla="*/ 540684 w 5115600"/>
              <a:gd name="connsiteY62" fmla="*/ 4137716 h 5115600"/>
              <a:gd name="connsiteX63" fmla="*/ 546688 w 5115600"/>
              <a:gd name="connsiteY63" fmla="*/ 3918196 h 5115600"/>
              <a:gd name="connsiteX64" fmla="*/ 340998 w 5115600"/>
              <a:gd name="connsiteY64" fmla="*/ 3841521 h 5115600"/>
              <a:gd name="connsiteX65" fmla="*/ 377473 w 5115600"/>
              <a:gd name="connsiteY65" fmla="*/ 3624896 h 5115600"/>
              <a:gd name="connsiteX66" fmla="*/ 184457 w 5115600"/>
              <a:gd name="connsiteY66" fmla="*/ 3520321 h 5115600"/>
              <a:gd name="connsiteX67" fmla="*/ 250707 w 5115600"/>
              <a:gd name="connsiteY67" fmla="*/ 3310960 h 5115600"/>
              <a:gd name="connsiteX68" fmla="*/ 74094 w 5115600"/>
              <a:gd name="connsiteY68" fmla="*/ 3180495 h 5115600"/>
              <a:gd name="connsiteX69" fmla="*/ 168834 w 5115600"/>
              <a:gd name="connsiteY69" fmla="*/ 2982390 h 5115600"/>
              <a:gd name="connsiteX70" fmla="*/ 12078 w 5115600"/>
              <a:gd name="connsiteY70" fmla="*/ 2828611 h 5115600"/>
              <a:gd name="connsiteX71" fmla="*/ 133456 w 5115600"/>
              <a:gd name="connsiteY71" fmla="*/ 2645592 h 5115600"/>
              <a:gd name="connsiteX72" fmla="*/ 0 w 5115600"/>
              <a:gd name="connsiteY72" fmla="*/ 2471995 h 5115600"/>
              <a:gd name="connsiteX73" fmla="*/ 0 w 5115600"/>
              <a:gd name="connsiteY73" fmla="*/ 2471067 h 5115600"/>
              <a:gd name="connsiteX74" fmla="*/ 145248 w 5115600"/>
              <a:gd name="connsiteY74" fmla="*/ 2307161 h 5115600"/>
              <a:gd name="connsiteX75" fmla="*/ 36948 w 5115600"/>
              <a:gd name="connsiteY75" fmla="*/ 2116103 h 5115600"/>
              <a:gd name="connsiteX76" fmla="*/ 204021 w 5115600"/>
              <a:gd name="connsiteY76" fmla="*/ 1973660 h 5115600"/>
              <a:gd name="connsiteX77" fmla="*/ 123354 w 5115600"/>
              <a:gd name="connsiteY77" fmla="*/ 1769415 h 5115600"/>
              <a:gd name="connsiteX78" fmla="*/ 308623 w 5115600"/>
              <a:gd name="connsiteY78" fmla="*/ 1651602 h 5115600"/>
              <a:gd name="connsiteX79" fmla="*/ 257113 w 5115600"/>
              <a:gd name="connsiteY79" fmla="*/ 1438087 h 5115600"/>
              <a:gd name="connsiteX80" fmla="*/ 456960 w 5115600"/>
              <a:gd name="connsiteY80" fmla="*/ 1347207 h 5115600"/>
              <a:gd name="connsiteX81" fmla="*/ 435681 w 5115600"/>
              <a:gd name="connsiteY81" fmla="*/ 1128624 h 5115600"/>
              <a:gd name="connsiteX82" fmla="*/ 646224 w 5115600"/>
              <a:gd name="connsiteY82" fmla="*/ 1066503 h 5115600"/>
              <a:gd name="connsiteX83" fmla="*/ 655549 w 5115600"/>
              <a:gd name="connsiteY83" fmla="*/ 847062 h 5115600"/>
              <a:gd name="connsiteX84" fmla="*/ 872657 w 5115600"/>
              <a:gd name="connsiteY84" fmla="*/ 814823 h 5115600"/>
              <a:gd name="connsiteX85" fmla="*/ 912429 w 5115600"/>
              <a:gd name="connsiteY85" fmla="*/ 598787 h 5115600"/>
              <a:gd name="connsiteX86" fmla="*/ 1131921 w 5115600"/>
              <a:gd name="connsiteY86" fmla="*/ 597180 h 5115600"/>
              <a:gd name="connsiteX87" fmla="*/ 1201334 w 5115600"/>
              <a:gd name="connsiteY87" fmla="*/ 388781 h 5115600"/>
              <a:gd name="connsiteX88" fmla="*/ 1418924 w 5115600"/>
              <a:gd name="connsiteY88" fmla="*/ 417698 h 5115600"/>
              <a:gd name="connsiteX89" fmla="*/ 1516638 w 5115600"/>
              <a:gd name="connsiteY89" fmla="*/ 221039 h 5115600"/>
              <a:gd name="connsiteX90" fmla="*/ 1728090 w 5115600"/>
              <a:gd name="connsiteY90" fmla="*/ 279972 h 5115600"/>
              <a:gd name="connsiteX91" fmla="*/ 1852228 w 5115600"/>
              <a:gd name="connsiteY91" fmla="*/ 98803 h 5115600"/>
              <a:gd name="connsiteX92" fmla="*/ 2053416 w 5115600"/>
              <a:gd name="connsiteY92" fmla="*/ 186655 h 5115600"/>
              <a:gd name="connsiteX93" fmla="*/ 2201513 w 5115600"/>
              <a:gd name="connsiteY93" fmla="*/ 24540 h 5115600"/>
              <a:gd name="connsiteX94" fmla="*/ 2388553 w 5115600"/>
              <a:gd name="connsiteY94" fmla="*/ 139486 h 511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115600" h="5115600">
                <a:moveTo>
                  <a:pt x="2557307" y="0"/>
                </a:moveTo>
                <a:lnTo>
                  <a:pt x="2558231" y="0"/>
                </a:lnTo>
                <a:lnTo>
                  <a:pt x="2726984" y="139486"/>
                </a:lnTo>
                <a:lnTo>
                  <a:pt x="2914021" y="24540"/>
                </a:lnTo>
                <a:lnTo>
                  <a:pt x="3062121" y="186655"/>
                </a:lnTo>
                <a:lnTo>
                  <a:pt x="3263307" y="98803"/>
                </a:lnTo>
                <a:lnTo>
                  <a:pt x="3387448" y="279972"/>
                </a:lnTo>
                <a:lnTo>
                  <a:pt x="3598900" y="221039"/>
                </a:lnTo>
                <a:lnTo>
                  <a:pt x="3696613" y="417698"/>
                </a:lnTo>
                <a:lnTo>
                  <a:pt x="3914203" y="388781"/>
                </a:lnTo>
                <a:lnTo>
                  <a:pt x="3983614" y="597180"/>
                </a:lnTo>
                <a:lnTo>
                  <a:pt x="4203108" y="598787"/>
                </a:lnTo>
                <a:lnTo>
                  <a:pt x="4242880" y="814823"/>
                </a:lnTo>
                <a:lnTo>
                  <a:pt x="4460014" y="847062"/>
                </a:lnTo>
                <a:lnTo>
                  <a:pt x="4469313" y="1066503"/>
                </a:lnTo>
                <a:lnTo>
                  <a:pt x="4679857" y="1128624"/>
                </a:lnTo>
                <a:lnTo>
                  <a:pt x="4658577" y="1347207"/>
                </a:lnTo>
                <a:lnTo>
                  <a:pt x="4858424" y="1438087"/>
                </a:lnTo>
                <a:lnTo>
                  <a:pt x="4806943" y="1651602"/>
                </a:lnTo>
                <a:lnTo>
                  <a:pt x="4992183" y="1769415"/>
                </a:lnTo>
                <a:lnTo>
                  <a:pt x="4911516" y="1973660"/>
                </a:lnTo>
                <a:lnTo>
                  <a:pt x="5078586" y="2116103"/>
                </a:lnTo>
                <a:lnTo>
                  <a:pt x="4970289" y="2307161"/>
                </a:lnTo>
                <a:lnTo>
                  <a:pt x="5115600" y="2471139"/>
                </a:lnTo>
                <a:lnTo>
                  <a:pt x="5115600" y="2471913"/>
                </a:lnTo>
                <a:lnTo>
                  <a:pt x="4982081" y="2645592"/>
                </a:lnTo>
                <a:lnTo>
                  <a:pt x="5103457" y="2828611"/>
                </a:lnTo>
                <a:lnTo>
                  <a:pt x="4946704" y="2982390"/>
                </a:lnTo>
                <a:lnTo>
                  <a:pt x="5041443" y="3180495"/>
                </a:lnTo>
                <a:lnTo>
                  <a:pt x="4864830" y="3310960"/>
                </a:lnTo>
                <a:lnTo>
                  <a:pt x="4931080" y="3520321"/>
                </a:lnTo>
                <a:lnTo>
                  <a:pt x="4738064" y="3624896"/>
                </a:lnTo>
                <a:lnTo>
                  <a:pt x="4774540" y="3841521"/>
                </a:lnTo>
                <a:lnTo>
                  <a:pt x="4568849" y="3918196"/>
                </a:lnTo>
                <a:lnTo>
                  <a:pt x="4574854" y="4137716"/>
                </a:lnTo>
                <a:lnTo>
                  <a:pt x="4360478" y="4185046"/>
                </a:lnTo>
                <a:lnTo>
                  <a:pt x="4335902" y="4403304"/>
                </a:lnTo>
                <a:lnTo>
                  <a:pt x="4117053" y="4420271"/>
                </a:lnTo>
                <a:lnTo>
                  <a:pt x="4062326" y="4633008"/>
                </a:lnTo>
                <a:lnTo>
                  <a:pt x="3843236" y="4619340"/>
                </a:lnTo>
                <a:lnTo>
                  <a:pt x="3759485" y="4822325"/>
                </a:lnTo>
                <a:lnTo>
                  <a:pt x="3544441" y="4778320"/>
                </a:lnTo>
                <a:lnTo>
                  <a:pt x="3433247" y="4967689"/>
                </a:lnTo>
                <a:lnTo>
                  <a:pt x="3226404" y="4894150"/>
                </a:lnTo>
                <a:lnTo>
                  <a:pt x="3089966" y="5066153"/>
                </a:lnTo>
                <a:lnTo>
                  <a:pt x="2895370" y="4964554"/>
                </a:lnTo>
                <a:lnTo>
                  <a:pt x="2736672" y="5115600"/>
                </a:lnTo>
                <a:lnTo>
                  <a:pt x="2735891" y="5115600"/>
                </a:lnTo>
                <a:lnTo>
                  <a:pt x="2557769" y="4988165"/>
                </a:lnTo>
                <a:lnTo>
                  <a:pt x="2379672" y="5115600"/>
                </a:lnTo>
                <a:lnTo>
                  <a:pt x="2378891" y="5115600"/>
                </a:lnTo>
                <a:lnTo>
                  <a:pt x="2220167" y="4964554"/>
                </a:lnTo>
                <a:lnTo>
                  <a:pt x="2025572" y="5066153"/>
                </a:lnTo>
                <a:lnTo>
                  <a:pt x="1889133" y="4894150"/>
                </a:lnTo>
                <a:lnTo>
                  <a:pt x="1682290" y="4967689"/>
                </a:lnTo>
                <a:lnTo>
                  <a:pt x="1571121" y="4778320"/>
                </a:lnTo>
                <a:lnTo>
                  <a:pt x="1356050" y="4822325"/>
                </a:lnTo>
                <a:lnTo>
                  <a:pt x="1272301" y="4619340"/>
                </a:lnTo>
                <a:lnTo>
                  <a:pt x="1053209" y="4633008"/>
                </a:lnTo>
                <a:lnTo>
                  <a:pt x="998484" y="4420271"/>
                </a:lnTo>
                <a:lnTo>
                  <a:pt x="779661" y="4403304"/>
                </a:lnTo>
                <a:lnTo>
                  <a:pt x="755059" y="4185046"/>
                </a:lnTo>
                <a:lnTo>
                  <a:pt x="540684" y="4137716"/>
                </a:lnTo>
                <a:lnTo>
                  <a:pt x="546688" y="3918196"/>
                </a:lnTo>
                <a:lnTo>
                  <a:pt x="340998" y="3841521"/>
                </a:lnTo>
                <a:lnTo>
                  <a:pt x="377473" y="3624896"/>
                </a:lnTo>
                <a:lnTo>
                  <a:pt x="184457" y="3520321"/>
                </a:lnTo>
                <a:lnTo>
                  <a:pt x="250707" y="3310960"/>
                </a:lnTo>
                <a:lnTo>
                  <a:pt x="74094" y="3180495"/>
                </a:lnTo>
                <a:lnTo>
                  <a:pt x="168834" y="2982390"/>
                </a:lnTo>
                <a:lnTo>
                  <a:pt x="12078" y="2828611"/>
                </a:lnTo>
                <a:lnTo>
                  <a:pt x="133456" y="2645592"/>
                </a:lnTo>
                <a:lnTo>
                  <a:pt x="0" y="2471995"/>
                </a:lnTo>
                <a:lnTo>
                  <a:pt x="0" y="2471067"/>
                </a:lnTo>
                <a:lnTo>
                  <a:pt x="145248" y="2307161"/>
                </a:lnTo>
                <a:lnTo>
                  <a:pt x="36948" y="2116103"/>
                </a:lnTo>
                <a:lnTo>
                  <a:pt x="204021" y="1973660"/>
                </a:lnTo>
                <a:lnTo>
                  <a:pt x="123354" y="1769415"/>
                </a:lnTo>
                <a:lnTo>
                  <a:pt x="308623" y="1651602"/>
                </a:lnTo>
                <a:lnTo>
                  <a:pt x="257113" y="1438087"/>
                </a:lnTo>
                <a:lnTo>
                  <a:pt x="456960" y="1347207"/>
                </a:lnTo>
                <a:lnTo>
                  <a:pt x="435681" y="1128624"/>
                </a:lnTo>
                <a:lnTo>
                  <a:pt x="646224" y="1066503"/>
                </a:lnTo>
                <a:lnTo>
                  <a:pt x="655549" y="847062"/>
                </a:lnTo>
                <a:lnTo>
                  <a:pt x="872657" y="814823"/>
                </a:lnTo>
                <a:lnTo>
                  <a:pt x="912429" y="598787"/>
                </a:lnTo>
                <a:lnTo>
                  <a:pt x="1131921" y="597180"/>
                </a:lnTo>
                <a:lnTo>
                  <a:pt x="1201334" y="388781"/>
                </a:lnTo>
                <a:lnTo>
                  <a:pt x="1418924" y="417698"/>
                </a:lnTo>
                <a:lnTo>
                  <a:pt x="1516638" y="221039"/>
                </a:lnTo>
                <a:lnTo>
                  <a:pt x="1728090" y="279972"/>
                </a:lnTo>
                <a:lnTo>
                  <a:pt x="1852228" y="98803"/>
                </a:lnTo>
                <a:lnTo>
                  <a:pt x="2053416" y="186655"/>
                </a:lnTo>
                <a:lnTo>
                  <a:pt x="2201513" y="24540"/>
                </a:lnTo>
                <a:lnTo>
                  <a:pt x="2388553" y="139486"/>
                </a:lnTo>
                <a:close/>
              </a:path>
            </a:pathLst>
          </a:custGeom>
          <a:solidFill>
            <a:schemeClr val="bg2">
              <a:lumMod val="20000"/>
              <a:lumOff val="80000"/>
            </a:schemeClr>
          </a:solidFill>
        </p:spPr>
        <p:txBody>
          <a:bodyPr wrap="square">
            <a:noAutofit/>
          </a:bodyPr>
          <a:lstStyle>
            <a:lvl1pPr marL="0" indent="0" algn="ctr">
              <a:buNone/>
              <a:defRPr/>
            </a:lvl1pPr>
          </a:lstStyle>
          <a:p>
            <a:endParaRPr lang="en-GB" dirty="0"/>
          </a:p>
        </p:txBody>
      </p:sp>
      <p:sp>
        <p:nvSpPr>
          <p:cNvPr id="58" name="Text Placeholder 2">
            <a:extLst>
              <a:ext uri="{FF2B5EF4-FFF2-40B4-BE49-F238E27FC236}">
                <a16:creationId xmlns:a16="http://schemas.microsoft.com/office/drawing/2014/main" id="{EB0893DD-FA99-03E7-B78A-9208555A478D}"/>
              </a:ext>
            </a:extLst>
          </p:cNvPr>
          <p:cNvSpPr>
            <a:spLocks noGrp="1"/>
          </p:cNvSpPr>
          <p:nvPr>
            <p:ph type="body" idx="17" hasCustomPrompt="1"/>
          </p:nvPr>
        </p:nvSpPr>
        <p:spPr>
          <a:xfrm>
            <a:off x="334963" y="5578570"/>
            <a:ext cx="3022348" cy="553998"/>
          </a:xfrm>
          <a:noFill/>
        </p:spPr>
        <p:txBody>
          <a:bodyPr wrap="square">
            <a:spAutoFit/>
          </a:bodyPr>
          <a:lstStyle>
            <a:lvl1pPr marL="0" indent="0">
              <a:buNone/>
              <a:defRPr lang="en-US" sz="1800" b="1" dirty="0"/>
            </a:lvl1pPr>
          </a:lstStyle>
          <a:p>
            <a:pPr marL="0" lvl="0"/>
            <a:r>
              <a:rPr lang="en-US" dirty="0"/>
              <a:t>Name</a:t>
            </a:r>
            <a:br>
              <a:rPr lang="en-US" dirty="0"/>
            </a:br>
            <a:r>
              <a:rPr lang="en-US" dirty="0"/>
              <a:t>Company </a:t>
            </a:r>
          </a:p>
        </p:txBody>
      </p:sp>
      <p:sp>
        <p:nvSpPr>
          <p:cNvPr id="60" name="Text Placeholder 2">
            <a:extLst>
              <a:ext uri="{FF2B5EF4-FFF2-40B4-BE49-F238E27FC236}">
                <a16:creationId xmlns:a16="http://schemas.microsoft.com/office/drawing/2014/main" id="{2A79DDEE-F745-1950-F2E6-3ECF3ABFC7EF}"/>
              </a:ext>
            </a:extLst>
          </p:cNvPr>
          <p:cNvSpPr>
            <a:spLocks noGrp="1"/>
          </p:cNvSpPr>
          <p:nvPr>
            <p:ph type="body" idx="18" hasCustomPrompt="1"/>
          </p:nvPr>
        </p:nvSpPr>
        <p:spPr>
          <a:xfrm>
            <a:off x="6129403" y="5578570"/>
            <a:ext cx="3032938" cy="553998"/>
          </a:xfrm>
          <a:noFill/>
        </p:spPr>
        <p:txBody>
          <a:bodyPr wrap="square">
            <a:spAutoFit/>
          </a:bodyPr>
          <a:lstStyle>
            <a:lvl1pPr marL="0" indent="0">
              <a:buNone/>
              <a:defRPr lang="en-US" sz="1800" b="1" dirty="0"/>
            </a:lvl1pPr>
          </a:lstStyle>
          <a:p>
            <a:pPr marL="0" lvl="0"/>
            <a:r>
              <a:rPr lang="en-US" dirty="0"/>
              <a:t>Name</a:t>
            </a:r>
            <a:br>
              <a:rPr lang="en-US" dirty="0"/>
            </a:br>
            <a:r>
              <a:rPr lang="en-US" dirty="0"/>
              <a:t>Company </a:t>
            </a:r>
          </a:p>
        </p:txBody>
      </p:sp>
    </p:spTree>
    <p:extLst>
      <p:ext uri="{BB962C8B-B14F-4D97-AF65-F5344CB8AC3E}">
        <p14:creationId xmlns:p14="http://schemas.microsoft.com/office/powerpoint/2010/main" val="219965031"/>
      </p:ext>
    </p:extLst>
  </p:cSld>
  <p:clrMapOvr>
    <a:masterClrMapping/>
  </p:clrMapOvr>
  <p:extLst>
    <p:ext uri="{DCECCB84-F9BA-43D5-87BE-67443E8EF086}">
      <p15:sldGuideLst xmlns:p15="http://schemas.microsoft.com/office/powerpoint/2012/main">
        <p15:guide id="1" orient="horz" pos="138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mall Dot Grey Tit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2FB02EC-BFB4-6609-A3DE-C88FD6890987}"/>
              </a:ext>
            </a:extLst>
          </p:cNvPr>
          <p:cNvPicPr>
            <a:picLocks noChangeAspect="1"/>
          </p:cNvPicPr>
          <p:nvPr userDrawn="1"/>
        </p:nvPicPr>
        <p:blipFill>
          <a:blip r:embed="rId2">
            <a:extLst>
              <a:ext uri="{28A0092B-C50C-407E-A947-70E740481C1C}">
                <a14:useLocalDpi xmlns:a14="http://schemas.microsoft.com/office/drawing/2010/main" val="0"/>
              </a:ext>
            </a:extLst>
          </a:blip>
          <a:srcRect l="5" r="5"/>
          <a:stretch/>
        </p:blipFill>
        <p:spPr>
          <a:xfrm>
            <a:off x="0" y="-24138"/>
            <a:ext cx="12190752" cy="6858000"/>
          </a:xfrm>
          <a:prstGeom prst="rect">
            <a:avLst/>
          </a:prstGeom>
        </p:spPr>
      </p:pic>
      <p:sp>
        <p:nvSpPr>
          <p:cNvPr id="2" name="Title 1">
            <a:extLst>
              <a:ext uri="{FF2B5EF4-FFF2-40B4-BE49-F238E27FC236}">
                <a16:creationId xmlns:a16="http://schemas.microsoft.com/office/drawing/2014/main" id="{D8BDBA68-8C9C-3F23-3A17-6A007644688B}"/>
              </a:ext>
            </a:extLst>
          </p:cNvPr>
          <p:cNvSpPr>
            <a:spLocks noGrp="1"/>
          </p:cNvSpPr>
          <p:nvPr>
            <p:ph type="ctrTitle" hasCustomPrompt="1"/>
          </p:nvPr>
        </p:nvSpPr>
        <p:spPr>
          <a:xfrm>
            <a:off x="334963" y="1245764"/>
            <a:ext cx="11522074" cy="2697585"/>
          </a:xfrm>
          <a:prstGeom prst="rect">
            <a:avLst/>
          </a:prstGeom>
        </p:spPr>
        <p:txBody>
          <a:bodyPr anchor="b"/>
          <a:lstStyle>
            <a:lvl1pPr algn="l">
              <a:defRPr sz="7200">
                <a:solidFill>
                  <a:schemeClr val="bg1"/>
                </a:solidFill>
              </a:defRPr>
            </a:lvl1pPr>
          </a:lstStyle>
          <a:p>
            <a:r>
              <a:rPr lang="en-US" dirty="0"/>
              <a:t>LOREM IPSUM DOLOR SIT AMET, CONSECTETUR</a:t>
            </a:r>
            <a:endParaRPr lang="en-GB" dirty="0"/>
          </a:p>
        </p:txBody>
      </p:sp>
      <p:sp>
        <p:nvSpPr>
          <p:cNvPr id="3" name="Subtitle 2">
            <a:extLst>
              <a:ext uri="{FF2B5EF4-FFF2-40B4-BE49-F238E27FC236}">
                <a16:creationId xmlns:a16="http://schemas.microsoft.com/office/drawing/2014/main" id="{A5B491C6-2174-8618-2648-C052D7D3C30F}"/>
              </a:ext>
            </a:extLst>
          </p:cNvPr>
          <p:cNvSpPr>
            <a:spLocks noGrp="1"/>
          </p:cNvSpPr>
          <p:nvPr>
            <p:ph type="subTitle" idx="1" hasCustomPrompt="1"/>
          </p:nvPr>
        </p:nvSpPr>
        <p:spPr>
          <a:xfrm>
            <a:off x="334963" y="4086468"/>
            <a:ext cx="11522075" cy="710957"/>
          </a:xfrm>
        </p:spPr>
        <p:txBody>
          <a:bodyPr>
            <a:normAutofit/>
          </a:bodyPr>
          <a:lstStyle>
            <a:lvl1pPr marL="0" indent="0" algn="l">
              <a:buNone/>
              <a:defRPr sz="3600" b="1">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6D48EF79-E44B-7C59-0FE7-7206186D1CB4}"/>
              </a:ext>
            </a:extLst>
          </p:cNvPr>
          <p:cNvSpPr>
            <a:spLocks noGrp="1"/>
          </p:cNvSpPr>
          <p:nvPr>
            <p:ph type="dt" sz="half" idx="10"/>
          </p:nvPr>
        </p:nvSpPr>
        <p:spPr/>
        <p:txBody>
          <a:bodyPr/>
          <a:lstStyle>
            <a:lvl1pPr>
              <a:defRPr>
                <a:solidFill>
                  <a:schemeClr val="bg1"/>
                </a:solidFill>
              </a:defRPr>
            </a:lvl1pPr>
          </a:lstStyle>
          <a:p>
            <a:fld id="{5ABE9A4D-7BAD-43BF-B1B0-8C8D32A19F3C}" type="datetime1">
              <a:rPr lang="en-GB" smtClean="0"/>
              <a:t>29/04/2025</a:t>
            </a:fld>
            <a:endParaRPr lang="en-GB"/>
          </a:p>
        </p:txBody>
      </p:sp>
      <p:sp>
        <p:nvSpPr>
          <p:cNvPr id="5" name="Footer Placeholder 4">
            <a:extLst>
              <a:ext uri="{FF2B5EF4-FFF2-40B4-BE49-F238E27FC236}">
                <a16:creationId xmlns:a16="http://schemas.microsoft.com/office/drawing/2014/main" id="{1CE656A2-12B9-2489-2DA1-C5968DF659DB}"/>
              </a:ext>
            </a:extLst>
          </p:cNvPr>
          <p:cNvSpPr>
            <a:spLocks noGrp="1"/>
          </p:cNvSpPr>
          <p:nvPr>
            <p:ph type="ftr" sz="quarter" idx="11"/>
          </p:nvPr>
        </p:nvSpPr>
        <p:spPr/>
        <p:txBody>
          <a:bodyPr/>
          <a:lstStyle>
            <a:lvl1pPr>
              <a:defRPr>
                <a:solidFill>
                  <a:schemeClr val="bg1"/>
                </a:solidFill>
              </a:defRPr>
            </a:lvl1pPr>
          </a:lstStyle>
          <a:p>
            <a:r>
              <a:rPr lang="en-GB"/>
              <a:t>Royal Holloway, University of London </a:t>
            </a:r>
          </a:p>
        </p:txBody>
      </p:sp>
      <p:sp>
        <p:nvSpPr>
          <p:cNvPr id="6" name="Slide Number Placeholder 5">
            <a:extLst>
              <a:ext uri="{FF2B5EF4-FFF2-40B4-BE49-F238E27FC236}">
                <a16:creationId xmlns:a16="http://schemas.microsoft.com/office/drawing/2014/main" id="{3F19D640-242F-AA2D-37D8-D066CC9AAA95}"/>
              </a:ext>
            </a:extLst>
          </p:cNvPr>
          <p:cNvSpPr>
            <a:spLocks noGrp="1"/>
          </p:cNvSpPr>
          <p:nvPr>
            <p:ph type="sldNum" sz="quarter" idx="12"/>
          </p:nvPr>
        </p:nvSpPr>
        <p:spPr/>
        <p:txBody>
          <a:bodyPr/>
          <a:lstStyle>
            <a:lvl1pPr>
              <a:defRPr>
                <a:solidFill>
                  <a:schemeClr val="bg1"/>
                </a:solidFill>
              </a:defRPr>
            </a:lvl1pPr>
          </a:lstStyle>
          <a:p>
            <a:fld id="{8CC22EB8-9246-46D0-9F6A-3BC42121F6C4}" type="slidenum">
              <a:rPr lang="en-GB" smtClean="0"/>
              <a:pPr/>
              <a:t>‹#›</a:t>
            </a:fld>
            <a:endParaRPr lang="en-GB"/>
          </a:p>
        </p:txBody>
      </p:sp>
      <p:pic>
        <p:nvPicPr>
          <p:cNvPr id="7" name="Picture 6" descr="A logo of a university of london&#10;&#10;Description automatically generated">
            <a:extLst>
              <a:ext uri="{FF2B5EF4-FFF2-40B4-BE49-F238E27FC236}">
                <a16:creationId xmlns:a16="http://schemas.microsoft.com/office/drawing/2014/main" id="{816E64AD-1163-B44A-03CF-07DCF047643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323041" y="272626"/>
            <a:ext cx="1602247" cy="817744"/>
          </a:xfrm>
          <a:prstGeom prst="rect">
            <a:avLst/>
          </a:prstGeom>
        </p:spPr>
      </p:pic>
      <p:sp>
        <p:nvSpPr>
          <p:cNvPr id="8" name="Picture Placeholder 25">
            <a:extLst>
              <a:ext uri="{FF2B5EF4-FFF2-40B4-BE49-F238E27FC236}">
                <a16:creationId xmlns:a16="http://schemas.microsoft.com/office/drawing/2014/main" id="{F7EB38F1-3072-C29E-C948-C00C0839D925}"/>
              </a:ext>
            </a:extLst>
          </p:cNvPr>
          <p:cNvSpPr>
            <a:spLocks noGrp="1"/>
          </p:cNvSpPr>
          <p:nvPr>
            <p:ph type="pic" sz="quarter" idx="13"/>
          </p:nvPr>
        </p:nvSpPr>
        <p:spPr>
          <a:xfrm>
            <a:off x="323040" y="4806950"/>
            <a:ext cx="1031097" cy="973138"/>
          </a:xfrm>
        </p:spPr>
        <p:txBody>
          <a:bodyPr>
            <a:normAutofit/>
          </a:bodyPr>
          <a:lstStyle>
            <a:lvl1pPr marL="0" indent="0" algn="ctr">
              <a:buNone/>
              <a:defRPr sz="1200">
                <a:solidFill>
                  <a:schemeClr val="bg1"/>
                </a:solidFill>
              </a:defRPr>
            </a:lvl1pPr>
          </a:lstStyle>
          <a:p>
            <a:endParaRPr lang="en-GB"/>
          </a:p>
        </p:txBody>
      </p:sp>
    </p:spTree>
    <p:extLst>
      <p:ext uri="{BB962C8B-B14F-4D97-AF65-F5344CB8AC3E}">
        <p14:creationId xmlns:p14="http://schemas.microsoft.com/office/powerpoint/2010/main" val="31857423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022"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0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D07CC29-672F-78A8-4698-5F245354601B}"/>
              </a:ext>
            </a:extLst>
          </p:cNvPr>
          <p:cNvSpPr/>
          <p:nvPr userDrawn="1"/>
        </p:nvSpPr>
        <p:spPr>
          <a:xfrm>
            <a:off x="0" y="0"/>
            <a:ext cx="5951538"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AC657176-F62C-BF12-E102-4B19C6ADD991}"/>
              </a:ext>
            </a:extLst>
          </p:cNvPr>
          <p:cNvSpPr>
            <a:spLocks noGrp="1"/>
          </p:cNvSpPr>
          <p:nvPr>
            <p:ph type="body" idx="1"/>
          </p:nvPr>
        </p:nvSpPr>
        <p:spPr>
          <a:xfrm>
            <a:off x="334964" y="1520825"/>
            <a:ext cx="5616574" cy="539750"/>
          </a:xfrm>
        </p:spPr>
        <p:txBody>
          <a:bodyPr rIns="144000" anchor="t" anchorCtr="0">
            <a:norm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130FD19-0C12-248F-9C43-D222CBE3C6B1}"/>
              </a:ext>
            </a:extLst>
          </p:cNvPr>
          <p:cNvSpPr>
            <a:spLocks noGrp="1"/>
          </p:cNvSpPr>
          <p:nvPr>
            <p:ph sz="half" idx="2"/>
          </p:nvPr>
        </p:nvSpPr>
        <p:spPr>
          <a:xfrm>
            <a:off x="334964" y="2205037"/>
            <a:ext cx="5616574" cy="4284663"/>
          </a:xfrm>
        </p:spPr>
        <p:txBody>
          <a:bodyPr rIns="144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7D0AED73-51E3-8A43-62BC-C075444F05E0}"/>
              </a:ext>
            </a:extLst>
          </p:cNvPr>
          <p:cNvSpPr>
            <a:spLocks noGrp="1"/>
          </p:cNvSpPr>
          <p:nvPr>
            <p:ph type="dt" sz="half" idx="10"/>
          </p:nvPr>
        </p:nvSpPr>
        <p:spPr/>
        <p:txBody>
          <a:bodyPr/>
          <a:lstStyle/>
          <a:p>
            <a:fld id="{010893B9-E62A-499E-8DA6-9CBDDF550C05}" type="datetime1">
              <a:rPr lang="en-GB" smtClean="0"/>
              <a:t>29/04/2025</a:t>
            </a:fld>
            <a:endParaRPr lang="en-GB"/>
          </a:p>
        </p:txBody>
      </p:sp>
      <p:sp>
        <p:nvSpPr>
          <p:cNvPr id="8" name="Footer Placeholder 7">
            <a:extLst>
              <a:ext uri="{FF2B5EF4-FFF2-40B4-BE49-F238E27FC236}">
                <a16:creationId xmlns:a16="http://schemas.microsoft.com/office/drawing/2014/main" id="{039EE200-B67C-85FF-1CEC-145988F15562}"/>
              </a:ext>
            </a:extLst>
          </p:cNvPr>
          <p:cNvSpPr>
            <a:spLocks noGrp="1"/>
          </p:cNvSpPr>
          <p:nvPr>
            <p:ph type="ftr" sz="quarter" idx="11"/>
          </p:nvPr>
        </p:nvSpPr>
        <p:spPr/>
        <p:txBody>
          <a:bodyPr/>
          <a:lstStyle/>
          <a:p>
            <a:r>
              <a:rPr lang="en-GB"/>
              <a:t>Royal Holloway, University of London </a:t>
            </a:r>
          </a:p>
        </p:txBody>
      </p:sp>
      <p:sp>
        <p:nvSpPr>
          <p:cNvPr id="9" name="Slide Number Placeholder 8">
            <a:extLst>
              <a:ext uri="{FF2B5EF4-FFF2-40B4-BE49-F238E27FC236}">
                <a16:creationId xmlns:a16="http://schemas.microsoft.com/office/drawing/2014/main" id="{C7D19164-4714-6FBC-6331-64B35B9C288D}"/>
              </a:ext>
            </a:extLst>
          </p:cNvPr>
          <p:cNvSpPr>
            <a:spLocks noGrp="1"/>
          </p:cNvSpPr>
          <p:nvPr>
            <p:ph type="sldNum" sz="quarter" idx="12"/>
          </p:nvPr>
        </p:nvSpPr>
        <p:spPr/>
        <p:txBody>
          <a:bodyPr/>
          <a:lstStyle/>
          <a:p>
            <a:fld id="{8CC22EB8-9246-46D0-9F6A-3BC42121F6C4}" type="slidenum">
              <a:rPr lang="en-GB" smtClean="0"/>
              <a:t>‹#›</a:t>
            </a:fld>
            <a:endParaRPr lang="en-GB"/>
          </a:p>
        </p:txBody>
      </p:sp>
      <p:sp>
        <p:nvSpPr>
          <p:cNvPr id="11" name="Title 10">
            <a:extLst>
              <a:ext uri="{FF2B5EF4-FFF2-40B4-BE49-F238E27FC236}">
                <a16:creationId xmlns:a16="http://schemas.microsoft.com/office/drawing/2014/main" id="{1497E875-4290-ED91-5FC4-EF839AB01AE9}"/>
              </a:ext>
            </a:extLst>
          </p:cNvPr>
          <p:cNvSpPr>
            <a:spLocks noGrp="1"/>
          </p:cNvSpPr>
          <p:nvPr>
            <p:ph type="title" hasCustomPrompt="1"/>
          </p:nvPr>
        </p:nvSpPr>
        <p:spPr>
          <a:xfrm>
            <a:off x="334963" y="260351"/>
            <a:ext cx="5616575" cy="1152524"/>
          </a:xfrm>
        </p:spPr>
        <p:txBody>
          <a:bodyPr/>
          <a:lstStyle/>
          <a:p>
            <a:r>
              <a:rPr lang="en-US" dirty="0"/>
              <a:t>CLICK TO EDIT MASTER TITLE STYLE</a:t>
            </a:r>
            <a:endParaRPr lang="en-GB" dirty="0"/>
          </a:p>
        </p:txBody>
      </p:sp>
      <p:sp>
        <p:nvSpPr>
          <p:cNvPr id="21" name="object 538">
            <a:extLst>
              <a:ext uri="{FF2B5EF4-FFF2-40B4-BE49-F238E27FC236}">
                <a16:creationId xmlns:a16="http://schemas.microsoft.com/office/drawing/2014/main" id="{4E5A3BFC-2D19-9FB4-7567-3E3BD06FECDA}"/>
              </a:ext>
            </a:extLst>
          </p:cNvPr>
          <p:cNvSpPr/>
          <p:nvPr userDrawn="1"/>
        </p:nvSpPr>
        <p:spPr>
          <a:xfrm>
            <a:off x="6321904" y="609600"/>
            <a:ext cx="5535134" cy="5535134"/>
          </a:xfrm>
          <a:custGeom>
            <a:avLst/>
            <a:gdLst/>
            <a:ahLst/>
            <a:cxnLst/>
            <a:rect l="l" t="t" r="r" b="b"/>
            <a:pathLst>
              <a:path w="1998979" h="1998979">
                <a:moveTo>
                  <a:pt x="999477" y="0"/>
                </a:moveTo>
                <a:lnTo>
                  <a:pt x="933364" y="54647"/>
                </a:lnTo>
                <a:lnTo>
                  <a:pt x="860287" y="9737"/>
                </a:lnTo>
                <a:lnTo>
                  <a:pt x="802425" y="73076"/>
                </a:lnTo>
                <a:lnTo>
                  <a:pt x="723820" y="38752"/>
                </a:lnTo>
                <a:lnTo>
                  <a:pt x="675319" y="109535"/>
                </a:lnTo>
                <a:lnTo>
                  <a:pt x="592704" y="86510"/>
                </a:lnTo>
                <a:lnTo>
                  <a:pt x="554527" y="163345"/>
                </a:lnTo>
                <a:lnTo>
                  <a:pt x="469514" y="152047"/>
                </a:lnTo>
                <a:lnTo>
                  <a:pt x="442394" y="233469"/>
                </a:lnTo>
                <a:lnTo>
                  <a:pt x="356638" y="234097"/>
                </a:lnTo>
                <a:lnTo>
                  <a:pt x="341099" y="318503"/>
                </a:lnTo>
                <a:lnTo>
                  <a:pt x="256274" y="331099"/>
                </a:lnTo>
                <a:lnTo>
                  <a:pt x="252631" y="416835"/>
                </a:lnTo>
                <a:lnTo>
                  <a:pt x="170371" y="441106"/>
                </a:lnTo>
                <a:lnTo>
                  <a:pt x="178685" y="526507"/>
                </a:lnTo>
                <a:lnTo>
                  <a:pt x="100604" y="562014"/>
                </a:lnTo>
                <a:lnTo>
                  <a:pt x="120729" y="645435"/>
                </a:lnTo>
                <a:lnTo>
                  <a:pt x="48344" y="691465"/>
                </a:lnTo>
                <a:lnTo>
                  <a:pt x="79861" y="771264"/>
                </a:lnTo>
                <a:lnTo>
                  <a:pt x="14585" y="826917"/>
                </a:lnTo>
                <a:lnTo>
                  <a:pt x="56898" y="901564"/>
                </a:lnTo>
                <a:lnTo>
                  <a:pt x="0" y="965771"/>
                </a:lnTo>
                <a:lnTo>
                  <a:pt x="52291" y="1033790"/>
                </a:lnTo>
                <a:lnTo>
                  <a:pt x="4868" y="1105296"/>
                </a:lnTo>
                <a:lnTo>
                  <a:pt x="66113" y="1165378"/>
                </a:lnTo>
                <a:lnTo>
                  <a:pt x="29098" y="1242778"/>
                </a:lnTo>
                <a:lnTo>
                  <a:pt x="98101" y="1293751"/>
                </a:lnTo>
                <a:lnTo>
                  <a:pt x="72217" y="1375549"/>
                </a:lnTo>
                <a:lnTo>
                  <a:pt x="147629" y="1416407"/>
                </a:lnTo>
                <a:lnTo>
                  <a:pt x="133378" y="1501043"/>
                </a:lnTo>
                <a:lnTo>
                  <a:pt x="213742" y="1531000"/>
                </a:lnTo>
                <a:lnTo>
                  <a:pt x="211396" y="1616767"/>
                </a:lnTo>
                <a:lnTo>
                  <a:pt x="295153" y="1635259"/>
                </a:lnTo>
                <a:lnTo>
                  <a:pt x="304765" y="1720533"/>
                </a:lnTo>
                <a:lnTo>
                  <a:pt x="390260" y="1727162"/>
                </a:lnTo>
                <a:lnTo>
                  <a:pt x="411641" y="1810279"/>
                </a:lnTo>
                <a:lnTo>
                  <a:pt x="497241" y="1804939"/>
                </a:lnTo>
                <a:lnTo>
                  <a:pt x="529962" y="1884246"/>
                </a:lnTo>
                <a:lnTo>
                  <a:pt x="613991" y="1867053"/>
                </a:lnTo>
                <a:lnTo>
                  <a:pt x="657425" y="1941040"/>
                </a:lnTo>
                <a:lnTo>
                  <a:pt x="738239" y="1912308"/>
                </a:lnTo>
                <a:lnTo>
                  <a:pt x="791546" y="1979510"/>
                </a:lnTo>
                <a:lnTo>
                  <a:pt x="867575" y="1939815"/>
                </a:lnTo>
                <a:lnTo>
                  <a:pt x="929720" y="1998954"/>
                </a:lnTo>
                <a:lnTo>
                  <a:pt x="999477" y="1949040"/>
                </a:lnTo>
                <a:lnTo>
                  <a:pt x="1069244" y="1998954"/>
                </a:lnTo>
                <a:lnTo>
                  <a:pt x="1131379" y="1939815"/>
                </a:lnTo>
                <a:lnTo>
                  <a:pt x="1207408" y="1979510"/>
                </a:lnTo>
                <a:lnTo>
                  <a:pt x="1260715" y="1912308"/>
                </a:lnTo>
                <a:lnTo>
                  <a:pt x="1341529" y="1941040"/>
                </a:lnTo>
                <a:lnTo>
                  <a:pt x="1384973" y="1867053"/>
                </a:lnTo>
                <a:lnTo>
                  <a:pt x="1468991" y="1884246"/>
                </a:lnTo>
                <a:lnTo>
                  <a:pt x="1501713" y="1804939"/>
                </a:lnTo>
                <a:lnTo>
                  <a:pt x="1587312" y="1810279"/>
                </a:lnTo>
                <a:lnTo>
                  <a:pt x="1608694" y="1727162"/>
                </a:lnTo>
                <a:lnTo>
                  <a:pt x="1694199" y="1720533"/>
                </a:lnTo>
                <a:lnTo>
                  <a:pt x="1703801" y="1635259"/>
                </a:lnTo>
                <a:lnTo>
                  <a:pt x="1787558" y="1616767"/>
                </a:lnTo>
                <a:lnTo>
                  <a:pt x="1785212" y="1531000"/>
                </a:lnTo>
                <a:lnTo>
                  <a:pt x="1865576" y="1501043"/>
                </a:lnTo>
                <a:lnTo>
                  <a:pt x="1851325" y="1416407"/>
                </a:lnTo>
                <a:lnTo>
                  <a:pt x="1926737" y="1375549"/>
                </a:lnTo>
                <a:lnTo>
                  <a:pt x="1900853" y="1293751"/>
                </a:lnTo>
                <a:lnTo>
                  <a:pt x="1969856" y="1242778"/>
                </a:lnTo>
                <a:lnTo>
                  <a:pt x="1932841" y="1165378"/>
                </a:lnTo>
                <a:lnTo>
                  <a:pt x="1994085" y="1105296"/>
                </a:lnTo>
                <a:lnTo>
                  <a:pt x="1946663" y="1033790"/>
                </a:lnTo>
                <a:lnTo>
                  <a:pt x="1998954" y="965771"/>
                </a:lnTo>
                <a:lnTo>
                  <a:pt x="1942056" y="901564"/>
                </a:lnTo>
                <a:lnTo>
                  <a:pt x="1984368" y="826917"/>
                </a:lnTo>
                <a:lnTo>
                  <a:pt x="1919093" y="771264"/>
                </a:lnTo>
                <a:lnTo>
                  <a:pt x="1950610" y="691465"/>
                </a:lnTo>
                <a:lnTo>
                  <a:pt x="1878236" y="645435"/>
                </a:lnTo>
                <a:lnTo>
                  <a:pt x="1898350" y="562014"/>
                </a:lnTo>
                <a:lnTo>
                  <a:pt x="1820269" y="526507"/>
                </a:lnTo>
                <a:lnTo>
                  <a:pt x="1828583" y="441106"/>
                </a:lnTo>
                <a:lnTo>
                  <a:pt x="1746323" y="416835"/>
                </a:lnTo>
                <a:lnTo>
                  <a:pt x="1742690" y="331099"/>
                </a:lnTo>
                <a:lnTo>
                  <a:pt x="1657855" y="318503"/>
                </a:lnTo>
                <a:lnTo>
                  <a:pt x="1642316" y="234097"/>
                </a:lnTo>
                <a:lnTo>
                  <a:pt x="1556559" y="233469"/>
                </a:lnTo>
                <a:lnTo>
                  <a:pt x="1529440" y="152047"/>
                </a:lnTo>
                <a:lnTo>
                  <a:pt x="1444427" y="163345"/>
                </a:lnTo>
                <a:lnTo>
                  <a:pt x="1406250" y="86510"/>
                </a:lnTo>
                <a:lnTo>
                  <a:pt x="1323635" y="109535"/>
                </a:lnTo>
                <a:lnTo>
                  <a:pt x="1275133" y="38752"/>
                </a:lnTo>
                <a:lnTo>
                  <a:pt x="1196529" y="73076"/>
                </a:lnTo>
                <a:lnTo>
                  <a:pt x="1138666" y="9737"/>
                </a:lnTo>
                <a:lnTo>
                  <a:pt x="1065590" y="54647"/>
                </a:lnTo>
                <a:lnTo>
                  <a:pt x="999477" y="0"/>
                </a:lnTo>
                <a:close/>
              </a:path>
            </a:pathLst>
          </a:custGeom>
          <a:solidFill>
            <a:schemeClr val="accent1"/>
          </a:solidFill>
        </p:spPr>
        <p:txBody>
          <a:bodyPr wrap="square" lIns="0" tIns="0" rIns="0" bIns="0" rtlCol="0"/>
          <a:lstStyle/>
          <a:p>
            <a:endParaRPr/>
          </a:p>
        </p:txBody>
      </p:sp>
      <p:sp>
        <p:nvSpPr>
          <p:cNvPr id="22" name="Picture Placeholder 35">
            <a:extLst>
              <a:ext uri="{FF2B5EF4-FFF2-40B4-BE49-F238E27FC236}">
                <a16:creationId xmlns:a16="http://schemas.microsoft.com/office/drawing/2014/main" id="{A92ECE73-3F74-1FC9-C266-FB115B319AA3}"/>
              </a:ext>
            </a:extLst>
          </p:cNvPr>
          <p:cNvSpPr>
            <a:spLocks noGrp="1"/>
          </p:cNvSpPr>
          <p:nvPr>
            <p:ph type="pic" sz="quarter" idx="14"/>
          </p:nvPr>
        </p:nvSpPr>
        <p:spPr>
          <a:xfrm>
            <a:off x="6256348" y="407090"/>
            <a:ext cx="5666246" cy="5940154"/>
          </a:xfrm>
          <a:custGeom>
            <a:avLst/>
            <a:gdLst>
              <a:gd name="connsiteX0" fmla="*/ 1913191 w 6181282"/>
              <a:gd name="connsiteY0" fmla="*/ 0 h 6480087"/>
              <a:gd name="connsiteX1" fmla="*/ 2060301 w 6181282"/>
              <a:gd name="connsiteY1" fmla="*/ 0 h 6480087"/>
              <a:gd name="connsiteX2" fmla="*/ 2207410 w 6181282"/>
              <a:gd name="connsiteY2" fmla="*/ 0 h 6480087"/>
              <a:gd name="connsiteX3" fmla="*/ 2207410 w 6181282"/>
              <a:gd name="connsiteY3" fmla="*/ 157045 h 6480087"/>
              <a:gd name="connsiteX4" fmla="*/ 2354520 w 6181282"/>
              <a:gd name="connsiteY4" fmla="*/ 157045 h 6480087"/>
              <a:gd name="connsiteX5" fmla="*/ 2354520 w 6181282"/>
              <a:gd name="connsiteY5" fmla="*/ 313706 h 6480087"/>
              <a:gd name="connsiteX6" fmla="*/ 2502012 w 6181282"/>
              <a:gd name="connsiteY6" fmla="*/ 313706 h 6480087"/>
              <a:gd name="connsiteX7" fmla="*/ 2502012 w 6181282"/>
              <a:gd name="connsiteY7" fmla="*/ 470751 h 6480087"/>
              <a:gd name="connsiteX8" fmla="*/ 2649121 w 6181282"/>
              <a:gd name="connsiteY8" fmla="*/ 470751 h 6480087"/>
              <a:gd name="connsiteX9" fmla="*/ 2649121 w 6181282"/>
              <a:gd name="connsiteY9" fmla="*/ 627795 h 6480087"/>
              <a:gd name="connsiteX10" fmla="*/ 2796231 w 6181282"/>
              <a:gd name="connsiteY10" fmla="*/ 627795 h 6480087"/>
              <a:gd name="connsiteX11" fmla="*/ 2796231 w 6181282"/>
              <a:gd name="connsiteY11" fmla="*/ 784840 h 6480087"/>
              <a:gd name="connsiteX12" fmla="*/ 2943341 w 6181282"/>
              <a:gd name="connsiteY12" fmla="*/ 784840 h 6480087"/>
              <a:gd name="connsiteX13" fmla="*/ 2943341 w 6181282"/>
              <a:gd name="connsiteY13" fmla="*/ 941503 h 6480087"/>
              <a:gd name="connsiteX14" fmla="*/ 3090450 w 6181282"/>
              <a:gd name="connsiteY14" fmla="*/ 941503 h 6480087"/>
              <a:gd name="connsiteX15" fmla="*/ 3090450 w 6181282"/>
              <a:gd name="connsiteY15" fmla="*/ 1098546 h 6480087"/>
              <a:gd name="connsiteX16" fmla="*/ 3237560 w 6181282"/>
              <a:gd name="connsiteY16" fmla="*/ 1098546 h 6480087"/>
              <a:gd name="connsiteX17" fmla="*/ 3237560 w 6181282"/>
              <a:gd name="connsiteY17" fmla="*/ 1255591 h 6480087"/>
              <a:gd name="connsiteX18" fmla="*/ 3385051 w 6181282"/>
              <a:gd name="connsiteY18" fmla="*/ 1255591 h 6480087"/>
              <a:gd name="connsiteX19" fmla="*/ 3385051 w 6181282"/>
              <a:gd name="connsiteY19" fmla="*/ 1412253 h 6480087"/>
              <a:gd name="connsiteX20" fmla="*/ 3532161 w 6181282"/>
              <a:gd name="connsiteY20" fmla="*/ 1412253 h 6480087"/>
              <a:gd name="connsiteX21" fmla="*/ 3532161 w 6181282"/>
              <a:gd name="connsiteY21" fmla="*/ 1569298 h 6480087"/>
              <a:gd name="connsiteX22" fmla="*/ 3679271 w 6181282"/>
              <a:gd name="connsiteY22" fmla="*/ 1569298 h 6480087"/>
              <a:gd name="connsiteX23" fmla="*/ 3679271 w 6181282"/>
              <a:gd name="connsiteY23" fmla="*/ 1726343 h 6480087"/>
              <a:gd name="connsiteX24" fmla="*/ 3826381 w 6181282"/>
              <a:gd name="connsiteY24" fmla="*/ 1726343 h 6480087"/>
              <a:gd name="connsiteX25" fmla="*/ 3826381 w 6181282"/>
              <a:gd name="connsiteY25" fmla="*/ 1883004 h 6480087"/>
              <a:gd name="connsiteX26" fmla="*/ 3973490 w 6181282"/>
              <a:gd name="connsiteY26" fmla="*/ 1883004 h 6480087"/>
              <a:gd name="connsiteX27" fmla="*/ 3973490 w 6181282"/>
              <a:gd name="connsiteY27" fmla="*/ 2040049 h 6480087"/>
              <a:gd name="connsiteX28" fmla="*/ 4120600 w 6181282"/>
              <a:gd name="connsiteY28" fmla="*/ 2040049 h 6480087"/>
              <a:gd name="connsiteX29" fmla="*/ 4268092 w 6181282"/>
              <a:gd name="connsiteY29" fmla="*/ 2040049 h 6480087"/>
              <a:gd name="connsiteX30" fmla="*/ 4268092 w 6181282"/>
              <a:gd name="connsiteY30" fmla="*/ 1883004 h 6480087"/>
              <a:gd name="connsiteX31" fmla="*/ 4415201 w 6181282"/>
              <a:gd name="connsiteY31" fmla="*/ 1883004 h 6480087"/>
              <a:gd name="connsiteX32" fmla="*/ 4415201 w 6181282"/>
              <a:gd name="connsiteY32" fmla="*/ 1726343 h 6480087"/>
              <a:gd name="connsiteX33" fmla="*/ 4562311 w 6181282"/>
              <a:gd name="connsiteY33" fmla="*/ 1726343 h 6480087"/>
              <a:gd name="connsiteX34" fmla="*/ 4562311 w 6181282"/>
              <a:gd name="connsiteY34" fmla="*/ 1569298 h 6480087"/>
              <a:gd name="connsiteX35" fmla="*/ 4709421 w 6181282"/>
              <a:gd name="connsiteY35" fmla="*/ 1569298 h 6480087"/>
              <a:gd name="connsiteX36" fmla="*/ 4709421 w 6181282"/>
              <a:gd name="connsiteY36" fmla="*/ 1412253 h 6480087"/>
              <a:gd name="connsiteX37" fmla="*/ 4856530 w 6181282"/>
              <a:gd name="connsiteY37" fmla="*/ 1412253 h 6480087"/>
              <a:gd name="connsiteX38" fmla="*/ 4856530 w 6181282"/>
              <a:gd name="connsiteY38" fmla="*/ 1255591 h 6480087"/>
              <a:gd name="connsiteX39" fmla="*/ 5003640 w 6181282"/>
              <a:gd name="connsiteY39" fmla="*/ 1255591 h 6480087"/>
              <a:gd name="connsiteX40" fmla="*/ 5003640 w 6181282"/>
              <a:gd name="connsiteY40" fmla="*/ 1098546 h 6480087"/>
              <a:gd name="connsiteX41" fmla="*/ 5151133 w 6181282"/>
              <a:gd name="connsiteY41" fmla="*/ 1098546 h 6480087"/>
              <a:gd name="connsiteX42" fmla="*/ 5151133 w 6181282"/>
              <a:gd name="connsiteY42" fmla="*/ 941503 h 6480087"/>
              <a:gd name="connsiteX43" fmla="*/ 5298242 w 6181282"/>
              <a:gd name="connsiteY43" fmla="*/ 941503 h 6480087"/>
              <a:gd name="connsiteX44" fmla="*/ 5298242 w 6181282"/>
              <a:gd name="connsiteY44" fmla="*/ 784840 h 6480087"/>
              <a:gd name="connsiteX45" fmla="*/ 5445352 w 6181282"/>
              <a:gd name="connsiteY45" fmla="*/ 784840 h 6480087"/>
              <a:gd name="connsiteX46" fmla="*/ 5445352 w 6181282"/>
              <a:gd name="connsiteY46" fmla="*/ 627795 h 6480087"/>
              <a:gd name="connsiteX47" fmla="*/ 5592462 w 6181282"/>
              <a:gd name="connsiteY47" fmla="*/ 627795 h 6480087"/>
              <a:gd name="connsiteX48" fmla="*/ 5592462 w 6181282"/>
              <a:gd name="connsiteY48" fmla="*/ 470751 h 6480087"/>
              <a:gd name="connsiteX49" fmla="*/ 5739571 w 6181282"/>
              <a:gd name="connsiteY49" fmla="*/ 470751 h 6480087"/>
              <a:gd name="connsiteX50" fmla="*/ 5739571 w 6181282"/>
              <a:gd name="connsiteY50" fmla="*/ 313706 h 6480087"/>
              <a:gd name="connsiteX51" fmla="*/ 5886681 w 6181282"/>
              <a:gd name="connsiteY51" fmla="*/ 313706 h 6480087"/>
              <a:gd name="connsiteX52" fmla="*/ 5886681 w 6181282"/>
              <a:gd name="connsiteY52" fmla="*/ 157045 h 6480087"/>
              <a:gd name="connsiteX53" fmla="*/ 6033790 w 6181282"/>
              <a:gd name="connsiteY53" fmla="*/ 157045 h 6480087"/>
              <a:gd name="connsiteX54" fmla="*/ 6033790 w 6181282"/>
              <a:gd name="connsiteY54" fmla="*/ 0 h 6480087"/>
              <a:gd name="connsiteX55" fmla="*/ 6181282 w 6181282"/>
              <a:gd name="connsiteY55" fmla="*/ 0 h 6480087"/>
              <a:gd name="connsiteX56" fmla="*/ 6181282 w 6181282"/>
              <a:gd name="connsiteY56" fmla="*/ 4439657 h 6480087"/>
              <a:gd name="connsiteX57" fmla="*/ 6033790 w 6181282"/>
              <a:gd name="connsiteY57" fmla="*/ 4439657 h 6480087"/>
              <a:gd name="connsiteX58" fmla="*/ 6033790 w 6181282"/>
              <a:gd name="connsiteY58" fmla="*/ 4596700 h 6480087"/>
              <a:gd name="connsiteX59" fmla="*/ 5886681 w 6181282"/>
              <a:gd name="connsiteY59" fmla="*/ 4596700 h 6480087"/>
              <a:gd name="connsiteX60" fmla="*/ 5886681 w 6181282"/>
              <a:gd name="connsiteY60" fmla="*/ 4753745 h 6480087"/>
              <a:gd name="connsiteX61" fmla="*/ 5739571 w 6181282"/>
              <a:gd name="connsiteY61" fmla="*/ 4753745 h 6480087"/>
              <a:gd name="connsiteX62" fmla="*/ 5739571 w 6181282"/>
              <a:gd name="connsiteY62" fmla="*/ 4910790 h 6480087"/>
              <a:gd name="connsiteX63" fmla="*/ 5592462 w 6181282"/>
              <a:gd name="connsiteY63" fmla="*/ 4910790 h 6480087"/>
              <a:gd name="connsiteX64" fmla="*/ 5592462 w 6181282"/>
              <a:gd name="connsiteY64" fmla="*/ 5067452 h 6480087"/>
              <a:gd name="connsiteX65" fmla="*/ 5445352 w 6181282"/>
              <a:gd name="connsiteY65" fmla="*/ 5067452 h 6480087"/>
              <a:gd name="connsiteX66" fmla="*/ 5445352 w 6181282"/>
              <a:gd name="connsiteY66" fmla="*/ 5224496 h 6480087"/>
              <a:gd name="connsiteX67" fmla="*/ 5298242 w 6181282"/>
              <a:gd name="connsiteY67" fmla="*/ 5224496 h 6480087"/>
              <a:gd name="connsiteX68" fmla="*/ 5298242 w 6181282"/>
              <a:gd name="connsiteY68" fmla="*/ 5381540 h 6480087"/>
              <a:gd name="connsiteX69" fmla="*/ 5151133 w 6181282"/>
              <a:gd name="connsiteY69" fmla="*/ 5381540 h 6480087"/>
              <a:gd name="connsiteX70" fmla="*/ 5151133 w 6181282"/>
              <a:gd name="connsiteY70" fmla="*/ 5538203 h 6480087"/>
              <a:gd name="connsiteX71" fmla="*/ 5003640 w 6181282"/>
              <a:gd name="connsiteY71" fmla="*/ 5538203 h 6480087"/>
              <a:gd name="connsiteX72" fmla="*/ 5003640 w 6181282"/>
              <a:gd name="connsiteY72" fmla="*/ 5695247 h 6480087"/>
              <a:gd name="connsiteX73" fmla="*/ 4856530 w 6181282"/>
              <a:gd name="connsiteY73" fmla="*/ 5695247 h 6480087"/>
              <a:gd name="connsiteX74" fmla="*/ 4856530 w 6181282"/>
              <a:gd name="connsiteY74" fmla="*/ 5852292 h 6480087"/>
              <a:gd name="connsiteX75" fmla="*/ 4709421 w 6181282"/>
              <a:gd name="connsiteY75" fmla="*/ 5852292 h 6480087"/>
              <a:gd name="connsiteX76" fmla="*/ 4709421 w 6181282"/>
              <a:gd name="connsiteY76" fmla="*/ 6008954 h 6480087"/>
              <a:gd name="connsiteX77" fmla="*/ 4562311 w 6181282"/>
              <a:gd name="connsiteY77" fmla="*/ 6008954 h 6480087"/>
              <a:gd name="connsiteX78" fmla="*/ 4562311 w 6181282"/>
              <a:gd name="connsiteY78" fmla="*/ 6165998 h 6480087"/>
              <a:gd name="connsiteX79" fmla="*/ 4415201 w 6181282"/>
              <a:gd name="connsiteY79" fmla="*/ 6165998 h 6480087"/>
              <a:gd name="connsiteX80" fmla="*/ 4415201 w 6181282"/>
              <a:gd name="connsiteY80" fmla="*/ 6323043 h 6480087"/>
              <a:gd name="connsiteX81" fmla="*/ 4268092 w 6181282"/>
              <a:gd name="connsiteY81" fmla="*/ 6323043 h 6480087"/>
              <a:gd name="connsiteX82" fmla="*/ 4268092 w 6181282"/>
              <a:gd name="connsiteY82" fmla="*/ 6480087 h 6480087"/>
              <a:gd name="connsiteX83" fmla="*/ 4120600 w 6181282"/>
              <a:gd name="connsiteY83" fmla="*/ 6480087 h 6480087"/>
              <a:gd name="connsiteX84" fmla="*/ 3973490 w 6181282"/>
              <a:gd name="connsiteY84" fmla="*/ 6480087 h 6480087"/>
              <a:gd name="connsiteX85" fmla="*/ 3973490 w 6181282"/>
              <a:gd name="connsiteY85" fmla="*/ 6323043 h 6480087"/>
              <a:gd name="connsiteX86" fmla="*/ 3826381 w 6181282"/>
              <a:gd name="connsiteY86" fmla="*/ 6323043 h 6480087"/>
              <a:gd name="connsiteX87" fmla="*/ 3826381 w 6181282"/>
              <a:gd name="connsiteY87" fmla="*/ 6165998 h 6480087"/>
              <a:gd name="connsiteX88" fmla="*/ 3679271 w 6181282"/>
              <a:gd name="connsiteY88" fmla="*/ 6165998 h 6480087"/>
              <a:gd name="connsiteX89" fmla="*/ 3679271 w 6181282"/>
              <a:gd name="connsiteY89" fmla="*/ 6008954 h 6480087"/>
              <a:gd name="connsiteX90" fmla="*/ 3532161 w 6181282"/>
              <a:gd name="connsiteY90" fmla="*/ 6008954 h 6480087"/>
              <a:gd name="connsiteX91" fmla="*/ 3532161 w 6181282"/>
              <a:gd name="connsiteY91" fmla="*/ 5852292 h 6480087"/>
              <a:gd name="connsiteX92" fmla="*/ 3385051 w 6181282"/>
              <a:gd name="connsiteY92" fmla="*/ 5852292 h 6480087"/>
              <a:gd name="connsiteX93" fmla="*/ 3385051 w 6181282"/>
              <a:gd name="connsiteY93" fmla="*/ 5695247 h 6480087"/>
              <a:gd name="connsiteX94" fmla="*/ 3237560 w 6181282"/>
              <a:gd name="connsiteY94" fmla="*/ 5695247 h 6480087"/>
              <a:gd name="connsiteX95" fmla="*/ 3237560 w 6181282"/>
              <a:gd name="connsiteY95" fmla="*/ 5538203 h 6480087"/>
              <a:gd name="connsiteX96" fmla="*/ 3090450 w 6181282"/>
              <a:gd name="connsiteY96" fmla="*/ 5538203 h 6480087"/>
              <a:gd name="connsiteX97" fmla="*/ 3090450 w 6181282"/>
              <a:gd name="connsiteY97" fmla="*/ 5381540 h 6480087"/>
              <a:gd name="connsiteX98" fmla="*/ 2943341 w 6181282"/>
              <a:gd name="connsiteY98" fmla="*/ 5381540 h 6480087"/>
              <a:gd name="connsiteX99" fmla="*/ 2943341 w 6181282"/>
              <a:gd name="connsiteY99" fmla="*/ 5224496 h 6480087"/>
              <a:gd name="connsiteX100" fmla="*/ 2796231 w 6181282"/>
              <a:gd name="connsiteY100" fmla="*/ 5224496 h 6480087"/>
              <a:gd name="connsiteX101" fmla="*/ 2796231 w 6181282"/>
              <a:gd name="connsiteY101" fmla="*/ 5067452 h 6480087"/>
              <a:gd name="connsiteX102" fmla="*/ 2649121 w 6181282"/>
              <a:gd name="connsiteY102" fmla="*/ 5067452 h 6480087"/>
              <a:gd name="connsiteX103" fmla="*/ 2649121 w 6181282"/>
              <a:gd name="connsiteY103" fmla="*/ 4910790 h 6480087"/>
              <a:gd name="connsiteX104" fmla="*/ 2502012 w 6181282"/>
              <a:gd name="connsiteY104" fmla="*/ 4910790 h 6480087"/>
              <a:gd name="connsiteX105" fmla="*/ 2502012 w 6181282"/>
              <a:gd name="connsiteY105" fmla="*/ 4753745 h 6480087"/>
              <a:gd name="connsiteX106" fmla="*/ 2354520 w 6181282"/>
              <a:gd name="connsiteY106" fmla="*/ 4753745 h 6480087"/>
              <a:gd name="connsiteX107" fmla="*/ 2354520 w 6181282"/>
              <a:gd name="connsiteY107" fmla="*/ 4596700 h 6480087"/>
              <a:gd name="connsiteX108" fmla="*/ 2207410 w 6181282"/>
              <a:gd name="connsiteY108" fmla="*/ 4596700 h 6480087"/>
              <a:gd name="connsiteX109" fmla="*/ 2207410 w 6181282"/>
              <a:gd name="connsiteY109" fmla="*/ 4439657 h 6480087"/>
              <a:gd name="connsiteX110" fmla="*/ 2060301 w 6181282"/>
              <a:gd name="connsiteY110" fmla="*/ 4439657 h 6480087"/>
              <a:gd name="connsiteX111" fmla="*/ 1913191 w 6181282"/>
              <a:gd name="connsiteY111" fmla="*/ 4439657 h 6480087"/>
              <a:gd name="connsiteX112" fmla="*/ 1913191 w 6181282"/>
              <a:gd name="connsiteY112" fmla="*/ 4596700 h 6480087"/>
              <a:gd name="connsiteX113" fmla="*/ 1766081 w 6181282"/>
              <a:gd name="connsiteY113" fmla="*/ 4596700 h 6480087"/>
              <a:gd name="connsiteX114" fmla="*/ 1766081 w 6181282"/>
              <a:gd name="connsiteY114" fmla="*/ 4753745 h 6480087"/>
              <a:gd name="connsiteX115" fmla="*/ 1618972 w 6181282"/>
              <a:gd name="connsiteY115" fmla="*/ 4753745 h 6480087"/>
              <a:gd name="connsiteX116" fmla="*/ 1618972 w 6181282"/>
              <a:gd name="connsiteY116" fmla="*/ 4910790 h 6480087"/>
              <a:gd name="connsiteX117" fmla="*/ 1471862 w 6181282"/>
              <a:gd name="connsiteY117" fmla="*/ 4910790 h 6480087"/>
              <a:gd name="connsiteX118" fmla="*/ 1471862 w 6181282"/>
              <a:gd name="connsiteY118" fmla="*/ 5067452 h 6480087"/>
              <a:gd name="connsiteX119" fmla="*/ 1324369 w 6181282"/>
              <a:gd name="connsiteY119" fmla="*/ 5067452 h 6480087"/>
              <a:gd name="connsiteX120" fmla="*/ 1324369 w 6181282"/>
              <a:gd name="connsiteY120" fmla="*/ 5224496 h 6480087"/>
              <a:gd name="connsiteX121" fmla="*/ 1177260 w 6181282"/>
              <a:gd name="connsiteY121" fmla="*/ 5224496 h 6480087"/>
              <a:gd name="connsiteX122" fmla="*/ 1177260 w 6181282"/>
              <a:gd name="connsiteY122" fmla="*/ 5381540 h 6480087"/>
              <a:gd name="connsiteX123" fmla="*/ 1030150 w 6181282"/>
              <a:gd name="connsiteY123" fmla="*/ 5381540 h 6480087"/>
              <a:gd name="connsiteX124" fmla="*/ 1030150 w 6181282"/>
              <a:gd name="connsiteY124" fmla="*/ 5538203 h 6480087"/>
              <a:gd name="connsiteX125" fmla="*/ 883040 w 6181282"/>
              <a:gd name="connsiteY125" fmla="*/ 5538203 h 6480087"/>
              <a:gd name="connsiteX126" fmla="*/ 883040 w 6181282"/>
              <a:gd name="connsiteY126" fmla="*/ 5695247 h 6480087"/>
              <a:gd name="connsiteX127" fmla="*/ 735930 w 6181282"/>
              <a:gd name="connsiteY127" fmla="*/ 5695247 h 6480087"/>
              <a:gd name="connsiteX128" fmla="*/ 735930 w 6181282"/>
              <a:gd name="connsiteY128" fmla="*/ 5852292 h 6480087"/>
              <a:gd name="connsiteX129" fmla="*/ 588821 w 6181282"/>
              <a:gd name="connsiteY129" fmla="*/ 5852292 h 6480087"/>
              <a:gd name="connsiteX130" fmla="*/ 588821 w 6181282"/>
              <a:gd name="connsiteY130" fmla="*/ 6008954 h 6480087"/>
              <a:gd name="connsiteX131" fmla="*/ 441711 w 6181282"/>
              <a:gd name="connsiteY131" fmla="*/ 6008954 h 6480087"/>
              <a:gd name="connsiteX132" fmla="*/ 441711 w 6181282"/>
              <a:gd name="connsiteY132" fmla="*/ 6165998 h 6480087"/>
              <a:gd name="connsiteX133" fmla="*/ 294220 w 6181282"/>
              <a:gd name="connsiteY133" fmla="*/ 6165998 h 6480087"/>
              <a:gd name="connsiteX134" fmla="*/ 294220 w 6181282"/>
              <a:gd name="connsiteY134" fmla="*/ 6323043 h 6480087"/>
              <a:gd name="connsiteX135" fmla="*/ 147110 w 6181282"/>
              <a:gd name="connsiteY135" fmla="*/ 6323043 h 6480087"/>
              <a:gd name="connsiteX136" fmla="*/ 147110 w 6181282"/>
              <a:gd name="connsiteY136" fmla="*/ 6480087 h 6480087"/>
              <a:gd name="connsiteX137" fmla="*/ 0 w 6181282"/>
              <a:gd name="connsiteY137" fmla="*/ 6480087 h 6480087"/>
              <a:gd name="connsiteX138" fmla="*/ 0 w 6181282"/>
              <a:gd name="connsiteY138" fmla="*/ 2040049 h 6480087"/>
              <a:gd name="connsiteX139" fmla="*/ 147110 w 6181282"/>
              <a:gd name="connsiteY139" fmla="*/ 2040049 h 6480087"/>
              <a:gd name="connsiteX140" fmla="*/ 147110 w 6181282"/>
              <a:gd name="connsiteY140" fmla="*/ 1883004 h 6480087"/>
              <a:gd name="connsiteX141" fmla="*/ 294220 w 6181282"/>
              <a:gd name="connsiteY141" fmla="*/ 1883004 h 6480087"/>
              <a:gd name="connsiteX142" fmla="*/ 294220 w 6181282"/>
              <a:gd name="connsiteY142" fmla="*/ 1726343 h 6480087"/>
              <a:gd name="connsiteX143" fmla="*/ 441711 w 6181282"/>
              <a:gd name="connsiteY143" fmla="*/ 1726343 h 6480087"/>
              <a:gd name="connsiteX144" fmla="*/ 441711 w 6181282"/>
              <a:gd name="connsiteY144" fmla="*/ 1569298 h 6480087"/>
              <a:gd name="connsiteX145" fmla="*/ 588821 w 6181282"/>
              <a:gd name="connsiteY145" fmla="*/ 1569298 h 6480087"/>
              <a:gd name="connsiteX146" fmla="*/ 588821 w 6181282"/>
              <a:gd name="connsiteY146" fmla="*/ 1412253 h 6480087"/>
              <a:gd name="connsiteX147" fmla="*/ 735930 w 6181282"/>
              <a:gd name="connsiteY147" fmla="*/ 1412253 h 6480087"/>
              <a:gd name="connsiteX148" fmla="*/ 735930 w 6181282"/>
              <a:gd name="connsiteY148" fmla="*/ 1255591 h 6480087"/>
              <a:gd name="connsiteX149" fmla="*/ 883040 w 6181282"/>
              <a:gd name="connsiteY149" fmla="*/ 1255591 h 6480087"/>
              <a:gd name="connsiteX150" fmla="*/ 883040 w 6181282"/>
              <a:gd name="connsiteY150" fmla="*/ 1098546 h 6480087"/>
              <a:gd name="connsiteX151" fmla="*/ 1030150 w 6181282"/>
              <a:gd name="connsiteY151" fmla="*/ 1098546 h 6480087"/>
              <a:gd name="connsiteX152" fmla="*/ 1030150 w 6181282"/>
              <a:gd name="connsiteY152" fmla="*/ 941503 h 6480087"/>
              <a:gd name="connsiteX153" fmla="*/ 1177260 w 6181282"/>
              <a:gd name="connsiteY153" fmla="*/ 941503 h 6480087"/>
              <a:gd name="connsiteX154" fmla="*/ 1177260 w 6181282"/>
              <a:gd name="connsiteY154" fmla="*/ 784840 h 6480087"/>
              <a:gd name="connsiteX155" fmla="*/ 1324369 w 6181282"/>
              <a:gd name="connsiteY155" fmla="*/ 784840 h 6480087"/>
              <a:gd name="connsiteX156" fmla="*/ 1324369 w 6181282"/>
              <a:gd name="connsiteY156" fmla="*/ 627795 h 6480087"/>
              <a:gd name="connsiteX157" fmla="*/ 1471862 w 6181282"/>
              <a:gd name="connsiteY157" fmla="*/ 627795 h 6480087"/>
              <a:gd name="connsiteX158" fmla="*/ 1471862 w 6181282"/>
              <a:gd name="connsiteY158" fmla="*/ 470751 h 6480087"/>
              <a:gd name="connsiteX159" fmla="*/ 1618972 w 6181282"/>
              <a:gd name="connsiteY159" fmla="*/ 470751 h 6480087"/>
              <a:gd name="connsiteX160" fmla="*/ 1618972 w 6181282"/>
              <a:gd name="connsiteY160" fmla="*/ 313706 h 6480087"/>
              <a:gd name="connsiteX161" fmla="*/ 1766081 w 6181282"/>
              <a:gd name="connsiteY161" fmla="*/ 313706 h 6480087"/>
              <a:gd name="connsiteX162" fmla="*/ 1766081 w 6181282"/>
              <a:gd name="connsiteY162" fmla="*/ 157045 h 6480087"/>
              <a:gd name="connsiteX163" fmla="*/ 1913191 w 6181282"/>
              <a:gd name="connsiteY163" fmla="*/ 157045 h 648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6181282" h="6480087">
                <a:moveTo>
                  <a:pt x="1913191" y="0"/>
                </a:moveTo>
                <a:lnTo>
                  <a:pt x="2060301" y="0"/>
                </a:lnTo>
                <a:lnTo>
                  <a:pt x="2207410" y="0"/>
                </a:lnTo>
                <a:lnTo>
                  <a:pt x="2207410" y="157045"/>
                </a:lnTo>
                <a:lnTo>
                  <a:pt x="2354520" y="157045"/>
                </a:lnTo>
                <a:lnTo>
                  <a:pt x="2354520" y="313706"/>
                </a:lnTo>
                <a:lnTo>
                  <a:pt x="2502012" y="313706"/>
                </a:lnTo>
                <a:lnTo>
                  <a:pt x="2502012" y="470751"/>
                </a:lnTo>
                <a:lnTo>
                  <a:pt x="2649121" y="470751"/>
                </a:lnTo>
                <a:lnTo>
                  <a:pt x="2649121" y="627795"/>
                </a:lnTo>
                <a:lnTo>
                  <a:pt x="2796231" y="627795"/>
                </a:lnTo>
                <a:lnTo>
                  <a:pt x="2796231" y="784840"/>
                </a:lnTo>
                <a:lnTo>
                  <a:pt x="2943341" y="784840"/>
                </a:lnTo>
                <a:lnTo>
                  <a:pt x="2943341" y="941503"/>
                </a:lnTo>
                <a:lnTo>
                  <a:pt x="3090450" y="941503"/>
                </a:lnTo>
                <a:lnTo>
                  <a:pt x="3090450" y="1098546"/>
                </a:lnTo>
                <a:lnTo>
                  <a:pt x="3237560" y="1098546"/>
                </a:lnTo>
                <a:lnTo>
                  <a:pt x="3237560" y="1255591"/>
                </a:lnTo>
                <a:lnTo>
                  <a:pt x="3385051" y="1255591"/>
                </a:lnTo>
                <a:lnTo>
                  <a:pt x="3385051" y="1412253"/>
                </a:lnTo>
                <a:lnTo>
                  <a:pt x="3532161" y="1412253"/>
                </a:lnTo>
                <a:lnTo>
                  <a:pt x="3532161" y="1569298"/>
                </a:lnTo>
                <a:lnTo>
                  <a:pt x="3679271" y="1569298"/>
                </a:lnTo>
                <a:lnTo>
                  <a:pt x="3679271" y="1726343"/>
                </a:lnTo>
                <a:lnTo>
                  <a:pt x="3826381" y="1726343"/>
                </a:lnTo>
                <a:lnTo>
                  <a:pt x="3826381" y="1883004"/>
                </a:lnTo>
                <a:lnTo>
                  <a:pt x="3973490" y="1883004"/>
                </a:lnTo>
                <a:lnTo>
                  <a:pt x="3973490" y="2040049"/>
                </a:lnTo>
                <a:lnTo>
                  <a:pt x="4120600" y="2040049"/>
                </a:lnTo>
                <a:lnTo>
                  <a:pt x="4268092" y="2040049"/>
                </a:lnTo>
                <a:lnTo>
                  <a:pt x="4268092" y="1883004"/>
                </a:lnTo>
                <a:lnTo>
                  <a:pt x="4415201" y="1883004"/>
                </a:lnTo>
                <a:lnTo>
                  <a:pt x="4415201" y="1726343"/>
                </a:lnTo>
                <a:lnTo>
                  <a:pt x="4562311" y="1726343"/>
                </a:lnTo>
                <a:lnTo>
                  <a:pt x="4562311" y="1569298"/>
                </a:lnTo>
                <a:lnTo>
                  <a:pt x="4709421" y="1569298"/>
                </a:lnTo>
                <a:lnTo>
                  <a:pt x="4709421" y="1412253"/>
                </a:lnTo>
                <a:lnTo>
                  <a:pt x="4856530" y="1412253"/>
                </a:lnTo>
                <a:lnTo>
                  <a:pt x="4856530" y="1255591"/>
                </a:lnTo>
                <a:lnTo>
                  <a:pt x="5003640" y="1255591"/>
                </a:lnTo>
                <a:lnTo>
                  <a:pt x="5003640" y="1098546"/>
                </a:lnTo>
                <a:lnTo>
                  <a:pt x="5151133" y="1098546"/>
                </a:lnTo>
                <a:lnTo>
                  <a:pt x="5151133" y="941503"/>
                </a:lnTo>
                <a:lnTo>
                  <a:pt x="5298242" y="941503"/>
                </a:lnTo>
                <a:lnTo>
                  <a:pt x="5298242" y="784840"/>
                </a:lnTo>
                <a:lnTo>
                  <a:pt x="5445352" y="784840"/>
                </a:lnTo>
                <a:lnTo>
                  <a:pt x="5445352" y="627795"/>
                </a:lnTo>
                <a:lnTo>
                  <a:pt x="5592462" y="627795"/>
                </a:lnTo>
                <a:lnTo>
                  <a:pt x="5592462" y="470751"/>
                </a:lnTo>
                <a:lnTo>
                  <a:pt x="5739571" y="470751"/>
                </a:lnTo>
                <a:lnTo>
                  <a:pt x="5739571" y="313706"/>
                </a:lnTo>
                <a:lnTo>
                  <a:pt x="5886681" y="313706"/>
                </a:lnTo>
                <a:lnTo>
                  <a:pt x="5886681" y="157045"/>
                </a:lnTo>
                <a:lnTo>
                  <a:pt x="6033790" y="157045"/>
                </a:lnTo>
                <a:lnTo>
                  <a:pt x="6033790" y="0"/>
                </a:lnTo>
                <a:lnTo>
                  <a:pt x="6181282" y="0"/>
                </a:lnTo>
                <a:lnTo>
                  <a:pt x="6181282" y="4439657"/>
                </a:lnTo>
                <a:lnTo>
                  <a:pt x="6033790" y="4439657"/>
                </a:lnTo>
                <a:lnTo>
                  <a:pt x="6033790" y="4596700"/>
                </a:lnTo>
                <a:lnTo>
                  <a:pt x="5886681" y="4596700"/>
                </a:lnTo>
                <a:lnTo>
                  <a:pt x="5886681" y="4753745"/>
                </a:lnTo>
                <a:lnTo>
                  <a:pt x="5739571" y="4753745"/>
                </a:lnTo>
                <a:lnTo>
                  <a:pt x="5739571" y="4910790"/>
                </a:lnTo>
                <a:lnTo>
                  <a:pt x="5592462" y="4910790"/>
                </a:lnTo>
                <a:lnTo>
                  <a:pt x="5592462" y="5067452"/>
                </a:lnTo>
                <a:lnTo>
                  <a:pt x="5445352" y="5067452"/>
                </a:lnTo>
                <a:lnTo>
                  <a:pt x="5445352" y="5224496"/>
                </a:lnTo>
                <a:lnTo>
                  <a:pt x="5298242" y="5224496"/>
                </a:lnTo>
                <a:lnTo>
                  <a:pt x="5298242" y="5381540"/>
                </a:lnTo>
                <a:lnTo>
                  <a:pt x="5151133" y="5381540"/>
                </a:lnTo>
                <a:lnTo>
                  <a:pt x="5151133" y="5538203"/>
                </a:lnTo>
                <a:lnTo>
                  <a:pt x="5003640" y="5538203"/>
                </a:lnTo>
                <a:lnTo>
                  <a:pt x="5003640" y="5695247"/>
                </a:lnTo>
                <a:lnTo>
                  <a:pt x="4856530" y="5695247"/>
                </a:lnTo>
                <a:lnTo>
                  <a:pt x="4856530" y="5852292"/>
                </a:lnTo>
                <a:lnTo>
                  <a:pt x="4709421" y="5852292"/>
                </a:lnTo>
                <a:lnTo>
                  <a:pt x="4709421" y="6008954"/>
                </a:lnTo>
                <a:lnTo>
                  <a:pt x="4562311" y="6008954"/>
                </a:lnTo>
                <a:lnTo>
                  <a:pt x="4562311" y="6165998"/>
                </a:lnTo>
                <a:lnTo>
                  <a:pt x="4415201" y="6165998"/>
                </a:lnTo>
                <a:lnTo>
                  <a:pt x="4415201" y="6323043"/>
                </a:lnTo>
                <a:lnTo>
                  <a:pt x="4268092" y="6323043"/>
                </a:lnTo>
                <a:lnTo>
                  <a:pt x="4268092" y="6480087"/>
                </a:lnTo>
                <a:lnTo>
                  <a:pt x="4120600" y="6480087"/>
                </a:lnTo>
                <a:lnTo>
                  <a:pt x="3973490" y="6480087"/>
                </a:lnTo>
                <a:lnTo>
                  <a:pt x="3973490" y="6323043"/>
                </a:lnTo>
                <a:lnTo>
                  <a:pt x="3826381" y="6323043"/>
                </a:lnTo>
                <a:lnTo>
                  <a:pt x="3826381" y="6165998"/>
                </a:lnTo>
                <a:lnTo>
                  <a:pt x="3679271" y="6165998"/>
                </a:lnTo>
                <a:lnTo>
                  <a:pt x="3679271" y="6008954"/>
                </a:lnTo>
                <a:lnTo>
                  <a:pt x="3532161" y="6008954"/>
                </a:lnTo>
                <a:lnTo>
                  <a:pt x="3532161" y="5852292"/>
                </a:lnTo>
                <a:lnTo>
                  <a:pt x="3385051" y="5852292"/>
                </a:lnTo>
                <a:lnTo>
                  <a:pt x="3385051" y="5695247"/>
                </a:lnTo>
                <a:lnTo>
                  <a:pt x="3237560" y="5695247"/>
                </a:lnTo>
                <a:lnTo>
                  <a:pt x="3237560" y="5538203"/>
                </a:lnTo>
                <a:lnTo>
                  <a:pt x="3090450" y="5538203"/>
                </a:lnTo>
                <a:lnTo>
                  <a:pt x="3090450" y="5381540"/>
                </a:lnTo>
                <a:lnTo>
                  <a:pt x="2943341" y="5381540"/>
                </a:lnTo>
                <a:lnTo>
                  <a:pt x="2943341" y="5224496"/>
                </a:lnTo>
                <a:lnTo>
                  <a:pt x="2796231" y="5224496"/>
                </a:lnTo>
                <a:lnTo>
                  <a:pt x="2796231" y="5067452"/>
                </a:lnTo>
                <a:lnTo>
                  <a:pt x="2649121" y="5067452"/>
                </a:lnTo>
                <a:lnTo>
                  <a:pt x="2649121" y="4910790"/>
                </a:lnTo>
                <a:lnTo>
                  <a:pt x="2502012" y="4910790"/>
                </a:lnTo>
                <a:lnTo>
                  <a:pt x="2502012" y="4753745"/>
                </a:lnTo>
                <a:lnTo>
                  <a:pt x="2354520" y="4753745"/>
                </a:lnTo>
                <a:lnTo>
                  <a:pt x="2354520" y="4596700"/>
                </a:lnTo>
                <a:lnTo>
                  <a:pt x="2207410" y="4596700"/>
                </a:lnTo>
                <a:lnTo>
                  <a:pt x="2207410" y="4439657"/>
                </a:lnTo>
                <a:lnTo>
                  <a:pt x="2060301" y="4439657"/>
                </a:lnTo>
                <a:lnTo>
                  <a:pt x="1913191" y="4439657"/>
                </a:lnTo>
                <a:lnTo>
                  <a:pt x="1913191" y="4596700"/>
                </a:lnTo>
                <a:lnTo>
                  <a:pt x="1766081" y="4596700"/>
                </a:lnTo>
                <a:lnTo>
                  <a:pt x="1766081" y="4753745"/>
                </a:lnTo>
                <a:lnTo>
                  <a:pt x="1618972" y="4753745"/>
                </a:lnTo>
                <a:lnTo>
                  <a:pt x="1618972" y="4910790"/>
                </a:lnTo>
                <a:lnTo>
                  <a:pt x="1471862" y="4910790"/>
                </a:lnTo>
                <a:lnTo>
                  <a:pt x="1471862" y="5067452"/>
                </a:lnTo>
                <a:lnTo>
                  <a:pt x="1324369" y="5067452"/>
                </a:lnTo>
                <a:lnTo>
                  <a:pt x="1324369" y="5224496"/>
                </a:lnTo>
                <a:lnTo>
                  <a:pt x="1177260" y="5224496"/>
                </a:lnTo>
                <a:lnTo>
                  <a:pt x="1177260" y="5381540"/>
                </a:lnTo>
                <a:lnTo>
                  <a:pt x="1030150" y="5381540"/>
                </a:lnTo>
                <a:lnTo>
                  <a:pt x="1030150" y="5538203"/>
                </a:lnTo>
                <a:lnTo>
                  <a:pt x="883040" y="5538203"/>
                </a:lnTo>
                <a:lnTo>
                  <a:pt x="883040" y="5695247"/>
                </a:lnTo>
                <a:lnTo>
                  <a:pt x="735930" y="5695247"/>
                </a:lnTo>
                <a:lnTo>
                  <a:pt x="735930" y="5852292"/>
                </a:lnTo>
                <a:lnTo>
                  <a:pt x="588821" y="5852292"/>
                </a:lnTo>
                <a:lnTo>
                  <a:pt x="588821" y="6008954"/>
                </a:lnTo>
                <a:lnTo>
                  <a:pt x="441711" y="6008954"/>
                </a:lnTo>
                <a:lnTo>
                  <a:pt x="441711" y="6165998"/>
                </a:lnTo>
                <a:lnTo>
                  <a:pt x="294220" y="6165998"/>
                </a:lnTo>
                <a:lnTo>
                  <a:pt x="294220" y="6323043"/>
                </a:lnTo>
                <a:lnTo>
                  <a:pt x="147110" y="6323043"/>
                </a:lnTo>
                <a:lnTo>
                  <a:pt x="147110" y="6480087"/>
                </a:lnTo>
                <a:lnTo>
                  <a:pt x="0" y="6480087"/>
                </a:lnTo>
                <a:lnTo>
                  <a:pt x="0" y="2040049"/>
                </a:lnTo>
                <a:lnTo>
                  <a:pt x="147110" y="2040049"/>
                </a:lnTo>
                <a:lnTo>
                  <a:pt x="147110" y="1883004"/>
                </a:lnTo>
                <a:lnTo>
                  <a:pt x="294220" y="1883004"/>
                </a:lnTo>
                <a:lnTo>
                  <a:pt x="294220" y="1726343"/>
                </a:lnTo>
                <a:lnTo>
                  <a:pt x="441711" y="1726343"/>
                </a:lnTo>
                <a:lnTo>
                  <a:pt x="441711" y="1569298"/>
                </a:lnTo>
                <a:lnTo>
                  <a:pt x="588821" y="1569298"/>
                </a:lnTo>
                <a:lnTo>
                  <a:pt x="588821" y="1412253"/>
                </a:lnTo>
                <a:lnTo>
                  <a:pt x="735930" y="1412253"/>
                </a:lnTo>
                <a:lnTo>
                  <a:pt x="735930" y="1255591"/>
                </a:lnTo>
                <a:lnTo>
                  <a:pt x="883040" y="1255591"/>
                </a:lnTo>
                <a:lnTo>
                  <a:pt x="883040" y="1098546"/>
                </a:lnTo>
                <a:lnTo>
                  <a:pt x="1030150" y="1098546"/>
                </a:lnTo>
                <a:lnTo>
                  <a:pt x="1030150" y="941503"/>
                </a:lnTo>
                <a:lnTo>
                  <a:pt x="1177260" y="941503"/>
                </a:lnTo>
                <a:lnTo>
                  <a:pt x="1177260" y="784840"/>
                </a:lnTo>
                <a:lnTo>
                  <a:pt x="1324369" y="784840"/>
                </a:lnTo>
                <a:lnTo>
                  <a:pt x="1324369" y="627795"/>
                </a:lnTo>
                <a:lnTo>
                  <a:pt x="1471862" y="627795"/>
                </a:lnTo>
                <a:lnTo>
                  <a:pt x="1471862" y="470751"/>
                </a:lnTo>
                <a:lnTo>
                  <a:pt x="1618972" y="470751"/>
                </a:lnTo>
                <a:lnTo>
                  <a:pt x="1618972" y="313706"/>
                </a:lnTo>
                <a:lnTo>
                  <a:pt x="1766081" y="313706"/>
                </a:lnTo>
                <a:lnTo>
                  <a:pt x="1766081" y="157045"/>
                </a:lnTo>
                <a:lnTo>
                  <a:pt x="1913191" y="157045"/>
                </a:lnTo>
                <a:close/>
              </a:path>
            </a:pathLst>
          </a:custGeom>
          <a:solidFill>
            <a:schemeClr val="bg2">
              <a:lumMod val="20000"/>
              <a:lumOff val="80000"/>
            </a:schemeClr>
          </a:solidFill>
        </p:spPr>
        <p:txBody>
          <a:bodyPr wrap="square">
            <a:noAutofit/>
          </a:bodyPr>
          <a:lstStyle/>
          <a:p>
            <a:endParaRPr lang="en-GB" dirty="0"/>
          </a:p>
        </p:txBody>
      </p:sp>
    </p:spTree>
    <p:extLst>
      <p:ext uri="{BB962C8B-B14F-4D97-AF65-F5344CB8AC3E}">
        <p14:creationId xmlns:p14="http://schemas.microsoft.com/office/powerpoint/2010/main" val="1401758858"/>
      </p:ext>
    </p:extLst>
  </p:cSld>
  <p:clrMapOvr>
    <a:masterClrMapping/>
  </p:clrMapOvr>
  <p:extLst>
    <p:ext uri="{DCECCB84-F9BA-43D5-87BE-67443E8EF086}">
      <p15:sldGuideLst xmlns:p15="http://schemas.microsoft.com/office/powerpoint/2012/main">
        <p15:guide id="1" orient="horz" pos="1389"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1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A6ED22-045D-8A25-F20A-26A5E88E37EE}"/>
              </a:ext>
            </a:extLst>
          </p:cNvPr>
          <p:cNvSpPr/>
          <p:nvPr userDrawn="1"/>
        </p:nvSpPr>
        <p:spPr>
          <a:xfrm>
            <a:off x="0" y="0"/>
            <a:ext cx="5951538"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AC657176-F62C-BF12-E102-4B19C6ADD991}"/>
              </a:ext>
            </a:extLst>
          </p:cNvPr>
          <p:cNvSpPr>
            <a:spLocks noGrp="1"/>
          </p:cNvSpPr>
          <p:nvPr>
            <p:ph type="body" idx="1"/>
          </p:nvPr>
        </p:nvSpPr>
        <p:spPr>
          <a:xfrm>
            <a:off x="334964" y="1520825"/>
            <a:ext cx="5616574" cy="539750"/>
          </a:xfrm>
        </p:spPr>
        <p:txBody>
          <a:bodyPr rIns="144000" anchor="t" anchorCtr="0">
            <a:norm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130FD19-0C12-248F-9C43-D222CBE3C6B1}"/>
              </a:ext>
            </a:extLst>
          </p:cNvPr>
          <p:cNvSpPr>
            <a:spLocks noGrp="1"/>
          </p:cNvSpPr>
          <p:nvPr>
            <p:ph sz="half" idx="2"/>
          </p:nvPr>
        </p:nvSpPr>
        <p:spPr>
          <a:xfrm>
            <a:off x="334964" y="2205037"/>
            <a:ext cx="5616574" cy="4284663"/>
          </a:xfrm>
        </p:spPr>
        <p:txBody>
          <a:bodyPr rIns="144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7D0AED73-51E3-8A43-62BC-C075444F05E0}"/>
              </a:ext>
            </a:extLst>
          </p:cNvPr>
          <p:cNvSpPr>
            <a:spLocks noGrp="1"/>
          </p:cNvSpPr>
          <p:nvPr>
            <p:ph type="dt" sz="half" idx="10"/>
          </p:nvPr>
        </p:nvSpPr>
        <p:spPr/>
        <p:txBody>
          <a:bodyPr/>
          <a:lstStyle/>
          <a:p>
            <a:fld id="{975B733F-2BBB-4E75-AF46-F52B81239C44}" type="datetime1">
              <a:rPr lang="en-GB" smtClean="0"/>
              <a:t>29/04/2025</a:t>
            </a:fld>
            <a:endParaRPr lang="en-GB"/>
          </a:p>
        </p:txBody>
      </p:sp>
      <p:sp>
        <p:nvSpPr>
          <p:cNvPr id="8" name="Footer Placeholder 7">
            <a:extLst>
              <a:ext uri="{FF2B5EF4-FFF2-40B4-BE49-F238E27FC236}">
                <a16:creationId xmlns:a16="http://schemas.microsoft.com/office/drawing/2014/main" id="{039EE200-B67C-85FF-1CEC-145988F15562}"/>
              </a:ext>
            </a:extLst>
          </p:cNvPr>
          <p:cNvSpPr>
            <a:spLocks noGrp="1"/>
          </p:cNvSpPr>
          <p:nvPr>
            <p:ph type="ftr" sz="quarter" idx="11"/>
          </p:nvPr>
        </p:nvSpPr>
        <p:spPr/>
        <p:txBody>
          <a:bodyPr/>
          <a:lstStyle/>
          <a:p>
            <a:r>
              <a:rPr lang="en-GB"/>
              <a:t>Royal Holloway, University of London </a:t>
            </a:r>
          </a:p>
        </p:txBody>
      </p:sp>
      <p:sp>
        <p:nvSpPr>
          <p:cNvPr id="9" name="Slide Number Placeholder 8">
            <a:extLst>
              <a:ext uri="{FF2B5EF4-FFF2-40B4-BE49-F238E27FC236}">
                <a16:creationId xmlns:a16="http://schemas.microsoft.com/office/drawing/2014/main" id="{C7D19164-4714-6FBC-6331-64B35B9C288D}"/>
              </a:ext>
            </a:extLst>
          </p:cNvPr>
          <p:cNvSpPr>
            <a:spLocks noGrp="1"/>
          </p:cNvSpPr>
          <p:nvPr>
            <p:ph type="sldNum" sz="quarter" idx="12"/>
          </p:nvPr>
        </p:nvSpPr>
        <p:spPr/>
        <p:txBody>
          <a:bodyPr/>
          <a:lstStyle/>
          <a:p>
            <a:fld id="{8CC22EB8-9246-46D0-9F6A-3BC42121F6C4}" type="slidenum">
              <a:rPr lang="en-GB" smtClean="0"/>
              <a:t>‹#›</a:t>
            </a:fld>
            <a:endParaRPr lang="en-GB"/>
          </a:p>
        </p:txBody>
      </p:sp>
      <p:sp>
        <p:nvSpPr>
          <p:cNvPr id="11" name="Title 10">
            <a:extLst>
              <a:ext uri="{FF2B5EF4-FFF2-40B4-BE49-F238E27FC236}">
                <a16:creationId xmlns:a16="http://schemas.microsoft.com/office/drawing/2014/main" id="{1497E875-4290-ED91-5FC4-EF839AB01AE9}"/>
              </a:ext>
            </a:extLst>
          </p:cNvPr>
          <p:cNvSpPr>
            <a:spLocks noGrp="1"/>
          </p:cNvSpPr>
          <p:nvPr>
            <p:ph type="title" hasCustomPrompt="1"/>
          </p:nvPr>
        </p:nvSpPr>
        <p:spPr>
          <a:xfrm>
            <a:off x="334963" y="260351"/>
            <a:ext cx="5616575" cy="1152524"/>
          </a:xfrm>
        </p:spPr>
        <p:txBody>
          <a:bodyPr/>
          <a:lstStyle/>
          <a:p>
            <a:r>
              <a:rPr lang="en-US" dirty="0"/>
              <a:t>CLICK TO EDIT MASTER TITLE STYLE</a:t>
            </a:r>
            <a:endParaRPr lang="en-GB" dirty="0"/>
          </a:p>
        </p:txBody>
      </p:sp>
      <p:sp>
        <p:nvSpPr>
          <p:cNvPr id="21" name="object 538">
            <a:extLst>
              <a:ext uri="{FF2B5EF4-FFF2-40B4-BE49-F238E27FC236}">
                <a16:creationId xmlns:a16="http://schemas.microsoft.com/office/drawing/2014/main" id="{4E5A3BFC-2D19-9FB4-7567-3E3BD06FECDA}"/>
              </a:ext>
            </a:extLst>
          </p:cNvPr>
          <p:cNvSpPr/>
          <p:nvPr userDrawn="1"/>
        </p:nvSpPr>
        <p:spPr>
          <a:xfrm>
            <a:off x="6321904" y="609600"/>
            <a:ext cx="5535134" cy="5535134"/>
          </a:xfrm>
          <a:custGeom>
            <a:avLst/>
            <a:gdLst/>
            <a:ahLst/>
            <a:cxnLst/>
            <a:rect l="l" t="t" r="r" b="b"/>
            <a:pathLst>
              <a:path w="1998979" h="1998979">
                <a:moveTo>
                  <a:pt x="999477" y="0"/>
                </a:moveTo>
                <a:lnTo>
                  <a:pt x="933364" y="54647"/>
                </a:lnTo>
                <a:lnTo>
                  <a:pt x="860287" y="9737"/>
                </a:lnTo>
                <a:lnTo>
                  <a:pt x="802425" y="73076"/>
                </a:lnTo>
                <a:lnTo>
                  <a:pt x="723820" y="38752"/>
                </a:lnTo>
                <a:lnTo>
                  <a:pt x="675319" y="109535"/>
                </a:lnTo>
                <a:lnTo>
                  <a:pt x="592704" y="86510"/>
                </a:lnTo>
                <a:lnTo>
                  <a:pt x="554527" y="163345"/>
                </a:lnTo>
                <a:lnTo>
                  <a:pt x="469514" y="152047"/>
                </a:lnTo>
                <a:lnTo>
                  <a:pt x="442394" y="233469"/>
                </a:lnTo>
                <a:lnTo>
                  <a:pt x="356638" y="234097"/>
                </a:lnTo>
                <a:lnTo>
                  <a:pt x="341099" y="318503"/>
                </a:lnTo>
                <a:lnTo>
                  <a:pt x="256274" y="331099"/>
                </a:lnTo>
                <a:lnTo>
                  <a:pt x="252631" y="416835"/>
                </a:lnTo>
                <a:lnTo>
                  <a:pt x="170371" y="441106"/>
                </a:lnTo>
                <a:lnTo>
                  <a:pt x="178685" y="526507"/>
                </a:lnTo>
                <a:lnTo>
                  <a:pt x="100604" y="562014"/>
                </a:lnTo>
                <a:lnTo>
                  <a:pt x="120729" y="645435"/>
                </a:lnTo>
                <a:lnTo>
                  <a:pt x="48344" y="691465"/>
                </a:lnTo>
                <a:lnTo>
                  <a:pt x="79861" y="771264"/>
                </a:lnTo>
                <a:lnTo>
                  <a:pt x="14585" y="826917"/>
                </a:lnTo>
                <a:lnTo>
                  <a:pt x="56898" y="901564"/>
                </a:lnTo>
                <a:lnTo>
                  <a:pt x="0" y="965771"/>
                </a:lnTo>
                <a:lnTo>
                  <a:pt x="52291" y="1033790"/>
                </a:lnTo>
                <a:lnTo>
                  <a:pt x="4868" y="1105296"/>
                </a:lnTo>
                <a:lnTo>
                  <a:pt x="66113" y="1165378"/>
                </a:lnTo>
                <a:lnTo>
                  <a:pt x="29098" y="1242778"/>
                </a:lnTo>
                <a:lnTo>
                  <a:pt x="98101" y="1293751"/>
                </a:lnTo>
                <a:lnTo>
                  <a:pt x="72217" y="1375549"/>
                </a:lnTo>
                <a:lnTo>
                  <a:pt x="147629" y="1416407"/>
                </a:lnTo>
                <a:lnTo>
                  <a:pt x="133378" y="1501043"/>
                </a:lnTo>
                <a:lnTo>
                  <a:pt x="213742" y="1531000"/>
                </a:lnTo>
                <a:lnTo>
                  <a:pt x="211396" y="1616767"/>
                </a:lnTo>
                <a:lnTo>
                  <a:pt x="295153" y="1635259"/>
                </a:lnTo>
                <a:lnTo>
                  <a:pt x="304765" y="1720533"/>
                </a:lnTo>
                <a:lnTo>
                  <a:pt x="390260" y="1727162"/>
                </a:lnTo>
                <a:lnTo>
                  <a:pt x="411641" y="1810279"/>
                </a:lnTo>
                <a:lnTo>
                  <a:pt x="497241" y="1804939"/>
                </a:lnTo>
                <a:lnTo>
                  <a:pt x="529962" y="1884246"/>
                </a:lnTo>
                <a:lnTo>
                  <a:pt x="613991" y="1867053"/>
                </a:lnTo>
                <a:lnTo>
                  <a:pt x="657425" y="1941040"/>
                </a:lnTo>
                <a:lnTo>
                  <a:pt x="738239" y="1912308"/>
                </a:lnTo>
                <a:lnTo>
                  <a:pt x="791546" y="1979510"/>
                </a:lnTo>
                <a:lnTo>
                  <a:pt x="867575" y="1939815"/>
                </a:lnTo>
                <a:lnTo>
                  <a:pt x="929720" y="1998954"/>
                </a:lnTo>
                <a:lnTo>
                  <a:pt x="999477" y="1949040"/>
                </a:lnTo>
                <a:lnTo>
                  <a:pt x="1069244" y="1998954"/>
                </a:lnTo>
                <a:lnTo>
                  <a:pt x="1131379" y="1939815"/>
                </a:lnTo>
                <a:lnTo>
                  <a:pt x="1207408" y="1979510"/>
                </a:lnTo>
                <a:lnTo>
                  <a:pt x="1260715" y="1912308"/>
                </a:lnTo>
                <a:lnTo>
                  <a:pt x="1341529" y="1941040"/>
                </a:lnTo>
                <a:lnTo>
                  <a:pt x="1384973" y="1867053"/>
                </a:lnTo>
                <a:lnTo>
                  <a:pt x="1468991" y="1884246"/>
                </a:lnTo>
                <a:lnTo>
                  <a:pt x="1501713" y="1804939"/>
                </a:lnTo>
                <a:lnTo>
                  <a:pt x="1587312" y="1810279"/>
                </a:lnTo>
                <a:lnTo>
                  <a:pt x="1608694" y="1727162"/>
                </a:lnTo>
                <a:lnTo>
                  <a:pt x="1694199" y="1720533"/>
                </a:lnTo>
                <a:lnTo>
                  <a:pt x="1703801" y="1635259"/>
                </a:lnTo>
                <a:lnTo>
                  <a:pt x="1787558" y="1616767"/>
                </a:lnTo>
                <a:lnTo>
                  <a:pt x="1785212" y="1531000"/>
                </a:lnTo>
                <a:lnTo>
                  <a:pt x="1865576" y="1501043"/>
                </a:lnTo>
                <a:lnTo>
                  <a:pt x="1851325" y="1416407"/>
                </a:lnTo>
                <a:lnTo>
                  <a:pt x="1926737" y="1375549"/>
                </a:lnTo>
                <a:lnTo>
                  <a:pt x="1900853" y="1293751"/>
                </a:lnTo>
                <a:lnTo>
                  <a:pt x="1969856" y="1242778"/>
                </a:lnTo>
                <a:lnTo>
                  <a:pt x="1932841" y="1165378"/>
                </a:lnTo>
                <a:lnTo>
                  <a:pt x="1994085" y="1105296"/>
                </a:lnTo>
                <a:lnTo>
                  <a:pt x="1946663" y="1033790"/>
                </a:lnTo>
                <a:lnTo>
                  <a:pt x="1998954" y="965771"/>
                </a:lnTo>
                <a:lnTo>
                  <a:pt x="1942056" y="901564"/>
                </a:lnTo>
                <a:lnTo>
                  <a:pt x="1984368" y="826917"/>
                </a:lnTo>
                <a:lnTo>
                  <a:pt x="1919093" y="771264"/>
                </a:lnTo>
                <a:lnTo>
                  <a:pt x="1950610" y="691465"/>
                </a:lnTo>
                <a:lnTo>
                  <a:pt x="1878236" y="645435"/>
                </a:lnTo>
                <a:lnTo>
                  <a:pt x="1898350" y="562014"/>
                </a:lnTo>
                <a:lnTo>
                  <a:pt x="1820269" y="526507"/>
                </a:lnTo>
                <a:lnTo>
                  <a:pt x="1828583" y="441106"/>
                </a:lnTo>
                <a:lnTo>
                  <a:pt x="1746323" y="416835"/>
                </a:lnTo>
                <a:lnTo>
                  <a:pt x="1742690" y="331099"/>
                </a:lnTo>
                <a:lnTo>
                  <a:pt x="1657855" y="318503"/>
                </a:lnTo>
                <a:lnTo>
                  <a:pt x="1642316" y="234097"/>
                </a:lnTo>
                <a:lnTo>
                  <a:pt x="1556559" y="233469"/>
                </a:lnTo>
                <a:lnTo>
                  <a:pt x="1529440" y="152047"/>
                </a:lnTo>
                <a:lnTo>
                  <a:pt x="1444427" y="163345"/>
                </a:lnTo>
                <a:lnTo>
                  <a:pt x="1406250" y="86510"/>
                </a:lnTo>
                <a:lnTo>
                  <a:pt x="1323635" y="109535"/>
                </a:lnTo>
                <a:lnTo>
                  <a:pt x="1275133" y="38752"/>
                </a:lnTo>
                <a:lnTo>
                  <a:pt x="1196529" y="73076"/>
                </a:lnTo>
                <a:lnTo>
                  <a:pt x="1138666" y="9737"/>
                </a:lnTo>
                <a:lnTo>
                  <a:pt x="1065590" y="54647"/>
                </a:lnTo>
                <a:lnTo>
                  <a:pt x="999477" y="0"/>
                </a:lnTo>
                <a:close/>
              </a:path>
            </a:pathLst>
          </a:custGeom>
          <a:solidFill>
            <a:srgbClr val="1FD7FA"/>
          </a:solidFill>
        </p:spPr>
        <p:txBody>
          <a:bodyPr wrap="square" lIns="0" tIns="0" rIns="0" bIns="0" rtlCol="0"/>
          <a:lstStyle/>
          <a:p>
            <a:endParaRPr/>
          </a:p>
        </p:txBody>
      </p:sp>
      <p:sp>
        <p:nvSpPr>
          <p:cNvPr id="14" name="Picture Placeholder 13">
            <a:extLst>
              <a:ext uri="{FF2B5EF4-FFF2-40B4-BE49-F238E27FC236}">
                <a16:creationId xmlns:a16="http://schemas.microsoft.com/office/drawing/2014/main" id="{90E5043F-1E1B-0C9C-60D8-CCFDC6656C5E}"/>
              </a:ext>
            </a:extLst>
          </p:cNvPr>
          <p:cNvSpPr>
            <a:spLocks noGrp="1"/>
          </p:cNvSpPr>
          <p:nvPr>
            <p:ph type="pic" sz="quarter" idx="13"/>
          </p:nvPr>
        </p:nvSpPr>
        <p:spPr>
          <a:xfrm>
            <a:off x="6863300" y="980935"/>
            <a:ext cx="4433418" cy="4794211"/>
          </a:xfrm>
          <a:custGeom>
            <a:avLst/>
            <a:gdLst>
              <a:gd name="connsiteX0" fmla="*/ 1271999 w 4433418"/>
              <a:gd name="connsiteY0" fmla="*/ 0 h 4794211"/>
              <a:gd name="connsiteX1" fmla="*/ 4433418 w 4433418"/>
              <a:gd name="connsiteY1" fmla="*/ 0 h 4794211"/>
              <a:gd name="connsiteX2" fmla="*/ 4433418 w 4433418"/>
              <a:gd name="connsiteY2" fmla="*/ 203391 h 4794211"/>
              <a:gd name="connsiteX3" fmla="*/ 4433418 w 4433418"/>
              <a:gd name="connsiteY3" fmla="*/ 1423736 h 4794211"/>
              <a:gd name="connsiteX4" fmla="*/ 4433418 w 4433418"/>
              <a:gd name="connsiteY4" fmla="*/ 3370476 h 4794211"/>
              <a:gd name="connsiteX5" fmla="*/ 4251530 w 4433418"/>
              <a:gd name="connsiteY5" fmla="*/ 3370476 h 4794211"/>
              <a:gd name="connsiteX6" fmla="*/ 4251530 w 4433418"/>
              <a:gd name="connsiteY6" fmla="*/ 3573867 h 4794211"/>
              <a:gd name="connsiteX7" fmla="*/ 4069603 w 4433418"/>
              <a:gd name="connsiteY7" fmla="*/ 3573867 h 4794211"/>
              <a:gd name="connsiteX8" fmla="*/ 4069603 w 4433418"/>
              <a:gd name="connsiteY8" fmla="*/ 3777257 h 4794211"/>
              <a:gd name="connsiteX9" fmla="*/ 3887715 w 4433418"/>
              <a:gd name="connsiteY9" fmla="*/ 3777257 h 4794211"/>
              <a:gd name="connsiteX10" fmla="*/ 3887715 w 4433418"/>
              <a:gd name="connsiteY10" fmla="*/ 3980648 h 4794211"/>
              <a:gd name="connsiteX11" fmla="*/ 3705824 w 4433418"/>
              <a:gd name="connsiteY11" fmla="*/ 3980648 h 4794211"/>
              <a:gd name="connsiteX12" fmla="*/ 3705824 w 4433418"/>
              <a:gd name="connsiteY12" fmla="*/ 4184039 h 4794211"/>
              <a:gd name="connsiteX13" fmla="*/ 3523937 w 4433418"/>
              <a:gd name="connsiteY13" fmla="*/ 4184039 h 4794211"/>
              <a:gd name="connsiteX14" fmla="*/ 3523937 w 4433418"/>
              <a:gd name="connsiteY14" fmla="*/ 4387430 h 4794211"/>
              <a:gd name="connsiteX15" fmla="*/ 3342046 w 4433418"/>
              <a:gd name="connsiteY15" fmla="*/ 4387430 h 4794211"/>
              <a:gd name="connsiteX16" fmla="*/ 3342046 w 4433418"/>
              <a:gd name="connsiteY16" fmla="*/ 4590820 h 4794211"/>
              <a:gd name="connsiteX17" fmla="*/ 3160156 w 4433418"/>
              <a:gd name="connsiteY17" fmla="*/ 4590820 h 4794211"/>
              <a:gd name="connsiteX18" fmla="*/ 3160156 w 4433418"/>
              <a:gd name="connsiteY18" fmla="*/ 4794211 h 4794211"/>
              <a:gd name="connsiteX19" fmla="*/ 0 w 4433418"/>
              <a:gd name="connsiteY19" fmla="*/ 4794211 h 4794211"/>
              <a:gd name="connsiteX20" fmla="*/ 0 w 4433418"/>
              <a:gd name="connsiteY20" fmla="*/ 1423736 h 4794211"/>
              <a:gd name="connsiteX21" fmla="*/ 180664 w 4433418"/>
              <a:gd name="connsiteY21" fmla="*/ 1423736 h 4794211"/>
              <a:gd name="connsiteX22" fmla="*/ 180664 w 4433418"/>
              <a:gd name="connsiteY22" fmla="*/ 1220345 h 4794211"/>
              <a:gd name="connsiteX23" fmla="*/ 362552 w 4433418"/>
              <a:gd name="connsiteY23" fmla="*/ 1220345 h 4794211"/>
              <a:gd name="connsiteX24" fmla="*/ 362552 w 4433418"/>
              <a:gd name="connsiteY24" fmla="*/ 1016954 h 4794211"/>
              <a:gd name="connsiteX25" fmla="*/ 544442 w 4433418"/>
              <a:gd name="connsiteY25" fmla="*/ 1016954 h 4794211"/>
              <a:gd name="connsiteX26" fmla="*/ 544442 w 4433418"/>
              <a:gd name="connsiteY26" fmla="*/ 813563 h 4794211"/>
              <a:gd name="connsiteX27" fmla="*/ 726333 w 4433418"/>
              <a:gd name="connsiteY27" fmla="*/ 813563 h 4794211"/>
              <a:gd name="connsiteX28" fmla="*/ 726333 w 4433418"/>
              <a:gd name="connsiteY28" fmla="*/ 610172 h 4794211"/>
              <a:gd name="connsiteX29" fmla="*/ 908221 w 4433418"/>
              <a:gd name="connsiteY29" fmla="*/ 610172 h 4794211"/>
              <a:gd name="connsiteX30" fmla="*/ 908221 w 4433418"/>
              <a:gd name="connsiteY30" fmla="*/ 406782 h 4794211"/>
              <a:gd name="connsiteX31" fmla="*/ 1090111 w 4433418"/>
              <a:gd name="connsiteY31" fmla="*/ 406782 h 4794211"/>
              <a:gd name="connsiteX32" fmla="*/ 1090111 w 4433418"/>
              <a:gd name="connsiteY32" fmla="*/ 203391 h 4794211"/>
              <a:gd name="connsiteX33" fmla="*/ 1271999 w 4433418"/>
              <a:gd name="connsiteY33" fmla="*/ 203391 h 479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433418" h="4794211">
                <a:moveTo>
                  <a:pt x="1271999" y="0"/>
                </a:moveTo>
                <a:lnTo>
                  <a:pt x="4433418" y="0"/>
                </a:lnTo>
                <a:lnTo>
                  <a:pt x="4433418" y="203391"/>
                </a:lnTo>
                <a:lnTo>
                  <a:pt x="4433418" y="1423736"/>
                </a:lnTo>
                <a:lnTo>
                  <a:pt x="4433418" y="3370476"/>
                </a:lnTo>
                <a:lnTo>
                  <a:pt x="4251530" y="3370476"/>
                </a:lnTo>
                <a:lnTo>
                  <a:pt x="4251530" y="3573867"/>
                </a:lnTo>
                <a:lnTo>
                  <a:pt x="4069603" y="3573867"/>
                </a:lnTo>
                <a:lnTo>
                  <a:pt x="4069603" y="3777257"/>
                </a:lnTo>
                <a:lnTo>
                  <a:pt x="3887715" y="3777257"/>
                </a:lnTo>
                <a:lnTo>
                  <a:pt x="3887715" y="3980648"/>
                </a:lnTo>
                <a:lnTo>
                  <a:pt x="3705824" y="3980648"/>
                </a:lnTo>
                <a:lnTo>
                  <a:pt x="3705824" y="4184039"/>
                </a:lnTo>
                <a:lnTo>
                  <a:pt x="3523937" y="4184039"/>
                </a:lnTo>
                <a:lnTo>
                  <a:pt x="3523937" y="4387430"/>
                </a:lnTo>
                <a:lnTo>
                  <a:pt x="3342046" y="4387430"/>
                </a:lnTo>
                <a:lnTo>
                  <a:pt x="3342046" y="4590820"/>
                </a:lnTo>
                <a:lnTo>
                  <a:pt x="3160156" y="4590820"/>
                </a:lnTo>
                <a:lnTo>
                  <a:pt x="3160156" y="4794211"/>
                </a:lnTo>
                <a:lnTo>
                  <a:pt x="0" y="4794211"/>
                </a:lnTo>
                <a:lnTo>
                  <a:pt x="0" y="1423736"/>
                </a:lnTo>
                <a:lnTo>
                  <a:pt x="180664" y="1423736"/>
                </a:lnTo>
                <a:lnTo>
                  <a:pt x="180664" y="1220345"/>
                </a:lnTo>
                <a:lnTo>
                  <a:pt x="362552" y="1220345"/>
                </a:lnTo>
                <a:lnTo>
                  <a:pt x="362552" y="1016954"/>
                </a:lnTo>
                <a:lnTo>
                  <a:pt x="544442" y="1016954"/>
                </a:lnTo>
                <a:lnTo>
                  <a:pt x="544442" y="813563"/>
                </a:lnTo>
                <a:lnTo>
                  <a:pt x="726333" y="813563"/>
                </a:lnTo>
                <a:lnTo>
                  <a:pt x="726333" y="610172"/>
                </a:lnTo>
                <a:lnTo>
                  <a:pt x="908221" y="610172"/>
                </a:lnTo>
                <a:lnTo>
                  <a:pt x="908221" y="406782"/>
                </a:lnTo>
                <a:lnTo>
                  <a:pt x="1090111" y="406782"/>
                </a:lnTo>
                <a:lnTo>
                  <a:pt x="1090111" y="203391"/>
                </a:lnTo>
                <a:lnTo>
                  <a:pt x="1271999" y="203391"/>
                </a:lnTo>
                <a:close/>
              </a:path>
            </a:pathLst>
          </a:custGeom>
          <a:solidFill>
            <a:schemeClr val="bg2">
              <a:lumMod val="20000"/>
              <a:lumOff val="80000"/>
            </a:schemeClr>
          </a:solidFill>
        </p:spPr>
        <p:txBody>
          <a:bodyPr wrap="square">
            <a:noAutofit/>
          </a:bodyPr>
          <a:lstStyle/>
          <a:p>
            <a:endParaRPr lang="en-GB"/>
          </a:p>
        </p:txBody>
      </p:sp>
    </p:spTree>
    <p:extLst>
      <p:ext uri="{BB962C8B-B14F-4D97-AF65-F5344CB8AC3E}">
        <p14:creationId xmlns:p14="http://schemas.microsoft.com/office/powerpoint/2010/main" val="1878744550"/>
      </p:ext>
    </p:extLst>
  </p:cSld>
  <p:clrMapOvr>
    <a:masterClrMapping/>
  </p:clrMapOvr>
  <p:extLst>
    <p:ext uri="{DCECCB84-F9BA-43D5-87BE-67443E8EF086}">
      <p15:sldGuideLst xmlns:p15="http://schemas.microsoft.com/office/powerpoint/2012/main">
        <p15:guide id="1" orient="horz" pos="1389"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5_Comparison">
    <p:bg>
      <p:bgPr>
        <a:solidFill>
          <a:schemeClr val="bg1"/>
        </a:solidFill>
        <a:effectLst/>
      </p:bgPr>
    </p:bg>
    <p:spTree>
      <p:nvGrpSpPr>
        <p:cNvPr id="1" name=""/>
        <p:cNvGrpSpPr/>
        <p:nvPr/>
      </p:nvGrpSpPr>
      <p:grpSpPr>
        <a:xfrm>
          <a:off x="0" y="0"/>
          <a:ext cx="0" cy="0"/>
          <a:chOff x="0" y="0"/>
          <a:chExt cx="0" cy="0"/>
        </a:xfrm>
      </p:grpSpPr>
      <p:sp>
        <p:nvSpPr>
          <p:cNvPr id="14" name="Picture Placeholder 11">
            <a:extLst>
              <a:ext uri="{FF2B5EF4-FFF2-40B4-BE49-F238E27FC236}">
                <a16:creationId xmlns:a16="http://schemas.microsoft.com/office/drawing/2014/main" id="{B6AE8F5B-DF3D-94DB-9801-4AB70046E18C}"/>
              </a:ext>
            </a:extLst>
          </p:cNvPr>
          <p:cNvSpPr>
            <a:spLocks noGrp="1"/>
          </p:cNvSpPr>
          <p:nvPr>
            <p:ph type="pic" sz="quarter" idx="14"/>
          </p:nvPr>
        </p:nvSpPr>
        <p:spPr>
          <a:xfrm>
            <a:off x="6240463" y="0"/>
            <a:ext cx="5949950" cy="6858000"/>
          </a:xfrm>
          <a:solidFill>
            <a:schemeClr val="bg2"/>
          </a:solidFill>
        </p:spPr>
        <p:txBody>
          <a:bodyPr/>
          <a:lstStyle>
            <a:lvl1pPr marL="0" indent="0">
              <a:buNone/>
              <a:defRPr/>
            </a:lvl1pPr>
          </a:lstStyle>
          <a:p>
            <a:endParaRPr lang="en-GB"/>
          </a:p>
        </p:txBody>
      </p:sp>
      <p:sp>
        <p:nvSpPr>
          <p:cNvPr id="2" name="Rectangle 1">
            <a:extLst>
              <a:ext uri="{FF2B5EF4-FFF2-40B4-BE49-F238E27FC236}">
                <a16:creationId xmlns:a16="http://schemas.microsoft.com/office/drawing/2014/main" id="{24360700-DC26-8D2A-3745-F728910087B4}"/>
              </a:ext>
            </a:extLst>
          </p:cNvPr>
          <p:cNvSpPr/>
          <p:nvPr userDrawn="1"/>
        </p:nvSpPr>
        <p:spPr>
          <a:xfrm>
            <a:off x="1"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AC657176-F62C-BF12-E102-4B19C6ADD991}"/>
              </a:ext>
            </a:extLst>
          </p:cNvPr>
          <p:cNvSpPr>
            <a:spLocks noGrp="1"/>
          </p:cNvSpPr>
          <p:nvPr>
            <p:ph type="body" idx="1"/>
          </p:nvPr>
        </p:nvSpPr>
        <p:spPr>
          <a:xfrm>
            <a:off x="334964" y="1520825"/>
            <a:ext cx="5616574" cy="539750"/>
          </a:xfrm>
        </p:spPr>
        <p:txBody>
          <a:bodyPr rIns="144000" anchor="t" anchorCtr="0">
            <a:norm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130FD19-0C12-248F-9C43-D222CBE3C6B1}"/>
              </a:ext>
            </a:extLst>
          </p:cNvPr>
          <p:cNvSpPr>
            <a:spLocks noGrp="1"/>
          </p:cNvSpPr>
          <p:nvPr>
            <p:ph sz="half" idx="2"/>
          </p:nvPr>
        </p:nvSpPr>
        <p:spPr>
          <a:xfrm>
            <a:off x="334964" y="2205037"/>
            <a:ext cx="5616574" cy="4284663"/>
          </a:xfrm>
        </p:spPr>
        <p:txBody>
          <a:bodyPr rIns="144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0">
            <a:extLst>
              <a:ext uri="{FF2B5EF4-FFF2-40B4-BE49-F238E27FC236}">
                <a16:creationId xmlns:a16="http://schemas.microsoft.com/office/drawing/2014/main" id="{1497E875-4290-ED91-5FC4-EF839AB01AE9}"/>
              </a:ext>
            </a:extLst>
          </p:cNvPr>
          <p:cNvSpPr>
            <a:spLocks noGrp="1"/>
          </p:cNvSpPr>
          <p:nvPr>
            <p:ph type="title" hasCustomPrompt="1"/>
          </p:nvPr>
        </p:nvSpPr>
        <p:spPr>
          <a:xfrm>
            <a:off x="334963" y="260351"/>
            <a:ext cx="5616575" cy="1152524"/>
          </a:xfrm>
        </p:spPr>
        <p:txBody>
          <a:bodyPr/>
          <a:lstStyle/>
          <a:p>
            <a:r>
              <a:rPr lang="en-US" dirty="0"/>
              <a:t>CLICK TO EDIT MASTER TITLE STYLE</a:t>
            </a:r>
            <a:endParaRPr lang="en-GB" dirty="0"/>
          </a:p>
        </p:txBody>
      </p:sp>
      <p:sp>
        <p:nvSpPr>
          <p:cNvPr id="16" name="Date Placeholder 15">
            <a:extLst>
              <a:ext uri="{FF2B5EF4-FFF2-40B4-BE49-F238E27FC236}">
                <a16:creationId xmlns:a16="http://schemas.microsoft.com/office/drawing/2014/main" id="{D5F7D59F-5F58-CF80-BD07-1EC3686785B9}"/>
              </a:ext>
            </a:extLst>
          </p:cNvPr>
          <p:cNvSpPr>
            <a:spLocks noGrp="1"/>
          </p:cNvSpPr>
          <p:nvPr>
            <p:ph type="dt" sz="half" idx="15"/>
          </p:nvPr>
        </p:nvSpPr>
        <p:spPr/>
        <p:txBody>
          <a:bodyPr/>
          <a:lstStyle/>
          <a:p>
            <a:fld id="{75751B4C-D6B9-4A64-80B4-B76C832EDF44}" type="datetime1">
              <a:rPr lang="en-GB" smtClean="0"/>
              <a:t>29/04/2025</a:t>
            </a:fld>
            <a:endParaRPr lang="en-GB" dirty="0"/>
          </a:p>
        </p:txBody>
      </p:sp>
      <p:sp>
        <p:nvSpPr>
          <p:cNvPr id="17" name="Footer Placeholder 16">
            <a:extLst>
              <a:ext uri="{FF2B5EF4-FFF2-40B4-BE49-F238E27FC236}">
                <a16:creationId xmlns:a16="http://schemas.microsoft.com/office/drawing/2014/main" id="{4EEF1543-E786-5FCE-6CF4-519FB3BD37C4}"/>
              </a:ext>
            </a:extLst>
          </p:cNvPr>
          <p:cNvSpPr>
            <a:spLocks noGrp="1"/>
          </p:cNvSpPr>
          <p:nvPr>
            <p:ph type="ftr" sz="quarter" idx="16"/>
          </p:nvPr>
        </p:nvSpPr>
        <p:spPr/>
        <p:txBody>
          <a:bodyPr/>
          <a:lstStyle/>
          <a:p>
            <a:r>
              <a:rPr lang="en-GB"/>
              <a:t>Royal Holloway, University of London </a:t>
            </a:r>
          </a:p>
        </p:txBody>
      </p:sp>
      <p:sp>
        <p:nvSpPr>
          <p:cNvPr id="18" name="Slide Number Placeholder 17">
            <a:extLst>
              <a:ext uri="{FF2B5EF4-FFF2-40B4-BE49-F238E27FC236}">
                <a16:creationId xmlns:a16="http://schemas.microsoft.com/office/drawing/2014/main" id="{CA256315-3A92-C7DE-BA5E-52B096DB5E19}"/>
              </a:ext>
            </a:extLst>
          </p:cNvPr>
          <p:cNvSpPr>
            <a:spLocks noGrp="1"/>
          </p:cNvSpPr>
          <p:nvPr>
            <p:ph type="sldNum" sz="quarter" idx="17"/>
          </p:nvPr>
        </p:nvSpPr>
        <p:spPr/>
        <p:txBody>
          <a:bodyPr/>
          <a:lstStyle/>
          <a:p>
            <a:fld id="{8CC22EB8-9246-46D0-9F6A-3BC42121F6C4}" type="slidenum">
              <a:rPr lang="en-GB" smtClean="0"/>
              <a:pPr/>
              <a:t>‹#›</a:t>
            </a:fld>
            <a:endParaRPr lang="en-GB" dirty="0"/>
          </a:p>
        </p:txBody>
      </p:sp>
    </p:spTree>
    <p:extLst>
      <p:ext uri="{BB962C8B-B14F-4D97-AF65-F5344CB8AC3E}">
        <p14:creationId xmlns:p14="http://schemas.microsoft.com/office/powerpoint/2010/main" val="979313163"/>
      </p:ext>
    </p:extLst>
  </p:cSld>
  <p:clrMapOvr>
    <a:masterClrMapping/>
  </p:clrMapOvr>
  <p:extLst>
    <p:ext uri="{DCECCB84-F9BA-43D5-87BE-67443E8EF086}">
      <p15:sldGuideLst xmlns:p15="http://schemas.microsoft.com/office/powerpoint/2012/main">
        <p15:guide id="1" orient="horz" pos="1389"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full size image and content">
    <p:bg>
      <p:bgPr>
        <a:solidFill>
          <a:schemeClr val="bg1"/>
        </a:solidFill>
        <a:effectLst/>
      </p:bgPr>
    </p:bg>
    <p:spTree>
      <p:nvGrpSpPr>
        <p:cNvPr id="1" name=""/>
        <p:cNvGrpSpPr/>
        <p:nvPr/>
      </p:nvGrpSpPr>
      <p:grpSpPr>
        <a:xfrm>
          <a:off x="0" y="0"/>
          <a:ext cx="0" cy="0"/>
          <a:chOff x="0" y="0"/>
          <a:chExt cx="0" cy="0"/>
        </a:xfrm>
      </p:grpSpPr>
      <p:sp>
        <p:nvSpPr>
          <p:cNvPr id="14" name="Picture Placeholder 11">
            <a:extLst>
              <a:ext uri="{FF2B5EF4-FFF2-40B4-BE49-F238E27FC236}">
                <a16:creationId xmlns:a16="http://schemas.microsoft.com/office/drawing/2014/main" id="{B6AE8F5B-DF3D-94DB-9801-4AB70046E18C}"/>
              </a:ext>
            </a:extLst>
          </p:cNvPr>
          <p:cNvSpPr>
            <a:spLocks noGrp="1"/>
          </p:cNvSpPr>
          <p:nvPr>
            <p:ph type="pic" sz="quarter" idx="14"/>
          </p:nvPr>
        </p:nvSpPr>
        <p:spPr>
          <a:xfrm>
            <a:off x="0" y="0"/>
            <a:ext cx="12190413" cy="6858000"/>
          </a:xfrm>
          <a:solidFill>
            <a:schemeClr val="bg2"/>
          </a:solidFill>
        </p:spPr>
        <p:txBody>
          <a:bodyPr/>
          <a:lstStyle>
            <a:lvl1pPr marL="0" indent="0">
              <a:buNone/>
              <a:defRPr/>
            </a:lvl1pPr>
          </a:lstStyle>
          <a:p>
            <a:endParaRPr lang="en-GB"/>
          </a:p>
        </p:txBody>
      </p:sp>
      <p:sp>
        <p:nvSpPr>
          <p:cNvPr id="3" name="Text Placeholder 2">
            <a:extLst>
              <a:ext uri="{FF2B5EF4-FFF2-40B4-BE49-F238E27FC236}">
                <a16:creationId xmlns:a16="http://schemas.microsoft.com/office/drawing/2014/main" id="{AC657176-F62C-BF12-E102-4B19C6ADD991}"/>
              </a:ext>
            </a:extLst>
          </p:cNvPr>
          <p:cNvSpPr>
            <a:spLocks noGrp="1"/>
          </p:cNvSpPr>
          <p:nvPr>
            <p:ph type="body" idx="1"/>
          </p:nvPr>
        </p:nvSpPr>
        <p:spPr>
          <a:xfrm>
            <a:off x="334964" y="1520825"/>
            <a:ext cx="5616574" cy="539750"/>
          </a:xfrm>
        </p:spPr>
        <p:txBody>
          <a:bodyPr rIns="144000" anchor="t" anchorCtr="0"/>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130FD19-0C12-248F-9C43-D222CBE3C6B1}"/>
              </a:ext>
            </a:extLst>
          </p:cNvPr>
          <p:cNvSpPr>
            <a:spLocks noGrp="1"/>
          </p:cNvSpPr>
          <p:nvPr>
            <p:ph sz="half" idx="2"/>
          </p:nvPr>
        </p:nvSpPr>
        <p:spPr>
          <a:xfrm>
            <a:off x="334964" y="2205037"/>
            <a:ext cx="5616574" cy="4284663"/>
          </a:xfrm>
        </p:spPr>
        <p:txBody>
          <a:bodyPr rIns="144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0">
            <a:extLst>
              <a:ext uri="{FF2B5EF4-FFF2-40B4-BE49-F238E27FC236}">
                <a16:creationId xmlns:a16="http://schemas.microsoft.com/office/drawing/2014/main" id="{1497E875-4290-ED91-5FC4-EF839AB01AE9}"/>
              </a:ext>
            </a:extLst>
          </p:cNvPr>
          <p:cNvSpPr>
            <a:spLocks noGrp="1"/>
          </p:cNvSpPr>
          <p:nvPr>
            <p:ph type="title" hasCustomPrompt="1"/>
          </p:nvPr>
        </p:nvSpPr>
        <p:spPr>
          <a:xfrm>
            <a:off x="334963" y="260351"/>
            <a:ext cx="5616575" cy="1152524"/>
          </a:xfrm>
        </p:spPr>
        <p:txBody>
          <a:bodyPr/>
          <a:lstStyle/>
          <a:p>
            <a:r>
              <a:rPr lang="en-US" dirty="0"/>
              <a:t>CLICK TO EDIT MASTER TITLE STYLE</a:t>
            </a:r>
            <a:endParaRPr lang="en-GB" dirty="0"/>
          </a:p>
        </p:txBody>
      </p:sp>
      <p:sp>
        <p:nvSpPr>
          <p:cNvPr id="6" name="Date Placeholder 5">
            <a:extLst>
              <a:ext uri="{FF2B5EF4-FFF2-40B4-BE49-F238E27FC236}">
                <a16:creationId xmlns:a16="http://schemas.microsoft.com/office/drawing/2014/main" id="{E6A7A43E-44E7-D174-F6B2-E97AD04C16E1}"/>
              </a:ext>
            </a:extLst>
          </p:cNvPr>
          <p:cNvSpPr>
            <a:spLocks noGrp="1"/>
          </p:cNvSpPr>
          <p:nvPr>
            <p:ph type="dt" sz="half" idx="15"/>
          </p:nvPr>
        </p:nvSpPr>
        <p:spPr/>
        <p:txBody>
          <a:bodyPr/>
          <a:lstStyle/>
          <a:p>
            <a:fld id="{6C5D93E7-D249-49EB-BC1D-E6790CB910CF}" type="datetime1">
              <a:rPr lang="en-GB" smtClean="0"/>
              <a:t>29/04/2025</a:t>
            </a:fld>
            <a:endParaRPr lang="en-GB" dirty="0"/>
          </a:p>
        </p:txBody>
      </p:sp>
      <p:sp>
        <p:nvSpPr>
          <p:cNvPr id="9" name="Footer Placeholder 8">
            <a:extLst>
              <a:ext uri="{FF2B5EF4-FFF2-40B4-BE49-F238E27FC236}">
                <a16:creationId xmlns:a16="http://schemas.microsoft.com/office/drawing/2014/main" id="{5C919234-CCA1-AEA1-FCAD-53AD4B2EC2ED}"/>
              </a:ext>
            </a:extLst>
          </p:cNvPr>
          <p:cNvSpPr>
            <a:spLocks noGrp="1"/>
          </p:cNvSpPr>
          <p:nvPr>
            <p:ph type="ftr" sz="quarter" idx="16"/>
          </p:nvPr>
        </p:nvSpPr>
        <p:spPr/>
        <p:txBody>
          <a:bodyPr/>
          <a:lstStyle/>
          <a:p>
            <a:r>
              <a:rPr lang="en-GB"/>
              <a:t>Royal Holloway, University of London </a:t>
            </a:r>
          </a:p>
        </p:txBody>
      </p:sp>
      <p:sp>
        <p:nvSpPr>
          <p:cNvPr id="10" name="Slide Number Placeholder 9">
            <a:extLst>
              <a:ext uri="{FF2B5EF4-FFF2-40B4-BE49-F238E27FC236}">
                <a16:creationId xmlns:a16="http://schemas.microsoft.com/office/drawing/2014/main" id="{C29E0C6B-2EFA-7EF1-8D0F-150CF570031C}"/>
              </a:ext>
            </a:extLst>
          </p:cNvPr>
          <p:cNvSpPr>
            <a:spLocks noGrp="1"/>
          </p:cNvSpPr>
          <p:nvPr>
            <p:ph type="sldNum" sz="quarter" idx="17"/>
          </p:nvPr>
        </p:nvSpPr>
        <p:spPr/>
        <p:txBody>
          <a:bodyPr/>
          <a:lstStyle/>
          <a:p>
            <a:fld id="{8CC22EB8-9246-46D0-9F6A-3BC42121F6C4}" type="slidenum">
              <a:rPr lang="en-GB" smtClean="0"/>
              <a:pPr/>
              <a:t>‹#›</a:t>
            </a:fld>
            <a:endParaRPr lang="en-GB" dirty="0"/>
          </a:p>
        </p:txBody>
      </p:sp>
    </p:spTree>
    <p:extLst>
      <p:ext uri="{BB962C8B-B14F-4D97-AF65-F5344CB8AC3E}">
        <p14:creationId xmlns:p14="http://schemas.microsoft.com/office/powerpoint/2010/main" val="3652999967"/>
      </p:ext>
    </p:extLst>
  </p:cSld>
  <p:clrMapOvr>
    <a:masterClrMapping/>
  </p:clrMapOvr>
  <p:extLst>
    <p:ext uri="{DCECCB84-F9BA-43D5-87BE-67443E8EF086}">
      <p15:sldGuideLst xmlns:p15="http://schemas.microsoft.com/office/powerpoint/2012/main">
        <p15:guide id="1" orient="horz" pos="1389"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full size image only">
    <p:bg>
      <p:bgPr>
        <a:solidFill>
          <a:schemeClr val="bg1"/>
        </a:solidFill>
        <a:effectLst/>
      </p:bgPr>
    </p:bg>
    <p:spTree>
      <p:nvGrpSpPr>
        <p:cNvPr id="1" name=""/>
        <p:cNvGrpSpPr/>
        <p:nvPr/>
      </p:nvGrpSpPr>
      <p:grpSpPr>
        <a:xfrm>
          <a:off x="0" y="0"/>
          <a:ext cx="0" cy="0"/>
          <a:chOff x="0" y="0"/>
          <a:chExt cx="0" cy="0"/>
        </a:xfrm>
      </p:grpSpPr>
      <p:sp>
        <p:nvSpPr>
          <p:cNvPr id="14" name="Picture Placeholder 11">
            <a:extLst>
              <a:ext uri="{FF2B5EF4-FFF2-40B4-BE49-F238E27FC236}">
                <a16:creationId xmlns:a16="http://schemas.microsoft.com/office/drawing/2014/main" id="{B6AE8F5B-DF3D-94DB-9801-4AB70046E18C}"/>
              </a:ext>
            </a:extLst>
          </p:cNvPr>
          <p:cNvSpPr>
            <a:spLocks noGrp="1"/>
          </p:cNvSpPr>
          <p:nvPr>
            <p:ph type="pic" sz="quarter" idx="14"/>
          </p:nvPr>
        </p:nvSpPr>
        <p:spPr>
          <a:xfrm>
            <a:off x="0" y="0"/>
            <a:ext cx="12190413" cy="6858000"/>
          </a:xfrm>
          <a:solidFill>
            <a:schemeClr val="bg2"/>
          </a:solidFill>
        </p:spPr>
        <p:txBody>
          <a:bodyPr/>
          <a:lstStyle>
            <a:lvl1pPr marL="0" indent="0">
              <a:buNone/>
              <a:defRPr/>
            </a:lvl1pPr>
          </a:lstStyle>
          <a:p>
            <a:endParaRPr lang="en-GB"/>
          </a:p>
        </p:txBody>
      </p:sp>
      <p:sp>
        <p:nvSpPr>
          <p:cNvPr id="6" name="Date Placeholder 5">
            <a:extLst>
              <a:ext uri="{FF2B5EF4-FFF2-40B4-BE49-F238E27FC236}">
                <a16:creationId xmlns:a16="http://schemas.microsoft.com/office/drawing/2014/main" id="{E6A7A43E-44E7-D174-F6B2-E97AD04C16E1}"/>
              </a:ext>
            </a:extLst>
          </p:cNvPr>
          <p:cNvSpPr>
            <a:spLocks noGrp="1"/>
          </p:cNvSpPr>
          <p:nvPr>
            <p:ph type="dt" sz="half" idx="15"/>
          </p:nvPr>
        </p:nvSpPr>
        <p:spPr/>
        <p:txBody>
          <a:bodyPr/>
          <a:lstStyle/>
          <a:p>
            <a:fld id="{C3B1A5BF-6E00-45CF-8B84-AB448D7D2526}" type="datetime1">
              <a:rPr lang="en-GB" smtClean="0"/>
              <a:t>29/04/2025</a:t>
            </a:fld>
            <a:endParaRPr lang="en-GB" dirty="0"/>
          </a:p>
        </p:txBody>
      </p:sp>
      <p:sp>
        <p:nvSpPr>
          <p:cNvPr id="9" name="Footer Placeholder 8">
            <a:extLst>
              <a:ext uri="{FF2B5EF4-FFF2-40B4-BE49-F238E27FC236}">
                <a16:creationId xmlns:a16="http://schemas.microsoft.com/office/drawing/2014/main" id="{5C919234-CCA1-AEA1-FCAD-53AD4B2EC2ED}"/>
              </a:ext>
            </a:extLst>
          </p:cNvPr>
          <p:cNvSpPr>
            <a:spLocks noGrp="1"/>
          </p:cNvSpPr>
          <p:nvPr>
            <p:ph type="ftr" sz="quarter" idx="16"/>
          </p:nvPr>
        </p:nvSpPr>
        <p:spPr/>
        <p:txBody>
          <a:bodyPr/>
          <a:lstStyle/>
          <a:p>
            <a:r>
              <a:rPr lang="en-GB"/>
              <a:t>Royal Holloway, University of London </a:t>
            </a:r>
          </a:p>
        </p:txBody>
      </p:sp>
      <p:sp>
        <p:nvSpPr>
          <p:cNvPr id="10" name="Slide Number Placeholder 9">
            <a:extLst>
              <a:ext uri="{FF2B5EF4-FFF2-40B4-BE49-F238E27FC236}">
                <a16:creationId xmlns:a16="http://schemas.microsoft.com/office/drawing/2014/main" id="{C29E0C6B-2EFA-7EF1-8D0F-150CF570031C}"/>
              </a:ext>
            </a:extLst>
          </p:cNvPr>
          <p:cNvSpPr>
            <a:spLocks noGrp="1"/>
          </p:cNvSpPr>
          <p:nvPr>
            <p:ph type="sldNum" sz="quarter" idx="17"/>
          </p:nvPr>
        </p:nvSpPr>
        <p:spPr/>
        <p:txBody>
          <a:bodyPr/>
          <a:lstStyle/>
          <a:p>
            <a:fld id="{8CC22EB8-9246-46D0-9F6A-3BC42121F6C4}" type="slidenum">
              <a:rPr lang="en-GB" smtClean="0"/>
              <a:pPr/>
              <a:t>‹#›</a:t>
            </a:fld>
            <a:endParaRPr lang="en-GB" dirty="0"/>
          </a:p>
        </p:txBody>
      </p:sp>
    </p:spTree>
    <p:extLst>
      <p:ext uri="{BB962C8B-B14F-4D97-AF65-F5344CB8AC3E}">
        <p14:creationId xmlns:p14="http://schemas.microsoft.com/office/powerpoint/2010/main" val="1204303794"/>
      </p:ext>
    </p:extLst>
  </p:cSld>
  <p:clrMapOvr>
    <a:masterClrMapping/>
  </p:clrMapOvr>
  <p:extLst>
    <p:ext uri="{DCECCB84-F9BA-43D5-87BE-67443E8EF086}">
      <p15:sldGuideLst xmlns:p15="http://schemas.microsoft.com/office/powerpoint/2012/main">
        <p15:guide id="1" orient="horz" pos="1389"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6_Comparison">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C657176-F62C-BF12-E102-4B19C6ADD991}"/>
              </a:ext>
            </a:extLst>
          </p:cNvPr>
          <p:cNvSpPr>
            <a:spLocks noGrp="1"/>
          </p:cNvSpPr>
          <p:nvPr>
            <p:ph type="body" idx="1"/>
          </p:nvPr>
        </p:nvSpPr>
        <p:spPr>
          <a:xfrm>
            <a:off x="334964" y="1520825"/>
            <a:ext cx="5616574" cy="539750"/>
          </a:xfrm>
        </p:spPr>
        <p:txBody>
          <a:bodyPr rIns="144000" anchor="t" anchorCtr="0">
            <a:norm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130FD19-0C12-248F-9C43-D222CBE3C6B1}"/>
              </a:ext>
            </a:extLst>
          </p:cNvPr>
          <p:cNvSpPr>
            <a:spLocks noGrp="1"/>
          </p:cNvSpPr>
          <p:nvPr>
            <p:ph sz="half" idx="2"/>
          </p:nvPr>
        </p:nvSpPr>
        <p:spPr>
          <a:xfrm>
            <a:off x="334964" y="2205037"/>
            <a:ext cx="5616574" cy="4284663"/>
          </a:xfrm>
        </p:spPr>
        <p:txBody>
          <a:bodyPr rIns="144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0">
            <a:extLst>
              <a:ext uri="{FF2B5EF4-FFF2-40B4-BE49-F238E27FC236}">
                <a16:creationId xmlns:a16="http://schemas.microsoft.com/office/drawing/2014/main" id="{1497E875-4290-ED91-5FC4-EF839AB01AE9}"/>
              </a:ext>
            </a:extLst>
          </p:cNvPr>
          <p:cNvSpPr>
            <a:spLocks noGrp="1"/>
          </p:cNvSpPr>
          <p:nvPr>
            <p:ph type="title" hasCustomPrompt="1"/>
          </p:nvPr>
        </p:nvSpPr>
        <p:spPr>
          <a:xfrm>
            <a:off x="334963" y="260351"/>
            <a:ext cx="11522075" cy="1152524"/>
          </a:xfrm>
        </p:spPr>
        <p:txBody>
          <a:bodyPr/>
          <a:lstStyle/>
          <a:p>
            <a:r>
              <a:rPr lang="en-US" dirty="0"/>
              <a:t>CLICK TO EDIT MASTER TITLE STYLE</a:t>
            </a:r>
            <a:endParaRPr lang="en-GB" dirty="0"/>
          </a:p>
        </p:txBody>
      </p:sp>
      <p:sp>
        <p:nvSpPr>
          <p:cNvPr id="14" name="Picture Placeholder 11">
            <a:extLst>
              <a:ext uri="{FF2B5EF4-FFF2-40B4-BE49-F238E27FC236}">
                <a16:creationId xmlns:a16="http://schemas.microsoft.com/office/drawing/2014/main" id="{B6AE8F5B-DF3D-94DB-9801-4AB70046E18C}"/>
              </a:ext>
            </a:extLst>
          </p:cNvPr>
          <p:cNvSpPr>
            <a:spLocks noGrp="1"/>
          </p:cNvSpPr>
          <p:nvPr>
            <p:ph type="pic" sz="quarter" idx="14"/>
          </p:nvPr>
        </p:nvSpPr>
        <p:spPr>
          <a:xfrm>
            <a:off x="6240463" y="1520826"/>
            <a:ext cx="5616575" cy="4968874"/>
          </a:xfrm>
          <a:solidFill>
            <a:schemeClr val="bg2"/>
          </a:solidFill>
        </p:spPr>
        <p:txBody>
          <a:bodyPr/>
          <a:lstStyle>
            <a:lvl1pPr marL="0" indent="0">
              <a:buNone/>
              <a:defRPr/>
            </a:lvl1pPr>
          </a:lstStyle>
          <a:p>
            <a:endParaRPr lang="en-GB"/>
          </a:p>
        </p:txBody>
      </p:sp>
      <p:sp>
        <p:nvSpPr>
          <p:cNvPr id="6" name="Date Placeholder 5">
            <a:extLst>
              <a:ext uri="{FF2B5EF4-FFF2-40B4-BE49-F238E27FC236}">
                <a16:creationId xmlns:a16="http://schemas.microsoft.com/office/drawing/2014/main" id="{8523594F-82C7-E43B-8DD6-2EE48C112088}"/>
              </a:ext>
            </a:extLst>
          </p:cNvPr>
          <p:cNvSpPr>
            <a:spLocks noGrp="1"/>
          </p:cNvSpPr>
          <p:nvPr>
            <p:ph type="dt" sz="half" idx="15"/>
          </p:nvPr>
        </p:nvSpPr>
        <p:spPr/>
        <p:txBody>
          <a:bodyPr/>
          <a:lstStyle/>
          <a:p>
            <a:fld id="{03FAD5A7-080C-40B4-9157-62A6BB312724}" type="datetime1">
              <a:rPr lang="en-GB" smtClean="0"/>
              <a:t>29/04/2025</a:t>
            </a:fld>
            <a:endParaRPr lang="en-GB" dirty="0"/>
          </a:p>
        </p:txBody>
      </p:sp>
      <p:sp>
        <p:nvSpPr>
          <p:cNvPr id="9" name="Footer Placeholder 8">
            <a:extLst>
              <a:ext uri="{FF2B5EF4-FFF2-40B4-BE49-F238E27FC236}">
                <a16:creationId xmlns:a16="http://schemas.microsoft.com/office/drawing/2014/main" id="{21AF7117-1936-9778-B977-DBF656C2C095}"/>
              </a:ext>
            </a:extLst>
          </p:cNvPr>
          <p:cNvSpPr>
            <a:spLocks noGrp="1"/>
          </p:cNvSpPr>
          <p:nvPr>
            <p:ph type="ftr" sz="quarter" idx="16"/>
          </p:nvPr>
        </p:nvSpPr>
        <p:spPr/>
        <p:txBody>
          <a:bodyPr/>
          <a:lstStyle/>
          <a:p>
            <a:r>
              <a:rPr lang="en-GB"/>
              <a:t>Royal Holloway, University of London </a:t>
            </a:r>
          </a:p>
        </p:txBody>
      </p:sp>
      <p:sp>
        <p:nvSpPr>
          <p:cNvPr id="10" name="Slide Number Placeholder 9">
            <a:extLst>
              <a:ext uri="{FF2B5EF4-FFF2-40B4-BE49-F238E27FC236}">
                <a16:creationId xmlns:a16="http://schemas.microsoft.com/office/drawing/2014/main" id="{0798819D-7DFA-B2C3-C302-92C150BA8F76}"/>
              </a:ext>
            </a:extLst>
          </p:cNvPr>
          <p:cNvSpPr>
            <a:spLocks noGrp="1"/>
          </p:cNvSpPr>
          <p:nvPr>
            <p:ph type="sldNum" sz="quarter" idx="17"/>
          </p:nvPr>
        </p:nvSpPr>
        <p:spPr/>
        <p:txBody>
          <a:bodyPr/>
          <a:lstStyle/>
          <a:p>
            <a:fld id="{8CC22EB8-9246-46D0-9F6A-3BC42121F6C4}" type="slidenum">
              <a:rPr lang="en-GB" smtClean="0"/>
              <a:pPr/>
              <a:t>‹#›</a:t>
            </a:fld>
            <a:endParaRPr lang="en-GB" dirty="0"/>
          </a:p>
        </p:txBody>
      </p:sp>
    </p:spTree>
    <p:extLst>
      <p:ext uri="{BB962C8B-B14F-4D97-AF65-F5344CB8AC3E}">
        <p14:creationId xmlns:p14="http://schemas.microsoft.com/office/powerpoint/2010/main" val="2782901740"/>
      </p:ext>
    </p:extLst>
  </p:cSld>
  <p:clrMapOvr>
    <a:masterClrMapping/>
  </p:clrMapOvr>
  <p:extLst>
    <p:ext uri="{DCECCB84-F9BA-43D5-87BE-67443E8EF086}">
      <p15:sldGuideLst xmlns:p15="http://schemas.microsoft.com/office/powerpoint/2012/main">
        <p15:guide id="1" orient="horz" pos="1389"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7_Comparison">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C657176-F62C-BF12-E102-4B19C6ADD991}"/>
              </a:ext>
            </a:extLst>
          </p:cNvPr>
          <p:cNvSpPr>
            <a:spLocks noGrp="1"/>
          </p:cNvSpPr>
          <p:nvPr>
            <p:ph type="body" idx="1"/>
          </p:nvPr>
        </p:nvSpPr>
        <p:spPr>
          <a:xfrm>
            <a:off x="6240462" y="1520825"/>
            <a:ext cx="5616575" cy="539750"/>
          </a:xfrm>
        </p:spPr>
        <p:txBody>
          <a:bodyPr rIns="144000" anchor="t" anchorCtr="0">
            <a:norm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130FD19-0C12-248F-9C43-D222CBE3C6B1}"/>
              </a:ext>
            </a:extLst>
          </p:cNvPr>
          <p:cNvSpPr>
            <a:spLocks noGrp="1"/>
          </p:cNvSpPr>
          <p:nvPr>
            <p:ph sz="half" idx="2"/>
          </p:nvPr>
        </p:nvSpPr>
        <p:spPr>
          <a:xfrm>
            <a:off x="6240462" y="2205037"/>
            <a:ext cx="5616575" cy="4284663"/>
          </a:xfrm>
        </p:spPr>
        <p:txBody>
          <a:bodyPr rIns="144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0">
            <a:extLst>
              <a:ext uri="{FF2B5EF4-FFF2-40B4-BE49-F238E27FC236}">
                <a16:creationId xmlns:a16="http://schemas.microsoft.com/office/drawing/2014/main" id="{1497E875-4290-ED91-5FC4-EF839AB01AE9}"/>
              </a:ext>
            </a:extLst>
          </p:cNvPr>
          <p:cNvSpPr>
            <a:spLocks noGrp="1"/>
          </p:cNvSpPr>
          <p:nvPr>
            <p:ph type="title" hasCustomPrompt="1"/>
          </p:nvPr>
        </p:nvSpPr>
        <p:spPr>
          <a:xfrm>
            <a:off x="334963" y="260351"/>
            <a:ext cx="11522075" cy="1152524"/>
          </a:xfrm>
        </p:spPr>
        <p:txBody>
          <a:bodyPr/>
          <a:lstStyle/>
          <a:p>
            <a:r>
              <a:rPr lang="en-US" dirty="0"/>
              <a:t>CLICK TO EDIT MASTER TITLE STYLE</a:t>
            </a:r>
            <a:endParaRPr lang="en-GB" dirty="0"/>
          </a:p>
        </p:txBody>
      </p:sp>
      <p:sp>
        <p:nvSpPr>
          <p:cNvPr id="14" name="Picture Placeholder 11">
            <a:extLst>
              <a:ext uri="{FF2B5EF4-FFF2-40B4-BE49-F238E27FC236}">
                <a16:creationId xmlns:a16="http://schemas.microsoft.com/office/drawing/2014/main" id="{B6AE8F5B-DF3D-94DB-9801-4AB70046E18C}"/>
              </a:ext>
            </a:extLst>
          </p:cNvPr>
          <p:cNvSpPr>
            <a:spLocks noGrp="1"/>
          </p:cNvSpPr>
          <p:nvPr>
            <p:ph type="pic" sz="quarter" idx="14"/>
          </p:nvPr>
        </p:nvSpPr>
        <p:spPr>
          <a:xfrm>
            <a:off x="334964" y="1520826"/>
            <a:ext cx="5616576" cy="4968874"/>
          </a:xfrm>
          <a:solidFill>
            <a:schemeClr val="bg2"/>
          </a:solidFill>
        </p:spPr>
        <p:txBody>
          <a:bodyPr/>
          <a:lstStyle>
            <a:lvl1pPr marL="0" indent="0">
              <a:buNone/>
              <a:defRPr/>
            </a:lvl1pPr>
          </a:lstStyle>
          <a:p>
            <a:endParaRPr lang="en-GB"/>
          </a:p>
        </p:txBody>
      </p:sp>
      <p:sp>
        <p:nvSpPr>
          <p:cNvPr id="6" name="Date Placeholder 5">
            <a:extLst>
              <a:ext uri="{FF2B5EF4-FFF2-40B4-BE49-F238E27FC236}">
                <a16:creationId xmlns:a16="http://schemas.microsoft.com/office/drawing/2014/main" id="{5D1CAFF7-C0E3-F030-741B-0CA8D5130F46}"/>
              </a:ext>
            </a:extLst>
          </p:cNvPr>
          <p:cNvSpPr>
            <a:spLocks noGrp="1"/>
          </p:cNvSpPr>
          <p:nvPr>
            <p:ph type="dt" sz="half" idx="15"/>
          </p:nvPr>
        </p:nvSpPr>
        <p:spPr/>
        <p:txBody>
          <a:bodyPr/>
          <a:lstStyle/>
          <a:p>
            <a:fld id="{3AB68D1E-7733-42F4-9F29-8CA9AB10B192}" type="datetime1">
              <a:rPr lang="en-GB" smtClean="0"/>
              <a:t>29/04/2025</a:t>
            </a:fld>
            <a:endParaRPr lang="en-GB" dirty="0"/>
          </a:p>
        </p:txBody>
      </p:sp>
      <p:sp>
        <p:nvSpPr>
          <p:cNvPr id="9" name="Footer Placeholder 8">
            <a:extLst>
              <a:ext uri="{FF2B5EF4-FFF2-40B4-BE49-F238E27FC236}">
                <a16:creationId xmlns:a16="http://schemas.microsoft.com/office/drawing/2014/main" id="{4CC458D3-2799-C7DB-1D71-6272B3C13751}"/>
              </a:ext>
            </a:extLst>
          </p:cNvPr>
          <p:cNvSpPr>
            <a:spLocks noGrp="1"/>
          </p:cNvSpPr>
          <p:nvPr>
            <p:ph type="ftr" sz="quarter" idx="16"/>
          </p:nvPr>
        </p:nvSpPr>
        <p:spPr/>
        <p:txBody>
          <a:bodyPr/>
          <a:lstStyle/>
          <a:p>
            <a:r>
              <a:rPr lang="en-GB"/>
              <a:t>Royal Holloway, University of London </a:t>
            </a:r>
          </a:p>
        </p:txBody>
      </p:sp>
      <p:sp>
        <p:nvSpPr>
          <p:cNvPr id="10" name="Slide Number Placeholder 9">
            <a:extLst>
              <a:ext uri="{FF2B5EF4-FFF2-40B4-BE49-F238E27FC236}">
                <a16:creationId xmlns:a16="http://schemas.microsoft.com/office/drawing/2014/main" id="{BC9C7D5D-16D7-FC2C-52F2-257FE7116BB6}"/>
              </a:ext>
            </a:extLst>
          </p:cNvPr>
          <p:cNvSpPr>
            <a:spLocks noGrp="1"/>
          </p:cNvSpPr>
          <p:nvPr>
            <p:ph type="sldNum" sz="quarter" idx="17"/>
          </p:nvPr>
        </p:nvSpPr>
        <p:spPr/>
        <p:txBody>
          <a:bodyPr/>
          <a:lstStyle/>
          <a:p>
            <a:fld id="{8CC22EB8-9246-46D0-9F6A-3BC42121F6C4}" type="slidenum">
              <a:rPr lang="en-GB" smtClean="0"/>
              <a:pPr/>
              <a:t>‹#›</a:t>
            </a:fld>
            <a:endParaRPr lang="en-GB" dirty="0"/>
          </a:p>
        </p:txBody>
      </p:sp>
    </p:spTree>
    <p:extLst>
      <p:ext uri="{BB962C8B-B14F-4D97-AF65-F5344CB8AC3E}">
        <p14:creationId xmlns:p14="http://schemas.microsoft.com/office/powerpoint/2010/main" val="736617440"/>
      </p:ext>
    </p:extLst>
  </p:cSld>
  <p:clrMapOvr>
    <a:masterClrMapping/>
  </p:clrMapOvr>
  <p:extLst>
    <p:ext uri="{DCECCB84-F9BA-43D5-87BE-67443E8EF086}">
      <p15:sldGuideLst xmlns:p15="http://schemas.microsoft.com/office/powerpoint/2012/main">
        <p15:guide id="1" orient="horz" pos="1389"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8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C657176-F62C-BF12-E102-4B19C6ADD991}"/>
              </a:ext>
            </a:extLst>
          </p:cNvPr>
          <p:cNvSpPr>
            <a:spLocks noGrp="1"/>
          </p:cNvSpPr>
          <p:nvPr>
            <p:ph type="body" idx="1"/>
          </p:nvPr>
        </p:nvSpPr>
        <p:spPr>
          <a:xfrm>
            <a:off x="334963" y="1520825"/>
            <a:ext cx="3619045" cy="539750"/>
          </a:xfrm>
        </p:spPr>
        <p:txBody>
          <a:bodyPr anchor="t" anchorCtr="0">
            <a:norm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130FD19-0C12-248F-9C43-D222CBE3C6B1}"/>
              </a:ext>
            </a:extLst>
          </p:cNvPr>
          <p:cNvSpPr>
            <a:spLocks noGrp="1"/>
          </p:cNvSpPr>
          <p:nvPr>
            <p:ph sz="half" idx="2"/>
          </p:nvPr>
        </p:nvSpPr>
        <p:spPr>
          <a:xfrm>
            <a:off x="334964" y="2205039"/>
            <a:ext cx="3619045" cy="42846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21F90A2D-8A60-E4A6-63FC-3DE66CB756AB}"/>
              </a:ext>
            </a:extLst>
          </p:cNvPr>
          <p:cNvSpPr>
            <a:spLocks noGrp="1"/>
          </p:cNvSpPr>
          <p:nvPr>
            <p:ph type="body" sz="quarter" idx="3"/>
          </p:nvPr>
        </p:nvSpPr>
        <p:spPr>
          <a:xfrm>
            <a:off x="4231936" y="1520825"/>
            <a:ext cx="3619045" cy="539750"/>
          </a:xfrm>
        </p:spPr>
        <p:txBody>
          <a:bodyPr anchor="t" anchorCtr="0">
            <a:norm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01FEE430-E335-7589-9F9A-1C79EE061613}"/>
              </a:ext>
            </a:extLst>
          </p:cNvPr>
          <p:cNvSpPr>
            <a:spLocks noGrp="1"/>
          </p:cNvSpPr>
          <p:nvPr>
            <p:ph sz="quarter" idx="4"/>
          </p:nvPr>
        </p:nvSpPr>
        <p:spPr>
          <a:xfrm>
            <a:off x="4231936" y="2205039"/>
            <a:ext cx="3619047" cy="42846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7D0AED73-51E3-8A43-62BC-C075444F05E0}"/>
              </a:ext>
            </a:extLst>
          </p:cNvPr>
          <p:cNvSpPr>
            <a:spLocks noGrp="1"/>
          </p:cNvSpPr>
          <p:nvPr>
            <p:ph type="dt" sz="half" idx="10"/>
          </p:nvPr>
        </p:nvSpPr>
        <p:spPr/>
        <p:txBody>
          <a:bodyPr/>
          <a:lstStyle/>
          <a:p>
            <a:fld id="{43BE069B-473D-4376-B2D3-D5D20DCCA177}" type="datetime1">
              <a:rPr lang="en-GB" smtClean="0"/>
              <a:t>29/04/2025</a:t>
            </a:fld>
            <a:endParaRPr lang="en-GB"/>
          </a:p>
        </p:txBody>
      </p:sp>
      <p:sp>
        <p:nvSpPr>
          <p:cNvPr id="8" name="Footer Placeholder 7">
            <a:extLst>
              <a:ext uri="{FF2B5EF4-FFF2-40B4-BE49-F238E27FC236}">
                <a16:creationId xmlns:a16="http://schemas.microsoft.com/office/drawing/2014/main" id="{039EE200-B67C-85FF-1CEC-145988F15562}"/>
              </a:ext>
            </a:extLst>
          </p:cNvPr>
          <p:cNvSpPr>
            <a:spLocks noGrp="1"/>
          </p:cNvSpPr>
          <p:nvPr>
            <p:ph type="ftr" sz="quarter" idx="11"/>
          </p:nvPr>
        </p:nvSpPr>
        <p:spPr/>
        <p:txBody>
          <a:bodyPr/>
          <a:lstStyle/>
          <a:p>
            <a:r>
              <a:rPr lang="en-GB"/>
              <a:t>Royal Holloway, University of London </a:t>
            </a:r>
          </a:p>
        </p:txBody>
      </p:sp>
      <p:sp>
        <p:nvSpPr>
          <p:cNvPr id="9" name="Slide Number Placeholder 8">
            <a:extLst>
              <a:ext uri="{FF2B5EF4-FFF2-40B4-BE49-F238E27FC236}">
                <a16:creationId xmlns:a16="http://schemas.microsoft.com/office/drawing/2014/main" id="{C7D19164-4714-6FBC-6331-64B35B9C288D}"/>
              </a:ext>
            </a:extLst>
          </p:cNvPr>
          <p:cNvSpPr>
            <a:spLocks noGrp="1"/>
          </p:cNvSpPr>
          <p:nvPr>
            <p:ph type="sldNum" sz="quarter" idx="12"/>
          </p:nvPr>
        </p:nvSpPr>
        <p:spPr/>
        <p:txBody>
          <a:bodyPr/>
          <a:lstStyle/>
          <a:p>
            <a:fld id="{8CC22EB8-9246-46D0-9F6A-3BC42121F6C4}" type="slidenum">
              <a:rPr lang="en-GB" smtClean="0"/>
              <a:t>‹#›</a:t>
            </a:fld>
            <a:endParaRPr lang="en-GB"/>
          </a:p>
        </p:txBody>
      </p:sp>
      <p:sp>
        <p:nvSpPr>
          <p:cNvPr id="11" name="Title 10">
            <a:extLst>
              <a:ext uri="{FF2B5EF4-FFF2-40B4-BE49-F238E27FC236}">
                <a16:creationId xmlns:a16="http://schemas.microsoft.com/office/drawing/2014/main" id="{1497E875-4290-ED91-5FC4-EF839AB01AE9}"/>
              </a:ext>
            </a:extLst>
          </p:cNvPr>
          <p:cNvSpPr>
            <a:spLocks noGrp="1"/>
          </p:cNvSpPr>
          <p:nvPr>
            <p:ph type="title" hasCustomPrompt="1"/>
          </p:nvPr>
        </p:nvSpPr>
        <p:spPr/>
        <p:txBody>
          <a:bodyPr/>
          <a:lstStyle/>
          <a:p>
            <a:r>
              <a:rPr lang="en-US" dirty="0"/>
              <a:t>CLICK TO EDIT MASTER TITLE STYLE</a:t>
            </a:r>
            <a:endParaRPr lang="en-GB" dirty="0"/>
          </a:p>
        </p:txBody>
      </p:sp>
      <p:sp>
        <p:nvSpPr>
          <p:cNvPr id="2" name="Text Placeholder 4">
            <a:extLst>
              <a:ext uri="{FF2B5EF4-FFF2-40B4-BE49-F238E27FC236}">
                <a16:creationId xmlns:a16="http://schemas.microsoft.com/office/drawing/2014/main" id="{EE2409BA-3AE8-F2EE-E0D5-1A86F5A4C1F9}"/>
              </a:ext>
            </a:extLst>
          </p:cNvPr>
          <p:cNvSpPr>
            <a:spLocks noGrp="1"/>
          </p:cNvSpPr>
          <p:nvPr>
            <p:ph type="body" sz="quarter" idx="13"/>
          </p:nvPr>
        </p:nvSpPr>
        <p:spPr>
          <a:xfrm>
            <a:off x="8237989" y="1520824"/>
            <a:ext cx="3619045" cy="539750"/>
          </a:xfrm>
        </p:spPr>
        <p:txBody>
          <a:bodyPr anchor="t" anchorCtr="0">
            <a:norm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Content Placeholder 5">
            <a:extLst>
              <a:ext uri="{FF2B5EF4-FFF2-40B4-BE49-F238E27FC236}">
                <a16:creationId xmlns:a16="http://schemas.microsoft.com/office/drawing/2014/main" id="{5C85E9AA-570F-D3CD-750D-D04D57BC405E}"/>
              </a:ext>
            </a:extLst>
          </p:cNvPr>
          <p:cNvSpPr>
            <a:spLocks noGrp="1"/>
          </p:cNvSpPr>
          <p:nvPr>
            <p:ph sz="quarter" idx="14"/>
          </p:nvPr>
        </p:nvSpPr>
        <p:spPr>
          <a:xfrm>
            <a:off x="8237989" y="2205038"/>
            <a:ext cx="3619047" cy="42846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541162796"/>
      </p:ext>
    </p:extLst>
  </p:cSld>
  <p:clrMapOvr>
    <a:masterClrMapping/>
  </p:clrMapOvr>
  <p:extLst>
    <p:ext uri="{DCECCB84-F9BA-43D5-87BE-67443E8EF086}">
      <p15:sldGuideLst xmlns:p15="http://schemas.microsoft.com/office/powerpoint/2012/main">
        <p15:guide id="1" orient="horz" pos="1389"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9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C657176-F62C-BF12-E102-4B19C6ADD991}"/>
              </a:ext>
            </a:extLst>
          </p:cNvPr>
          <p:cNvSpPr>
            <a:spLocks noGrp="1"/>
          </p:cNvSpPr>
          <p:nvPr>
            <p:ph type="body" idx="1"/>
          </p:nvPr>
        </p:nvSpPr>
        <p:spPr>
          <a:xfrm>
            <a:off x="334963" y="1520825"/>
            <a:ext cx="3619045" cy="539750"/>
          </a:xfrm>
        </p:spPr>
        <p:txBody>
          <a:bodyPr anchor="t" anchorCtr="0">
            <a:norm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130FD19-0C12-248F-9C43-D222CBE3C6B1}"/>
              </a:ext>
            </a:extLst>
          </p:cNvPr>
          <p:cNvSpPr>
            <a:spLocks noGrp="1"/>
          </p:cNvSpPr>
          <p:nvPr>
            <p:ph sz="half" idx="2"/>
          </p:nvPr>
        </p:nvSpPr>
        <p:spPr>
          <a:xfrm>
            <a:off x="334964" y="2205039"/>
            <a:ext cx="3619045" cy="42846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21F90A2D-8A60-E4A6-63FC-3DE66CB756AB}"/>
              </a:ext>
            </a:extLst>
          </p:cNvPr>
          <p:cNvSpPr>
            <a:spLocks noGrp="1"/>
          </p:cNvSpPr>
          <p:nvPr>
            <p:ph type="body" sz="quarter" idx="3"/>
          </p:nvPr>
        </p:nvSpPr>
        <p:spPr>
          <a:xfrm>
            <a:off x="4231936" y="1520825"/>
            <a:ext cx="3619045" cy="539750"/>
          </a:xfrm>
        </p:spPr>
        <p:txBody>
          <a:bodyPr anchor="t" anchorCtr="0">
            <a:norm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01FEE430-E335-7589-9F9A-1C79EE061613}"/>
              </a:ext>
            </a:extLst>
          </p:cNvPr>
          <p:cNvSpPr>
            <a:spLocks noGrp="1"/>
          </p:cNvSpPr>
          <p:nvPr>
            <p:ph sz="quarter" idx="4"/>
          </p:nvPr>
        </p:nvSpPr>
        <p:spPr>
          <a:xfrm>
            <a:off x="4231936" y="2205039"/>
            <a:ext cx="3619047" cy="42846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7D0AED73-51E3-8A43-62BC-C075444F05E0}"/>
              </a:ext>
            </a:extLst>
          </p:cNvPr>
          <p:cNvSpPr>
            <a:spLocks noGrp="1"/>
          </p:cNvSpPr>
          <p:nvPr>
            <p:ph type="dt" sz="half" idx="10"/>
          </p:nvPr>
        </p:nvSpPr>
        <p:spPr/>
        <p:txBody>
          <a:bodyPr/>
          <a:lstStyle/>
          <a:p>
            <a:fld id="{CE08E96C-918F-4E1D-82AF-070BD42E787F}" type="datetime1">
              <a:rPr lang="en-GB" smtClean="0"/>
              <a:t>29/04/2025</a:t>
            </a:fld>
            <a:endParaRPr lang="en-GB"/>
          </a:p>
        </p:txBody>
      </p:sp>
      <p:sp>
        <p:nvSpPr>
          <p:cNvPr id="8" name="Footer Placeholder 7">
            <a:extLst>
              <a:ext uri="{FF2B5EF4-FFF2-40B4-BE49-F238E27FC236}">
                <a16:creationId xmlns:a16="http://schemas.microsoft.com/office/drawing/2014/main" id="{039EE200-B67C-85FF-1CEC-145988F15562}"/>
              </a:ext>
            </a:extLst>
          </p:cNvPr>
          <p:cNvSpPr>
            <a:spLocks noGrp="1"/>
          </p:cNvSpPr>
          <p:nvPr>
            <p:ph type="ftr" sz="quarter" idx="11"/>
          </p:nvPr>
        </p:nvSpPr>
        <p:spPr/>
        <p:txBody>
          <a:bodyPr/>
          <a:lstStyle/>
          <a:p>
            <a:r>
              <a:rPr lang="en-GB"/>
              <a:t>Royal Holloway, University of London </a:t>
            </a:r>
          </a:p>
        </p:txBody>
      </p:sp>
      <p:sp>
        <p:nvSpPr>
          <p:cNvPr id="9" name="Slide Number Placeholder 8">
            <a:extLst>
              <a:ext uri="{FF2B5EF4-FFF2-40B4-BE49-F238E27FC236}">
                <a16:creationId xmlns:a16="http://schemas.microsoft.com/office/drawing/2014/main" id="{C7D19164-4714-6FBC-6331-64B35B9C288D}"/>
              </a:ext>
            </a:extLst>
          </p:cNvPr>
          <p:cNvSpPr>
            <a:spLocks noGrp="1"/>
          </p:cNvSpPr>
          <p:nvPr>
            <p:ph type="sldNum" sz="quarter" idx="12"/>
          </p:nvPr>
        </p:nvSpPr>
        <p:spPr/>
        <p:txBody>
          <a:bodyPr/>
          <a:lstStyle/>
          <a:p>
            <a:fld id="{8CC22EB8-9246-46D0-9F6A-3BC42121F6C4}" type="slidenum">
              <a:rPr lang="en-GB" smtClean="0"/>
              <a:t>‹#›</a:t>
            </a:fld>
            <a:endParaRPr lang="en-GB"/>
          </a:p>
        </p:txBody>
      </p:sp>
      <p:sp>
        <p:nvSpPr>
          <p:cNvPr id="11" name="Title 10">
            <a:extLst>
              <a:ext uri="{FF2B5EF4-FFF2-40B4-BE49-F238E27FC236}">
                <a16:creationId xmlns:a16="http://schemas.microsoft.com/office/drawing/2014/main" id="{1497E875-4290-ED91-5FC4-EF839AB01AE9}"/>
              </a:ext>
            </a:extLst>
          </p:cNvPr>
          <p:cNvSpPr>
            <a:spLocks noGrp="1"/>
          </p:cNvSpPr>
          <p:nvPr>
            <p:ph type="title" hasCustomPrompt="1"/>
          </p:nvPr>
        </p:nvSpPr>
        <p:spPr/>
        <p:txBody>
          <a:bodyPr/>
          <a:lstStyle/>
          <a:p>
            <a:r>
              <a:rPr lang="en-US" dirty="0"/>
              <a:t>CLICK TO EDIT MASTER TITLE STYLE</a:t>
            </a:r>
            <a:endParaRPr lang="en-GB" dirty="0"/>
          </a:p>
        </p:txBody>
      </p:sp>
      <p:sp>
        <p:nvSpPr>
          <p:cNvPr id="14" name="Picture Placeholder 12">
            <a:extLst>
              <a:ext uri="{FF2B5EF4-FFF2-40B4-BE49-F238E27FC236}">
                <a16:creationId xmlns:a16="http://schemas.microsoft.com/office/drawing/2014/main" id="{522C56C5-5A6E-EB4B-0BBF-2FC85473971E}"/>
              </a:ext>
            </a:extLst>
          </p:cNvPr>
          <p:cNvSpPr>
            <a:spLocks noGrp="1"/>
          </p:cNvSpPr>
          <p:nvPr>
            <p:ph type="pic" sz="quarter" idx="15"/>
          </p:nvPr>
        </p:nvSpPr>
        <p:spPr>
          <a:xfrm>
            <a:off x="8237538" y="1520825"/>
            <a:ext cx="3619500" cy="4968875"/>
          </a:xfrm>
          <a:solidFill>
            <a:schemeClr val="bg2"/>
          </a:solidFill>
        </p:spPr>
        <p:txBody>
          <a:bodyPr/>
          <a:lstStyle/>
          <a:p>
            <a:endParaRPr lang="en-GB"/>
          </a:p>
        </p:txBody>
      </p:sp>
    </p:spTree>
    <p:extLst>
      <p:ext uri="{BB962C8B-B14F-4D97-AF65-F5344CB8AC3E}">
        <p14:creationId xmlns:p14="http://schemas.microsoft.com/office/powerpoint/2010/main" val="2155270418"/>
      </p:ext>
    </p:extLst>
  </p:cSld>
  <p:clrMapOvr>
    <a:masterClrMapping/>
  </p:clrMapOvr>
  <p:extLst>
    <p:ext uri="{DCECCB84-F9BA-43D5-87BE-67443E8EF086}">
      <p15:sldGuideLst xmlns:p15="http://schemas.microsoft.com/office/powerpoint/2012/main">
        <p15:guide id="1" orient="horz" pos="1389"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10E1CC-DE25-82AB-EE93-57FC9E8F42E5}"/>
              </a:ext>
            </a:extLst>
          </p:cNvPr>
          <p:cNvSpPr>
            <a:spLocks noGrp="1"/>
          </p:cNvSpPr>
          <p:nvPr>
            <p:ph type="dt" sz="half" idx="10"/>
          </p:nvPr>
        </p:nvSpPr>
        <p:spPr/>
        <p:txBody>
          <a:bodyPr/>
          <a:lstStyle/>
          <a:p>
            <a:fld id="{B975AE96-CE74-44CE-BD53-3A61803E4CD1}" type="datetime1">
              <a:rPr lang="en-GB" smtClean="0"/>
              <a:t>29/04/2025</a:t>
            </a:fld>
            <a:endParaRPr lang="en-GB"/>
          </a:p>
        </p:txBody>
      </p:sp>
      <p:sp>
        <p:nvSpPr>
          <p:cNvPr id="3" name="Footer Placeholder 2">
            <a:extLst>
              <a:ext uri="{FF2B5EF4-FFF2-40B4-BE49-F238E27FC236}">
                <a16:creationId xmlns:a16="http://schemas.microsoft.com/office/drawing/2014/main" id="{0DE1D152-B614-D3EE-9C09-6F3B2A8BF47C}"/>
              </a:ext>
            </a:extLst>
          </p:cNvPr>
          <p:cNvSpPr>
            <a:spLocks noGrp="1"/>
          </p:cNvSpPr>
          <p:nvPr>
            <p:ph type="ftr" sz="quarter" idx="11"/>
          </p:nvPr>
        </p:nvSpPr>
        <p:spPr/>
        <p:txBody>
          <a:bodyPr/>
          <a:lstStyle/>
          <a:p>
            <a:r>
              <a:rPr lang="en-GB"/>
              <a:t>Royal Holloway, University of London </a:t>
            </a:r>
          </a:p>
        </p:txBody>
      </p:sp>
      <p:sp>
        <p:nvSpPr>
          <p:cNvPr id="4" name="Slide Number Placeholder 3">
            <a:extLst>
              <a:ext uri="{FF2B5EF4-FFF2-40B4-BE49-F238E27FC236}">
                <a16:creationId xmlns:a16="http://schemas.microsoft.com/office/drawing/2014/main" id="{8D8CFAA8-0F79-D975-3142-CE11FDAE6191}"/>
              </a:ext>
            </a:extLst>
          </p:cNvPr>
          <p:cNvSpPr>
            <a:spLocks noGrp="1"/>
          </p:cNvSpPr>
          <p:nvPr>
            <p:ph type="sldNum" sz="quarter" idx="12"/>
          </p:nvPr>
        </p:nvSpPr>
        <p:spPr/>
        <p:txBody>
          <a:bodyPr/>
          <a:lstStyle/>
          <a:p>
            <a:fld id="{8CC22EB8-9246-46D0-9F6A-3BC42121F6C4}" type="slidenum">
              <a:rPr lang="en-GB" smtClean="0"/>
              <a:t>‹#›</a:t>
            </a:fld>
            <a:endParaRPr lang="en-GB"/>
          </a:p>
        </p:txBody>
      </p:sp>
    </p:spTree>
    <p:extLst>
      <p:ext uri="{BB962C8B-B14F-4D97-AF65-F5344CB8AC3E}">
        <p14:creationId xmlns:p14="http://schemas.microsoft.com/office/powerpoint/2010/main" val="2223935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 Title with full image">
    <p:bg>
      <p:bgPr>
        <a:solidFill>
          <a:schemeClr val="tx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05F9760F-8150-2DCD-B683-D854A36229BB}"/>
              </a:ext>
            </a:extLst>
          </p:cNvPr>
          <p:cNvSpPr>
            <a:spLocks noGrp="1"/>
          </p:cNvSpPr>
          <p:nvPr>
            <p:ph type="pic" sz="quarter" idx="13"/>
          </p:nvPr>
        </p:nvSpPr>
        <p:spPr>
          <a:xfrm>
            <a:off x="0" y="0"/>
            <a:ext cx="12192000" cy="6858000"/>
          </a:xfrm>
        </p:spPr>
        <p:txBody>
          <a:bodyPr/>
          <a:lstStyle>
            <a:lvl1pPr marL="0" indent="0">
              <a:buNone/>
              <a:defRPr>
                <a:solidFill>
                  <a:schemeClr val="bg1"/>
                </a:solidFill>
              </a:defRPr>
            </a:lvl1pPr>
          </a:lstStyle>
          <a:p>
            <a:endParaRPr lang="en-GB" dirty="0"/>
          </a:p>
        </p:txBody>
      </p:sp>
      <p:sp>
        <p:nvSpPr>
          <p:cNvPr id="2" name="Title 1">
            <a:extLst>
              <a:ext uri="{FF2B5EF4-FFF2-40B4-BE49-F238E27FC236}">
                <a16:creationId xmlns:a16="http://schemas.microsoft.com/office/drawing/2014/main" id="{D8BDBA68-8C9C-3F23-3A17-6A007644688B}"/>
              </a:ext>
            </a:extLst>
          </p:cNvPr>
          <p:cNvSpPr>
            <a:spLocks noGrp="1"/>
          </p:cNvSpPr>
          <p:nvPr>
            <p:ph type="ctrTitle" hasCustomPrompt="1"/>
          </p:nvPr>
        </p:nvSpPr>
        <p:spPr>
          <a:xfrm>
            <a:off x="334963" y="1233488"/>
            <a:ext cx="11522074" cy="2709862"/>
          </a:xfrm>
          <a:prstGeom prst="rect">
            <a:avLst/>
          </a:prstGeom>
        </p:spPr>
        <p:txBody>
          <a:bodyPr anchor="b"/>
          <a:lstStyle>
            <a:lvl1pPr algn="l">
              <a:defRPr sz="7200">
                <a:solidFill>
                  <a:schemeClr val="bg1"/>
                </a:solidFill>
              </a:defRPr>
            </a:lvl1pPr>
          </a:lstStyle>
          <a:p>
            <a:r>
              <a:rPr lang="en-US" dirty="0"/>
              <a:t>LOREM IPSUM DOLOR SIT AMET, CONSECTETUR</a:t>
            </a:r>
            <a:endParaRPr lang="en-GB" dirty="0"/>
          </a:p>
        </p:txBody>
      </p:sp>
      <p:sp>
        <p:nvSpPr>
          <p:cNvPr id="3" name="Subtitle 2">
            <a:extLst>
              <a:ext uri="{FF2B5EF4-FFF2-40B4-BE49-F238E27FC236}">
                <a16:creationId xmlns:a16="http://schemas.microsoft.com/office/drawing/2014/main" id="{A5B491C6-2174-8618-2648-C052D7D3C30F}"/>
              </a:ext>
            </a:extLst>
          </p:cNvPr>
          <p:cNvSpPr>
            <a:spLocks noGrp="1"/>
          </p:cNvSpPr>
          <p:nvPr>
            <p:ph type="subTitle" idx="1" hasCustomPrompt="1"/>
          </p:nvPr>
        </p:nvSpPr>
        <p:spPr>
          <a:xfrm>
            <a:off x="334963" y="4086468"/>
            <a:ext cx="11522075" cy="710957"/>
          </a:xfrm>
        </p:spPr>
        <p:txBody>
          <a:bodyPr>
            <a:normAutofit/>
          </a:bodyPr>
          <a:lstStyle>
            <a:lvl1pPr marL="0" indent="0" algn="l">
              <a:buNone/>
              <a:defRPr sz="3600" b="1">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6D48EF79-E44B-7C59-0FE7-7206186D1CB4}"/>
              </a:ext>
            </a:extLst>
          </p:cNvPr>
          <p:cNvSpPr>
            <a:spLocks noGrp="1"/>
          </p:cNvSpPr>
          <p:nvPr>
            <p:ph type="dt" sz="half" idx="10"/>
          </p:nvPr>
        </p:nvSpPr>
        <p:spPr/>
        <p:txBody>
          <a:bodyPr/>
          <a:lstStyle>
            <a:lvl1pPr>
              <a:defRPr>
                <a:solidFill>
                  <a:schemeClr val="bg1"/>
                </a:solidFill>
              </a:defRPr>
            </a:lvl1pPr>
          </a:lstStyle>
          <a:p>
            <a:fld id="{588A1855-AFD6-4FF6-ACC4-66C76FC162E1}" type="datetime1">
              <a:rPr lang="en-GB" smtClean="0"/>
              <a:t>29/04/2025</a:t>
            </a:fld>
            <a:endParaRPr lang="en-GB"/>
          </a:p>
        </p:txBody>
      </p:sp>
      <p:sp>
        <p:nvSpPr>
          <p:cNvPr id="5" name="Footer Placeholder 4">
            <a:extLst>
              <a:ext uri="{FF2B5EF4-FFF2-40B4-BE49-F238E27FC236}">
                <a16:creationId xmlns:a16="http://schemas.microsoft.com/office/drawing/2014/main" id="{1CE656A2-12B9-2489-2DA1-C5968DF659DB}"/>
              </a:ext>
            </a:extLst>
          </p:cNvPr>
          <p:cNvSpPr>
            <a:spLocks noGrp="1"/>
          </p:cNvSpPr>
          <p:nvPr>
            <p:ph type="ftr" sz="quarter" idx="11"/>
          </p:nvPr>
        </p:nvSpPr>
        <p:spPr/>
        <p:txBody>
          <a:bodyPr/>
          <a:lstStyle>
            <a:lvl1pPr>
              <a:defRPr>
                <a:solidFill>
                  <a:schemeClr val="bg1"/>
                </a:solidFill>
              </a:defRPr>
            </a:lvl1pPr>
          </a:lstStyle>
          <a:p>
            <a:r>
              <a:rPr lang="en-GB"/>
              <a:t>Royal Holloway, University of London </a:t>
            </a:r>
          </a:p>
        </p:txBody>
      </p:sp>
      <p:sp>
        <p:nvSpPr>
          <p:cNvPr id="6" name="Slide Number Placeholder 5">
            <a:extLst>
              <a:ext uri="{FF2B5EF4-FFF2-40B4-BE49-F238E27FC236}">
                <a16:creationId xmlns:a16="http://schemas.microsoft.com/office/drawing/2014/main" id="{3F19D640-242F-AA2D-37D8-D066CC9AAA95}"/>
              </a:ext>
            </a:extLst>
          </p:cNvPr>
          <p:cNvSpPr>
            <a:spLocks noGrp="1"/>
          </p:cNvSpPr>
          <p:nvPr>
            <p:ph type="sldNum" sz="quarter" idx="12"/>
          </p:nvPr>
        </p:nvSpPr>
        <p:spPr/>
        <p:txBody>
          <a:bodyPr/>
          <a:lstStyle>
            <a:lvl1pPr>
              <a:defRPr>
                <a:solidFill>
                  <a:schemeClr val="bg1"/>
                </a:solidFill>
              </a:defRPr>
            </a:lvl1pPr>
          </a:lstStyle>
          <a:p>
            <a:fld id="{8CC22EB8-9246-46D0-9F6A-3BC42121F6C4}" type="slidenum">
              <a:rPr lang="en-GB" smtClean="0"/>
              <a:pPr/>
              <a:t>‹#›</a:t>
            </a:fld>
            <a:endParaRPr lang="en-GB"/>
          </a:p>
        </p:txBody>
      </p:sp>
      <p:sp>
        <p:nvSpPr>
          <p:cNvPr id="7" name="Picture Placeholder 25">
            <a:extLst>
              <a:ext uri="{FF2B5EF4-FFF2-40B4-BE49-F238E27FC236}">
                <a16:creationId xmlns:a16="http://schemas.microsoft.com/office/drawing/2014/main" id="{8CEABA84-32C7-1A17-02E4-1315448E359E}"/>
              </a:ext>
            </a:extLst>
          </p:cNvPr>
          <p:cNvSpPr>
            <a:spLocks noGrp="1"/>
          </p:cNvSpPr>
          <p:nvPr>
            <p:ph type="pic" sz="quarter" idx="16"/>
          </p:nvPr>
        </p:nvSpPr>
        <p:spPr>
          <a:xfrm>
            <a:off x="323040" y="4806950"/>
            <a:ext cx="1031097" cy="973138"/>
          </a:xfrm>
        </p:spPr>
        <p:txBody>
          <a:bodyPr>
            <a:normAutofit/>
          </a:bodyPr>
          <a:lstStyle>
            <a:lvl1pPr marL="0" indent="0" algn="ctr">
              <a:buNone/>
              <a:defRPr sz="1200">
                <a:solidFill>
                  <a:schemeClr val="bg1"/>
                </a:solidFill>
              </a:defRPr>
            </a:lvl1pPr>
          </a:lstStyle>
          <a:p>
            <a:endParaRPr lang="en-GB"/>
          </a:p>
        </p:txBody>
      </p:sp>
    </p:spTree>
    <p:extLst>
      <p:ext uri="{BB962C8B-B14F-4D97-AF65-F5344CB8AC3E}">
        <p14:creationId xmlns:p14="http://schemas.microsoft.com/office/powerpoint/2010/main" val="25155786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022"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7_Content tabl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C5F7891-C963-1A0A-817A-B403FA972B72}"/>
              </a:ext>
            </a:extLst>
          </p:cNvPr>
          <p:cNvSpPr>
            <a:spLocks noGrp="1"/>
          </p:cNvSpPr>
          <p:nvPr>
            <p:ph type="dt" sz="half" idx="10"/>
          </p:nvPr>
        </p:nvSpPr>
        <p:spPr/>
        <p:txBody>
          <a:bodyPr/>
          <a:lstStyle>
            <a:lvl1pPr>
              <a:defRPr>
                <a:solidFill>
                  <a:schemeClr val="tx1"/>
                </a:solidFill>
              </a:defRPr>
            </a:lvl1pPr>
          </a:lstStyle>
          <a:p>
            <a:fld id="{209C471D-4509-41A5-988C-FB90D867BE95}" type="datetime1">
              <a:rPr lang="en-GB" smtClean="0"/>
              <a:t>29/04/2025</a:t>
            </a:fld>
            <a:endParaRPr lang="en-GB"/>
          </a:p>
        </p:txBody>
      </p:sp>
      <p:sp>
        <p:nvSpPr>
          <p:cNvPr id="5" name="Footer Placeholder 4">
            <a:extLst>
              <a:ext uri="{FF2B5EF4-FFF2-40B4-BE49-F238E27FC236}">
                <a16:creationId xmlns:a16="http://schemas.microsoft.com/office/drawing/2014/main" id="{D64695EB-60CC-440A-E511-35B845C626BF}"/>
              </a:ext>
            </a:extLst>
          </p:cNvPr>
          <p:cNvSpPr>
            <a:spLocks noGrp="1"/>
          </p:cNvSpPr>
          <p:nvPr>
            <p:ph type="ftr" sz="quarter" idx="11"/>
          </p:nvPr>
        </p:nvSpPr>
        <p:spPr/>
        <p:txBody>
          <a:bodyPr/>
          <a:lstStyle>
            <a:lvl1pPr>
              <a:defRPr>
                <a:solidFill>
                  <a:schemeClr val="tx1"/>
                </a:solidFill>
              </a:defRPr>
            </a:lvl1pPr>
          </a:lstStyle>
          <a:p>
            <a:r>
              <a:rPr lang="en-GB"/>
              <a:t>Royal Holloway, University of London </a:t>
            </a:r>
          </a:p>
        </p:txBody>
      </p:sp>
      <p:sp>
        <p:nvSpPr>
          <p:cNvPr id="6" name="Slide Number Placeholder 5">
            <a:extLst>
              <a:ext uri="{FF2B5EF4-FFF2-40B4-BE49-F238E27FC236}">
                <a16:creationId xmlns:a16="http://schemas.microsoft.com/office/drawing/2014/main" id="{8C065FE5-0241-44AF-4062-659F42C8C267}"/>
              </a:ext>
            </a:extLst>
          </p:cNvPr>
          <p:cNvSpPr>
            <a:spLocks noGrp="1"/>
          </p:cNvSpPr>
          <p:nvPr>
            <p:ph type="sldNum" sz="quarter" idx="12"/>
          </p:nvPr>
        </p:nvSpPr>
        <p:spPr/>
        <p:txBody>
          <a:bodyPr/>
          <a:lstStyle>
            <a:lvl1pPr>
              <a:defRPr>
                <a:solidFill>
                  <a:schemeClr val="tx1"/>
                </a:solidFill>
              </a:defRPr>
            </a:lvl1pPr>
          </a:lstStyle>
          <a:p>
            <a:fld id="{8CC22EB8-9246-46D0-9F6A-3BC42121F6C4}" type="slidenum">
              <a:rPr lang="en-GB" smtClean="0"/>
              <a:pPr/>
              <a:t>‹#›</a:t>
            </a:fld>
            <a:endParaRPr lang="en-GB"/>
          </a:p>
        </p:txBody>
      </p:sp>
      <p:sp>
        <p:nvSpPr>
          <p:cNvPr id="12" name="Title 11">
            <a:extLst>
              <a:ext uri="{FF2B5EF4-FFF2-40B4-BE49-F238E27FC236}">
                <a16:creationId xmlns:a16="http://schemas.microsoft.com/office/drawing/2014/main" id="{D39E44F7-BF00-6D6E-3A26-90D2A85F22D6}"/>
              </a:ext>
            </a:extLst>
          </p:cNvPr>
          <p:cNvSpPr>
            <a:spLocks noGrp="1"/>
          </p:cNvSpPr>
          <p:nvPr>
            <p:ph type="title" hasCustomPrompt="1"/>
          </p:nvPr>
        </p:nvSpPr>
        <p:spPr>
          <a:xfrm>
            <a:off x="334962" y="260351"/>
            <a:ext cx="9793287" cy="1152524"/>
          </a:xfrm>
        </p:spPr>
        <p:txBody>
          <a:bodyPr/>
          <a:lstStyle>
            <a:lvl1pPr>
              <a:defRPr>
                <a:solidFill>
                  <a:schemeClr val="tx1"/>
                </a:solidFill>
              </a:defRPr>
            </a:lvl1pPr>
          </a:lstStyle>
          <a:p>
            <a:r>
              <a:rPr lang="en-US" dirty="0"/>
              <a:t>CLICK TO EDIT MASTER TITLE STYLE</a:t>
            </a:r>
            <a:endParaRPr lang="en-GB" dirty="0"/>
          </a:p>
        </p:txBody>
      </p:sp>
      <p:sp>
        <p:nvSpPr>
          <p:cNvPr id="3" name="Picture Placeholder 2">
            <a:extLst>
              <a:ext uri="{FF2B5EF4-FFF2-40B4-BE49-F238E27FC236}">
                <a16:creationId xmlns:a16="http://schemas.microsoft.com/office/drawing/2014/main" id="{554007BB-4F7D-B616-A78F-5C362090DA7F}"/>
              </a:ext>
            </a:extLst>
          </p:cNvPr>
          <p:cNvSpPr>
            <a:spLocks noGrp="1"/>
          </p:cNvSpPr>
          <p:nvPr>
            <p:ph type="pic" sz="quarter" idx="13"/>
          </p:nvPr>
        </p:nvSpPr>
        <p:spPr>
          <a:xfrm>
            <a:off x="3048000" y="3320509"/>
            <a:ext cx="3048000" cy="3046413"/>
          </a:xfrm>
          <a:solidFill>
            <a:schemeClr val="bg1">
              <a:lumMod val="95000"/>
            </a:schemeClr>
          </a:solidFill>
        </p:spPr>
        <p:txBody>
          <a:bodyPr/>
          <a:lstStyle/>
          <a:p>
            <a:endParaRPr lang="en-GB"/>
          </a:p>
        </p:txBody>
      </p:sp>
      <p:sp>
        <p:nvSpPr>
          <p:cNvPr id="13" name="Picture Placeholder 2">
            <a:extLst>
              <a:ext uri="{FF2B5EF4-FFF2-40B4-BE49-F238E27FC236}">
                <a16:creationId xmlns:a16="http://schemas.microsoft.com/office/drawing/2014/main" id="{E90CECA5-AC72-539B-7B22-97726B2A2D06}"/>
              </a:ext>
            </a:extLst>
          </p:cNvPr>
          <p:cNvSpPr>
            <a:spLocks noGrp="1"/>
          </p:cNvSpPr>
          <p:nvPr>
            <p:ph type="pic" sz="quarter" idx="14"/>
          </p:nvPr>
        </p:nvSpPr>
        <p:spPr>
          <a:xfrm>
            <a:off x="0" y="1520732"/>
            <a:ext cx="3048000" cy="3046413"/>
          </a:xfrm>
          <a:solidFill>
            <a:schemeClr val="bg1">
              <a:lumMod val="95000"/>
            </a:schemeClr>
          </a:solidFill>
        </p:spPr>
        <p:txBody>
          <a:bodyPr/>
          <a:lstStyle/>
          <a:p>
            <a:endParaRPr lang="en-GB"/>
          </a:p>
        </p:txBody>
      </p:sp>
      <p:sp>
        <p:nvSpPr>
          <p:cNvPr id="15" name="Picture Placeholder 2">
            <a:extLst>
              <a:ext uri="{FF2B5EF4-FFF2-40B4-BE49-F238E27FC236}">
                <a16:creationId xmlns:a16="http://schemas.microsoft.com/office/drawing/2014/main" id="{A19B364F-44E3-CB94-07A7-A0A812E6C755}"/>
              </a:ext>
            </a:extLst>
          </p:cNvPr>
          <p:cNvSpPr>
            <a:spLocks noGrp="1"/>
          </p:cNvSpPr>
          <p:nvPr>
            <p:ph type="pic" sz="quarter" idx="16"/>
          </p:nvPr>
        </p:nvSpPr>
        <p:spPr>
          <a:xfrm>
            <a:off x="9144000" y="2829333"/>
            <a:ext cx="3048000" cy="3046413"/>
          </a:xfrm>
          <a:solidFill>
            <a:schemeClr val="bg1">
              <a:lumMod val="95000"/>
            </a:schemeClr>
          </a:solidFill>
        </p:spPr>
        <p:txBody>
          <a:bodyPr/>
          <a:lstStyle/>
          <a:p>
            <a:endParaRPr lang="en-GB" dirty="0"/>
          </a:p>
        </p:txBody>
      </p:sp>
      <p:sp>
        <p:nvSpPr>
          <p:cNvPr id="16" name="Picture Placeholder 2">
            <a:extLst>
              <a:ext uri="{FF2B5EF4-FFF2-40B4-BE49-F238E27FC236}">
                <a16:creationId xmlns:a16="http://schemas.microsoft.com/office/drawing/2014/main" id="{4A960318-1EAD-0D44-717C-B1692B5431B2}"/>
              </a:ext>
            </a:extLst>
          </p:cNvPr>
          <p:cNvSpPr>
            <a:spLocks noGrp="1"/>
          </p:cNvSpPr>
          <p:nvPr>
            <p:ph type="pic" sz="quarter" idx="15"/>
          </p:nvPr>
        </p:nvSpPr>
        <p:spPr>
          <a:xfrm>
            <a:off x="6096000" y="1522943"/>
            <a:ext cx="3048000" cy="3046413"/>
          </a:xfrm>
          <a:solidFill>
            <a:schemeClr val="bg1">
              <a:lumMod val="95000"/>
            </a:schemeClr>
          </a:solidFill>
        </p:spPr>
        <p:txBody>
          <a:bodyPr/>
          <a:lstStyle/>
          <a:p>
            <a:endParaRPr lang="en-GB" dirty="0"/>
          </a:p>
        </p:txBody>
      </p:sp>
      <p:sp>
        <p:nvSpPr>
          <p:cNvPr id="18" name="Text Placeholder 17">
            <a:extLst>
              <a:ext uri="{FF2B5EF4-FFF2-40B4-BE49-F238E27FC236}">
                <a16:creationId xmlns:a16="http://schemas.microsoft.com/office/drawing/2014/main" id="{2105A650-0853-782C-6487-FF5370D86A39}"/>
              </a:ext>
            </a:extLst>
          </p:cNvPr>
          <p:cNvSpPr>
            <a:spLocks noGrp="1"/>
          </p:cNvSpPr>
          <p:nvPr>
            <p:ph type="body" sz="quarter" idx="17"/>
          </p:nvPr>
        </p:nvSpPr>
        <p:spPr>
          <a:xfrm>
            <a:off x="0" y="4567238"/>
            <a:ext cx="3048000" cy="788400"/>
          </a:xfrm>
          <a:solidFill>
            <a:schemeClr val="accent3"/>
          </a:solidFill>
          <a:ln>
            <a:noFill/>
          </a:ln>
        </p:spPr>
        <p:txBody>
          <a:bodyPr lIns="108000" tIns="72000" rIns="108000" bIns="72000">
            <a:noAutofit/>
          </a:bodyPr>
          <a:lstStyle>
            <a:lvl1pPr marL="0" indent="0" algn="ctr">
              <a:buNone/>
              <a:defRPr b="1">
                <a:latin typeface="+mj-lt"/>
              </a:defRPr>
            </a:lvl1pPr>
          </a:lstStyle>
          <a:p>
            <a:pPr lvl="0"/>
            <a:r>
              <a:rPr lang="en-US" dirty="0"/>
              <a:t>Click to edit Master text styles</a:t>
            </a:r>
          </a:p>
        </p:txBody>
      </p:sp>
      <p:sp>
        <p:nvSpPr>
          <p:cNvPr id="19" name="Text Placeholder 17">
            <a:extLst>
              <a:ext uri="{FF2B5EF4-FFF2-40B4-BE49-F238E27FC236}">
                <a16:creationId xmlns:a16="http://schemas.microsoft.com/office/drawing/2014/main" id="{2C8CF7E1-9F64-8774-649C-DF7CF95C1B20}"/>
              </a:ext>
            </a:extLst>
          </p:cNvPr>
          <p:cNvSpPr>
            <a:spLocks noGrp="1"/>
          </p:cNvSpPr>
          <p:nvPr>
            <p:ph type="body" sz="quarter" idx="18"/>
          </p:nvPr>
        </p:nvSpPr>
        <p:spPr>
          <a:xfrm>
            <a:off x="3048000" y="2531523"/>
            <a:ext cx="3048000" cy="788399"/>
          </a:xfrm>
          <a:solidFill>
            <a:schemeClr val="accent3"/>
          </a:solidFill>
          <a:ln>
            <a:noFill/>
          </a:ln>
        </p:spPr>
        <p:txBody>
          <a:bodyPr lIns="108000" tIns="72000" rIns="108000" bIns="72000" anchor="b" anchorCtr="0">
            <a:noAutofit/>
          </a:bodyPr>
          <a:lstStyle>
            <a:lvl1pPr marL="0" indent="0" algn="ctr">
              <a:buNone/>
              <a:defRPr b="1">
                <a:latin typeface="+mj-lt"/>
              </a:defRPr>
            </a:lvl1pPr>
          </a:lstStyle>
          <a:p>
            <a:pPr lvl="0"/>
            <a:r>
              <a:rPr lang="en-US" dirty="0"/>
              <a:t>Click to edit Master text styles</a:t>
            </a:r>
          </a:p>
        </p:txBody>
      </p:sp>
      <p:sp>
        <p:nvSpPr>
          <p:cNvPr id="20" name="Text Placeholder 17">
            <a:extLst>
              <a:ext uri="{FF2B5EF4-FFF2-40B4-BE49-F238E27FC236}">
                <a16:creationId xmlns:a16="http://schemas.microsoft.com/office/drawing/2014/main" id="{01069CBF-55AB-7621-0752-0B3810B1A6AB}"/>
              </a:ext>
            </a:extLst>
          </p:cNvPr>
          <p:cNvSpPr>
            <a:spLocks noGrp="1"/>
          </p:cNvSpPr>
          <p:nvPr>
            <p:ph type="body" sz="quarter" idx="19"/>
          </p:nvPr>
        </p:nvSpPr>
        <p:spPr>
          <a:xfrm>
            <a:off x="6096000" y="4570444"/>
            <a:ext cx="3048000" cy="788400"/>
          </a:xfrm>
          <a:solidFill>
            <a:schemeClr val="accent3"/>
          </a:solidFill>
          <a:ln>
            <a:noFill/>
          </a:ln>
        </p:spPr>
        <p:txBody>
          <a:bodyPr lIns="108000" tIns="72000" rIns="108000" bIns="72000">
            <a:noAutofit/>
          </a:bodyPr>
          <a:lstStyle>
            <a:lvl1pPr marL="0" indent="0" algn="ctr">
              <a:buNone/>
              <a:defRPr b="1">
                <a:latin typeface="+mj-lt"/>
              </a:defRPr>
            </a:lvl1pPr>
          </a:lstStyle>
          <a:p>
            <a:pPr lvl="0"/>
            <a:r>
              <a:rPr lang="en-US" dirty="0"/>
              <a:t>Click to edit Master text styles</a:t>
            </a:r>
          </a:p>
        </p:txBody>
      </p:sp>
      <p:sp>
        <p:nvSpPr>
          <p:cNvPr id="21" name="Text Placeholder 17">
            <a:extLst>
              <a:ext uri="{FF2B5EF4-FFF2-40B4-BE49-F238E27FC236}">
                <a16:creationId xmlns:a16="http://schemas.microsoft.com/office/drawing/2014/main" id="{6939BBEC-16A8-657D-07CE-79EE5DC93214}"/>
              </a:ext>
            </a:extLst>
          </p:cNvPr>
          <p:cNvSpPr>
            <a:spLocks noGrp="1"/>
          </p:cNvSpPr>
          <p:nvPr>
            <p:ph type="body" sz="quarter" idx="20"/>
          </p:nvPr>
        </p:nvSpPr>
        <p:spPr>
          <a:xfrm>
            <a:off x="9144000" y="2040840"/>
            <a:ext cx="3048000" cy="788400"/>
          </a:xfrm>
          <a:solidFill>
            <a:schemeClr val="accent3"/>
          </a:solidFill>
          <a:ln>
            <a:noFill/>
          </a:ln>
        </p:spPr>
        <p:txBody>
          <a:bodyPr lIns="108000" tIns="72000" rIns="108000" bIns="72000" anchor="b" anchorCtr="0">
            <a:noAutofit/>
          </a:bodyPr>
          <a:lstStyle>
            <a:lvl1pPr marL="0" indent="0" algn="ctr">
              <a:buNone/>
              <a:defRPr b="1">
                <a:latin typeface="+mj-lt"/>
              </a:defRPr>
            </a:lvl1pPr>
          </a:lstStyle>
          <a:p>
            <a:pPr lvl="0"/>
            <a:r>
              <a:rPr lang="en-US" dirty="0"/>
              <a:t>Click to edit Master text styles</a:t>
            </a:r>
          </a:p>
        </p:txBody>
      </p:sp>
    </p:spTree>
    <p:extLst>
      <p:ext uri="{BB962C8B-B14F-4D97-AF65-F5344CB8AC3E}">
        <p14:creationId xmlns:p14="http://schemas.microsoft.com/office/powerpoint/2010/main" val="16364823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_Content tabl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C5F7891-C963-1A0A-817A-B403FA972B72}"/>
              </a:ext>
            </a:extLst>
          </p:cNvPr>
          <p:cNvSpPr>
            <a:spLocks noGrp="1"/>
          </p:cNvSpPr>
          <p:nvPr>
            <p:ph type="dt" sz="half" idx="10"/>
          </p:nvPr>
        </p:nvSpPr>
        <p:spPr/>
        <p:txBody>
          <a:bodyPr/>
          <a:lstStyle>
            <a:lvl1pPr>
              <a:defRPr>
                <a:solidFill>
                  <a:schemeClr val="tx1"/>
                </a:solidFill>
              </a:defRPr>
            </a:lvl1pPr>
          </a:lstStyle>
          <a:p>
            <a:fld id="{33F878D5-0402-47E4-B55E-BE032B004C72}" type="datetime1">
              <a:rPr lang="en-GB" smtClean="0"/>
              <a:t>29/04/2025</a:t>
            </a:fld>
            <a:endParaRPr lang="en-GB"/>
          </a:p>
        </p:txBody>
      </p:sp>
      <p:sp>
        <p:nvSpPr>
          <p:cNvPr id="5" name="Footer Placeholder 4">
            <a:extLst>
              <a:ext uri="{FF2B5EF4-FFF2-40B4-BE49-F238E27FC236}">
                <a16:creationId xmlns:a16="http://schemas.microsoft.com/office/drawing/2014/main" id="{D64695EB-60CC-440A-E511-35B845C626BF}"/>
              </a:ext>
            </a:extLst>
          </p:cNvPr>
          <p:cNvSpPr>
            <a:spLocks noGrp="1"/>
          </p:cNvSpPr>
          <p:nvPr>
            <p:ph type="ftr" sz="quarter" idx="11"/>
          </p:nvPr>
        </p:nvSpPr>
        <p:spPr/>
        <p:txBody>
          <a:bodyPr/>
          <a:lstStyle>
            <a:lvl1pPr>
              <a:defRPr>
                <a:solidFill>
                  <a:schemeClr val="tx1"/>
                </a:solidFill>
              </a:defRPr>
            </a:lvl1pPr>
          </a:lstStyle>
          <a:p>
            <a:r>
              <a:rPr lang="en-GB"/>
              <a:t>Royal Holloway, University of London </a:t>
            </a:r>
          </a:p>
        </p:txBody>
      </p:sp>
      <p:sp>
        <p:nvSpPr>
          <p:cNvPr id="6" name="Slide Number Placeholder 5">
            <a:extLst>
              <a:ext uri="{FF2B5EF4-FFF2-40B4-BE49-F238E27FC236}">
                <a16:creationId xmlns:a16="http://schemas.microsoft.com/office/drawing/2014/main" id="{8C065FE5-0241-44AF-4062-659F42C8C267}"/>
              </a:ext>
            </a:extLst>
          </p:cNvPr>
          <p:cNvSpPr>
            <a:spLocks noGrp="1"/>
          </p:cNvSpPr>
          <p:nvPr>
            <p:ph type="sldNum" sz="quarter" idx="12"/>
          </p:nvPr>
        </p:nvSpPr>
        <p:spPr/>
        <p:txBody>
          <a:bodyPr/>
          <a:lstStyle>
            <a:lvl1pPr>
              <a:defRPr>
                <a:solidFill>
                  <a:schemeClr val="tx1"/>
                </a:solidFill>
              </a:defRPr>
            </a:lvl1pPr>
          </a:lstStyle>
          <a:p>
            <a:fld id="{8CC22EB8-9246-46D0-9F6A-3BC42121F6C4}" type="slidenum">
              <a:rPr lang="en-GB" smtClean="0"/>
              <a:pPr/>
              <a:t>‹#›</a:t>
            </a:fld>
            <a:endParaRPr lang="en-GB"/>
          </a:p>
        </p:txBody>
      </p:sp>
      <p:sp>
        <p:nvSpPr>
          <p:cNvPr id="12" name="Title 11">
            <a:extLst>
              <a:ext uri="{FF2B5EF4-FFF2-40B4-BE49-F238E27FC236}">
                <a16:creationId xmlns:a16="http://schemas.microsoft.com/office/drawing/2014/main" id="{D39E44F7-BF00-6D6E-3A26-90D2A85F22D6}"/>
              </a:ext>
            </a:extLst>
          </p:cNvPr>
          <p:cNvSpPr>
            <a:spLocks noGrp="1"/>
          </p:cNvSpPr>
          <p:nvPr>
            <p:ph type="title" hasCustomPrompt="1"/>
          </p:nvPr>
        </p:nvSpPr>
        <p:spPr>
          <a:xfrm>
            <a:off x="334962" y="260351"/>
            <a:ext cx="9793287" cy="1152524"/>
          </a:xfrm>
        </p:spPr>
        <p:txBody>
          <a:bodyPr/>
          <a:lstStyle>
            <a:lvl1pPr>
              <a:defRPr>
                <a:solidFill>
                  <a:schemeClr val="tx1"/>
                </a:solidFill>
              </a:defRPr>
            </a:lvl1pPr>
          </a:lstStyle>
          <a:p>
            <a:r>
              <a:rPr lang="en-US" dirty="0"/>
              <a:t>CLICK TO EDIT MASTER TITLE STYLE</a:t>
            </a:r>
            <a:endParaRPr lang="en-GB" dirty="0"/>
          </a:p>
        </p:txBody>
      </p:sp>
      <p:sp>
        <p:nvSpPr>
          <p:cNvPr id="3" name="Picture Placeholder 20">
            <a:extLst>
              <a:ext uri="{FF2B5EF4-FFF2-40B4-BE49-F238E27FC236}">
                <a16:creationId xmlns:a16="http://schemas.microsoft.com/office/drawing/2014/main" id="{D42038FE-15B9-CC96-23A2-7238D1287900}"/>
              </a:ext>
            </a:extLst>
          </p:cNvPr>
          <p:cNvSpPr>
            <a:spLocks noGrp="1"/>
          </p:cNvSpPr>
          <p:nvPr>
            <p:ph type="pic" sz="quarter" idx="13"/>
          </p:nvPr>
        </p:nvSpPr>
        <p:spPr>
          <a:xfrm>
            <a:off x="303526" y="1628967"/>
            <a:ext cx="3790800" cy="3790800"/>
          </a:xfrm>
          <a:custGeom>
            <a:avLst/>
            <a:gdLst>
              <a:gd name="connsiteX0" fmla="*/ 2557307 w 5115600"/>
              <a:gd name="connsiteY0" fmla="*/ 0 h 5115600"/>
              <a:gd name="connsiteX1" fmla="*/ 2558231 w 5115600"/>
              <a:gd name="connsiteY1" fmla="*/ 0 h 5115600"/>
              <a:gd name="connsiteX2" fmla="*/ 2726984 w 5115600"/>
              <a:gd name="connsiteY2" fmla="*/ 139486 h 5115600"/>
              <a:gd name="connsiteX3" fmla="*/ 2914021 w 5115600"/>
              <a:gd name="connsiteY3" fmla="*/ 24540 h 5115600"/>
              <a:gd name="connsiteX4" fmla="*/ 3062121 w 5115600"/>
              <a:gd name="connsiteY4" fmla="*/ 186655 h 5115600"/>
              <a:gd name="connsiteX5" fmla="*/ 3263307 w 5115600"/>
              <a:gd name="connsiteY5" fmla="*/ 98803 h 5115600"/>
              <a:gd name="connsiteX6" fmla="*/ 3387448 w 5115600"/>
              <a:gd name="connsiteY6" fmla="*/ 279972 h 5115600"/>
              <a:gd name="connsiteX7" fmla="*/ 3598900 w 5115600"/>
              <a:gd name="connsiteY7" fmla="*/ 221039 h 5115600"/>
              <a:gd name="connsiteX8" fmla="*/ 3696613 w 5115600"/>
              <a:gd name="connsiteY8" fmla="*/ 417698 h 5115600"/>
              <a:gd name="connsiteX9" fmla="*/ 3914203 w 5115600"/>
              <a:gd name="connsiteY9" fmla="*/ 388781 h 5115600"/>
              <a:gd name="connsiteX10" fmla="*/ 3983614 w 5115600"/>
              <a:gd name="connsiteY10" fmla="*/ 597180 h 5115600"/>
              <a:gd name="connsiteX11" fmla="*/ 4203108 w 5115600"/>
              <a:gd name="connsiteY11" fmla="*/ 598787 h 5115600"/>
              <a:gd name="connsiteX12" fmla="*/ 4242880 w 5115600"/>
              <a:gd name="connsiteY12" fmla="*/ 814823 h 5115600"/>
              <a:gd name="connsiteX13" fmla="*/ 4460014 w 5115600"/>
              <a:gd name="connsiteY13" fmla="*/ 847062 h 5115600"/>
              <a:gd name="connsiteX14" fmla="*/ 4469313 w 5115600"/>
              <a:gd name="connsiteY14" fmla="*/ 1066503 h 5115600"/>
              <a:gd name="connsiteX15" fmla="*/ 4679857 w 5115600"/>
              <a:gd name="connsiteY15" fmla="*/ 1128624 h 5115600"/>
              <a:gd name="connsiteX16" fmla="*/ 4658577 w 5115600"/>
              <a:gd name="connsiteY16" fmla="*/ 1347207 h 5115600"/>
              <a:gd name="connsiteX17" fmla="*/ 4858424 w 5115600"/>
              <a:gd name="connsiteY17" fmla="*/ 1438087 h 5115600"/>
              <a:gd name="connsiteX18" fmla="*/ 4806943 w 5115600"/>
              <a:gd name="connsiteY18" fmla="*/ 1651602 h 5115600"/>
              <a:gd name="connsiteX19" fmla="*/ 4992183 w 5115600"/>
              <a:gd name="connsiteY19" fmla="*/ 1769415 h 5115600"/>
              <a:gd name="connsiteX20" fmla="*/ 4911516 w 5115600"/>
              <a:gd name="connsiteY20" fmla="*/ 1973660 h 5115600"/>
              <a:gd name="connsiteX21" fmla="*/ 5078586 w 5115600"/>
              <a:gd name="connsiteY21" fmla="*/ 2116103 h 5115600"/>
              <a:gd name="connsiteX22" fmla="*/ 4970289 w 5115600"/>
              <a:gd name="connsiteY22" fmla="*/ 2307161 h 5115600"/>
              <a:gd name="connsiteX23" fmla="*/ 5115600 w 5115600"/>
              <a:gd name="connsiteY23" fmla="*/ 2471139 h 5115600"/>
              <a:gd name="connsiteX24" fmla="*/ 5115600 w 5115600"/>
              <a:gd name="connsiteY24" fmla="*/ 2471913 h 5115600"/>
              <a:gd name="connsiteX25" fmla="*/ 4982081 w 5115600"/>
              <a:gd name="connsiteY25" fmla="*/ 2645592 h 5115600"/>
              <a:gd name="connsiteX26" fmla="*/ 5103457 w 5115600"/>
              <a:gd name="connsiteY26" fmla="*/ 2828611 h 5115600"/>
              <a:gd name="connsiteX27" fmla="*/ 4946704 w 5115600"/>
              <a:gd name="connsiteY27" fmla="*/ 2982390 h 5115600"/>
              <a:gd name="connsiteX28" fmla="*/ 5041443 w 5115600"/>
              <a:gd name="connsiteY28" fmla="*/ 3180495 h 5115600"/>
              <a:gd name="connsiteX29" fmla="*/ 4864830 w 5115600"/>
              <a:gd name="connsiteY29" fmla="*/ 3310960 h 5115600"/>
              <a:gd name="connsiteX30" fmla="*/ 4931080 w 5115600"/>
              <a:gd name="connsiteY30" fmla="*/ 3520321 h 5115600"/>
              <a:gd name="connsiteX31" fmla="*/ 4738064 w 5115600"/>
              <a:gd name="connsiteY31" fmla="*/ 3624896 h 5115600"/>
              <a:gd name="connsiteX32" fmla="*/ 4774540 w 5115600"/>
              <a:gd name="connsiteY32" fmla="*/ 3841521 h 5115600"/>
              <a:gd name="connsiteX33" fmla="*/ 4568849 w 5115600"/>
              <a:gd name="connsiteY33" fmla="*/ 3918196 h 5115600"/>
              <a:gd name="connsiteX34" fmla="*/ 4574854 w 5115600"/>
              <a:gd name="connsiteY34" fmla="*/ 4137716 h 5115600"/>
              <a:gd name="connsiteX35" fmla="*/ 4360478 w 5115600"/>
              <a:gd name="connsiteY35" fmla="*/ 4185046 h 5115600"/>
              <a:gd name="connsiteX36" fmla="*/ 4335902 w 5115600"/>
              <a:gd name="connsiteY36" fmla="*/ 4403304 h 5115600"/>
              <a:gd name="connsiteX37" fmla="*/ 4117053 w 5115600"/>
              <a:gd name="connsiteY37" fmla="*/ 4420271 h 5115600"/>
              <a:gd name="connsiteX38" fmla="*/ 4062326 w 5115600"/>
              <a:gd name="connsiteY38" fmla="*/ 4633008 h 5115600"/>
              <a:gd name="connsiteX39" fmla="*/ 3843236 w 5115600"/>
              <a:gd name="connsiteY39" fmla="*/ 4619340 h 5115600"/>
              <a:gd name="connsiteX40" fmla="*/ 3759485 w 5115600"/>
              <a:gd name="connsiteY40" fmla="*/ 4822325 h 5115600"/>
              <a:gd name="connsiteX41" fmla="*/ 3544441 w 5115600"/>
              <a:gd name="connsiteY41" fmla="*/ 4778320 h 5115600"/>
              <a:gd name="connsiteX42" fmla="*/ 3433247 w 5115600"/>
              <a:gd name="connsiteY42" fmla="*/ 4967689 h 5115600"/>
              <a:gd name="connsiteX43" fmla="*/ 3226404 w 5115600"/>
              <a:gd name="connsiteY43" fmla="*/ 4894150 h 5115600"/>
              <a:gd name="connsiteX44" fmla="*/ 3089966 w 5115600"/>
              <a:gd name="connsiteY44" fmla="*/ 5066153 h 5115600"/>
              <a:gd name="connsiteX45" fmla="*/ 2895370 w 5115600"/>
              <a:gd name="connsiteY45" fmla="*/ 4964554 h 5115600"/>
              <a:gd name="connsiteX46" fmla="*/ 2736672 w 5115600"/>
              <a:gd name="connsiteY46" fmla="*/ 5115600 h 5115600"/>
              <a:gd name="connsiteX47" fmla="*/ 2735891 w 5115600"/>
              <a:gd name="connsiteY47" fmla="*/ 5115600 h 5115600"/>
              <a:gd name="connsiteX48" fmla="*/ 2557769 w 5115600"/>
              <a:gd name="connsiteY48" fmla="*/ 4988165 h 5115600"/>
              <a:gd name="connsiteX49" fmla="*/ 2379672 w 5115600"/>
              <a:gd name="connsiteY49" fmla="*/ 5115600 h 5115600"/>
              <a:gd name="connsiteX50" fmla="*/ 2378891 w 5115600"/>
              <a:gd name="connsiteY50" fmla="*/ 5115600 h 5115600"/>
              <a:gd name="connsiteX51" fmla="*/ 2220167 w 5115600"/>
              <a:gd name="connsiteY51" fmla="*/ 4964554 h 5115600"/>
              <a:gd name="connsiteX52" fmla="*/ 2025572 w 5115600"/>
              <a:gd name="connsiteY52" fmla="*/ 5066153 h 5115600"/>
              <a:gd name="connsiteX53" fmla="*/ 1889133 w 5115600"/>
              <a:gd name="connsiteY53" fmla="*/ 4894150 h 5115600"/>
              <a:gd name="connsiteX54" fmla="*/ 1682290 w 5115600"/>
              <a:gd name="connsiteY54" fmla="*/ 4967689 h 5115600"/>
              <a:gd name="connsiteX55" fmla="*/ 1571121 w 5115600"/>
              <a:gd name="connsiteY55" fmla="*/ 4778320 h 5115600"/>
              <a:gd name="connsiteX56" fmla="*/ 1356050 w 5115600"/>
              <a:gd name="connsiteY56" fmla="*/ 4822325 h 5115600"/>
              <a:gd name="connsiteX57" fmla="*/ 1272301 w 5115600"/>
              <a:gd name="connsiteY57" fmla="*/ 4619340 h 5115600"/>
              <a:gd name="connsiteX58" fmla="*/ 1053209 w 5115600"/>
              <a:gd name="connsiteY58" fmla="*/ 4633008 h 5115600"/>
              <a:gd name="connsiteX59" fmla="*/ 998484 w 5115600"/>
              <a:gd name="connsiteY59" fmla="*/ 4420271 h 5115600"/>
              <a:gd name="connsiteX60" fmla="*/ 779661 w 5115600"/>
              <a:gd name="connsiteY60" fmla="*/ 4403304 h 5115600"/>
              <a:gd name="connsiteX61" fmla="*/ 755059 w 5115600"/>
              <a:gd name="connsiteY61" fmla="*/ 4185046 h 5115600"/>
              <a:gd name="connsiteX62" fmla="*/ 540684 w 5115600"/>
              <a:gd name="connsiteY62" fmla="*/ 4137716 h 5115600"/>
              <a:gd name="connsiteX63" fmla="*/ 546688 w 5115600"/>
              <a:gd name="connsiteY63" fmla="*/ 3918196 h 5115600"/>
              <a:gd name="connsiteX64" fmla="*/ 340998 w 5115600"/>
              <a:gd name="connsiteY64" fmla="*/ 3841521 h 5115600"/>
              <a:gd name="connsiteX65" fmla="*/ 377473 w 5115600"/>
              <a:gd name="connsiteY65" fmla="*/ 3624896 h 5115600"/>
              <a:gd name="connsiteX66" fmla="*/ 184457 w 5115600"/>
              <a:gd name="connsiteY66" fmla="*/ 3520321 h 5115600"/>
              <a:gd name="connsiteX67" fmla="*/ 250707 w 5115600"/>
              <a:gd name="connsiteY67" fmla="*/ 3310960 h 5115600"/>
              <a:gd name="connsiteX68" fmla="*/ 74094 w 5115600"/>
              <a:gd name="connsiteY68" fmla="*/ 3180495 h 5115600"/>
              <a:gd name="connsiteX69" fmla="*/ 168834 w 5115600"/>
              <a:gd name="connsiteY69" fmla="*/ 2982390 h 5115600"/>
              <a:gd name="connsiteX70" fmla="*/ 12078 w 5115600"/>
              <a:gd name="connsiteY70" fmla="*/ 2828611 h 5115600"/>
              <a:gd name="connsiteX71" fmla="*/ 133456 w 5115600"/>
              <a:gd name="connsiteY71" fmla="*/ 2645592 h 5115600"/>
              <a:gd name="connsiteX72" fmla="*/ 0 w 5115600"/>
              <a:gd name="connsiteY72" fmla="*/ 2471995 h 5115600"/>
              <a:gd name="connsiteX73" fmla="*/ 0 w 5115600"/>
              <a:gd name="connsiteY73" fmla="*/ 2471067 h 5115600"/>
              <a:gd name="connsiteX74" fmla="*/ 145248 w 5115600"/>
              <a:gd name="connsiteY74" fmla="*/ 2307161 h 5115600"/>
              <a:gd name="connsiteX75" fmla="*/ 36948 w 5115600"/>
              <a:gd name="connsiteY75" fmla="*/ 2116103 h 5115600"/>
              <a:gd name="connsiteX76" fmla="*/ 204021 w 5115600"/>
              <a:gd name="connsiteY76" fmla="*/ 1973660 h 5115600"/>
              <a:gd name="connsiteX77" fmla="*/ 123354 w 5115600"/>
              <a:gd name="connsiteY77" fmla="*/ 1769415 h 5115600"/>
              <a:gd name="connsiteX78" fmla="*/ 308623 w 5115600"/>
              <a:gd name="connsiteY78" fmla="*/ 1651602 h 5115600"/>
              <a:gd name="connsiteX79" fmla="*/ 257113 w 5115600"/>
              <a:gd name="connsiteY79" fmla="*/ 1438087 h 5115600"/>
              <a:gd name="connsiteX80" fmla="*/ 456960 w 5115600"/>
              <a:gd name="connsiteY80" fmla="*/ 1347207 h 5115600"/>
              <a:gd name="connsiteX81" fmla="*/ 435681 w 5115600"/>
              <a:gd name="connsiteY81" fmla="*/ 1128624 h 5115600"/>
              <a:gd name="connsiteX82" fmla="*/ 646224 w 5115600"/>
              <a:gd name="connsiteY82" fmla="*/ 1066503 h 5115600"/>
              <a:gd name="connsiteX83" fmla="*/ 655549 w 5115600"/>
              <a:gd name="connsiteY83" fmla="*/ 847062 h 5115600"/>
              <a:gd name="connsiteX84" fmla="*/ 872657 w 5115600"/>
              <a:gd name="connsiteY84" fmla="*/ 814823 h 5115600"/>
              <a:gd name="connsiteX85" fmla="*/ 912429 w 5115600"/>
              <a:gd name="connsiteY85" fmla="*/ 598787 h 5115600"/>
              <a:gd name="connsiteX86" fmla="*/ 1131921 w 5115600"/>
              <a:gd name="connsiteY86" fmla="*/ 597180 h 5115600"/>
              <a:gd name="connsiteX87" fmla="*/ 1201334 w 5115600"/>
              <a:gd name="connsiteY87" fmla="*/ 388781 h 5115600"/>
              <a:gd name="connsiteX88" fmla="*/ 1418924 w 5115600"/>
              <a:gd name="connsiteY88" fmla="*/ 417698 h 5115600"/>
              <a:gd name="connsiteX89" fmla="*/ 1516638 w 5115600"/>
              <a:gd name="connsiteY89" fmla="*/ 221039 h 5115600"/>
              <a:gd name="connsiteX90" fmla="*/ 1728090 w 5115600"/>
              <a:gd name="connsiteY90" fmla="*/ 279972 h 5115600"/>
              <a:gd name="connsiteX91" fmla="*/ 1852228 w 5115600"/>
              <a:gd name="connsiteY91" fmla="*/ 98803 h 5115600"/>
              <a:gd name="connsiteX92" fmla="*/ 2053416 w 5115600"/>
              <a:gd name="connsiteY92" fmla="*/ 186655 h 5115600"/>
              <a:gd name="connsiteX93" fmla="*/ 2201513 w 5115600"/>
              <a:gd name="connsiteY93" fmla="*/ 24540 h 5115600"/>
              <a:gd name="connsiteX94" fmla="*/ 2388553 w 5115600"/>
              <a:gd name="connsiteY94" fmla="*/ 139486 h 511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115600" h="5115600">
                <a:moveTo>
                  <a:pt x="2557307" y="0"/>
                </a:moveTo>
                <a:lnTo>
                  <a:pt x="2558231" y="0"/>
                </a:lnTo>
                <a:lnTo>
                  <a:pt x="2726984" y="139486"/>
                </a:lnTo>
                <a:lnTo>
                  <a:pt x="2914021" y="24540"/>
                </a:lnTo>
                <a:lnTo>
                  <a:pt x="3062121" y="186655"/>
                </a:lnTo>
                <a:lnTo>
                  <a:pt x="3263307" y="98803"/>
                </a:lnTo>
                <a:lnTo>
                  <a:pt x="3387448" y="279972"/>
                </a:lnTo>
                <a:lnTo>
                  <a:pt x="3598900" y="221039"/>
                </a:lnTo>
                <a:lnTo>
                  <a:pt x="3696613" y="417698"/>
                </a:lnTo>
                <a:lnTo>
                  <a:pt x="3914203" y="388781"/>
                </a:lnTo>
                <a:lnTo>
                  <a:pt x="3983614" y="597180"/>
                </a:lnTo>
                <a:lnTo>
                  <a:pt x="4203108" y="598787"/>
                </a:lnTo>
                <a:lnTo>
                  <a:pt x="4242880" y="814823"/>
                </a:lnTo>
                <a:lnTo>
                  <a:pt x="4460014" y="847062"/>
                </a:lnTo>
                <a:lnTo>
                  <a:pt x="4469313" y="1066503"/>
                </a:lnTo>
                <a:lnTo>
                  <a:pt x="4679857" y="1128624"/>
                </a:lnTo>
                <a:lnTo>
                  <a:pt x="4658577" y="1347207"/>
                </a:lnTo>
                <a:lnTo>
                  <a:pt x="4858424" y="1438087"/>
                </a:lnTo>
                <a:lnTo>
                  <a:pt x="4806943" y="1651602"/>
                </a:lnTo>
                <a:lnTo>
                  <a:pt x="4992183" y="1769415"/>
                </a:lnTo>
                <a:lnTo>
                  <a:pt x="4911516" y="1973660"/>
                </a:lnTo>
                <a:lnTo>
                  <a:pt x="5078586" y="2116103"/>
                </a:lnTo>
                <a:lnTo>
                  <a:pt x="4970289" y="2307161"/>
                </a:lnTo>
                <a:lnTo>
                  <a:pt x="5115600" y="2471139"/>
                </a:lnTo>
                <a:lnTo>
                  <a:pt x="5115600" y="2471913"/>
                </a:lnTo>
                <a:lnTo>
                  <a:pt x="4982081" y="2645592"/>
                </a:lnTo>
                <a:lnTo>
                  <a:pt x="5103457" y="2828611"/>
                </a:lnTo>
                <a:lnTo>
                  <a:pt x="4946704" y="2982390"/>
                </a:lnTo>
                <a:lnTo>
                  <a:pt x="5041443" y="3180495"/>
                </a:lnTo>
                <a:lnTo>
                  <a:pt x="4864830" y="3310960"/>
                </a:lnTo>
                <a:lnTo>
                  <a:pt x="4931080" y="3520321"/>
                </a:lnTo>
                <a:lnTo>
                  <a:pt x="4738064" y="3624896"/>
                </a:lnTo>
                <a:lnTo>
                  <a:pt x="4774540" y="3841521"/>
                </a:lnTo>
                <a:lnTo>
                  <a:pt x="4568849" y="3918196"/>
                </a:lnTo>
                <a:lnTo>
                  <a:pt x="4574854" y="4137716"/>
                </a:lnTo>
                <a:lnTo>
                  <a:pt x="4360478" y="4185046"/>
                </a:lnTo>
                <a:lnTo>
                  <a:pt x="4335902" y="4403304"/>
                </a:lnTo>
                <a:lnTo>
                  <a:pt x="4117053" y="4420271"/>
                </a:lnTo>
                <a:lnTo>
                  <a:pt x="4062326" y="4633008"/>
                </a:lnTo>
                <a:lnTo>
                  <a:pt x="3843236" y="4619340"/>
                </a:lnTo>
                <a:lnTo>
                  <a:pt x="3759485" y="4822325"/>
                </a:lnTo>
                <a:lnTo>
                  <a:pt x="3544441" y="4778320"/>
                </a:lnTo>
                <a:lnTo>
                  <a:pt x="3433247" y="4967689"/>
                </a:lnTo>
                <a:lnTo>
                  <a:pt x="3226404" y="4894150"/>
                </a:lnTo>
                <a:lnTo>
                  <a:pt x="3089966" y="5066153"/>
                </a:lnTo>
                <a:lnTo>
                  <a:pt x="2895370" y="4964554"/>
                </a:lnTo>
                <a:lnTo>
                  <a:pt x="2736672" y="5115600"/>
                </a:lnTo>
                <a:lnTo>
                  <a:pt x="2735891" y="5115600"/>
                </a:lnTo>
                <a:lnTo>
                  <a:pt x="2557769" y="4988165"/>
                </a:lnTo>
                <a:lnTo>
                  <a:pt x="2379672" y="5115600"/>
                </a:lnTo>
                <a:lnTo>
                  <a:pt x="2378891" y="5115600"/>
                </a:lnTo>
                <a:lnTo>
                  <a:pt x="2220167" y="4964554"/>
                </a:lnTo>
                <a:lnTo>
                  <a:pt x="2025572" y="5066153"/>
                </a:lnTo>
                <a:lnTo>
                  <a:pt x="1889133" y="4894150"/>
                </a:lnTo>
                <a:lnTo>
                  <a:pt x="1682290" y="4967689"/>
                </a:lnTo>
                <a:lnTo>
                  <a:pt x="1571121" y="4778320"/>
                </a:lnTo>
                <a:lnTo>
                  <a:pt x="1356050" y="4822325"/>
                </a:lnTo>
                <a:lnTo>
                  <a:pt x="1272301" y="4619340"/>
                </a:lnTo>
                <a:lnTo>
                  <a:pt x="1053209" y="4633008"/>
                </a:lnTo>
                <a:lnTo>
                  <a:pt x="998484" y="4420271"/>
                </a:lnTo>
                <a:lnTo>
                  <a:pt x="779661" y="4403304"/>
                </a:lnTo>
                <a:lnTo>
                  <a:pt x="755059" y="4185046"/>
                </a:lnTo>
                <a:lnTo>
                  <a:pt x="540684" y="4137716"/>
                </a:lnTo>
                <a:lnTo>
                  <a:pt x="546688" y="3918196"/>
                </a:lnTo>
                <a:lnTo>
                  <a:pt x="340998" y="3841521"/>
                </a:lnTo>
                <a:lnTo>
                  <a:pt x="377473" y="3624896"/>
                </a:lnTo>
                <a:lnTo>
                  <a:pt x="184457" y="3520321"/>
                </a:lnTo>
                <a:lnTo>
                  <a:pt x="250707" y="3310960"/>
                </a:lnTo>
                <a:lnTo>
                  <a:pt x="74094" y="3180495"/>
                </a:lnTo>
                <a:lnTo>
                  <a:pt x="168834" y="2982390"/>
                </a:lnTo>
                <a:lnTo>
                  <a:pt x="12078" y="2828611"/>
                </a:lnTo>
                <a:lnTo>
                  <a:pt x="133456" y="2645592"/>
                </a:lnTo>
                <a:lnTo>
                  <a:pt x="0" y="2471995"/>
                </a:lnTo>
                <a:lnTo>
                  <a:pt x="0" y="2471067"/>
                </a:lnTo>
                <a:lnTo>
                  <a:pt x="145248" y="2307161"/>
                </a:lnTo>
                <a:lnTo>
                  <a:pt x="36948" y="2116103"/>
                </a:lnTo>
                <a:lnTo>
                  <a:pt x="204021" y="1973660"/>
                </a:lnTo>
                <a:lnTo>
                  <a:pt x="123354" y="1769415"/>
                </a:lnTo>
                <a:lnTo>
                  <a:pt x="308623" y="1651602"/>
                </a:lnTo>
                <a:lnTo>
                  <a:pt x="257113" y="1438087"/>
                </a:lnTo>
                <a:lnTo>
                  <a:pt x="456960" y="1347207"/>
                </a:lnTo>
                <a:lnTo>
                  <a:pt x="435681" y="1128624"/>
                </a:lnTo>
                <a:lnTo>
                  <a:pt x="646224" y="1066503"/>
                </a:lnTo>
                <a:lnTo>
                  <a:pt x="655549" y="847062"/>
                </a:lnTo>
                <a:lnTo>
                  <a:pt x="872657" y="814823"/>
                </a:lnTo>
                <a:lnTo>
                  <a:pt x="912429" y="598787"/>
                </a:lnTo>
                <a:lnTo>
                  <a:pt x="1131921" y="597180"/>
                </a:lnTo>
                <a:lnTo>
                  <a:pt x="1201334" y="388781"/>
                </a:lnTo>
                <a:lnTo>
                  <a:pt x="1418924" y="417698"/>
                </a:lnTo>
                <a:lnTo>
                  <a:pt x="1516638" y="221039"/>
                </a:lnTo>
                <a:lnTo>
                  <a:pt x="1728090" y="279972"/>
                </a:lnTo>
                <a:lnTo>
                  <a:pt x="1852228" y="98803"/>
                </a:lnTo>
                <a:lnTo>
                  <a:pt x="2053416" y="186655"/>
                </a:lnTo>
                <a:lnTo>
                  <a:pt x="2201513" y="24540"/>
                </a:lnTo>
                <a:lnTo>
                  <a:pt x="2388553" y="139486"/>
                </a:lnTo>
                <a:close/>
              </a:path>
            </a:pathLst>
          </a:custGeom>
          <a:solidFill>
            <a:schemeClr val="tx2"/>
          </a:solidFill>
        </p:spPr>
        <p:txBody>
          <a:bodyPr wrap="square">
            <a:noAutofit/>
          </a:bodyPr>
          <a:lstStyle/>
          <a:p>
            <a:endParaRPr lang="en-GB" dirty="0"/>
          </a:p>
        </p:txBody>
      </p:sp>
      <p:sp>
        <p:nvSpPr>
          <p:cNvPr id="8" name="Picture Placeholder 20">
            <a:extLst>
              <a:ext uri="{FF2B5EF4-FFF2-40B4-BE49-F238E27FC236}">
                <a16:creationId xmlns:a16="http://schemas.microsoft.com/office/drawing/2014/main" id="{85104AB4-1AE8-46A8-D9F9-96E5C16DE19D}"/>
              </a:ext>
            </a:extLst>
          </p:cNvPr>
          <p:cNvSpPr>
            <a:spLocks noGrp="1"/>
          </p:cNvSpPr>
          <p:nvPr>
            <p:ph type="pic" sz="quarter" idx="14"/>
          </p:nvPr>
        </p:nvSpPr>
        <p:spPr>
          <a:xfrm>
            <a:off x="4200603" y="1628961"/>
            <a:ext cx="3790800" cy="3790800"/>
          </a:xfrm>
          <a:custGeom>
            <a:avLst/>
            <a:gdLst>
              <a:gd name="connsiteX0" fmla="*/ 2557307 w 5115600"/>
              <a:gd name="connsiteY0" fmla="*/ 0 h 5115600"/>
              <a:gd name="connsiteX1" fmla="*/ 2558231 w 5115600"/>
              <a:gd name="connsiteY1" fmla="*/ 0 h 5115600"/>
              <a:gd name="connsiteX2" fmla="*/ 2726984 w 5115600"/>
              <a:gd name="connsiteY2" fmla="*/ 139486 h 5115600"/>
              <a:gd name="connsiteX3" fmla="*/ 2914021 w 5115600"/>
              <a:gd name="connsiteY3" fmla="*/ 24540 h 5115600"/>
              <a:gd name="connsiteX4" fmla="*/ 3062121 w 5115600"/>
              <a:gd name="connsiteY4" fmla="*/ 186655 h 5115600"/>
              <a:gd name="connsiteX5" fmla="*/ 3263307 w 5115600"/>
              <a:gd name="connsiteY5" fmla="*/ 98803 h 5115600"/>
              <a:gd name="connsiteX6" fmla="*/ 3387448 w 5115600"/>
              <a:gd name="connsiteY6" fmla="*/ 279972 h 5115600"/>
              <a:gd name="connsiteX7" fmla="*/ 3598900 w 5115600"/>
              <a:gd name="connsiteY7" fmla="*/ 221039 h 5115600"/>
              <a:gd name="connsiteX8" fmla="*/ 3696613 w 5115600"/>
              <a:gd name="connsiteY8" fmla="*/ 417698 h 5115600"/>
              <a:gd name="connsiteX9" fmla="*/ 3914203 w 5115600"/>
              <a:gd name="connsiteY9" fmla="*/ 388781 h 5115600"/>
              <a:gd name="connsiteX10" fmla="*/ 3983614 w 5115600"/>
              <a:gd name="connsiteY10" fmla="*/ 597180 h 5115600"/>
              <a:gd name="connsiteX11" fmla="*/ 4203108 w 5115600"/>
              <a:gd name="connsiteY11" fmla="*/ 598787 h 5115600"/>
              <a:gd name="connsiteX12" fmla="*/ 4242880 w 5115600"/>
              <a:gd name="connsiteY12" fmla="*/ 814823 h 5115600"/>
              <a:gd name="connsiteX13" fmla="*/ 4460014 w 5115600"/>
              <a:gd name="connsiteY13" fmla="*/ 847062 h 5115600"/>
              <a:gd name="connsiteX14" fmla="*/ 4469313 w 5115600"/>
              <a:gd name="connsiteY14" fmla="*/ 1066503 h 5115600"/>
              <a:gd name="connsiteX15" fmla="*/ 4679857 w 5115600"/>
              <a:gd name="connsiteY15" fmla="*/ 1128624 h 5115600"/>
              <a:gd name="connsiteX16" fmla="*/ 4658577 w 5115600"/>
              <a:gd name="connsiteY16" fmla="*/ 1347207 h 5115600"/>
              <a:gd name="connsiteX17" fmla="*/ 4858424 w 5115600"/>
              <a:gd name="connsiteY17" fmla="*/ 1438087 h 5115600"/>
              <a:gd name="connsiteX18" fmla="*/ 4806943 w 5115600"/>
              <a:gd name="connsiteY18" fmla="*/ 1651602 h 5115600"/>
              <a:gd name="connsiteX19" fmla="*/ 4992183 w 5115600"/>
              <a:gd name="connsiteY19" fmla="*/ 1769415 h 5115600"/>
              <a:gd name="connsiteX20" fmla="*/ 4911516 w 5115600"/>
              <a:gd name="connsiteY20" fmla="*/ 1973660 h 5115600"/>
              <a:gd name="connsiteX21" fmla="*/ 5078586 w 5115600"/>
              <a:gd name="connsiteY21" fmla="*/ 2116103 h 5115600"/>
              <a:gd name="connsiteX22" fmla="*/ 4970289 w 5115600"/>
              <a:gd name="connsiteY22" fmla="*/ 2307161 h 5115600"/>
              <a:gd name="connsiteX23" fmla="*/ 5115600 w 5115600"/>
              <a:gd name="connsiteY23" fmla="*/ 2471139 h 5115600"/>
              <a:gd name="connsiteX24" fmla="*/ 5115600 w 5115600"/>
              <a:gd name="connsiteY24" fmla="*/ 2471913 h 5115600"/>
              <a:gd name="connsiteX25" fmla="*/ 4982081 w 5115600"/>
              <a:gd name="connsiteY25" fmla="*/ 2645592 h 5115600"/>
              <a:gd name="connsiteX26" fmla="*/ 5103457 w 5115600"/>
              <a:gd name="connsiteY26" fmla="*/ 2828611 h 5115600"/>
              <a:gd name="connsiteX27" fmla="*/ 4946704 w 5115600"/>
              <a:gd name="connsiteY27" fmla="*/ 2982390 h 5115600"/>
              <a:gd name="connsiteX28" fmla="*/ 5041443 w 5115600"/>
              <a:gd name="connsiteY28" fmla="*/ 3180495 h 5115600"/>
              <a:gd name="connsiteX29" fmla="*/ 4864830 w 5115600"/>
              <a:gd name="connsiteY29" fmla="*/ 3310960 h 5115600"/>
              <a:gd name="connsiteX30" fmla="*/ 4931080 w 5115600"/>
              <a:gd name="connsiteY30" fmla="*/ 3520321 h 5115600"/>
              <a:gd name="connsiteX31" fmla="*/ 4738064 w 5115600"/>
              <a:gd name="connsiteY31" fmla="*/ 3624896 h 5115600"/>
              <a:gd name="connsiteX32" fmla="*/ 4774540 w 5115600"/>
              <a:gd name="connsiteY32" fmla="*/ 3841521 h 5115600"/>
              <a:gd name="connsiteX33" fmla="*/ 4568849 w 5115600"/>
              <a:gd name="connsiteY33" fmla="*/ 3918196 h 5115600"/>
              <a:gd name="connsiteX34" fmla="*/ 4574854 w 5115600"/>
              <a:gd name="connsiteY34" fmla="*/ 4137716 h 5115600"/>
              <a:gd name="connsiteX35" fmla="*/ 4360478 w 5115600"/>
              <a:gd name="connsiteY35" fmla="*/ 4185046 h 5115600"/>
              <a:gd name="connsiteX36" fmla="*/ 4335902 w 5115600"/>
              <a:gd name="connsiteY36" fmla="*/ 4403304 h 5115600"/>
              <a:gd name="connsiteX37" fmla="*/ 4117053 w 5115600"/>
              <a:gd name="connsiteY37" fmla="*/ 4420271 h 5115600"/>
              <a:gd name="connsiteX38" fmla="*/ 4062326 w 5115600"/>
              <a:gd name="connsiteY38" fmla="*/ 4633008 h 5115600"/>
              <a:gd name="connsiteX39" fmla="*/ 3843236 w 5115600"/>
              <a:gd name="connsiteY39" fmla="*/ 4619340 h 5115600"/>
              <a:gd name="connsiteX40" fmla="*/ 3759485 w 5115600"/>
              <a:gd name="connsiteY40" fmla="*/ 4822325 h 5115600"/>
              <a:gd name="connsiteX41" fmla="*/ 3544441 w 5115600"/>
              <a:gd name="connsiteY41" fmla="*/ 4778320 h 5115600"/>
              <a:gd name="connsiteX42" fmla="*/ 3433247 w 5115600"/>
              <a:gd name="connsiteY42" fmla="*/ 4967689 h 5115600"/>
              <a:gd name="connsiteX43" fmla="*/ 3226404 w 5115600"/>
              <a:gd name="connsiteY43" fmla="*/ 4894150 h 5115600"/>
              <a:gd name="connsiteX44" fmla="*/ 3089966 w 5115600"/>
              <a:gd name="connsiteY44" fmla="*/ 5066153 h 5115600"/>
              <a:gd name="connsiteX45" fmla="*/ 2895370 w 5115600"/>
              <a:gd name="connsiteY45" fmla="*/ 4964554 h 5115600"/>
              <a:gd name="connsiteX46" fmla="*/ 2736672 w 5115600"/>
              <a:gd name="connsiteY46" fmla="*/ 5115600 h 5115600"/>
              <a:gd name="connsiteX47" fmla="*/ 2735891 w 5115600"/>
              <a:gd name="connsiteY47" fmla="*/ 5115600 h 5115600"/>
              <a:gd name="connsiteX48" fmla="*/ 2557769 w 5115600"/>
              <a:gd name="connsiteY48" fmla="*/ 4988165 h 5115600"/>
              <a:gd name="connsiteX49" fmla="*/ 2379672 w 5115600"/>
              <a:gd name="connsiteY49" fmla="*/ 5115600 h 5115600"/>
              <a:gd name="connsiteX50" fmla="*/ 2378891 w 5115600"/>
              <a:gd name="connsiteY50" fmla="*/ 5115600 h 5115600"/>
              <a:gd name="connsiteX51" fmla="*/ 2220167 w 5115600"/>
              <a:gd name="connsiteY51" fmla="*/ 4964554 h 5115600"/>
              <a:gd name="connsiteX52" fmla="*/ 2025572 w 5115600"/>
              <a:gd name="connsiteY52" fmla="*/ 5066153 h 5115600"/>
              <a:gd name="connsiteX53" fmla="*/ 1889133 w 5115600"/>
              <a:gd name="connsiteY53" fmla="*/ 4894150 h 5115600"/>
              <a:gd name="connsiteX54" fmla="*/ 1682290 w 5115600"/>
              <a:gd name="connsiteY54" fmla="*/ 4967689 h 5115600"/>
              <a:gd name="connsiteX55" fmla="*/ 1571121 w 5115600"/>
              <a:gd name="connsiteY55" fmla="*/ 4778320 h 5115600"/>
              <a:gd name="connsiteX56" fmla="*/ 1356050 w 5115600"/>
              <a:gd name="connsiteY56" fmla="*/ 4822325 h 5115600"/>
              <a:gd name="connsiteX57" fmla="*/ 1272301 w 5115600"/>
              <a:gd name="connsiteY57" fmla="*/ 4619340 h 5115600"/>
              <a:gd name="connsiteX58" fmla="*/ 1053209 w 5115600"/>
              <a:gd name="connsiteY58" fmla="*/ 4633008 h 5115600"/>
              <a:gd name="connsiteX59" fmla="*/ 998484 w 5115600"/>
              <a:gd name="connsiteY59" fmla="*/ 4420271 h 5115600"/>
              <a:gd name="connsiteX60" fmla="*/ 779661 w 5115600"/>
              <a:gd name="connsiteY60" fmla="*/ 4403304 h 5115600"/>
              <a:gd name="connsiteX61" fmla="*/ 755059 w 5115600"/>
              <a:gd name="connsiteY61" fmla="*/ 4185046 h 5115600"/>
              <a:gd name="connsiteX62" fmla="*/ 540684 w 5115600"/>
              <a:gd name="connsiteY62" fmla="*/ 4137716 h 5115600"/>
              <a:gd name="connsiteX63" fmla="*/ 546688 w 5115600"/>
              <a:gd name="connsiteY63" fmla="*/ 3918196 h 5115600"/>
              <a:gd name="connsiteX64" fmla="*/ 340998 w 5115600"/>
              <a:gd name="connsiteY64" fmla="*/ 3841521 h 5115600"/>
              <a:gd name="connsiteX65" fmla="*/ 377473 w 5115600"/>
              <a:gd name="connsiteY65" fmla="*/ 3624896 h 5115600"/>
              <a:gd name="connsiteX66" fmla="*/ 184457 w 5115600"/>
              <a:gd name="connsiteY66" fmla="*/ 3520321 h 5115600"/>
              <a:gd name="connsiteX67" fmla="*/ 250707 w 5115600"/>
              <a:gd name="connsiteY67" fmla="*/ 3310960 h 5115600"/>
              <a:gd name="connsiteX68" fmla="*/ 74094 w 5115600"/>
              <a:gd name="connsiteY68" fmla="*/ 3180495 h 5115600"/>
              <a:gd name="connsiteX69" fmla="*/ 168834 w 5115600"/>
              <a:gd name="connsiteY69" fmla="*/ 2982390 h 5115600"/>
              <a:gd name="connsiteX70" fmla="*/ 12078 w 5115600"/>
              <a:gd name="connsiteY70" fmla="*/ 2828611 h 5115600"/>
              <a:gd name="connsiteX71" fmla="*/ 133456 w 5115600"/>
              <a:gd name="connsiteY71" fmla="*/ 2645592 h 5115600"/>
              <a:gd name="connsiteX72" fmla="*/ 0 w 5115600"/>
              <a:gd name="connsiteY72" fmla="*/ 2471995 h 5115600"/>
              <a:gd name="connsiteX73" fmla="*/ 0 w 5115600"/>
              <a:gd name="connsiteY73" fmla="*/ 2471067 h 5115600"/>
              <a:gd name="connsiteX74" fmla="*/ 145248 w 5115600"/>
              <a:gd name="connsiteY74" fmla="*/ 2307161 h 5115600"/>
              <a:gd name="connsiteX75" fmla="*/ 36948 w 5115600"/>
              <a:gd name="connsiteY75" fmla="*/ 2116103 h 5115600"/>
              <a:gd name="connsiteX76" fmla="*/ 204021 w 5115600"/>
              <a:gd name="connsiteY76" fmla="*/ 1973660 h 5115600"/>
              <a:gd name="connsiteX77" fmla="*/ 123354 w 5115600"/>
              <a:gd name="connsiteY77" fmla="*/ 1769415 h 5115600"/>
              <a:gd name="connsiteX78" fmla="*/ 308623 w 5115600"/>
              <a:gd name="connsiteY78" fmla="*/ 1651602 h 5115600"/>
              <a:gd name="connsiteX79" fmla="*/ 257113 w 5115600"/>
              <a:gd name="connsiteY79" fmla="*/ 1438087 h 5115600"/>
              <a:gd name="connsiteX80" fmla="*/ 456960 w 5115600"/>
              <a:gd name="connsiteY80" fmla="*/ 1347207 h 5115600"/>
              <a:gd name="connsiteX81" fmla="*/ 435681 w 5115600"/>
              <a:gd name="connsiteY81" fmla="*/ 1128624 h 5115600"/>
              <a:gd name="connsiteX82" fmla="*/ 646224 w 5115600"/>
              <a:gd name="connsiteY82" fmla="*/ 1066503 h 5115600"/>
              <a:gd name="connsiteX83" fmla="*/ 655549 w 5115600"/>
              <a:gd name="connsiteY83" fmla="*/ 847062 h 5115600"/>
              <a:gd name="connsiteX84" fmla="*/ 872657 w 5115600"/>
              <a:gd name="connsiteY84" fmla="*/ 814823 h 5115600"/>
              <a:gd name="connsiteX85" fmla="*/ 912429 w 5115600"/>
              <a:gd name="connsiteY85" fmla="*/ 598787 h 5115600"/>
              <a:gd name="connsiteX86" fmla="*/ 1131921 w 5115600"/>
              <a:gd name="connsiteY86" fmla="*/ 597180 h 5115600"/>
              <a:gd name="connsiteX87" fmla="*/ 1201334 w 5115600"/>
              <a:gd name="connsiteY87" fmla="*/ 388781 h 5115600"/>
              <a:gd name="connsiteX88" fmla="*/ 1418924 w 5115600"/>
              <a:gd name="connsiteY88" fmla="*/ 417698 h 5115600"/>
              <a:gd name="connsiteX89" fmla="*/ 1516638 w 5115600"/>
              <a:gd name="connsiteY89" fmla="*/ 221039 h 5115600"/>
              <a:gd name="connsiteX90" fmla="*/ 1728090 w 5115600"/>
              <a:gd name="connsiteY90" fmla="*/ 279972 h 5115600"/>
              <a:gd name="connsiteX91" fmla="*/ 1852228 w 5115600"/>
              <a:gd name="connsiteY91" fmla="*/ 98803 h 5115600"/>
              <a:gd name="connsiteX92" fmla="*/ 2053416 w 5115600"/>
              <a:gd name="connsiteY92" fmla="*/ 186655 h 5115600"/>
              <a:gd name="connsiteX93" fmla="*/ 2201513 w 5115600"/>
              <a:gd name="connsiteY93" fmla="*/ 24540 h 5115600"/>
              <a:gd name="connsiteX94" fmla="*/ 2388553 w 5115600"/>
              <a:gd name="connsiteY94" fmla="*/ 139486 h 511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115600" h="5115600">
                <a:moveTo>
                  <a:pt x="2557307" y="0"/>
                </a:moveTo>
                <a:lnTo>
                  <a:pt x="2558231" y="0"/>
                </a:lnTo>
                <a:lnTo>
                  <a:pt x="2726984" y="139486"/>
                </a:lnTo>
                <a:lnTo>
                  <a:pt x="2914021" y="24540"/>
                </a:lnTo>
                <a:lnTo>
                  <a:pt x="3062121" y="186655"/>
                </a:lnTo>
                <a:lnTo>
                  <a:pt x="3263307" y="98803"/>
                </a:lnTo>
                <a:lnTo>
                  <a:pt x="3387448" y="279972"/>
                </a:lnTo>
                <a:lnTo>
                  <a:pt x="3598900" y="221039"/>
                </a:lnTo>
                <a:lnTo>
                  <a:pt x="3696613" y="417698"/>
                </a:lnTo>
                <a:lnTo>
                  <a:pt x="3914203" y="388781"/>
                </a:lnTo>
                <a:lnTo>
                  <a:pt x="3983614" y="597180"/>
                </a:lnTo>
                <a:lnTo>
                  <a:pt x="4203108" y="598787"/>
                </a:lnTo>
                <a:lnTo>
                  <a:pt x="4242880" y="814823"/>
                </a:lnTo>
                <a:lnTo>
                  <a:pt x="4460014" y="847062"/>
                </a:lnTo>
                <a:lnTo>
                  <a:pt x="4469313" y="1066503"/>
                </a:lnTo>
                <a:lnTo>
                  <a:pt x="4679857" y="1128624"/>
                </a:lnTo>
                <a:lnTo>
                  <a:pt x="4658577" y="1347207"/>
                </a:lnTo>
                <a:lnTo>
                  <a:pt x="4858424" y="1438087"/>
                </a:lnTo>
                <a:lnTo>
                  <a:pt x="4806943" y="1651602"/>
                </a:lnTo>
                <a:lnTo>
                  <a:pt x="4992183" y="1769415"/>
                </a:lnTo>
                <a:lnTo>
                  <a:pt x="4911516" y="1973660"/>
                </a:lnTo>
                <a:lnTo>
                  <a:pt x="5078586" y="2116103"/>
                </a:lnTo>
                <a:lnTo>
                  <a:pt x="4970289" y="2307161"/>
                </a:lnTo>
                <a:lnTo>
                  <a:pt x="5115600" y="2471139"/>
                </a:lnTo>
                <a:lnTo>
                  <a:pt x="5115600" y="2471913"/>
                </a:lnTo>
                <a:lnTo>
                  <a:pt x="4982081" y="2645592"/>
                </a:lnTo>
                <a:lnTo>
                  <a:pt x="5103457" y="2828611"/>
                </a:lnTo>
                <a:lnTo>
                  <a:pt x="4946704" y="2982390"/>
                </a:lnTo>
                <a:lnTo>
                  <a:pt x="5041443" y="3180495"/>
                </a:lnTo>
                <a:lnTo>
                  <a:pt x="4864830" y="3310960"/>
                </a:lnTo>
                <a:lnTo>
                  <a:pt x="4931080" y="3520321"/>
                </a:lnTo>
                <a:lnTo>
                  <a:pt x="4738064" y="3624896"/>
                </a:lnTo>
                <a:lnTo>
                  <a:pt x="4774540" y="3841521"/>
                </a:lnTo>
                <a:lnTo>
                  <a:pt x="4568849" y="3918196"/>
                </a:lnTo>
                <a:lnTo>
                  <a:pt x="4574854" y="4137716"/>
                </a:lnTo>
                <a:lnTo>
                  <a:pt x="4360478" y="4185046"/>
                </a:lnTo>
                <a:lnTo>
                  <a:pt x="4335902" y="4403304"/>
                </a:lnTo>
                <a:lnTo>
                  <a:pt x="4117053" y="4420271"/>
                </a:lnTo>
                <a:lnTo>
                  <a:pt x="4062326" y="4633008"/>
                </a:lnTo>
                <a:lnTo>
                  <a:pt x="3843236" y="4619340"/>
                </a:lnTo>
                <a:lnTo>
                  <a:pt x="3759485" y="4822325"/>
                </a:lnTo>
                <a:lnTo>
                  <a:pt x="3544441" y="4778320"/>
                </a:lnTo>
                <a:lnTo>
                  <a:pt x="3433247" y="4967689"/>
                </a:lnTo>
                <a:lnTo>
                  <a:pt x="3226404" y="4894150"/>
                </a:lnTo>
                <a:lnTo>
                  <a:pt x="3089966" y="5066153"/>
                </a:lnTo>
                <a:lnTo>
                  <a:pt x="2895370" y="4964554"/>
                </a:lnTo>
                <a:lnTo>
                  <a:pt x="2736672" y="5115600"/>
                </a:lnTo>
                <a:lnTo>
                  <a:pt x="2735891" y="5115600"/>
                </a:lnTo>
                <a:lnTo>
                  <a:pt x="2557769" y="4988165"/>
                </a:lnTo>
                <a:lnTo>
                  <a:pt x="2379672" y="5115600"/>
                </a:lnTo>
                <a:lnTo>
                  <a:pt x="2378891" y="5115600"/>
                </a:lnTo>
                <a:lnTo>
                  <a:pt x="2220167" y="4964554"/>
                </a:lnTo>
                <a:lnTo>
                  <a:pt x="2025572" y="5066153"/>
                </a:lnTo>
                <a:lnTo>
                  <a:pt x="1889133" y="4894150"/>
                </a:lnTo>
                <a:lnTo>
                  <a:pt x="1682290" y="4967689"/>
                </a:lnTo>
                <a:lnTo>
                  <a:pt x="1571121" y="4778320"/>
                </a:lnTo>
                <a:lnTo>
                  <a:pt x="1356050" y="4822325"/>
                </a:lnTo>
                <a:lnTo>
                  <a:pt x="1272301" y="4619340"/>
                </a:lnTo>
                <a:lnTo>
                  <a:pt x="1053209" y="4633008"/>
                </a:lnTo>
                <a:lnTo>
                  <a:pt x="998484" y="4420271"/>
                </a:lnTo>
                <a:lnTo>
                  <a:pt x="779661" y="4403304"/>
                </a:lnTo>
                <a:lnTo>
                  <a:pt x="755059" y="4185046"/>
                </a:lnTo>
                <a:lnTo>
                  <a:pt x="540684" y="4137716"/>
                </a:lnTo>
                <a:lnTo>
                  <a:pt x="546688" y="3918196"/>
                </a:lnTo>
                <a:lnTo>
                  <a:pt x="340998" y="3841521"/>
                </a:lnTo>
                <a:lnTo>
                  <a:pt x="377473" y="3624896"/>
                </a:lnTo>
                <a:lnTo>
                  <a:pt x="184457" y="3520321"/>
                </a:lnTo>
                <a:lnTo>
                  <a:pt x="250707" y="3310960"/>
                </a:lnTo>
                <a:lnTo>
                  <a:pt x="74094" y="3180495"/>
                </a:lnTo>
                <a:lnTo>
                  <a:pt x="168834" y="2982390"/>
                </a:lnTo>
                <a:lnTo>
                  <a:pt x="12078" y="2828611"/>
                </a:lnTo>
                <a:lnTo>
                  <a:pt x="133456" y="2645592"/>
                </a:lnTo>
                <a:lnTo>
                  <a:pt x="0" y="2471995"/>
                </a:lnTo>
                <a:lnTo>
                  <a:pt x="0" y="2471067"/>
                </a:lnTo>
                <a:lnTo>
                  <a:pt x="145248" y="2307161"/>
                </a:lnTo>
                <a:lnTo>
                  <a:pt x="36948" y="2116103"/>
                </a:lnTo>
                <a:lnTo>
                  <a:pt x="204021" y="1973660"/>
                </a:lnTo>
                <a:lnTo>
                  <a:pt x="123354" y="1769415"/>
                </a:lnTo>
                <a:lnTo>
                  <a:pt x="308623" y="1651602"/>
                </a:lnTo>
                <a:lnTo>
                  <a:pt x="257113" y="1438087"/>
                </a:lnTo>
                <a:lnTo>
                  <a:pt x="456960" y="1347207"/>
                </a:lnTo>
                <a:lnTo>
                  <a:pt x="435681" y="1128624"/>
                </a:lnTo>
                <a:lnTo>
                  <a:pt x="646224" y="1066503"/>
                </a:lnTo>
                <a:lnTo>
                  <a:pt x="655549" y="847062"/>
                </a:lnTo>
                <a:lnTo>
                  <a:pt x="872657" y="814823"/>
                </a:lnTo>
                <a:lnTo>
                  <a:pt x="912429" y="598787"/>
                </a:lnTo>
                <a:lnTo>
                  <a:pt x="1131921" y="597180"/>
                </a:lnTo>
                <a:lnTo>
                  <a:pt x="1201334" y="388781"/>
                </a:lnTo>
                <a:lnTo>
                  <a:pt x="1418924" y="417698"/>
                </a:lnTo>
                <a:lnTo>
                  <a:pt x="1516638" y="221039"/>
                </a:lnTo>
                <a:lnTo>
                  <a:pt x="1728090" y="279972"/>
                </a:lnTo>
                <a:lnTo>
                  <a:pt x="1852228" y="98803"/>
                </a:lnTo>
                <a:lnTo>
                  <a:pt x="2053416" y="186655"/>
                </a:lnTo>
                <a:lnTo>
                  <a:pt x="2201513" y="24540"/>
                </a:lnTo>
                <a:lnTo>
                  <a:pt x="2388553" y="139486"/>
                </a:lnTo>
                <a:close/>
              </a:path>
            </a:pathLst>
          </a:custGeom>
          <a:solidFill>
            <a:schemeClr val="tx2"/>
          </a:solidFill>
        </p:spPr>
        <p:txBody>
          <a:bodyPr wrap="square">
            <a:noAutofit/>
          </a:bodyPr>
          <a:lstStyle/>
          <a:p>
            <a:endParaRPr lang="en-GB" dirty="0"/>
          </a:p>
        </p:txBody>
      </p:sp>
      <p:sp>
        <p:nvSpPr>
          <p:cNvPr id="15" name="Picture Placeholder 20">
            <a:extLst>
              <a:ext uri="{FF2B5EF4-FFF2-40B4-BE49-F238E27FC236}">
                <a16:creationId xmlns:a16="http://schemas.microsoft.com/office/drawing/2014/main" id="{1D946BAA-FBAC-29CB-F367-5730BFFA5664}"/>
              </a:ext>
            </a:extLst>
          </p:cNvPr>
          <p:cNvSpPr>
            <a:spLocks noGrp="1"/>
          </p:cNvSpPr>
          <p:nvPr>
            <p:ph type="pic" sz="quarter" idx="15"/>
          </p:nvPr>
        </p:nvSpPr>
        <p:spPr>
          <a:xfrm>
            <a:off x="8097674" y="1628967"/>
            <a:ext cx="3790800" cy="3790800"/>
          </a:xfrm>
          <a:custGeom>
            <a:avLst/>
            <a:gdLst>
              <a:gd name="connsiteX0" fmla="*/ 2557307 w 5115600"/>
              <a:gd name="connsiteY0" fmla="*/ 0 h 5115600"/>
              <a:gd name="connsiteX1" fmla="*/ 2558231 w 5115600"/>
              <a:gd name="connsiteY1" fmla="*/ 0 h 5115600"/>
              <a:gd name="connsiteX2" fmla="*/ 2726984 w 5115600"/>
              <a:gd name="connsiteY2" fmla="*/ 139486 h 5115600"/>
              <a:gd name="connsiteX3" fmla="*/ 2914021 w 5115600"/>
              <a:gd name="connsiteY3" fmla="*/ 24540 h 5115600"/>
              <a:gd name="connsiteX4" fmla="*/ 3062121 w 5115600"/>
              <a:gd name="connsiteY4" fmla="*/ 186655 h 5115600"/>
              <a:gd name="connsiteX5" fmla="*/ 3263307 w 5115600"/>
              <a:gd name="connsiteY5" fmla="*/ 98803 h 5115600"/>
              <a:gd name="connsiteX6" fmla="*/ 3387448 w 5115600"/>
              <a:gd name="connsiteY6" fmla="*/ 279972 h 5115600"/>
              <a:gd name="connsiteX7" fmla="*/ 3598900 w 5115600"/>
              <a:gd name="connsiteY7" fmla="*/ 221039 h 5115600"/>
              <a:gd name="connsiteX8" fmla="*/ 3696613 w 5115600"/>
              <a:gd name="connsiteY8" fmla="*/ 417698 h 5115600"/>
              <a:gd name="connsiteX9" fmla="*/ 3914203 w 5115600"/>
              <a:gd name="connsiteY9" fmla="*/ 388781 h 5115600"/>
              <a:gd name="connsiteX10" fmla="*/ 3983614 w 5115600"/>
              <a:gd name="connsiteY10" fmla="*/ 597180 h 5115600"/>
              <a:gd name="connsiteX11" fmla="*/ 4203108 w 5115600"/>
              <a:gd name="connsiteY11" fmla="*/ 598787 h 5115600"/>
              <a:gd name="connsiteX12" fmla="*/ 4242880 w 5115600"/>
              <a:gd name="connsiteY12" fmla="*/ 814823 h 5115600"/>
              <a:gd name="connsiteX13" fmla="*/ 4460014 w 5115600"/>
              <a:gd name="connsiteY13" fmla="*/ 847062 h 5115600"/>
              <a:gd name="connsiteX14" fmla="*/ 4469313 w 5115600"/>
              <a:gd name="connsiteY14" fmla="*/ 1066503 h 5115600"/>
              <a:gd name="connsiteX15" fmla="*/ 4679857 w 5115600"/>
              <a:gd name="connsiteY15" fmla="*/ 1128624 h 5115600"/>
              <a:gd name="connsiteX16" fmla="*/ 4658577 w 5115600"/>
              <a:gd name="connsiteY16" fmla="*/ 1347207 h 5115600"/>
              <a:gd name="connsiteX17" fmla="*/ 4858424 w 5115600"/>
              <a:gd name="connsiteY17" fmla="*/ 1438087 h 5115600"/>
              <a:gd name="connsiteX18" fmla="*/ 4806943 w 5115600"/>
              <a:gd name="connsiteY18" fmla="*/ 1651602 h 5115600"/>
              <a:gd name="connsiteX19" fmla="*/ 4992183 w 5115600"/>
              <a:gd name="connsiteY19" fmla="*/ 1769415 h 5115600"/>
              <a:gd name="connsiteX20" fmla="*/ 4911516 w 5115600"/>
              <a:gd name="connsiteY20" fmla="*/ 1973660 h 5115600"/>
              <a:gd name="connsiteX21" fmla="*/ 5078586 w 5115600"/>
              <a:gd name="connsiteY21" fmla="*/ 2116103 h 5115600"/>
              <a:gd name="connsiteX22" fmla="*/ 4970289 w 5115600"/>
              <a:gd name="connsiteY22" fmla="*/ 2307161 h 5115600"/>
              <a:gd name="connsiteX23" fmla="*/ 5115600 w 5115600"/>
              <a:gd name="connsiteY23" fmla="*/ 2471139 h 5115600"/>
              <a:gd name="connsiteX24" fmla="*/ 5115600 w 5115600"/>
              <a:gd name="connsiteY24" fmla="*/ 2471913 h 5115600"/>
              <a:gd name="connsiteX25" fmla="*/ 4982081 w 5115600"/>
              <a:gd name="connsiteY25" fmla="*/ 2645592 h 5115600"/>
              <a:gd name="connsiteX26" fmla="*/ 5103457 w 5115600"/>
              <a:gd name="connsiteY26" fmla="*/ 2828611 h 5115600"/>
              <a:gd name="connsiteX27" fmla="*/ 4946704 w 5115600"/>
              <a:gd name="connsiteY27" fmla="*/ 2982390 h 5115600"/>
              <a:gd name="connsiteX28" fmla="*/ 5041443 w 5115600"/>
              <a:gd name="connsiteY28" fmla="*/ 3180495 h 5115600"/>
              <a:gd name="connsiteX29" fmla="*/ 4864830 w 5115600"/>
              <a:gd name="connsiteY29" fmla="*/ 3310960 h 5115600"/>
              <a:gd name="connsiteX30" fmla="*/ 4931080 w 5115600"/>
              <a:gd name="connsiteY30" fmla="*/ 3520321 h 5115600"/>
              <a:gd name="connsiteX31" fmla="*/ 4738064 w 5115600"/>
              <a:gd name="connsiteY31" fmla="*/ 3624896 h 5115600"/>
              <a:gd name="connsiteX32" fmla="*/ 4774540 w 5115600"/>
              <a:gd name="connsiteY32" fmla="*/ 3841521 h 5115600"/>
              <a:gd name="connsiteX33" fmla="*/ 4568849 w 5115600"/>
              <a:gd name="connsiteY33" fmla="*/ 3918196 h 5115600"/>
              <a:gd name="connsiteX34" fmla="*/ 4574854 w 5115600"/>
              <a:gd name="connsiteY34" fmla="*/ 4137716 h 5115600"/>
              <a:gd name="connsiteX35" fmla="*/ 4360478 w 5115600"/>
              <a:gd name="connsiteY35" fmla="*/ 4185046 h 5115600"/>
              <a:gd name="connsiteX36" fmla="*/ 4335902 w 5115600"/>
              <a:gd name="connsiteY36" fmla="*/ 4403304 h 5115600"/>
              <a:gd name="connsiteX37" fmla="*/ 4117053 w 5115600"/>
              <a:gd name="connsiteY37" fmla="*/ 4420271 h 5115600"/>
              <a:gd name="connsiteX38" fmla="*/ 4062326 w 5115600"/>
              <a:gd name="connsiteY38" fmla="*/ 4633008 h 5115600"/>
              <a:gd name="connsiteX39" fmla="*/ 3843236 w 5115600"/>
              <a:gd name="connsiteY39" fmla="*/ 4619340 h 5115600"/>
              <a:gd name="connsiteX40" fmla="*/ 3759485 w 5115600"/>
              <a:gd name="connsiteY40" fmla="*/ 4822325 h 5115600"/>
              <a:gd name="connsiteX41" fmla="*/ 3544441 w 5115600"/>
              <a:gd name="connsiteY41" fmla="*/ 4778320 h 5115600"/>
              <a:gd name="connsiteX42" fmla="*/ 3433247 w 5115600"/>
              <a:gd name="connsiteY42" fmla="*/ 4967689 h 5115600"/>
              <a:gd name="connsiteX43" fmla="*/ 3226404 w 5115600"/>
              <a:gd name="connsiteY43" fmla="*/ 4894150 h 5115600"/>
              <a:gd name="connsiteX44" fmla="*/ 3089966 w 5115600"/>
              <a:gd name="connsiteY44" fmla="*/ 5066153 h 5115600"/>
              <a:gd name="connsiteX45" fmla="*/ 2895370 w 5115600"/>
              <a:gd name="connsiteY45" fmla="*/ 4964554 h 5115600"/>
              <a:gd name="connsiteX46" fmla="*/ 2736672 w 5115600"/>
              <a:gd name="connsiteY46" fmla="*/ 5115600 h 5115600"/>
              <a:gd name="connsiteX47" fmla="*/ 2735891 w 5115600"/>
              <a:gd name="connsiteY47" fmla="*/ 5115600 h 5115600"/>
              <a:gd name="connsiteX48" fmla="*/ 2557769 w 5115600"/>
              <a:gd name="connsiteY48" fmla="*/ 4988165 h 5115600"/>
              <a:gd name="connsiteX49" fmla="*/ 2379672 w 5115600"/>
              <a:gd name="connsiteY49" fmla="*/ 5115600 h 5115600"/>
              <a:gd name="connsiteX50" fmla="*/ 2378891 w 5115600"/>
              <a:gd name="connsiteY50" fmla="*/ 5115600 h 5115600"/>
              <a:gd name="connsiteX51" fmla="*/ 2220167 w 5115600"/>
              <a:gd name="connsiteY51" fmla="*/ 4964554 h 5115600"/>
              <a:gd name="connsiteX52" fmla="*/ 2025572 w 5115600"/>
              <a:gd name="connsiteY52" fmla="*/ 5066153 h 5115600"/>
              <a:gd name="connsiteX53" fmla="*/ 1889133 w 5115600"/>
              <a:gd name="connsiteY53" fmla="*/ 4894150 h 5115600"/>
              <a:gd name="connsiteX54" fmla="*/ 1682290 w 5115600"/>
              <a:gd name="connsiteY54" fmla="*/ 4967689 h 5115600"/>
              <a:gd name="connsiteX55" fmla="*/ 1571121 w 5115600"/>
              <a:gd name="connsiteY55" fmla="*/ 4778320 h 5115600"/>
              <a:gd name="connsiteX56" fmla="*/ 1356050 w 5115600"/>
              <a:gd name="connsiteY56" fmla="*/ 4822325 h 5115600"/>
              <a:gd name="connsiteX57" fmla="*/ 1272301 w 5115600"/>
              <a:gd name="connsiteY57" fmla="*/ 4619340 h 5115600"/>
              <a:gd name="connsiteX58" fmla="*/ 1053209 w 5115600"/>
              <a:gd name="connsiteY58" fmla="*/ 4633008 h 5115600"/>
              <a:gd name="connsiteX59" fmla="*/ 998484 w 5115600"/>
              <a:gd name="connsiteY59" fmla="*/ 4420271 h 5115600"/>
              <a:gd name="connsiteX60" fmla="*/ 779661 w 5115600"/>
              <a:gd name="connsiteY60" fmla="*/ 4403304 h 5115600"/>
              <a:gd name="connsiteX61" fmla="*/ 755059 w 5115600"/>
              <a:gd name="connsiteY61" fmla="*/ 4185046 h 5115600"/>
              <a:gd name="connsiteX62" fmla="*/ 540684 w 5115600"/>
              <a:gd name="connsiteY62" fmla="*/ 4137716 h 5115600"/>
              <a:gd name="connsiteX63" fmla="*/ 546688 w 5115600"/>
              <a:gd name="connsiteY63" fmla="*/ 3918196 h 5115600"/>
              <a:gd name="connsiteX64" fmla="*/ 340998 w 5115600"/>
              <a:gd name="connsiteY64" fmla="*/ 3841521 h 5115600"/>
              <a:gd name="connsiteX65" fmla="*/ 377473 w 5115600"/>
              <a:gd name="connsiteY65" fmla="*/ 3624896 h 5115600"/>
              <a:gd name="connsiteX66" fmla="*/ 184457 w 5115600"/>
              <a:gd name="connsiteY66" fmla="*/ 3520321 h 5115600"/>
              <a:gd name="connsiteX67" fmla="*/ 250707 w 5115600"/>
              <a:gd name="connsiteY67" fmla="*/ 3310960 h 5115600"/>
              <a:gd name="connsiteX68" fmla="*/ 74094 w 5115600"/>
              <a:gd name="connsiteY68" fmla="*/ 3180495 h 5115600"/>
              <a:gd name="connsiteX69" fmla="*/ 168834 w 5115600"/>
              <a:gd name="connsiteY69" fmla="*/ 2982390 h 5115600"/>
              <a:gd name="connsiteX70" fmla="*/ 12078 w 5115600"/>
              <a:gd name="connsiteY70" fmla="*/ 2828611 h 5115600"/>
              <a:gd name="connsiteX71" fmla="*/ 133456 w 5115600"/>
              <a:gd name="connsiteY71" fmla="*/ 2645592 h 5115600"/>
              <a:gd name="connsiteX72" fmla="*/ 0 w 5115600"/>
              <a:gd name="connsiteY72" fmla="*/ 2471995 h 5115600"/>
              <a:gd name="connsiteX73" fmla="*/ 0 w 5115600"/>
              <a:gd name="connsiteY73" fmla="*/ 2471067 h 5115600"/>
              <a:gd name="connsiteX74" fmla="*/ 145248 w 5115600"/>
              <a:gd name="connsiteY74" fmla="*/ 2307161 h 5115600"/>
              <a:gd name="connsiteX75" fmla="*/ 36948 w 5115600"/>
              <a:gd name="connsiteY75" fmla="*/ 2116103 h 5115600"/>
              <a:gd name="connsiteX76" fmla="*/ 204021 w 5115600"/>
              <a:gd name="connsiteY76" fmla="*/ 1973660 h 5115600"/>
              <a:gd name="connsiteX77" fmla="*/ 123354 w 5115600"/>
              <a:gd name="connsiteY77" fmla="*/ 1769415 h 5115600"/>
              <a:gd name="connsiteX78" fmla="*/ 308623 w 5115600"/>
              <a:gd name="connsiteY78" fmla="*/ 1651602 h 5115600"/>
              <a:gd name="connsiteX79" fmla="*/ 257113 w 5115600"/>
              <a:gd name="connsiteY79" fmla="*/ 1438087 h 5115600"/>
              <a:gd name="connsiteX80" fmla="*/ 456960 w 5115600"/>
              <a:gd name="connsiteY80" fmla="*/ 1347207 h 5115600"/>
              <a:gd name="connsiteX81" fmla="*/ 435681 w 5115600"/>
              <a:gd name="connsiteY81" fmla="*/ 1128624 h 5115600"/>
              <a:gd name="connsiteX82" fmla="*/ 646224 w 5115600"/>
              <a:gd name="connsiteY82" fmla="*/ 1066503 h 5115600"/>
              <a:gd name="connsiteX83" fmla="*/ 655549 w 5115600"/>
              <a:gd name="connsiteY83" fmla="*/ 847062 h 5115600"/>
              <a:gd name="connsiteX84" fmla="*/ 872657 w 5115600"/>
              <a:gd name="connsiteY84" fmla="*/ 814823 h 5115600"/>
              <a:gd name="connsiteX85" fmla="*/ 912429 w 5115600"/>
              <a:gd name="connsiteY85" fmla="*/ 598787 h 5115600"/>
              <a:gd name="connsiteX86" fmla="*/ 1131921 w 5115600"/>
              <a:gd name="connsiteY86" fmla="*/ 597180 h 5115600"/>
              <a:gd name="connsiteX87" fmla="*/ 1201334 w 5115600"/>
              <a:gd name="connsiteY87" fmla="*/ 388781 h 5115600"/>
              <a:gd name="connsiteX88" fmla="*/ 1418924 w 5115600"/>
              <a:gd name="connsiteY88" fmla="*/ 417698 h 5115600"/>
              <a:gd name="connsiteX89" fmla="*/ 1516638 w 5115600"/>
              <a:gd name="connsiteY89" fmla="*/ 221039 h 5115600"/>
              <a:gd name="connsiteX90" fmla="*/ 1728090 w 5115600"/>
              <a:gd name="connsiteY90" fmla="*/ 279972 h 5115600"/>
              <a:gd name="connsiteX91" fmla="*/ 1852228 w 5115600"/>
              <a:gd name="connsiteY91" fmla="*/ 98803 h 5115600"/>
              <a:gd name="connsiteX92" fmla="*/ 2053416 w 5115600"/>
              <a:gd name="connsiteY92" fmla="*/ 186655 h 5115600"/>
              <a:gd name="connsiteX93" fmla="*/ 2201513 w 5115600"/>
              <a:gd name="connsiteY93" fmla="*/ 24540 h 5115600"/>
              <a:gd name="connsiteX94" fmla="*/ 2388553 w 5115600"/>
              <a:gd name="connsiteY94" fmla="*/ 139486 h 511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115600" h="5115600">
                <a:moveTo>
                  <a:pt x="2557307" y="0"/>
                </a:moveTo>
                <a:lnTo>
                  <a:pt x="2558231" y="0"/>
                </a:lnTo>
                <a:lnTo>
                  <a:pt x="2726984" y="139486"/>
                </a:lnTo>
                <a:lnTo>
                  <a:pt x="2914021" y="24540"/>
                </a:lnTo>
                <a:lnTo>
                  <a:pt x="3062121" y="186655"/>
                </a:lnTo>
                <a:lnTo>
                  <a:pt x="3263307" y="98803"/>
                </a:lnTo>
                <a:lnTo>
                  <a:pt x="3387448" y="279972"/>
                </a:lnTo>
                <a:lnTo>
                  <a:pt x="3598900" y="221039"/>
                </a:lnTo>
                <a:lnTo>
                  <a:pt x="3696613" y="417698"/>
                </a:lnTo>
                <a:lnTo>
                  <a:pt x="3914203" y="388781"/>
                </a:lnTo>
                <a:lnTo>
                  <a:pt x="3983614" y="597180"/>
                </a:lnTo>
                <a:lnTo>
                  <a:pt x="4203108" y="598787"/>
                </a:lnTo>
                <a:lnTo>
                  <a:pt x="4242880" y="814823"/>
                </a:lnTo>
                <a:lnTo>
                  <a:pt x="4460014" y="847062"/>
                </a:lnTo>
                <a:lnTo>
                  <a:pt x="4469313" y="1066503"/>
                </a:lnTo>
                <a:lnTo>
                  <a:pt x="4679857" y="1128624"/>
                </a:lnTo>
                <a:lnTo>
                  <a:pt x="4658577" y="1347207"/>
                </a:lnTo>
                <a:lnTo>
                  <a:pt x="4858424" y="1438087"/>
                </a:lnTo>
                <a:lnTo>
                  <a:pt x="4806943" y="1651602"/>
                </a:lnTo>
                <a:lnTo>
                  <a:pt x="4992183" y="1769415"/>
                </a:lnTo>
                <a:lnTo>
                  <a:pt x="4911516" y="1973660"/>
                </a:lnTo>
                <a:lnTo>
                  <a:pt x="5078586" y="2116103"/>
                </a:lnTo>
                <a:lnTo>
                  <a:pt x="4970289" y="2307161"/>
                </a:lnTo>
                <a:lnTo>
                  <a:pt x="5115600" y="2471139"/>
                </a:lnTo>
                <a:lnTo>
                  <a:pt x="5115600" y="2471913"/>
                </a:lnTo>
                <a:lnTo>
                  <a:pt x="4982081" y="2645592"/>
                </a:lnTo>
                <a:lnTo>
                  <a:pt x="5103457" y="2828611"/>
                </a:lnTo>
                <a:lnTo>
                  <a:pt x="4946704" y="2982390"/>
                </a:lnTo>
                <a:lnTo>
                  <a:pt x="5041443" y="3180495"/>
                </a:lnTo>
                <a:lnTo>
                  <a:pt x="4864830" y="3310960"/>
                </a:lnTo>
                <a:lnTo>
                  <a:pt x="4931080" y="3520321"/>
                </a:lnTo>
                <a:lnTo>
                  <a:pt x="4738064" y="3624896"/>
                </a:lnTo>
                <a:lnTo>
                  <a:pt x="4774540" y="3841521"/>
                </a:lnTo>
                <a:lnTo>
                  <a:pt x="4568849" y="3918196"/>
                </a:lnTo>
                <a:lnTo>
                  <a:pt x="4574854" y="4137716"/>
                </a:lnTo>
                <a:lnTo>
                  <a:pt x="4360478" y="4185046"/>
                </a:lnTo>
                <a:lnTo>
                  <a:pt x="4335902" y="4403304"/>
                </a:lnTo>
                <a:lnTo>
                  <a:pt x="4117053" y="4420271"/>
                </a:lnTo>
                <a:lnTo>
                  <a:pt x="4062326" y="4633008"/>
                </a:lnTo>
                <a:lnTo>
                  <a:pt x="3843236" y="4619340"/>
                </a:lnTo>
                <a:lnTo>
                  <a:pt x="3759485" y="4822325"/>
                </a:lnTo>
                <a:lnTo>
                  <a:pt x="3544441" y="4778320"/>
                </a:lnTo>
                <a:lnTo>
                  <a:pt x="3433247" y="4967689"/>
                </a:lnTo>
                <a:lnTo>
                  <a:pt x="3226404" y="4894150"/>
                </a:lnTo>
                <a:lnTo>
                  <a:pt x="3089966" y="5066153"/>
                </a:lnTo>
                <a:lnTo>
                  <a:pt x="2895370" y="4964554"/>
                </a:lnTo>
                <a:lnTo>
                  <a:pt x="2736672" y="5115600"/>
                </a:lnTo>
                <a:lnTo>
                  <a:pt x="2735891" y="5115600"/>
                </a:lnTo>
                <a:lnTo>
                  <a:pt x="2557769" y="4988165"/>
                </a:lnTo>
                <a:lnTo>
                  <a:pt x="2379672" y="5115600"/>
                </a:lnTo>
                <a:lnTo>
                  <a:pt x="2378891" y="5115600"/>
                </a:lnTo>
                <a:lnTo>
                  <a:pt x="2220167" y="4964554"/>
                </a:lnTo>
                <a:lnTo>
                  <a:pt x="2025572" y="5066153"/>
                </a:lnTo>
                <a:lnTo>
                  <a:pt x="1889133" y="4894150"/>
                </a:lnTo>
                <a:lnTo>
                  <a:pt x="1682290" y="4967689"/>
                </a:lnTo>
                <a:lnTo>
                  <a:pt x="1571121" y="4778320"/>
                </a:lnTo>
                <a:lnTo>
                  <a:pt x="1356050" y="4822325"/>
                </a:lnTo>
                <a:lnTo>
                  <a:pt x="1272301" y="4619340"/>
                </a:lnTo>
                <a:lnTo>
                  <a:pt x="1053209" y="4633008"/>
                </a:lnTo>
                <a:lnTo>
                  <a:pt x="998484" y="4420271"/>
                </a:lnTo>
                <a:lnTo>
                  <a:pt x="779661" y="4403304"/>
                </a:lnTo>
                <a:lnTo>
                  <a:pt x="755059" y="4185046"/>
                </a:lnTo>
                <a:lnTo>
                  <a:pt x="540684" y="4137716"/>
                </a:lnTo>
                <a:lnTo>
                  <a:pt x="546688" y="3918196"/>
                </a:lnTo>
                <a:lnTo>
                  <a:pt x="340998" y="3841521"/>
                </a:lnTo>
                <a:lnTo>
                  <a:pt x="377473" y="3624896"/>
                </a:lnTo>
                <a:lnTo>
                  <a:pt x="184457" y="3520321"/>
                </a:lnTo>
                <a:lnTo>
                  <a:pt x="250707" y="3310960"/>
                </a:lnTo>
                <a:lnTo>
                  <a:pt x="74094" y="3180495"/>
                </a:lnTo>
                <a:lnTo>
                  <a:pt x="168834" y="2982390"/>
                </a:lnTo>
                <a:lnTo>
                  <a:pt x="12078" y="2828611"/>
                </a:lnTo>
                <a:lnTo>
                  <a:pt x="133456" y="2645592"/>
                </a:lnTo>
                <a:lnTo>
                  <a:pt x="0" y="2471995"/>
                </a:lnTo>
                <a:lnTo>
                  <a:pt x="0" y="2471067"/>
                </a:lnTo>
                <a:lnTo>
                  <a:pt x="145248" y="2307161"/>
                </a:lnTo>
                <a:lnTo>
                  <a:pt x="36948" y="2116103"/>
                </a:lnTo>
                <a:lnTo>
                  <a:pt x="204021" y="1973660"/>
                </a:lnTo>
                <a:lnTo>
                  <a:pt x="123354" y="1769415"/>
                </a:lnTo>
                <a:lnTo>
                  <a:pt x="308623" y="1651602"/>
                </a:lnTo>
                <a:lnTo>
                  <a:pt x="257113" y="1438087"/>
                </a:lnTo>
                <a:lnTo>
                  <a:pt x="456960" y="1347207"/>
                </a:lnTo>
                <a:lnTo>
                  <a:pt x="435681" y="1128624"/>
                </a:lnTo>
                <a:lnTo>
                  <a:pt x="646224" y="1066503"/>
                </a:lnTo>
                <a:lnTo>
                  <a:pt x="655549" y="847062"/>
                </a:lnTo>
                <a:lnTo>
                  <a:pt x="872657" y="814823"/>
                </a:lnTo>
                <a:lnTo>
                  <a:pt x="912429" y="598787"/>
                </a:lnTo>
                <a:lnTo>
                  <a:pt x="1131921" y="597180"/>
                </a:lnTo>
                <a:lnTo>
                  <a:pt x="1201334" y="388781"/>
                </a:lnTo>
                <a:lnTo>
                  <a:pt x="1418924" y="417698"/>
                </a:lnTo>
                <a:lnTo>
                  <a:pt x="1516638" y="221039"/>
                </a:lnTo>
                <a:lnTo>
                  <a:pt x="1728090" y="279972"/>
                </a:lnTo>
                <a:lnTo>
                  <a:pt x="1852228" y="98803"/>
                </a:lnTo>
                <a:lnTo>
                  <a:pt x="2053416" y="186655"/>
                </a:lnTo>
                <a:lnTo>
                  <a:pt x="2201513" y="24540"/>
                </a:lnTo>
                <a:lnTo>
                  <a:pt x="2388553" y="139486"/>
                </a:lnTo>
                <a:close/>
              </a:path>
            </a:pathLst>
          </a:custGeom>
          <a:solidFill>
            <a:schemeClr val="tx2"/>
          </a:solidFill>
        </p:spPr>
        <p:txBody>
          <a:bodyPr wrap="square">
            <a:noAutofit/>
          </a:bodyPr>
          <a:lstStyle/>
          <a:p>
            <a:endParaRPr lang="en-GB" dirty="0"/>
          </a:p>
        </p:txBody>
      </p:sp>
    </p:spTree>
    <p:extLst>
      <p:ext uri="{BB962C8B-B14F-4D97-AF65-F5344CB8AC3E}">
        <p14:creationId xmlns:p14="http://schemas.microsoft.com/office/powerpoint/2010/main" val="15255373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6_Content table">
    <p:bg>
      <p:bgPr>
        <a:solidFill>
          <a:schemeClr val="tx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C5F7891-C963-1A0A-817A-B403FA972B72}"/>
              </a:ext>
            </a:extLst>
          </p:cNvPr>
          <p:cNvSpPr>
            <a:spLocks noGrp="1"/>
          </p:cNvSpPr>
          <p:nvPr>
            <p:ph type="dt" sz="half" idx="10"/>
          </p:nvPr>
        </p:nvSpPr>
        <p:spPr/>
        <p:txBody>
          <a:bodyPr/>
          <a:lstStyle>
            <a:lvl1pPr>
              <a:defRPr>
                <a:solidFill>
                  <a:schemeClr val="bg1"/>
                </a:solidFill>
              </a:defRPr>
            </a:lvl1pPr>
          </a:lstStyle>
          <a:p>
            <a:fld id="{AF7BAB12-FAFD-4807-B50F-801A02DBD586}" type="datetime1">
              <a:rPr lang="en-GB" smtClean="0"/>
              <a:t>29/04/2025</a:t>
            </a:fld>
            <a:endParaRPr lang="en-GB"/>
          </a:p>
        </p:txBody>
      </p:sp>
      <p:sp>
        <p:nvSpPr>
          <p:cNvPr id="5" name="Footer Placeholder 4">
            <a:extLst>
              <a:ext uri="{FF2B5EF4-FFF2-40B4-BE49-F238E27FC236}">
                <a16:creationId xmlns:a16="http://schemas.microsoft.com/office/drawing/2014/main" id="{D64695EB-60CC-440A-E511-35B845C626BF}"/>
              </a:ext>
            </a:extLst>
          </p:cNvPr>
          <p:cNvSpPr>
            <a:spLocks noGrp="1"/>
          </p:cNvSpPr>
          <p:nvPr>
            <p:ph type="ftr" sz="quarter" idx="11"/>
          </p:nvPr>
        </p:nvSpPr>
        <p:spPr/>
        <p:txBody>
          <a:bodyPr/>
          <a:lstStyle>
            <a:lvl1pPr>
              <a:defRPr>
                <a:solidFill>
                  <a:schemeClr val="bg1"/>
                </a:solidFill>
              </a:defRPr>
            </a:lvl1pPr>
          </a:lstStyle>
          <a:p>
            <a:r>
              <a:rPr lang="en-GB"/>
              <a:t>Royal Holloway, University of London </a:t>
            </a:r>
          </a:p>
        </p:txBody>
      </p:sp>
      <p:sp>
        <p:nvSpPr>
          <p:cNvPr id="6" name="Slide Number Placeholder 5">
            <a:extLst>
              <a:ext uri="{FF2B5EF4-FFF2-40B4-BE49-F238E27FC236}">
                <a16:creationId xmlns:a16="http://schemas.microsoft.com/office/drawing/2014/main" id="{8C065FE5-0241-44AF-4062-659F42C8C267}"/>
              </a:ext>
            </a:extLst>
          </p:cNvPr>
          <p:cNvSpPr>
            <a:spLocks noGrp="1"/>
          </p:cNvSpPr>
          <p:nvPr>
            <p:ph type="sldNum" sz="quarter" idx="12"/>
          </p:nvPr>
        </p:nvSpPr>
        <p:spPr/>
        <p:txBody>
          <a:bodyPr/>
          <a:lstStyle>
            <a:lvl1pPr>
              <a:defRPr>
                <a:solidFill>
                  <a:schemeClr val="bg1"/>
                </a:solidFill>
              </a:defRPr>
            </a:lvl1pPr>
          </a:lstStyle>
          <a:p>
            <a:fld id="{8CC22EB8-9246-46D0-9F6A-3BC42121F6C4}" type="slidenum">
              <a:rPr lang="en-GB" smtClean="0"/>
              <a:pPr/>
              <a:t>‹#›</a:t>
            </a:fld>
            <a:endParaRPr lang="en-GB"/>
          </a:p>
        </p:txBody>
      </p:sp>
      <p:sp>
        <p:nvSpPr>
          <p:cNvPr id="12" name="Title 11">
            <a:extLst>
              <a:ext uri="{FF2B5EF4-FFF2-40B4-BE49-F238E27FC236}">
                <a16:creationId xmlns:a16="http://schemas.microsoft.com/office/drawing/2014/main" id="{D39E44F7-BF00-6D6E-3A26-90D2A85F22D6}"/>
              </a:ext>
            </a:extLst>
          </p:cNvPr>
          <p:cNvSpPr>
            <a:spLocks noGrp="1"/>
          </p:cNvSpPr>
          <p:nvPr>
            <p:ph type="title" hasCustomPrompt="1"/>
          </p:nvPr>
        </p:nvSpPr>
        <p:spPr>
          <a:xfrm>
            <a:off x="334962" y="260351"/>
            <a:ext cx="9793287" cy="1152524"/>
          </a:xfrm>
        </p:spPr>
        <p:txBody>
          <a:bodyPr/>
          <a:lstStyle>
            <a:lvl1pPr>
              <a:defRPr>
                <a:solidFill>
                  <a:schemeClr val="bg1"/>
                </a:solidFill>
              </a:defRPr>
            </a:lvl1pPr>
          </a:lstStyle>
          <a:p>
            <a:r>
              <a:rPr lang="en-US" dirty="0"/>
              <a:t>CLICK TO EDIT MASTER TITLE STYLE</a:t>
            </a:r>
            <a:endParaRPr lang="en-GB" dirty="0"/>
          </a:p>
        </p:txBody>
      </p:sp>
      <p:sp>
        <p:nvSpPr>
          <p:cNvPr id="3" name="Picture Placeholder 20">
            <a:extLst>
              <a:ext uri="{FF2B5EF4-FFF2-40B4-BE49-F238E27FC236}">
                <a16:creationId xmlns:a16="http://schemas.microsoft.com/office/drawing/2014/main" id="{D42038FE-15B9-CC96-23A2-7238D1287900}"/>
              </a:ext>
            </a:extLst>
          </p:cNvPr>
          <p:cNvSpPr>
            <a:spLocks noGrp="1"/>
          </p:cNvSpPr>
          <p:nvPr>
            <p:ph type="pic" sz="quarter" idx="13"/>
          </p:nvPr>
        </p:nvSpPr>
        <p:spPr>
          <a:xfrm>
            <a:off x="303526" y="1628967"/>
            <a:ext cx="3790800" cy="3790800"/>
          </a:xfrm>
          <a:custGeom>
            <a:avLst/>
            <a:gdLst>
              <a:gd name="connsiteX0" fmla="*/ 2557307 w 5115600"/>
              <a:gd name="connsiteY0" fmla="*/ 0 h 5115600"/>
              <a:gd name="connsiteX1" fmla="*/ 2558231 w 5115600"/>
              <a:gd name="connsiteY1" fmla="*/ 0 h 5115600"/>
              <a:gd name="connsiteX2" fmla="*/ 2726984 w 5115600"/>
              <a:gd name="connsiteY2" fmla="*/ 139486 h 5115600"/>
              <a:gd name="connsiteX3" fmla="*/ 2914021 w 5115600"/>
              <a:gd name="connsiteY3" fmla="*/ 24540 h 5115600"/>
              <a:gd name="connsiteX4" fmla="*/ 3062121 w 5115600"/>
              <a:gd name="connsiteY4" fmla="*/ 186655 h 5115600"/>
              <a:gd name="connsiteX5" fmla="*/ 3263307 w 5115600"/>
              <a:gd name="connsiteY5" fmla="*/ 98803 h 5115600"/>
              <a:gd name="connsiteX6" fmla="*/ 3387448 w 5115600"/>
              <a:gd name="connsiteY6" fmla="*/ 279972 h 5115600"/>
              <a:gd name="connsiteX7" fmla="*/ 3598900 w 5115600"/>
              <a:gd name="connsiteY7" fmla="*/ 221039 h 5115600"/>
              <a:gd name="connsiteX8" fmla="*/ 3696613 w 5115600"/>
              <a:gd name="connsiteY8" fmla="*/ 417698 h 5115600"/>
              <a:gd name="connsiteX9" fmla="*/ 3914203 w 5115600"/>
              <a:gd name="connsiteY9" fmla="*/ 388781 h 5115600"/>
              <a:gd name="connsiteX10" fmla="*/ 3983614 w 5115600"/>
              <a:gd name="connsiteY10" fmla="*/ 597180 h 5115600"/>
              <a:gd name="connsiteX11" fmla="*/ 4203108 w 5115600"/>
              <a:gd name="connsiteY11" fmla="*/ 598787 h 5115600"/>
              <a:gd name="connsiteX12" fmla="*/ 4242880 w 5115600"/>
              <a:gd name="connsiteY12" fmla="*/ 814823 h 5115600"/>
              <a:gd name="connsiteX13" fmla="*/ 4460014 w 5115600"/>
              <a:gd name="connsiteY13" fmla="*/ 847062 h 5115600"/>
              <a:gd name="connsiteX14" fmla="*/ 4469313 w 5115600"/>
              <a:gd name="connsiteY14" fmla="*/ 1066503 h 5115600"/>
              <a:gd name="connsiteX15" fmla="*/ 4679857 w 5115600"/>
              <a:gd name="connsiteY15" fmla="*/ 1128624 h 5115600"/>
              <a:gd name="connsiteX16" fmla="*/ 4658577 w 5115600"/>
              <a:gd name="connsiteY16" fmla="*/ 1347207 h 5115600"/>
              <a:gd name="connsiteX17" fmla="*/ 4858424 w 5115600"/>
              <a:gd name="connsiteY17" fmla="*/ 1438087 h 5115600"/>
              <a:gd name="connsiteX18" fmla="*/ 4806943 w 5115600"/>
              <a:gd name="connsiteY18" fmla="*/ 1651602 h 5115600"/>
              <a:gd name="connsiteX19" fmla="*/ 4992183 w 5115600"/>
              <a:gd name="connsiteY19" fmla="*/ 1769415 h 5115600"/>
              <a:gd name="connsiteX20" fmla="*/ 4911516 w 5115600"/>
              <a:gd name="connsiteY20" fmla="*/ 1973660 h 5115600"/>
              <a:gd name="connsiteX21" fmla="*/ 5078586 w 5115600"/>
              <a:gd name="connsiteY21" fmla="*/ 2116103 h 5115600"/>
              <a:gd name="connsiteX22" fmla="*/ 4970289 w 5115600"/>
              <a:gd name="connsiteY22" fmla="*/ 2307161 h 5115600"/>
              <a:gd name="connsiteX23" fmla="*/ 5115600 w 5115600"/>
              <a:gd name="connsiteY23" fmla="*/ 2471139 h 5115600"/>
              <a:gd name="connsiteX24" fmla="*/ 5115600 w 5115600"/>
              <a:gd name="connsiteY24" fmla="*/ 2471913 h 5115600"/>
              <a:gd name="connsiteX25" fmla="*/ 4982081 w 5115600"/>
              <a:gd name="connsiteY25" fmla="*/ 2645592 h 5115600"/>
              <a:gd name="connsiteX26" fmla="*/ 5103457 w 5115600"/>
              <a:gd name="connsiteY26" fmla="*/ 2828611 h 5115600"/>
              <a:gd name="connsiteX27" fmla="*/ 4946704 w 5115600"/>
              <a:gd name="connsiteY27" fmla="*/ 2982390 h 5115600"/>
              <a:gd name="connsiteX28" fmla="*/ 5041443 w 5115600"/>
              <a:gd name="connsiteY28" fmla="*/ 3180495 h 5115600"/>
              <a:gd name="connsiteX29" fmla="*/ 4864830 w 5115600"/>
              <a:gd name="connsiteY29" fmla="*/ 3310960 h 5115600"/>
              <a:gd name="connsiteX30" fmla="*/ 4931080 w 5115600"/>
              <a:gd name="connsiteY30" fmla="*/ 3520321 h 5115600"/>
              <a:gd name="connsiteX31" fmla="*/ 4738064 w 5115600"/>
              <a:gd name="connsiteY31" fmla="*/ 3624896 h 5115600"/>
              <a:gd name="connsiteX32" fmla="*/ 4774540 w 5115600"/>
              <a:gd name="connsiteY32" fmla="*/ 3841521 h 5115600"/>
              <a:gd name="connsiteX33" fmla="*/ 4568849 w 5115600"/>
              <a:gd name="connsiteY33" fmla="*/ 3918196 h 5115600"/>
              <a:gd name="connsiteX34" fmla="*/ 4574854 w 5115600"/>
              <a:gd name="connsiteY34" fmla="*/ 4137716 h 5115600"/>
              <a:gd name="connsiteX35" fmla="*/ 4360478 w 5115600"/>
              <a:gd name="connsiteY35" fmla="*/ 4185046 h 5115600"/>
              <a:gd name="connsiteX36" fmla="*/ 4335902 w 5115600"/>
              <a:gd name="connsiteY36" fmla="*/ 4403304 h 5115600"/>
              <a:gd name="connsiteX37" fmla="*/ 4117053 w 5115600"/>
              <a:gd name="connsiteY37" fmla="*/ 4420271 h 5115600"/>
              <a:gd name="connsiteX38" fmla="*/ 4062326 w 5115600"/>
              <a:gd name="connsiteY38" fmla="*/ 4633008 h 5115600"/>
              <a:gd name="connsiteX39" fmla="*/ 3843236 w 5115600"/>
              <a:gd name="connsiteY39" fmla="*/ 4619340 h 5115600"/>
              <a:gd name="connsiteX40" fmla="*/ 3759485 w 5115600"/>
              <a:gd name="connsiteY40" fmla="*/ 4822325 h 5115600"/>
              <a:gd name="connsiteX41" fmla="*/ 3544441 w 5115600"/>
              <a:gd name="connsiteY41" fmla="*/ 4778320 h 5115600"/>
              <a:gd name="connsiteX42" fmla="*/ 3433247 w 5115600"/>
              <a:gd name="connsiteY42" fmla="*/ 4967689 h 5115600"/>
              <a:gd name="connsiteX43" fmla="*/ 3226404 w 5115600"/>
              <a:gd name="connsiteY43" fmla="*/ 4894150 h 5115600"/>
              <a:gd name="connsiteX44" fmla="*/ 3089966 w 5115600"/>
              <a:gd name="connsiteY44" fmla="*/ 5066153 h 5115600"/>
              <a:gd name="connsiteX45" fmla="*/ 2895370 w 5115600"/>
              <a:gd name="connsiteY45" fmla="*/ 4964554 h 5115600"/>
              <a:gd name="connsiteX46" fmla="*/ 2736672 w 5115600"/>
              <a:gd name="connsiteY46" fmla="*/ 5115600 h 5115600"/>
              <a:gd name="connsiteX47" fmla="*/ 2735891 w 5115600"/>
              <a:gd name="connsiteY47" fmla="*/ 5115600 h 5115600"/>
              <a:gd name="connsiteX48" fmla="*/ 2557769 w 5115600"/>
              <a:gd name="connsiteY48" fmla="*/ 4988165 h 5115600"/>
              <a:gd name="connsiteX49" fmla="*/ 2379672 w 5115600"/>
              <a:gd name="connsiteY49" fmla="*/ 5115600 h 5115600"/>
              <a:gd name="connsiteX50" fmla="*/ 2378891 w 5115600"/>
              <a:gd name="connsiteY50" fmla="*/ 5115600 h 5115600"/>
              <a:gd name="connsiteX51" fmla="*/ 2220167 w 5115600"/>
              <a:gd name="connsiteY51" fmla="*/ 4964554 h 5115600"/>
              <a:gd name="connsiteX52" fmla="*/ 2025572 w 5115600"/>
              <a:gd name="connsiteY52" fmla="*/ 5066153 h 5115600"/>
              <a:gd name="connsiteX53" fmla="*/ 1889133 w 5115600"/>
              <a:gd name="connsiteY53" fmla="*/ 4894150 h 5115600"/>
              <a:gd name="connsiteX54" fmla="*/ 1682290 w 5115600"/>
              <a:gd name="connsiteY54" fmla="*/ 4967689 h 5115600"/>
              <a:gd name="connsiteX55" fmla="*/ 1571121 w 5115600"/>
              <a:gd name="connsiteY55" fmla="*/ 4778320 h 5115600"/>
              <a:gd name="connsiteX56" fmla="*/ 1356050 w 5115600"/>
              <a:gd name="connsiteY56" fmla="*/ 4822325 h 5115600"/>
              <a:gd name="connsiteX57" fmla="*/ 1272301 w 5115600"/>
              <a:gd name="connsiteY57" fmla="*/ 4619340 h 5115600"/>
              <a:gd name="connsiteX58" fmla="*/ 1053209 w 5115600"/>
              <a:gd name="connsiteY58" fmla="*/ 4633008 h 5115600"/>
              <a:gd name="connsiteX59" fmla="*/ 998484 w 5115600"/>
              <a:gd name="connsiteY59" fmla="*/ 4420271 h 5115600"/>
              <a:gd name="connsiteX60" fmla="*/ 779661 w 5115600"/>
              <a:gd name="connsiteY60" fmla="*/ 4403304 h 5115600"/>
              <a:gd name="connsiteX61" fmla="*/ 755059 w 5115600"/>
              <a:gd name="connsiteY61" fmla="*/ 4185046 h 5115600"/>
              <a:gd name="connsiteX62" fmla="*/ 540684 w 5115600"/>
              <a:gd name="connsiteY62" fmla="*/ 4137716 h 5115600"/>
              <a:gd name="connsiteX63" fmla="*/ 546688 w 5115600"/>
              <a:gd name="connsiteY63" fmla="*/ 3918196 h 5115600"/>
              <a:gd name="connsiteX64" fmla="*/ 340998 w 5115600"/>
              <a:gd name="connsiteY64" fmla="*/ 3841521 h 5115600"/>
              <a:gd name="connsiteX65" fmla="*/ 377473 w 5115600"/>
              <a:gd name="connsiteY65" fmla="*/ 3624896 h 5115600"/>
              <a:gd name="connsiteX66" fmla="*/ 184457 w 5115600"/>
              <a:gd name="connsiteY66" fmla="*/ 3520321 h 5115600"/>
              <a:gd name="connsiteX67" fmla="*/ 250707 w 5115600"/>
              <a:gd name="connsiteY67" fmla="*/ 3310960 h 5115600"/>
              <a:gd name="connsiteX68" fmla="*/ 74094 w 5115600"/>
              <a:gd name="connsiteY68" fmla="*/ 3180495 h 5115600"/>
              <a:gd name="connsiteX69" fmla="*/ 168834 w 5115600"/>
              <a:gd name="connsiteY69" fmla="*/ 2982390 h 5115600"/>
              <a:gd name="connsiteX70" fmla="*/ 12078 w 5115600"/>
              <a:gd name="connsiteY70" fmla="*/ 2828611 h 5115600"/>
              <a:gd name="connsiteX71" fmla="*/ 133456 w 5115600"/>
              <a:gd name="connsiteY71" fmla="*/ 2645592 h 5115600"/>
              <a:gd name="connsiteX72" fmla="*/ 0 w 5115600"/>
              <a:gd name="connsiteY72" fmla="*/ 2471995 h 5115600"/>
              <a:gd name="connsiteX73" fmla="*/ 0 w 5115600"/>
              <a:gd name="connsiteY73" fmla="*/ 2471067 h 5115600"/>
              <a:gd name="connsiteX74" fmla="*/ 145248 w 5115600"/>
              <a:gd name="connsiteY74" fmla="*/ 2307161 h 5115600"/>
              <a:gd name="connsiteX75" fmla="*/ 36948 w 5115600"/>
              <a:gd name="connsiteY75" fmla="*/ 2116103 h 5115600"/>
              <a:gd name="connsiteX76" fmla="*/ 204021 w 5115600"/>
              <a:gd name="connsiteY76" fmla="*/ 1973660 h 5115600"/>
              <a:gd name="connsiteX77" fmla="*/ 123354 w 5115600"/>
              <a:gd name="connsiteY77" fmla="*/ 1769415 h 5115600"/>
              <a:gd name="connsiteX78" fmla="*/ 308623 w 5115600"/>
              <a:gd name="connsiteY78" fmla="*/ 1651602 h 5115600"/>
              <a:gd name="connsiteX79" fmla="*/ 257113 w 5115600"/>
              <a:gd name="connsiteY79" fmla="*/ 1438087 h 5115600"/>
              <a:gd name="connsiteX80" fmla="*/ 456960 w 5115600"/>
              <a:gd name="connsiteY80" fmla="*/ 1347207 h 5115600"/>
              <a:gd name="connsiteX81" fmla="*/ 435681 w 5115600"/>
              <a:gd name="connsiteY81" fmla="*/ 1128624 h 5115600"/>
              <a:gd name="connsiteX82" fmla="*/ 646224 w 5115600"/>
              <a:gd name="connsiteY82" fmla="*/ 1066503 h 5115600"/>
              <a:gd name="connsiteX83" fmla="*/ 655549 w 5115600"/>
              <a:gd name="connsiteY83" fmla="*/ 847062 h 5115600"/>
              <a:gd name="connsiteX84" fmla="*/ 872657 w 5115600"/>
              <a:gd name="connsiteY84" fmla="*/ 814823 h 5115600"/>
              <a:gd name="connsiteX85" fmla="*/ 912429 w 5115600"/>
              <a:gd name="connsiteY85" fmla="*/ 598787 h 5115600"/>
              <a:gd name="connsiteX86" fmla="*/ 1131921 w 5115600"/>
              <a:gd name="connsiteY86" fmla="*/ 597180 h 5115600"/>
              <a:gd name="connsiteX87" fmla="*/ 1201334 w 5115600"/>
              <a:gd name="connsiteY87" fmla="*/ 388781 h 5115600"/>
              <a:gd name="connsiteX88" fmla="*/ 1418924 w 5115600"/>
              <a:gd name="connsiteY88" fmla="*/ 417698 h 5115600"/>
              <a:gd name="connsiteX89" fmla="*/ 1516638 w 5115600"/>
              <a:gd name="connsiteY89" fmla="*/ 221039 h 5115600"/>
              <a:gd name="connsiteX90" fmla="*/ 1728090 w 5115600"/>
              <a:gd name="connsiteY90" fmla="*/ 279972 h 5115600"/>
              <a:gd name="connsiteX91" fmla="*/ 1852228 w 5115600"/>
              <a:gd name="connsiteY91" fmla="*/ 98803 h 5115600"/>
              <a:gd name="connsiteX92" fmla="*/ 2053416 w 5115600"/>
              <a:gd name="connsiteY92" fmla="*/ 186655 h 5115600"/>
              <a:gd name="connsiteX93" fmla="*/ 2201513 w 5115600"/>
              <a:gd name="connsiteY93" fmla="*/ 24540 h 5115600"/>
              <a:gd name="connsiteX94" fmla="*/ 2388553 w 5115600"/>
              <a:gd name="connsiteY94" fmla="*/ 139486 h 511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115600" h="5115600">
                <a:moveTo>
                  <a:pt x="2557307" y="0"/>
                </a:moveTo>
                <a:lnTo>
                  <a:pt x="2558231" y="0"/>
                </a:lnTo>
                <a:lnTo>
                  <a:pt x="2726984" y="139486"/>
                </a:lnTo>
                <a:lnTo>
                  <a:pt x="2914021" y="24540"/>
                </a:lnTo>
                <a:lnTo>
                  <a:pt x="3062121" y="186655"/>
                </a:lnTo>
                <a:lnTo>
                  <a:pt x="3263307" y="98803"/>
                </a:lnTo>
                <a:lnTo>
                  <a:pt x="3387448" y="279972"/>
                </a:lnTo>
                <a:lnTo>
                  <a:pt x="3598900" y="221039"/>
                </a:lnTo>
                <a:lnTo>
                  <a:pt x="3696613" y="417698"/>
                </a:lnTo>
                <a:lnTo>
                  <a:pt x="3914203" y="388781"/>
                </a:lnTo>
                <a:lnTo>
                  <a:pt x="3983614" y="597180"/>
                </a:lnTo>
                <a:lnTo>
                  <a:pt x="4203108" y="598787"/>
                </a:lnTo>
                <a:lnTo>
                  <a:pt x="4242880" y="814823"/>
                </a:lnTo>
                <a:lnTo>
                  <a:pt x="4460014" y="847062"/>
                </a:lnTo>
                <a:lnTo>
                  <a:pt x="4469313" y="1066503"/>
                </a:lnTo>
                <a:lnTo>
                  <a:pt x="4679857" y="1128624"/>
                </a:lnTo>
                <a:lnTo>
                  <a:pt x="4658577" y="1347207"/>
                </a:lnTo>
                <a:lnTo>
                  <a:pt x="4858424" y="1438087"/>
                </a:lnTo>
                <a:lnTo>
                  <a:pt x="4806943" y="1651602"/>
                </a:lnTo>
                <a:lnTo>
                  <a:pt x="4992183" y="1769415"/>
                </a:lnTo>
                <a:lnTo>
                  <a:pt x="4911516" y="1973660"/>
                </a:lnTo>
                <a:lnTo>
                  <a:pt x="5078586" y="2116103"/>
                </a:lnTo>
                <a:lnTo>
                  <a:pt x="4970289" y="2307161"/>
                </a:lnTo>
                <a:lnTo>
                  <a:pt x="5115600" y="2471139"/>
                </a:lnTo>
                <a:lnTo>
                  <a:pt x="5115600" y="2471913"/>
                </a:lnTo>
                <a:lnTo>
                  <a:pt x="4982081" y="2645592"/>
                </a:lnTo>
                <a:lnTo>
                  <a:pt x="5103457" y="2828611"/>
                </a:lnTo>
                <a:lnTo>
                  <a:pt x="4946704" y="2982390"/>
                </a:lnTo>
                <a:lnTo>
                  <a:pt x="5041443" y="3180495"/>
                </a:lnTo>
                <a:lnTo>
                  <a:pt x="4864830" y="3310960"/>
                </a:lnTo>
                <a:lnTo>
                  <a:pt x="4931080" y="3520321"/>
                </a:lnTo>
                <a:lnTo>
                  <a:pt x="4738064" y="3624896"/>
                </a:lnTo>
                <a:lnTo>
                  <a:pt x="4774540" y="3841521"/>
                </a:lnTo>
                <a:lnTo>
                  <a:pt x="4568849" y="3918196"/>
                </a:lnTo>
                <a:lnTo>
                  <a:pt x="4574854" y="4137716"/>
                </a:lnTo>
                <a:lnTo>
                  <a:pt x="4360478" y="4185046"/>
                </a:lnTo>
                <a:lnTo>
                  <a:pt x="4335902" y="4403304"/>
                </a:lnTo>
                <a:lnTo>
                  <a:pt x="4117053" y="4420271"/>
                </a:lnTo>
                <a:lnTo>
                  <a:pt x="4062326" y="4633008"/>
                </a:lnTo>
                <a:lnTo>
                  <a:pt x="3843236" y="4619340"/>
                </a:lnTo>
                <a:lnTo>
                  <a:pt x="3759485" y="4822325"/>
                </a:lnTo>
                <a:lnTo>
                  <a:pt x="3544441" y="4778320"/>
                </a:lnTo>
                <a:lnTo>
                  <a:pt x="3433247" y="4967689"/>
                </a:lnTo>
                <a:lnTo>
                  <a:pt x="3226404" y="4894150"/>
                </a:lnTo>
                <a:lnTo>
                  <a:pt x="3089966" y="5066153"/>
                </a:lnTo>
                <a:lnTo>
                  <a:pt x="2895370" y="4964554"/>
                </a:lnTo>
                <a:lnTo>
                  <a:pt x="2736672" y="5115600"/>
                </a:lnTo>
                <a:lnTo>
                  <a:pt x="2735891" y="5115600"/>
                </a:lnTo>
                <a:lnTo>
                  <a:pt x="2557769" y="4988165"/>
                </a:lnTo>
                <a:lnTo>
                  <a:pt x="2379672" y="5115600"/>
                </a:lnTo>
                <a:lnTo>
                  <a:pt x="2378891" y="5115600"/>
                </a:lnTo>
                <a:lnTo>
                  <a:pt x="2220167" y="4964554"/>
                </a:lnTo>
                <a:lnTo>
                  <a:pt x="2025572" y="5066153"/>
                </a:lnTo>
                <a:lnTo>
                  <a:pt x="1889133" y="4894150"/>
                </a:lnTo>
                <a:lnTo>
                  <a:pt x="1682290" y="4967689"/>
                </a:lnTo>
                <a:lnTo>
                  <a:pt x="1571121" y="4778320"/>
                </a:lnTo>
                <a:lnTo>
                  <a:pt x="1356050" y="4822325"/>
                </a:lnTo>
                <a:lnTo>
                  <a:pt x="1272301" y="4619340"/>
                </a:lnTo>
                <a:lnTo>
                  <a:pt x="1053209" y="4633008"/>
                </a:lnTo>
                <a:lnTo>
                  <a:pt x="998484" y="4420271"/>
                </a:lnTo>
                <a:lnTo>
                  <a:pt x="779661" y="4403304"/>
                </a:lnTo>
                <a:lnTo>
                  <a:pt x="755059" y="4185046"/>
                </a:lnTo>
                <a:lnTo>
                  <a:pt x="540684" y="4137716"/>
                </a:lnTo>
                <a:lnTo>
                  <a:pt x="546688" y="3918196"/>
                </a:lnTo>
                <a:lnTo>
                  <a:pt x="340998" y="3841521"/>
                </a:lnTo>
                <a:lnTo>
                  <a:pt x="377473" y="3624896"/>
                </a:lnTo>
                <a:lnTo>
                  <a:pt x="184457" y="3520321"/>
                </a:lnTo>
                <a:lnTo>
                  <a:pt x="250707" y="3310960"/>
                </a:lnTo>
                <a:lnTo>
                  <a:pt x="74094" y="3180495"/>
                </a:lnTo>
                <a:lnTo>
                  <a:pt x="168834" y="2982390"/>
                </a:lnTo>
                <a:lnTo>
                  <a:pt x="12078" y="2828611"/>
                </a:lnTo>
                <a:lnTo>
                  <a:pt x="133456" y="2645592"/>
                </a:lnTo>
                <a:lnTo>
                  <a:pt x="0" y="2471995"/>
                </a:lnTo>
                <a:lnTo>
                  <a:pt x="0" y="2471067"/>
                </a:lnTo>
                <a:lnTo>
                  <a:pt x="145248" y="2307161"/>
                </a:lnTo>
                <a:lnTo>
                  <a:pt x="36948" y="2116103"/>
                </a:lnTo>
                <a:lnTo>
                  <a:pt x="204021" y="1973660"/>
                </a:lnTo>
                <a:lnTo>
                  <a:pt x="123354" y="1769415"/>
                </a:lnTo>
                <a:lnTo>
                  <a:pt x="308623" y="1651602"/>
                </a:lnTo>
                <a:lnTo>
                  <a:pt x="257113" y="1438087"/>
                </a:lnTo>
                <a:lnTo>
                  <a:pt x="456960" y="1347207"/>
                </a:lnTo>
                <a:lnTo>
                  <a:pt x="435681" y="1128624"/>
                </a:lnTo>
                <a:lnTo>
                  <a:pt x="646224" y="1066503"/>
                </a:lnTo>
                <a:lnTo>
                  <a:pt x="655549" y="847062"/>
                </a:lnTo>
                <a:lnTo>
                  <a:pt x="872657" y="814823"/>
                </a:lnTo>
                <a:lnTo>
                  <a:pt x="912429" y="598787"/>
                </a:lnTo>
                <a:lnTo>
                  <a:pt x="1131921" y="597180"/>
                </a:lnTo>
                <a:lnTo>
                  <a:pt x="1201334" y="388781"/>
                </a:lnTo>
                <a:lnTo>
                  <a:pt x="1418924" y="417698"/>
                </a:lnTo>
                <a:lnTo>
                  <a:pt x="1516638" y="221039"/>
                </a:lnTo>
                <a:lnTo>
                  <a:pt x="1728090" y="279972"/>
                </a:lnTo>
                <a:lnTo>
                  <a:pt x="1852228" y="98803"/>
                </a:lnTo>
                <a:lnTo>
                  <a:pt x="2053416" y="186655"/>
                </a:lnTo>
                <a:lnTo>
                  <a:pt x="2201513" y="24540"/>
                </a:lnTo>
                <a:lnTo>
                  <a:pt x="2388553" y="139486"/>
                </a:lnTo>
                <a:close/>
              </a:path>
            </a:pathLst>
          </a:custGeom>
          <a:solidFill>
            <a:schemeClr val="tx2"/>
          </a:solidFill>
        </p:spPr>
        <p:txBody>
          <a:bodyPr wrap="square">
            <a:noAutofit/>
          </a:bodyPr>
          <a:lstStyle>
            <a:lvl1pPr>
              <a:defRPr>
                <a:solidFill>
                  <a:schemeClr val="bg1"/>
                </a:solidFill>
              </a:defRPr>
            </a:lvl1pPr>
          </a:lstStyle>
          <a:p>
            <a:endParaRPr lang="en-GB" dirty="0"/>
          </a:p>
        </p:txBody>
      </p:sp>
      <p:sp>
        <p:nvSpPr>
          <p:cNvPr id="8" name="Picture Placeholder 20">
            <a:extLst>
              <a:ext uri="{FF2B5EF4-FFF2-40B4-BE49-F238E27FC236}">
                <a16:creationId xmlns:a16="http://schemas.microsoft.com/office/drawing/2014/main" id="{85104AB4-1AE8-46A8-D9F9-96E5C16DE19D}"/>
              </a:ext>
            </a:extLst>
          </p:cNvPr>
          <p:cNvSpPr>
            <a:spLocks noGrp="1"/>
          </p:cNvSpPr>
          <p:nvPr>
            <p:ph type="pic" sz="quarter" idx="14"/>
          </p:nvPr>
        </p:nvSpPr>
        <p:spPr>
          <a:xfrm>
            <a:off x="4200603" y="1628961"/>
            <a:ext cx="3790800" cy="3790800"/>
          </a:xfrm>
          <a:custGeom>
            <a:avLst/>
            <a:gdLst>
              <a:gd name="connsiteX0" fmla="*/ 2557307 w 5115600"/>
              <a:gd name="connsiteY0" fmla="*/ 0 h 5115600"/>
              <a:gd name="connsiteX1" fmla="*/ 2558231 w 5115600"/>
              <a:gd name="connsiteY1" fmla="*/ 0 h 5115600"/>
              <a:gd name="connsiteX2" fmla="*/ 2726984 w 5115600"/>
              <a:gd name="connsiteY2" fmla="*/ 139486 h 5115600"/>
              <a:gd name="connsiteX3" fmla="*/ 2914021 w 5115600"/>
              <a:gd name="connsiteY3" fmla="*/ 24540 h 5115600"/>
              <a:gd name="connsiteX4" fmla="*/ 3062121 w 5115600"/>
              <a:gd name="connsiteY4" fmla="*/ 186655 h 5115600"/>
              <a:gd name="connsiteX5" fmla="*/ 3263307 w 5115600"/>
              <a:gd name="connsiteY5" fmla="*/ 98803 h 5115600"/>
              <a:gd name="connsiteX6" fmla="*/ 3387448 w 5115600"/>
              <a:gd name="connsiteY6" fmla="*/ 279972 h 5115600"/>
              <a:gd name="connsiteX7" fmla="*/ 3598900 w 5115600"/>
              <a:gd name="connsiteY7" fmla="*/ 221039 h 5115600"/>
              <a:gd name="connsiteX8" fmla="*/ 3696613 w 5115600"/>
              <a:gd name="connsiteY8" fmla="*/ 417698 h 5115600"/>
              <a:gd name="connsiteX9" fmla="*/ 3914203 w 5115600"/>
              <a:gd name="connsiteY9" fmla="*/ 388781 h 5115600"/>
              <a:gd name="connsiteX10" fmla="*/ 3983614 w 5115600"/>
              <a:gd name="connsiteY10" fmla="*/ 597180 h 5115600"/>
              <a:gd name="connsiteX11" fmla="*/ 4203108 w 5115600"/>
              <a:gd name="connsiteY11" fmla="*/ 598787 h 5115600"/>
              <a:gd name="connsiteX12" fmla="*/ 4242880 w 5115600"/>
              <a:gd name="connsiteY12" fmla="*/ 814823 h 5115600"/>
              <a:gd name="connsiteX13" fmla="*/ 4460014 w 5115600"/>
              <a:gd name="connsiteY13" fmla="*/ 847062 h 5115600"/>
              <a:gd name="connsiteX14" fmla="*/ 4469313 w 5115600"/>
              <a:gd name="connsiteY14" fmla="*/ 1066503 h 5115600"/>
              <a:gd name="connsiteX15" fmla="*/ 4679857 w 5115600"/>
              <a:gd name="connsiteY15" fmla="*/ 1128624 h 5115600"/>
              <a:gd name="connsiteX16" fmla="*/ 4658577 w 5115600"/>
              <a:gd name="connsiteY16" fmla="*/ 1347207 h 5115600"/>
              <a:gd name="connsiteX17" fmla="*/ 4858424 w 5115600"/>
              <a:gd name="connsiteY17" fmla="*/ 1438087 h 5115600"/>
              <a:gd name="connsiteX18" fmla="*/ 4806943 w 5115600"/>
              <a:gd name="connsiteY18" fmla="*/ 1651602 h 5115600"/>
              <a:gd name="connsiteX19" fmla="*/ 4992183 w 5115600"/>
              <a:gd name="connsiteY19" fmla="*/ 1769415 h 5115600"/>
              <a:gd name="connsiteX20" fmla="*/ 4911516 w 5115600"/>
              <a:gd name="connsiteY20" fmla="*/ 1973660 h 5115600"/>
              <a:gd name="connsiteX21" fmla="*/ 5078586 w 5115600"/>
              <a:gd name="connsiteY21" fmla="*/ 2116103 h 5115600"/>
              <a:gd name="connsiteX22" fmla="*/ 4970289 w 5115600"/>
              <a:gd name="connsiteY22" fmla="*/ 2307161 h 5115600"/>
              <a:gd name="connsiteX23" fmla="*/ 5115600 w 5115600"/>
              <a:gd name="connsiteY23" fmla="*/ 2471139 h 5115600"/>
              <a:gd name="connsiteX24" fmla="*/ 5115600 w 5115600"/>
              <a:gd name="connsiteY24" fmla="*/ 2471913 h 5115600"/>
              <a:gd name="connsiteX25" fmla="*/ 4982081 w 5115600"/>
              <a:gd name="connsiteY25" fmla="*/ 2645592 h 5115600"/>
              <a:gd name="connsiteX26" fmla="*/ 5103457 w 5115600"/>
              <a:gd name="connsiteY26" fmla="*/ 2828611 h 5115600"/>
              <a:gd name="connsiteX27" fmla="*/ 4946704 w 5115600"/>
              <a:gd name="connsiteY27" fmla="*/ 2982390 h 5115600"/>
              <a:gd name="connsiteX28" fmla="*/ 5041443 w 5115600"/>
              <a:gd name="connsiteY28" fmla="*/ 3180495 h 5115600"/>
              <a:gd name="connsiteX29" fmla="*/ 4864830 w 5115600"/>
              <a:gd name="connsiteY29" fmla="*/ 3310960 h 5115600"/>
              <a:gd name="connsiteX30" fmla="*/ 4931080 w 5115600"/>
              <a:gd name="connsiteY30" fmla="*/ 3520321 h 5115600"/>
              <a:gd name="connsiteX31" fmla="*/ 4738064 w 5115600"/>
              <a:gd name="connsiteY31" fmla="*/ 3624896 h 5115600"/>
              <a:gd name="connsiteX32" fmla="*/ 4774540 w 5115600"/>
              <a:gd name="connsiteY32" fmla="*/ 3841521 h 5115600"/>
              <a:gd name="connsiteX33" fmla="*/ 4568849 w 5115600"/>
              <a:gd name="connsiteY33" fmla="*/ 3918196 h 5115600"/>
              <a:gd name="connsiteX34" fmla="*/ 4574854 w 5115600"/>
              <a:gd name="connsiteY34" fmla="*/ 4137716 h 5115600"/>
              <a:gd name="connsiteX35" fmla="*/ 4360478 w 5115600"/>
              <a:gd name="connsiteY35" fmla="*/ 4185046 h 5115600"/>
              <a:gd name="connsiteX36" fmla="*/ 4335902 w 5115600"/>
              <a:gd name="connsiteY36" fmla="*/ 4403304 h 5115600"/>
              <a:gd name="connsiteX37" fmla="*/ 4117053 w 5115600"/>
              <a:gd name="connsiteY37" fmla="*/ 4420271 h 5115600"/>
              <a:gd name="connsiteX38" fmla="*/ 4062326 w 5115600"/>
              <a:gd name="connsiteY38" fmla="*/ 4633008 h 5115600"/>
              <a:gd name="connsiteX39" fmla="*/ 3843236 w 5115600"/>
              <a:gd name="connsiteY39" fmla="*/ 4619340 h 5115600"/>
              <a:gd name="connsiteX40" fmla="*/ 3759485 w 5115600"/>
              <a:gd name="connsiteY40" fmla="*/ 4822325 h 5115600"/>
              <a:gd name="connsiteX41" fmla="*/ 3544441 w 5115600"/>
              <a:gd name="connsiteY41" fmla="*/ 4778320 h 5115600"/>
              <a:gd name="connsiteX42" fmla="*/ 3433247 w 5115600"/>
              <a:gd name="connsiteY42" fmla="*/ 4967689 h 5115600"/>
              <a:gd name="connsiteX43" fmla="*/ 3226404 w 5115600"/>
              <a:gd name="connsiteY43" fmla="*/ 4894150 h 5115600"/>
              <a:gd name="connsiteX44" fmla="*/ 3089966 w 5115600"/>
              <a:gd name="connsiteY44" fmla="*/ 5066153 h 5115600"/>
              <a:gd name="connsiteX45" fmla="*/ 2895370 w 5115600"/>
              <a:gd name="connsiteY45" fmla="*/ 4964554 h 5115600"/>
              <a:gd name="connsiteX46" fmla="*/ 2736672 w 5115600"/>
              <a:gd name="connsiteY46" fmla="*/ 5115600 h 5115600"/>
              <a:gd name="connsiteX47" fmla="*/ 2735891 w 5115600"/>
              <a:gd name="connsiteY47" fmla="*/ 5115600 h 5115600"/>
              <a:gd name="connsiteX48" fmla="*/ 2557769 w 5115600"/>
              <a:gd name="connsiteY48" fmla="*/ 4988165 h 5115600"/>
              <a:gd name="connsiteX49" fmla="*/ 2379672 w 5115600"/>
              <a:gd name="connsiteY49" fmla="*/ 5115600 h 5115600"/>
              <a:gd name="connsiteX50" fmla="*/ 2378891 w 5115600"/>
              <a:gd name="connsiteY50" fmla="*/ 5115600 h 5115600"/>
              <a:gd name="connsiteX51" fmla="*/ 2220167 w 5115600"/>
              <a:gd name="connsiteY51" fmla="*/ 4964554 h 5115600"/>
              <a:gd name="connsiteX52" fmla="*/ 2025572 w 5115600"/>
              <a:gd name="connsiteY52" fmla="*/ 5066153 h 5115600"/>
              <a:gd name="connsiteX53" fmla="*/ 1889133 w 5115600"/>
              <a:gd name="connsiteY53" fmla="*/ 4894150 h 5115600"/>
              <a:gd name="connsiteX54" fmla="*/ 1682290 w 5115600"/>
              <a:gd name="connsiteY54" fmla="*/ 4967689 h 5115600"/>
              <a:gd name="connsiteX55" fmla="*/ 1571121 w 5115600"/>
              <a:gd name="connsiteY55" fmla="*/ 4778320 h 5115600"/>
              <a:gd name="connsiteX56" fmla="*/ 1356050 w 5115600"/>
              <a:gd name="connsiteY56" fmla="*/ 4822325 h 5115600"/>
              <a:gd name="connsiteX57" fmla="*/ 1272301 w 5115600"/>
              <a:gd name="connsiteY57" fmla="*/ 4619340 h 5115600"/>
              <a:gd name="connsiteX58" fmla="*/ 1053209 w 5115600"/>
              <a:gd name="connsiteY58" fmla="*/ 4633008 h 5115600"/>
              <a:gd name="connsiteX59" fmla="*/ 998484 w 5115600"/>
              <a:gd name="connsiteY59" fmla="*/ 4420271 h 5115600"/>
              <a:gd name="connsiteX60" fmla="*/ 779661 w 5115600"/>
              <a:gd name="connsiteY60" fmla="*/ 4403304 h 5115600"/>
              <a:gd name="connsiteX61" fmla="*/ 755059 w 5115600"/>
              <a:gd name="connsiteY61" fmla="*/ 4185046 h 5115600"/>
              <a:gd name="connsiteX62" fmla="*/ 540684 w 5115600"/>
              <a:gd name="connsiteY62" fmla="*/ 4137716 h 5115600"/>
              <a:gd name="connsiteX63" fmla="*/ 546688 w 5115600"/>
              <a:gd name="connsiteY63" fmla="*/ 3918196 h 5115600"/>
              <a:gd name="connsiteX64" fmla="*/ 340998 w 5115600"/>
              <a:gd name="connsiteY64" fmla="*/ 3841521 h 5115600"/>
              <a:gd name="connsiteX65" fmla="*/ 377473 w 5115600"/>
              <a:gd name="connsiteY65" fmla="*/ 3624896 h 5115600"/>
              <a:gd name="connsiteX66" fmla="*/ 184457 w 5115600"/>
              <a:gd name="connsiteY66" fmla="*/ 3520321 h 5115600"/>
              <a:gd name="connsiteX67" fmla="*/ 250707 w 5115600"/>
              <a:gd name="connsiteY67" fmla="*/ 3310960 h 5115600"/>
              <a:gd name="connsiteX68" fmla="*/ 74094 w 5115600"/>
              <a:gd name="connsiteY68" fmla="*/ 3180495 h 5115600"/>
              <a:gd name="connsiteX69" fmla="*/ 168834 w 5115600"/>
              <a:gd name="connsiteY69" fmla="*/ 2982390 h 5115600"/>
              <a:gd name="connsiteX70" fmla="*/ 12078 w 5115600"/>
              <a:gd name="connsiteY70" fmla="*/ 2828611 h 5115600"/>
              <a:gd name="connsiteX71" fmla="*/ 133456 w 5115600"/>
              <a:gd name="connsiteY71" fmla="*/ 2645592 h 5115600"/>
              <a:gd name="connsiteX72" fmla="*/ 0 w 5115600"/>
              <a:gd name="connsiteY72" fmla="*/ 2471995 h 5115600"/>
              <a:gd name="connsiteX73" fmla="*/ 0 w 5115600"/>
              <a:gd name="connsiteY73" fmla="*/ 2471067 h 5115600"/>
              <a:gd name="connsiteX74" fmla="*/ 145248 w 5115600"/>
              <a:gd name="connsiteY74" fmla="*/ 2307161 h 5115600"/>
              <a:gd name="connsiteX75" fmla="*/ 36948 w 5115600"/>
              <a:gd name="connsiteY75" fmla="*/ 2116103 h 5115600"/>
              <a:gd name="connsiteX76" fmla="*/ 204021 w 5115600"/>
              <a:gd name="connsiteY76" fmla="*/ 1973660 h 5115600"/>
              <a:gd name="connsiteX77" fmla="*/ 123354 w 5115600"/>
              <a:gd name="connsiteY77" fmla="*/ 1769415 h 5115600"/>
              <a:gd name="connsiteX78" fmla="*/ 308623 w 5115600"/>
              <a:gd name="connsiteY78" fmla="*/ 1651602 h 5115600"/>
              <a:gd name="connsiteX79" fmla="*/ 257113 w 5115600"/>
              <a:gd name="connsiteY79" fmla="*/ 1438087 h 5115600"/>
              <a:gd name="connsiteX80" fmla="*/ 456960 w 5115600"/>
              <a:gd name="connsiteY80" fmla="*/ 1347207 h 5115600"/>
              <a:gd name="connsiteX81" fmla="*/ 435681 w 5115600"/>
              <a:gd name="connsiteY81" fmla="*/ 1128624 h 5115600"/>
              <a:gd name="connsiteX82" fmla="*/ 646224 w 5115600"/>
              <a:gd name="connsiteY82" fmla="*/ 1066503 h 5115600"/>
              <a:gd name="connsiteX83" fmla="*/ 655549 w 5115600"/>
              <a:gd name="connsiteY83" fmla="*/ 847062 h 5115600"/>
              <a:gd name="connsiteX84" fmla="*/ 872657 w 5115600"/>
              <a:gd name="connsiteY84" fmla="*/ 814823 h 5115600"/>
              <a:gd name="connsiteX85" fmla="*/ 912429 w 5115600"/>
              <a:gd name="connsiteY85" fmla="*/ 598787 h 5115600"/>
              <a:gd name="connsiteX86" fmla="*/ 1131921 w 5115600"/>
              <a:gd name="connsiteY86" fmla="*/ 597180 h 5115600"/>
              <a:gd name="connsiteX87" fmla="*/ 1201334 w 5115600"/>
              <a:gd name="connsiteY87" fmla="*/ 388781 h 5115600"/>
              <a:gd name="connsiteX88" fmla="*/ 1418924 w 5115600"/>
              <a:gd name="connsiteY88" fmla="*/ 417698 h 5115600"/>
              <a:gd name="connsiteX89" fmla="*/ 1516638 w 5115600"/>
              <a:gd name="connsiteY89" fmla="*/ 221039 h 5115600"/>
              <a:gd name="connsiteX90" fmla="*/ 1728090 w 5115600"/>
              <a:gd name="connsiteY90" fmla="*/ 279972 h 5115600"/>
              <a:gd name="connsiteX91" fmla="*/ 1852228 w 5115600"/>
              <a:gd name="connsiteY91" fmla="*/ 98803 h 5115600"/>
              <a:gd name="connsiteX92" fmla="*/ 2053416 w 5115600"/>
              <a:gd name="connsiteY92" fmla="*/ 186655 h 5115600"/>
              <a:gd name="connsiteX93" fmla="*/ 2201513 w 5115600"/>
              <a:gd name="connsiteY93" fmla="*/ 24540 h 5115600"/>
              <a:gd name="connsiteX94" fmla="*/ 2388553 w 5115600"/>
              <a:gd name="connsiteY94" fmla="*/ 139486 h 511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115600" h="5115600">
                <a:moveTo>
                  <a:pt x="2557307" y="0"/>
                </a:moveTo>
                <a:lnTo>
                  <a:pt x="2558231" y="0"/>
                </a:lnTo>
                <a:lnTo>
                  <a:pt x="2726984" y="139486"/>
                </a:lnTo>
                <a:lnTo>
                  <a:pt x="2914021" y="24540"/>
                </a:lnTo>
                <a:lnTo>
                  <a:pt x="3062121" y="186655"/>
                </a:lnTo>
                <a:lnTo>
                  <a:pt x="3263307" y="98803"/>
                </a:lnTo>
                <a:lnTo>
                  <a:pt x="3387448" y="279972"/>
                </a:lnTo>
                <a:lnTo>
                  <a:pt x="3598900" y="221039"/>
                </a:lnTo>
                <a:lnTo>
                  <a:pt x="3696613" y="417698"/>
                </a:lnTo>
                <a:lnTo>
                  <a:pt x="3914203" y="388781"/>
                </a:lnTo>
                <a:lnTo>
                  <a:pt x="3983614" y="597180"/>
                </a:lnTo>
                <a:lnTo>
                  <a:pt x="4203108" y="598787"/>
                </a:lnTo>
                <a:lnTo>
                  <a:pt x="4242880" y="814823"/>
                </a:lnTo>
                <a:lnTo>
                  <a:pt x="4460014" y="847062"/>
                </a:lnTo>
                <a:lnTo>
                  <a:pt x="4469313" y="1066503"/>
                </a:lnTo>
                <a:lnTo>
                  <a:pt x="4679857" y="1128624"/>
                </a:lnTo>
                <a:lnTo>
                  <a:pt x="4658577" y="1347207"/>
                </a:lnTo>
                <a:lnTo>
                  <a:pt x="4858424" y="1438087"/>
                </a:lnTo>
                <a:lnTo>
                  <a:pt x="4806943" y="1651602"/>
                </a:lnTo>
                <a:lnTo>
                  <a:pt x="4992183" y="1769415"/>
                </a:lnTo>
                <a:lnTo>
                  <a:pt x="4911516" y="1973660"/>
                </a:lnTo>
                <a:lnTo>
                  <a:pt x="5078586" y="2116103"/>
                </a:lnTo>
                <a:lnTo>
                  <a:pt x="4970289" y="2307161"/>
                </a:lnTo>
                <a:lnTo>
                  <a:pt x="5115600" y="2471139"/>
                </a:lnTo>
                <a:lnTo>
                  <a:pt x="5115600" y="2471913"/>
                </a:lnTo>
                <a:lnTo>
                  <a:pt x="4982081" y="2645592"/>
                </a:lnTo>
                <a:lnTo>
                  <a:pt x="5103457" y="2828611"/>
                </a:lnTo>
                <a:lnTo>
                  <a:pt x="4946704" y="2982390"/>
                </a:lnTo>
                <a:lnTo>
                  <a:pt x="5041443" y="3180495"/>
                </a:lnTo>
                <a:lnTo>
                  <a:pt x="4864830" y="3310960"/>
                </a:lnTo>
                <a:lnTo>
                  <a:pt x="4931080" y="3520321"/>
                </a:lnTo>
                <a:lnTo>
                  <a:pt x="4738064" y="3624896"/>
                </a:lnTo>
                <a:lnTo>
                  <a:pt x="4774540" y="3841521"/>
                </a:lnTo>
                <a:lnTo>
                  <a:pt x="4568849" y="3918196"/>
                </a:lnTo>
                <a:lnTo>
                  <a:pt x="4574854" y="4137716"/>
                </a:lnTo>
                <a:lnTo>
                  <a:pt x="4360478" y="4185046"/>
                </a:lnTo>
                <a:lnTo>
                  <a:pt x="4335902" y="4403304"/>
                </a:lnTo>
                <a:lnTo>
                  <a:pt x="4117053" y="4420271"/>
                </a:lnTo>
                <a:lnTo>
                  <a:pt x="4062326" y="4633008"/>
                </a:lnTo>
                <a:lnTo>
                  <a:pt x="3843236" y="4619340"/>
                </a:lnTo>
                <a:lnTo>
                  <a:pt x="3759485" y="4822325"/>
                </a:lnTo>
                <a:lnTo>
                  <a:pt x="3544441" y="4778320"/>
                </a:lnTo>
                <a:lnTo>
                  <a:pt x="3433247" y="4967689"/>
                </a:lnTo>
                <a:lnTo>
                  <a:pt x="3226404" y="4894150"/>
                </a:lnTo>
                <a:lnTo>
                  <a:pt x="3089966" y="5066153"/>
                </a:lnTo>
                <a:lnTo>
                  <a:pt x="2895370" y="4964554"/>
                </a:lnTo>
                <a:lnTo>
                  <a:pt x="2736672" y="5115600"/>
                </a:lnTo>
                <a:lnTo>
                  <a:pt x="2735891" y="5115600"/>
                </a:lnTo>
                <a:lnTo>
                  <a:pt x="2557769" y="4988165"/>
                </a:lnTo>
                <a:lnTo>
                  <a:pt x="2379672" y="5115600"/>
                </a:lnTo>
                <a:lnTo>
                  <a:pt x="2378891" y="5115600"/>
                </a:lnTo>
                <a:lnTo>
                  <a:pt x="2220167" y="4964554"/>
                </a:lnTo>
                <a:lnTo>
                  <a:pt x="2025572" y="5066153"/>
                </a:lnTo>
                <a:lnTo>
                  <a:pt x="1889133" y="4894150"/>
                </a:lnTo>
                <a:lnTo>
                  <a:pt x="1682290" y="4967689"/>
                </a:lnTo>
                <a:lnTo>
                  <a:pt x="1571121" y="4778320"/>
                </a:lnTo>
                <a:lnTo>
                  <a:pt x="1356050" y="4822325"/>
                </a:lnTo>
                <a:lnTo>
                  <a:pt x="1272301" y="4619340"/>
                </a:lnTo>
                <a:lnTo>
                  <a:pt x="1053209" y="4633008"/>
                </a:lnTo>
                <a:lnTo>
                  <a:pt x="998484" y="4420271"/>
                </a:lnTo>
                <a:lnTo>
                  <a:pt x="779661" y="4403304"/>
                </a:lnTo>
                <a:lnTo>
                  <a:pt x="755059" y="4185046"/>
                </a:lnTo>
                <a:lnTo>
                  <a:pt x="540684" y="4137716"/>
                </a:lnTo>
                <a:lnTo>
                  <a:pt x="546688" y="3918196"/>
                </a:lnTo>
                <a:lnTo>
                  <a:pt x="340998" y="3841521"/>
                </a:lnTo>
                <a:lnTo>
                  <a:pt x="377473" y="3624896"/>
                </a:lnTo>
                <a:lnTo>
                  <a:pt x="184457" y="3520321"/>
                </a:lnTo>
                <a:lnTo>
                  <a:pt x="250707" y="3310960"/>
                </a:lnTo>
                <a:lnTo>
                  <a:pt x="74094" y="3180495"/>
                </a:lnTo>
                <a:lnTo>
                  <a:pt x="168834" y="2982390"/>
                </a:lnTo>
                <a:lnTo>
                  <a:pt x="12078" y="2828611"/>
                </a:lnTo>
                <a:lnTo>
                  <a:pt x="133456" y="2645592"/>
                </a:lnTo>
                <a:lnTo>
                  <a:pt x="0" y="2471995"/>
                </a:lnTo>
                <a:lnTo>
                  <a:pt x="0" y="2471067"/>
                </a:lnTo>
                <a:lnTo>
                  <a:pt x="145248" y="2307161"/>
                </a:lnTo>
                <a:lnTo>
                  <a:pt x="36948" y="2116103"/>
                </a:lnTo>
                <a:lnTo>
                  <a:pt x="204021" y="1973660"/>
                </a:lnTo>
                <a:lnTo>
                  <a:pt x="123354" y="1769415"/>
                </a:lnTo>
                <a:lnTo>
                  <a:pt x="308623" y="1651602"/>
                </a:lnTo>
                <a:lnTo>
                  <a:pt x="257113" y="1438087"/>
                </a:lnTo>
                <a:lnTo>
                  <a:pt x="456960" y="1347207"/>
                </a:lnTo>
                <a:lnTo>
                  <a:pt x="435681" y="1128624"/>
                </a:lnTo>
                <a:lnTo>
                  <a:pt x="646224" y="1066503"/>
                </a:lnTo>
                <a:lnTo>
                  <a:pt x="655549" y="847062"/>
                </a:lnTo>
                <a:lnTo>
                  <a:pt x="872657" y="814823"/>
                </a:lnTo>
                <a:lnTo>
                  <a:pt x="912429" y="598787"/>
                </a:lnTo>
                <a:lnTo>
                  <a:pt x="1131921" y="597180"/>
                </a:lnTo>
                <a:lnTo>
                  <a:pt x="1201334" y="388781"/>
                </a:lnTo>
                <a:lnTo>
                  <a:pt x="1418924" y="417698"/>
                </a:lnTo>
                <a:lnTo>
                  <a:pt x="1516638" y="221039"/>
                </a:lnTo>
                <a:lnTo>
                  <a:pt x="1728090" y="279972"/>
                </a:lnTo>
                <a:lnTo>
                  <a:pt x="1852228" y="98803"/>
                </a:lnTo>
                <a:lnTo>
                  <a:pt x="2053416" y="186655"/>
                </a:lnTo>
                <a:lnTo>
                  <a:pt x="2201513" y="24540"/>
                </a:lnTo>
                <a:lnTo>
                  <a:pt x="2388553" y="139486"/>
                </a:lnTo>
                <a:close/>
              </a:path>
            </a:pathLst>
          </a:custGeom>
          <a:solidFill>
            <a:schemeClr val="tx2"/>
          </a:solidFill>
        </p:spPr>
        <p:txBody>
          <a:bodyPr wrap="square">
            <a:noAutofit/>
          </a:bodyPr>
          <a:lstStyle>
            <a:lvl1pPr>
              <a:defRPr>
                <a:solidFill>
                  <a:schemeClr val="bg1"/>
                </a:solidFill>
              </a:defRPr>
            </a:lvl1pPr>
          </a:lstStyle>
          <a:p>
            <a:endParaRPr lang="en-GB" dirty="0"/>
          </a:p>
        </p:txBody>
      </p:sp>
      <p:sp>
        <p:nvSpPr>
          <p:cNvPr id="15" name="Picture Placeholder 20">
            <a:extLst>
              <a:ext uri="{FF2B5EF4-FFF2-40B4-BE49-F238E27FC236}">
                <a16:creationId xmlns:a16="http://schemas.microsoft.com/office/drawing/2014/main" id="{1D946BAA-FBAC-29CB-F367-5730BFFA5664}"/>
              </a:ext>
            </a:extLst>
          </p:cNvPr>
          <p:cNvSpPr>
            <a:spLocks noGrp="1"/>
          </p:cNvSpPr>
          <p:nvPr>
            <p:ph type="pic" sz="quarter" idx="15"/>
          </p:nvPr>
        </p:nvSpPr>
        <p:spPr>
          <a:xfrm>
            <a:off x="8097674" y="1628967"/>
            <a:ext cx="3790800" cy="3790800"/>
          </a:xfrm>
          <a:custGeom>
            <a:avLst/>
            <a:gdLst>
              <a:gd name="connsiteX0" fmla="*/ 2557307 w 5115600"/>
              <a:gd name="connsiteY0" fmla="*/ 0 h 5115600"/>
              <a:gd name="connsiteX1" fmla="*/ 2558231 w 5115600"/>
              <a:gd name="connsiteY1" fmla="*/ 0 h 5115600"/>
              <a:gd name="connsiteX2" fmla="*/ 2726984 w 5115600"/>
              <a:gd name="connsiteY2" fmla="*/ 139486 h 5115600"/>
              <a:gd name="connsiteX3" fmla="*/ 2914021 w 5115600"/>
              <a:gd name="connsiteY3" fmla="*/ 24540 h 5115600"/>
              <a:gd name="connsiteX4" fmla="*/ 3062121 w 5115600"/>
              <a:gd name="connsiteY4" fmla="*/ 186655 h 5115600"/>
              <a:gd name="connsiteX5" fmla="*/ 3263307 w 5115600"/>
              <a:gd name="connsiteY5" fmla="*/ 98803 h 5115600"/>
              <a:gd name="connsiteX6" fmla="*/ 3387448 w 5115600"/>
              <a:gd name="connsiteY6" fmla="*/ 279972 h 5115600"/>
              <a:gd name="connsiteX7" fmla="*/ 3598900 w 5115600"/>
              <a:gd name="connsiteY7" fmla="*/ 221039 h 5115600"/>
              <a:gd name="connsiteX8" fmla="*/ 3696613 w 5115600"/>
              <a:gd name="connsiteY8" fmla="*/ 417698 h 5115600"/>
              <a:gd name="connsiteX9" fmla="*/ 3914203 w 5115600"/>
              <a:gd name="connsiteY9" fmla="*/ 388781 h 5115600"/>
              <a:gd name="connsiteX10" fmla="*/ 3983614 w 5115600"/>
              <a:gd name="connsiteY10" fmla="*/ 597180 h 5115600"/>
              <a:gd name="connsiteX11" fmla="*/ 4203108 w 5115600"/>
              <a:gd name="connsiteY11" fmla="*/ 598787 h 5115600"/>
              <a:gd name="connsiteX12" fmla="*/ 4242880 w 5115600"/>
              <a:gd name="connsiteY12" fmla="*/ 814823 h 5115600"/>
              <a:gd name="connsiteX13" fmla="*/ 4460014 w 5115600"/>
              <a:gd name="connsiteY13" fmla="*/ 847062 h 5115600"/>
              <a:gd name="connsiteX14" fmla="*/ 4469313 w 5115600"/>
              <a:gd name="connsiteY14" fmla="*/ 1066503 h 5115600"/>
              <a:gd name="connsiteX15" fmla="*/ 4679857 w 5115600"/>
              <a:gd name="connsiteY15" fmla="*/ 1128624 h 5115600"/>
              <a:gd name="connsiteX16" fmla="*/ 4658577 w 5115600"/>
              <a:gd name="connsiteY16" fmla="*/ 1347207 h 5115600"/>
              <a:gd name="connsiteX17" fmla="*/ 4858424 w 5115600"/>
              <a:gd name="connsiteY17" fmla="*/ 1438087 h 5115600"/>
              <a:gd name="connsiteX18" fmla="*/ 4806943 w 5115600"/>
              <a:gd name="connsiteY18" fmla="*/ 1651602 h 5115600"/>
              <a:gd name="connsiteX19" fmla="*/ 4992183 w 5115600"/>
              <a:gd name="connsiteY19" fmla="*/ 1769415 h 5115600"/>
              <a:gd name="connsiteX20" fmla="*/ 4911516 w 5115600"/>
              <a:gd name="connsiteY20" fmla="*/ 1973660 h 5115600"/>
              <a:gd name="connsiteX21" fmla="*/ 5078586 w 5115600"/>
              <a:gd name="connsiteY21" fmla="*/ 2116103 h 5115600"/>
              <a:gd name="connsiteX22" fmla="*/ 4970289 w 5115600"/>
              <a:gd name="connsiteY22" fmla="*/ 2307161 h 5115600"/>
              <a:gd name="connsiteX23" fmla="*/ 5115600 w 5115600"/>
              <a:gd name="connsiteY23" fmla="*/ 2471139 h 5115600"/>
              <a:gd name="connsiteX24" fmla="*/ 5115600 w 5115600"/>
              <a:gd name="connsiteY24" fmla="*/ 2471913 h 5115600"/>
              <a:gd name="connsiteX25" fmla="*/ 4982081 w 5115600"/>
              <a:gd name="connsiteY25" fmla="*/ 2645592 h 5115600"/>
              <a:gd name="connsiteX26" fmla="*/ 5103457 w 5115600"/>
              <a:gd name="connsiteY26" fmla="*/ 2828611 h 5115600"/>
              <a:gd name="connsiteX27" fmla="*/ 4946704 w 5115600"/>
              <a:gd name="connsiteY27" fmla="*/ 2982390 h 5115600"/>
              <a:gd name="connsiteX28" fmla="*/ 5041443 w 5115600"/>
              <a:gd name="connsiteY28" fmla="*/ 3180495 h 5115600"/>
              <a:gd name="connsiteX29" fmla="*/ 4864830 w 5115600"/>
              <a:gd name="connsiteY29" fmla="*/ 3310960 h 5115600"/>
              <a:gd name="connsiteX30" fmla="*/ 4931080 w 5115600"/>
              <a:gd name="connsiteY30" fmla="*/ 3520321 h 5115600"/>
              <a:gd name="connsiteX31" fmla="*/ 4738064 w 5115600"/>
              <a:gd name="connsiteY31" fmla="*/ 3624896 h 5115600"/>
              <a:gd name="connsiteX32" fmla="*/ 4774540 w 5115600"/>
              <a:gd name="connsiteY32" fmla="*/ 3841521 h 5115600"/>
              <a:gd name="connsiteX33" fmla="*/ 4568849 w 5115600"/>
              <a:gd name="connsiteY33" fmla="*/ 3918196 h 5115600"/>
              <a:gd name="connsiteX34" fmla="*/ 4574854 w 5115600"/>
              <a:gd name="connsiteY34" fmla="*/ 4137716 h 5115600"/>
              <a:gd name="connsiteX35" fmla="*/ 4360478 w 5115600"/>
              <a:gd name="connsiteY35" fmla="*/ 4185046 h 5115600"/>
              <a:gd name="connsiteX36" fmla="*/ 4335902 w 5115600"/>
              <a:gd name="connsiteY36" fmla="*/ 4403304 h 5115600"/>
              <a:gd name="connsiteX37" fmla="*/ 4117053 w 5115600"/>
              <a:gd name="connsiteY37" fmla="*/ 4420271 h 5115600"/>
              <a:gd name="connsiteX38" fmla="*/ 4062326 w 5115600"/>
              <a:gd name="connsiteY38" fmla="*/ 4633008 h 5115600"/>
              <a:gd name="connsiteX39" fmla="*/ 3843236 w 5115600"/>
              <a:gd name="connsiteY39" fmla="*/ 4619340 h 5115600"/>
              <a:gd name="connsiteX40" fmla="*/ 3759485 w 5115600"/>
              <a:gd name="connsiteY40" fmla="*/ 4822325 h 5115600"/>
              <a:gd name="connsiteX41" fmla="*/ 3544441 w 5115600"/>
              <a:gd name="connsiteY41" fmla="*/ 4778320 h 5115600"/>
              <a:gd name="connsiteX42" fmla="*/ 3433247 w 5115600"/>
              <a:gd name="connsiteY42" fmla="*/ 4967689 h 5115600"/>
              <a:gd name="connsiteX43" fmla="*/ 3226404 w 5115600"/>
              <a:gd name="connsiteY43" fmla="*/ 4894150 h 5115600"/>
              <a:gd name="connsiteX44" fmla="*/ 3089966 w 5115600"/>
              <a:gd name="connsiteY44" fmla="*/ 5066153 h 5115600"/>
              <a:gd name="connsiteX45" fmla="*/ 2895370 w 5115600"/>
              <a:gd name="connsiteY45" fmla="*/ 4964554 h 5115600"/>
              <a:gd name="connsiteX46" fmla="*/ 2736672 w 5115600"/>
              <a:gd name="connsiteY46" fmla="*/ 5115600 h 5115600"/>
              <a:gd name="connsiteX47" fmla="*/ 2735891 w 5115600"/>
              <a:gd name="connsiteY47" fmla="*/ 5115600 h 5115600"/>
              <a:gd name="connsiteX48" fmla="*/ 2557769 w 5115600"/>
              <a:gd name="connsiteY48" fmla="*/ 4988165 h 5115600"/>
              <a:gd name="connsiteX49" fmla="*/ 2379672 w 5115600"/>
              <a:gd name="connsiteY49" fmla="*/ 5115600 h 5115600"/>
              <a:gd name="connsiteX50" fmla="*/ 2378891 w 5115600"/>
              <a:gd name="connsiteY50" fmla="*/ 5115600 h 5115600"/>
              <a:gd name="connsiteX51" fmla="*/ 2220167 w 5115600"/>
              <a:gd name="connsiteY51" fmla="*/ 4964554 h 5115600"/>
              <a:gd name="connsiteX52" fmla="*/ 2025572 w 5115600"/>
              <a:gd name="connsiteY52" fmla="*/ 5066153 h 5115600"/>
              <a:gd name="connsiteX53" fmla="*/ 1889133 w 5115600"/>
              <a:gd name="connsiteY53" fmla="*/ 4894150 h 5115600"/>
              <a:gd name="connsiteX54" fmla="*/ 1682290 w 5115600"/>
              <a:gd name="connsiteY54" fmla="*/ 4967689 h 5115600"/>
              <a:gd name="connsiteX55" fmla="*/ 1571121 w 5115600"/>
              <a:gd name="connsiteY55" fmla="*/ 4778320 h 5115600"/>
              <a:gd name="connsiteX56" fmla="*/ 1356050 w 5115600"/>
              <a:gd name="connsiteY56" fmla="*/ 4822325 h 5115600"/>
              <a:gd name="connsiteX57" fmla="*/ 1272301 w 5115600"/>
              <a:gd name="connsiteY57" fmla="*/ 4619340 h 5115600"/>
              <a:gd name="connsiteX58" fmla="*/ 1053209 w 5115600"/>
              <a:gd name="connsiteY58" fmla="*/ 4633008 h 5115600"/>
              <a:gd name="connsiteX59" fmla="*/ 998484 w 5115600"/>
              <a:gd name="connsiteY59" fmla="*/ 4420271 h 5115600"/>
              <a:gd name="connsiteX60" fmla="*/ 779661 w 5115600"/>
              <a:gd name="connsiteY60" fmla="*/ 4403304 h 5115600"/>
              <a:gd name="connsiteX61" fmla="*/ 755059 w 5115600"/>
              <a:gd name="connsiteY61" fmla="*/ 4185046 h 5115600"/>
              <a:gd name="connsiteX62" fmla="*/ 540684 w 5115600"/>
              <a:gd name="connsiteY62" fmla="*/ 4137716 h 5115600"/>
              <a:gd name="connsiteX63" fmla="*/ 546688 w 5115600"/>
              <a:gd name="connsiteY63" fmla="*/ 3918196 h 5115600"/>
              <a:gd name="connsiteX64" fmla="*/ 340998 w 5115600"/>
              <a:gd name="connsiteY64" fmla="*/ 3841521 h 5115600"/>
              <a:gd name="connsiteX65" fmla="*/ 377473 w 5115600"/>
              <a:gd name="connsiteY65" fmla="*/ 3624896 h 5115600"/>
              <a:gd name="connsiteX66" fmla="*/ 184457 w 5115600"/>
              <a:gd name="connsiteY66" fmla="*/ 3520321 h 5115600"/>
              <a:gd name="connsiteX67" fmla="*/ 250707 w 5115600"/>
              <a:gd name="connsiteY67" fmla="*/ 3310960 h 5115600"/>
              <a:gd name="connsiteX68" fmla="*/ 74094 w 5115600"/>
              <a:gd name="connsiteY68" fmla="*/ 3180495 h 5115600"/>
              <a:gd name="connsiteX69" fmla="*/ 168834 w 5115600"/>
              <a:gd name="connsiteY69" fmla="*/ 2982390 h 5115600"/>
              <a:gd name="connsiteX70" fmla="*/ 12078 w 5115600"/>
              <a:gd name="connsiteY70" fmla="*/ 2828611 h 5115600"/>
              <a:gd name="connsiteX71" fmla="*/ 133456 w 5115600"/>
              <a:gd name="connsiteY71" fmla="*/ 2645592 h 5115600"/>
              <a:gd name="connsiteX72" fmla="*/ 0 w 5115600"/>
              <a:gd name="connsiteY72" fmla="*/ 2471995 h 5115600"/>
              <a:gd name="connsiteX73" fmla="*/ 0 w 5115600"/>
              <a:gd name="connsiteY73" fmla="*/ 2471067 h 5115600"/>
              <a:gd name="connsiteX74" fmla="*/ 145248 w 5115600"/>
              <a:gd name="connsiteY74" fmla="*/ 2307161 h 5115600"/>
              <a:gd name="connsiteX75" fmla="*/ 36948 w 5115600"/>
              <a:gd name="connsiteY75" fmla="*/ 2116103 h 5115600"/>
              <a:gd name="connsiteX76" fmla="*/ 204021 w 5115600"/>
              <a:gd name="connsiteY76" fmla="*/ 1973660 h 5115600"/>
              <a:gd name="connsiteX77" fmla="*/ 123354 w 5115600"/>
              <a:gd name="connsiteY77" fmla="*/ 1769415 h 5115600"/>
              <a:gd name="connsiteX78" fmla="*/ 308623 w 5115600"/>
              <a:gd name="connsiteY78" fmla="*/ 1651602 h 5115600"/>
              <a:gd name="connsiteX79" fmla="*/ 257113 w 5115600"/>
              <a:gd name="connsiteY79" fmla="*/ 1438087 h 5115600"/>
              <a:gd name="connsiteX80" fmla="*/ 456960 w 5115600"/>
              <a:gd name="connsiteY80" fmla="*/ 1347207 h 5115600"/>
              <a:gd name="connsiteX81" fmla="*/ 435681 w 5115600"/>
              <a:gd name="connsiteY81" fmla="*/ 1128624 h 5115600"/>
              <a:gd name="connsiteX82" fmla="*/ 646224 w 5115600"/>
              <a:gd name="connsiteY82" fmla="*/ 1066503 h 5115600"/>
              <a:gd name="connsiteX83" fmla="*/ 655549 w 5115600"/>
              <a:gd name="connsiteY83" fmla="*/ 847062 h 5115600"/>
              <a:gd name="connsiteX84" fmla="*/ 872657 w 5115600"/>
              <a:gd name="connsiteY84" fmla="*/ 814823 h 5115600"/>
              <a:gd name="connsiteX85" fmla="*/ 912429 w 5115600"/>
              <a:gd name="connsiteY85" fmla="*/ 598787 h 5115600"/>
              <a:gd name="connsiteX86" fmla="*/ 1131921 w 5115600"/>
              <a:gd name="connsiteY86" fmla="*/ 597180 h 5115600"/>
              <a:gd name="connsiteX87" fmla="*/ 1201334 w 5115600"/>
              <a:gd name="connsiteY87" fmla="*/ 388781 h 5115600"/>
              <a:gd name="connsiteX88" fmla="*/ 1418924 w 5115600"/>
              <a:gd name="connsiteY88" fmla="*/ 417698 h 5115600"/>
              <a:gd name="connsiteX89" fmla="*/ 1516638 w 5115600"/>
              <a:gd name="connsiteY89" fmla="*/ 221039 h 5115600"/>
              <a:gd name="connsiteX90" fmla="*/ 1728090 w 5115600"/>
              <a:gd name="connsiteY90" fmla="*/ 279972 h 5115600"/>
              <a:gd name="connsiteX91" fmla="*/ 1852228 w 5115600"/>
              <a:gd name="connsiteY91" fmla="*/ 98803 h 5115600"/>
              <a:gd name="connsiteX92" fmla="*/ 2053416 w 5115600"/>
              <a:gd name="connsiteY92" fmla="*/ 186655 h 5115600"/>
              <a:gd name="connsiteX93" fmla="*/ 2201513 w 5115600"/>
              <a:gd name="connsiteY93" fmla="*/ 24540 h 5115600"/>
              <a:gd name="connsiteX94" fmla="*/ 2388553 w 5115600"/>
              <a:gd name="connsiteY94" fmla="*/ 139486 h 511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115600" h="5115600">
                <a:moveTo>
                  <a:pt x="2557307" y="0"/>
                </a:moveTo>
                <a:lnTo>
                  <a:pt x="2558231" y="0"/>
                </a:lnTo>
                <a:lnTo>
                  <a:pt x="2726984" y="139486"/>
                </a:lnTo>
                <a:lnTo>
                  <a:pt x="2914021" y="24540"/>
                </a:lnTo>
                <a:lnTo>
                  <a:pt x="3062121" y="186655"/>
                </a:lnTo>
                <a:lnTo>
                  <a:pt x="3263307" y="98803"/>
                </a:lnTo>
                <a:lnTo>
                  <a:pt x="3387448" y="279972"/>
                </a:lnTo>
                <a:lnTo>
                  <a:pt x="3598900" y="221039"/>
                </a:lnTo>
                <a:lnTo>
                  <a:pt x="3696613" y="417698"/>
                </a:lnTo>
                <a:lnTo>
                  <a:pt x="3914203" y="388781"/>
                </a:lnTo>
                <a:lnTo>
                  <a:pt x="3983614" y="597180"/>
                </a:lnTo>
                <a:lnTo>
                  <a:pt x="4203108" y="598787"/>
                </a:lnTo>
                <a:lnTo>
                  <a:pt x="4242880" y="814823"/>
                </a:lnTo>
                <a:lnTo>
                  <a:pt x="4460014" y="847062"/>
                </a:lnTo>
                <a:lnTo>
                  <a:pt x="4469313" y="1066503"/>
                </a:lnTo>
                <a:lnTo>
                  <a:pt x="4679857" y="1128624"/>
                </a:lnTo>
                <a:lnTo>
                  <a:pt x="4658577" y="1347207"/>
                </a:lnTo>
                <a:lnTo>
                  <a:pt x="4858424" y="1438087"/>
                </a:lnTo>
                <a:lnTo>
                  <a:pt x="4806943" y="1651602"/>
                </a:lnTo>
                <a:lnTo>
                  <a:pt x="4992183" y="1769415"/>
                </a:lnTo>
                <a:lnTo>
                  <a:pt x="4911516" y="1973660"/>
                </a:lnTo>
                <a:lnTo>
                  <a:pt x="5078586" y="2116103"/>
                </a:lnTo>
                <a:lnTo>
                  <a:pt x="4970289" y="2307161"/>
                </a:lnTo>
                <a:lnTo>
                  <a:pt x="5115600" y="2471139"/>
                </a:lnTo>
                <a:lnTo>
                  <a:pt x="5115600" y="2471913"/>
                </a:lnTo>
                <a:lnTo>
                  <a:pt x="4982081" y="2645592"/>
                </a:lnTo>
                <a:lnTo>
                  <a:pt x="5103457" y="2828611"/>
                </a:lnTo>
                <a:lnTo>
                  <a:pt x="4946704" y="2982390"/>
                </a:lnTo>
                <a:lnTo>
                  <a:pt x="5041443" y="3180495"/>
                </a:lnTo>
                <a:lnTo>
                  <a:pt x="4864830" y="3310960"/>
                </a:lnTo>
                <a:lnTo>
                  <a:pt x="4931080" y="3520321"/>
                </a:lnTo>
                <a:lnTo>
                  <a:pt x="4738064" y="3624896"/>
                </a:lnTo>
                <a:lnTo>
                  <a:pt x="4774540" y="3841521"/>
                </a:lnTo>
                <a:lnTo>
                  <a:pt x="4568849" y="3918196"/>
                </a:lnTo>
                <a:lnTo>
                  <a:pt x="4574854" y="4137716"/>
                </a:lnTo>
                <a:lnTo>
                  <a:pt x="4360478" y="4185046"/>
                </a:lnTo>
                <a:lnTo>
                  <a:pt x="4335902" y="4403304"/>
                </a:lnTo>
                <a:lnTo>
                  <a:pt x="4117053" y="4420271"/>
                </a:lnTo>
                <a:lnTo>
                  <a:pt x="4062326" y="4633008"/>
                </a:lnTo>
                <a:lnTo>
                  <a:pt x="3843236" y="4619340"/>
                </a:lnTo>
                <a:lnTo>
                  <a:pt x="3759485" y="4822325"/>
                </a:lnTo>
                <a:lnTo>
                  <a:pt x="3544441" y="4778320"/>
                </a:lnTo>
                <a:lnTo>
                  <a:pt x="3433247" y="4967689"/>
                </a:lnTo>
                <a:lnTo>
                  <a:pt x="3226404" y="4894150"/>
                </a:lnTo>
                <a:lnTo>
                  <a:pt x="3089966" y="5066153"/>
                </a:lnTo>
                <a:lnTo>
                  <a:pt x="2895370" y="4964554"/>
                </a:lnTo>
                <a:lnTo>
                  <a:pt x="2736672" y="5115600"/>
                </a:lnTo>
                <a:lnTo>
                  <a:pt x="2735891" y="5115600"/>
                </a:lnTo>
                <a:lnTo>
                  <a:pt x="2557769" y="4988165"/>
                </a:lnTo>
                <a:lnTo>
                  <a:pt x="2379672" y="5115600"/>
                </a:lnTo>
                <a:lnTo>
                  <a:pt x="2378891" y="5115600"/>
                </a:lnTo>
                <a:lnTo>
                  <a:pt x="2220167" y="4964554"/>
                </a:lnTo>
                <a:lnTo>
                  <a:pt x="2025572" y="5066153"/>
                </a:lnTo>
                <a:lnTo>
                  <a:pt x="1889133" y="4894150"/>
                </a:lnTo>
                <a:lnTo>
                  <a:pt x="1682290" y="4967689"/>
                </a:lnTo>
                <a:lnTo>
                  <a:pt x="1571121" y="4778320"/>
                </a:lnTo>
                <a:lnTo>
                  <a:pt x="1356050" y="4822325"/>
                </a:lnTo>
                <a:lnTo>
                  <a:pt x="1272301" y="4619340"/>
                </a:lnTo>
                <a:lnTo>
                  <a:pt x="1053209" y="4633008"/>
                </a:lnTo>
                <a:lnTo>
                  <a:pt x="998484" y="4420271"/>
                </a:lnTo>
                <a:lnTo>
                  <a:pt x="779661" y="4403304"/>
                </a:lnTo>
                <a:lnTo>
                  <a:pt x="755059" y="4185046"/>
                </a:lnTo>
                <a:lnTo>
                  <a:pt x="540684" y="4137716"/>
                </a:lnTo>
                <a:lnTo>
                  <a:pt x="546688" y="3918196"/>
                </a:lnTo>
                <a:lnTo>
                  <a:pt x="340998" y="3841521"/>
                </a:lnTo>
                <a:lnTo>
                  <a:pt x="377473" y="3624896"/>
                </a:lnTo>
                <a:lnTo>
                  <a:pt x="184457" y="3520321"/>
                </a:lnTo>
                <a:lnTo>
                  <a:pt x="250707" y="3310960"/>
                </a:lnTo>
                <a:lnTo>
                  <a:pt x="74094" y="3180495"/>
                </a:lnTo>
                <a:lnTo>
                  <a:pt x="168834" y="2982390"/>
                </a:lnTo>
                <a:lnTo>
                  <a:pt x="12078" y="2828611"/>
                </a:lnTo>
                <a:lnTo>
                  <a:pt x="133456" y="2645592"/>
                </a:lnTo>
                <a:lnTo>
                  <a:pt x="0" y="2471995"/>
                </a:lnTo>
                <a:lnTo>
                  <a:pt x="0" y="2471067"/>
                </a:lnTo>
                <a:lnTo>
                  <a:pt x="145248" y="2307161"/>
                </a:lnTo>
                <a:lnTo>
                  <a:pt x="36948" y="2116103"/>
                </a:lnTo>
                <a:lnTo>
                  <a:pt x="204021" y="1973660"/>
                </a:lnTo>
                <a:lnTo>
                  <a:pt x="123354" y="1769415"/>
                </a:lnTo>
                <a:lnTo>
                  <a:pt x="308623" y="1651602"/>
                </a:lnTo>
                <a:lnTo>
                  <a:pt x="257113" y="1438087"/>
                </a:lnTo>
                <a:lnTo>
                  <a:pt x="456960" y="1347207"/>
                </a:lnTo>
                <a:lnTo>
                  <a:pt x="435681" y="1128624"/>
                </a:lnTo>
                <a:lnTo>
                  <a:pt x="646224" y="1066503"/>
                </a:lnTo>
                <a:lnTo>
                  <a:pt x="655549" y="847062"/>
                </a:lnTo>
                <a:lnTo>
                  <a:pt x="872657" y="814823"/>
                </a:lnTo>
                <a:lnTo>
                  <a:pt x="912429" y="598787"/>
                </a:lnTo>
                <a:lnTo>
                  <a:pt x="1131921" y="597180"/>
                </a:lnTo>
                <a:lnTo>
                  <a:pt x="1201334" y="388781"/>
                </a:lnTo>
                <a:lnTo>
                  <a:pt x="1418924" y="417698"/>
                </a:lnTo>
                <a:lnTo>
                  <a:pt x="1516638" y="221039"/>
                </a:lnTo>
                <a:lnTo>
                  <a:pt x="1728090" y="279972"/>
                </a:lnTo>
                <a:lnTo>
                  <a:pt x="1852228" y="98803"/>
                </a:lnTo>
                <a:lnTo>
                  <a:pt x="2053416" y="186655"/>
                </a:lnTo>
                <a:lnTo>
                  <a:pt x="2201513" y="24540"/>
                </a:lnTo>
                <a:lnTo>
                  <a:pt x="2388553" y="139486"/>
                </a:lnTo>
                <a:close/>
              </a:path>
            </a:pathLst>
          </a:custGeom>
          <a:solidFill>
            <a:schemeClr val="tx2"/>
          </a:solidFill>
        </p:spPr>
        <p:txBody>
          <a:bodyPr wrap="square">
            <a:noAutofit/>
          </a:bodyPr>
          <a:lstStyle>
            <a:lvl1pPr>
              <a:defRPr>
                <a:solidFill>
                  <a:schemeClr val="bg1"/>
                </a:solidFill>
              </a:defRPr>
            </a:lvl1pPr>
          </a:lstStyle>
          <a:p>
            <a:endParaRPr lang="en-GB" dirty="0"/>
          </a:p>
        </p:txBody>
      </p:sp>
      <p:pic>
        <p:nvPicPr>
          <p:cNvPr id="2" name="Picture 1" descr="A logo of a university of london&#10;&#10;Description automatically generated">
            <a:extLst>
              <a:ext uri="{FF2B5EF4-FFF2-40B4-BE49-F238E27FC236}">
                <a16:creationId xmlns:a16="http://schemas.microsoft.com/office/drawing/2014/main" id="{25C80E05-3C07-300E-A971-52F65B66D41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254791" y="260350"/>
            <a:ext cx="1602247" cy="817744"/>
          </a:xfrm>
          <a:prstGeom prst="rect">
            <a:avLst/>
          </a:prstGeom>
        </p:spPr>
      </p:pic>
    </p:spTree>
    <p:extLst>
      <p:ext uri="{BB962C8B-B14F-4D97-AF65-F5344CB8AC3E}">
        <p14:creationId xmlns:p14="http://schemas.microsoft.com/office/powerpoint/2010/main" val="35618870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_Text">
    <p:spTree>
      <p:nvGrpSpPr>
        <p:cNvPr id="1" name=""/>
        <p:cNvGrpSpPr/>
        <p:nvPr/>
      </p:nvGrpSpPr>
      <p:grpSpPr>
        <a:xfrm>
          <a:off x="0" y="0"/>
          <a:ext cx="0" cy="0"/>
          <a:chOff x="0" y="0"/>
          <a:chExt cx="0" cy="0"/>
        </a:xfrm>
      </p:grpSpPr>
      <p:sp>
        <p:nvSpPr>
          <p:cNvPr id="26" name="Picture Placeholder 13">
            <a:extLst>
              <a:ext uri="{FF2B5EF4-FFF2-40B4-BE49-F238E27FC236}">
                <a16:creationId xmlns:a16="http://schemas.microsoft.com/office/drawing/2014/main" id="{5BE5A9C6-055C-506D-7B01-774284F67B83}"/>
              </a:ext>
            </a:extLst>
          </p:cNvPr>
          <p:cNvSpPr>
            <a:spLocks noGrp="1"/>
          </p:cNvSpPr>
          <p:nvPr>
            <p:ph type="pic" sz="quarter" idx="14"/>
          </p:nvPr>
        </p:nvSpPr>
        <p:spPr>
          <a:xfrm>
            <a:off x="3671993" y="0"/>
            <a:ext cx="2840001" cy="3429000"/>
          </a:xfrm>
          <a:solidFill>
            <a:schemeClr val="bg2"/>
          </a:solidFill>
          <a:ln>
            <a:noFill/>
          </a:ln>
        </p:spPr>
        <p:txBody>
          <a:bodyPr/>
          <a:lstStyle/>
          <a:p>
            <a:endParaRPr lang="en-GB"/>
          </a:p>
        </p:txBody>
      </p:sp>
      <p:sp>
        <p:nvSpPr>
          <p:cNvPr id="27" name="Picture Placeholder 13">
            <a:extLst>
              <a:ext uri="{FF2B5EF4-FFF2-40B4-BE49-F238E27FC236}">
                <a16:creationId xmlns:a16="http://schemas.microsoft.com/office/drawing/2014/main" id="{E3BCF457-6775-D44E-3982-C36647BAA23F}"/>
              </a:ext>
            </a:extLst>
          </p:cNvPr>
          <p:cNvSpPr>
            <a:spLocks noGrp="1"/>
          </p:cNvSpPr>
          <p:nvPr>
            <p:ph type="pic" sz="quarter" idx="15"/>
          </p:nvPr>
        </p:nvSpPr>
        <p:spPr>
          <a:xfrm>
            <a:off x="6511994" y="0"/>
            <a:ext cx="2840001" cy="3429000"/>
          </a:xfrm>
          <a:solidFill>
            <a:schemeClr val="bg2"/>
          </a:solidFill>
          <a:ln>
            <a:noFill/>
          </a:ln>
        </p:spPr>
        <p:txBody>
          <a:bodyPr/>
          <a:lstStyle/>
          <a:p>
            <a:endParaRPr lang="en-GB"/>
          </a:p>
        </p:txBody>
      </p:sp>
      <p:sp>
        <p:nvSpPr>
          <p:cNvPr id="28" name="Picture Placeholder 13">
            <a:extLst>
              <a:ext uri="{FF2B5EF4-FFF2-40B4-BE49-F238E27FC236}">
                <a16:creationId xmlns:a16="http://schemas.microsoft.com/office/drawing/2014/main" id="{1B680B2F-ED4E-EAF2-2255-B796CA383BE2}"/>
              </a:ext>
            </a:extLst>
          </p:cNvPr>
          <p:cNvSpPr>
            <a:spLocks noGrp="1"/>
          </p:cNvSpPr>
          <p:nvPr>
            <p:ph type="pic" sz="quarter" idx="16"/>
          </p:nvPr>
        </p:nvSpPr>
        <p:spPr>
          <a:xfrm>
            <a:off x="9351995" y="0"/>
            <a:ext cx="2840001" cy="3429000"/>
          </a:xfrm>
          <a:solidFill>
            <a:schemeClr val="bg2"/>
          </a:solidFill>
          <a:ln>
            <a:noFill/>
          </a:ln>
        </p:spPr>
        <p:txBody>
          <a:bodyPr/>
          <a:lstStyle/>
          <a:p>
            <a:endParaRPr lang="en-GB"/>
          </a:p>
        </p:txBody>
      </p:sp>
      <p:sp>
        <p:nvSpPr>
          <p:cNvPr id="29" name="Picture Placeholder 13">
            <a:extLst>
              <a:ext uri="{FF2B5EF4-FFF2-40B4-BE49-F238E27FC236}">
                <a16:creationId xmlns:a16="http://schemas.microsoft.com/office/drawing/2014/main" id="{55A0E8F0-77DB-0DD9-DBFF-EF5E2F45CF30}"/>
              </a:ext>
            </a:extLst>
          </p:cNvPr>
          <p:cNvSpPr>
            <a:spLocks noGrp="1"/>
          </p:cNvSpPr>
          <p:nvPr>
            <p:ph type="pic" sz="quarter" idx="17"/>
          </p:nvPr>
        </p:nvSpPr>
        <p:spPr>
          <a:xfrm>
            <a:off x="3671993" y="3429000"/>
            <a:ext cx="2840001" cy="3429000"/>
          </a:xfrm>
          <a:solidFill>
            <a:schemeClr val="bg2"/>
          </a:solidFill>
          <a:ln>
            <a:noFill/>
          </a:ln>
        </p:spPr>
        <p:txBody>
          <a:bodyPr/>
          <a:lstStyle/>
          <a:p>
            <a:endParaRPr lang="en-GB"/>
          </a:p>
        </p:txBody>
      </p:sp>
      <p:sp>
        <p:nvSpPr>
          <p:cNvPr id="30" name="Picture Placeholder 13">
            <a:extLst>
              <a:ext uri="{FF2B5EF4-FFF2-40B4-BE49-F238E27FC236}">
                <a16:creationId xmlns:a16="http://schemas.microsoft.com/office/drawing/2014/main" id="{0DCD1210-B5A1-2CCA-B217-A0E57325B0A2}"/>
              </a:ext>
            </a:extLst>
          </p:cNvPr>
          <p:cNvSpPr>
            <a:spLocks noGrp="1"/>
          </p:cNvSpPr>
          <p:nvPr>
            <p:ph type="pic" sz="quarter" idx="18"/>
          </p:nvPr>
        </p:nvSpPr>
        <p:spPr>
          <a:xfrm>
            <a:off x="6511994" y="3429000"/>
            <a:ext cx="2840001" cy="3429000"/>
          </a:xfrm>
          <a:solidFill>
            <a:schemeClr val="bg2"/>
          </a:solidFill>
          <a:ln>
            <a:noFill/>
          </a:ln>
        </p:spPr>
        <p:txBody>
          <a:bodyPr/>
          <a:lstStyle/>
          <a:p>
            <a:endParaRPr lang="en-GB"/>
          </a:p>
        </p:txBody>
      </p:sp>
      <p:sp>
        <p:nvSpPr>
          <p:cNvPr id="31" name="Picture Placeholder 13">
            <a:extLst>
              <a:ext uri="{FF2B5EF4-FFF2-40B4-BE49-F238E27FC236}">
                <a16:creationId xmlns:a16="http://schemas.microsoft.com/office/drawing/2014/main" id="{B416CAC1-AF47-7DE5-2993-2EAD1E529202}"/>
              </a:ext>
            </a:extLst>
          </p:cNvPr>
          <p:cNvSpPr>
            <a:spLocks noGrp="1"/>
          </p:cNvSpPr>
          <p:nvPr>
            <p:ph type="pic" sz="quarter" idx="19"/>
          </p:nvPr>
        </p:nvSpPr>
        <p:spPr>
          <a:xfrm>
            <a:off x="9351995" y="3429000"/>
            <a:ext cx="2840001" cy="3429000"/>
          </a:xfrm>
          <a:solidFill>
            <a:schemeClr val="bg2"/>
          </a:solidFill>
          <a:ln>
            <a:noFill/>
          </a:ln>
        </p:spPr>
        <p:txBody>
          <a:bodyPr/>
          <a:lstStyle/>
          <a:p>
            <a:endParaRPr lang="en-GB"/>
          </a:p>
        </p:txBody>
      </p:sp>
      <p:sp>
        <p:nvSpPr>
          <p:cNvPr id="2" name="Title 1">
            <a:extLst>
              <a:ext uri="{FF2B5EF4-FFF2-40B4-BE49-F238E27FC236}">
                <a16:creationId xmlns:a16="http://schemas.microsoft.com/office/drawing/2014/main" id="{800BA793-E613-97C0-5BF1-221CA45FDEFA}"/>
              </a:ext>
            </a:extLst>
          </p:cNvPr>
          <p:cNvSpPr>
            <a:spLocks noGrp="1"/>
          </p:cNvSpPr>
          <p:nvPr>
            <p:ph type="title" hasCustomPrompt="1"/>
          </p:nvPr>
        </p:nvSpPr>
        <p:spPr>
          <a:xfrm>
            <a:off x="334963" y="260351"/>
            <a:ext cx="3125496" cy="1706562"/>
          </a:xfrm>
        </p:spPr>
        <p:txBody>
          <a:bodyPr/>
          <a:lstStyle/>
          <a:p>
            <a:r>
              <a:rPr lang="en-US" dirty="0"/>
              <a:t>CLICK TO EDIT MASTER TITLE STYLE</a:t>
            </a:r>
            <a:endParaRPr lang="en-GB" dirty="0"/>
          </a:p>
        </p:txBody>
      </p:sp>
      <p:sp>
        <p:nvSpPr>
          <p:cNvPr id="5" name="Date Placeholder 4">
            <a:extLst>
              <a:ext uri="{FF2B5EF4-FFF2-40B4-BE49-F238E27FC236}">
                <a16:creationId xmlns:a16="http://schemas.microsoft.com/office/drawing/2014/main" id="{6DF7E478-3F30-68E6-6DC3-060FADCCED61}"/>
              </a:ext>
            </a:extLst>
          </p:cNvPr>
          <p:cNvSpPr>
            <a:spLocks noGrp="1"/>
          </p:cNvSpPr>
          <p:nvPr>
            <p:ph type="dt" sz="half" idx="11"/>
          </p:nvPr>
        </p:nvSpPr>
        <p:spPr/>
        <p:txBody>
          <a:bodyPr/>
          <a:lstStyle/>
          <a:p>
            <a:fld id="{235B8F78-CE03-48FA-A204-481E2D21AF17}" type="datetime1">
              <a:rPr lang="en-GB" smtClean="0"/>
              <a:t>29/04/2025</a:t>
            </a:fld>
            <a:endParaRPr lang="en-GB" dirty="0"/>
          </a:p>
        </p:txBody>
      </p:sp>
      <p:sp>
        <p:nvSpPr>
          <p:cNvPr id="6" name="Footer Placeholder 5">
            <a:extLst>
              <a:ext uri="{FF2B5EF4-FFF2-40B4-BE49-F238E27FC236}">
                <a16:creationId xmlns:a16="http://schemas.microsoft.com/office/drawing/2014/main" id="{D4B2A757-CA44-4CA7-EC20-C4C303977BDE}"/>
              </a:ext>
            </a:extLst>
          </p:cNvPr>
          <p:cNvSpPr>
            <a:spLocks noGrp="1"/>
          </p:cNvSpPr>
          <p:nvPr>
            <p:ph type="ftr" sz="quarter" idx="12"/>
          </p:nvPr>
        </p:nvSpPr>
        <p:spPr/>
        <p:txBody>
          <a:bodyPr/>
          <a:lstStyle/>
          <a:p>
            <a:r>
              <a:rPr lang="en-GB"/>
              <a:t>Royal Holloway, University of London </a:t>
            </a:r>
          </a:p>
        </p:txBody>
      </p:sp>
      <p:sp>
        <p:nvSpPr>
          <p:cNvPr id="7" name="Slide Number Placeholder 6">
            <a:extLst>
              <a:ext uri="{FF2B5EF4-FFF2-40B4-BE49-F238E27FC236}">
                <a16:creationId xmlns:a16="http://schemas.microsoft.com/office/drawing/2014/main" id="{FC84AEF4-2064-6F32-D6C9-F5C7DB4FECFE}"/>
              </a:ext>
            </a:extLst>
          </p:cNvPr>
          <p:cNvSpPr>
            <a:spLocks noGrp="1"/>
          </p:cNvSpPr>
          <p:nvPr>
            <p:ph type="sldNum" sz="quarter" idx="13"/>
          </p:nvPr>
        </p:nvSpPr>
        <p:spPr/>
        <p:txBody>
          <a:bodyPr/>
          <a:lstStyle/>
          <a:p>
            <a:fld id="{8CC22EB8-9246-46D0-9F6A-3BC42121F6C4}" type="slidenum">
              <a:rPr lang="en-GB" smtClean="0"/>
              <a:pPr/>
              <a:t>‹#›</a:t>
            </a:fld>
            <a:endParaRPr lang="en-GB"/>
          </a:p>
        </p:txBody>
      </p:sp>
    </p:spTree>
    <p:extLst>
      <p:ext uri="{BB962C8B-B14F-4D97-AF65-F5344CB8AC3E}">
        <p14:creationId xmlns:p14="http://schemas.microsoft.com/office/powerpoint/2010/main" val="3621331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298">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6_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BA793-E613-97C0-5BF1-221CA45FDEFA}"/>
              </a:ext>
            </a:extLst>
          </p:cNvPr>
          <p:cNvSpPr>
            <a:spLocks noGrp="1"/>
          </p:cNvSpPr>
          <p:nvPr>
            <p:ph type="title" hasCustomPrompt="1"/>
          </p:nvPr>
        </p:nvSpPr>
        <p:spPr>
          <a:xfrm>
            <a:off x="334963" y="260351"/>
            <a:ext cx="6484937" cy="1706562"/>
          </a:xfrm>
        </p:spPr>
        <p:txBody>
          <a:bodyPr/>
          <a:lstStyle/>
          <a:p>
            <a:r>
              <a:rPr lang="en-US" dirty="0"/>
              <a:t>CLICK TO EDIT MASTER TITLE STYLE</a:t>
            </a:r>
            <a:endParaRPr lang="en-GB" dirty="0"/>
          </a:p>
        </p:txBody>
      </p:sp>
      <p:sp>
        <p:nvSpPr>
          <p:cNvPr id="14" name="Picture Placeholder 8">
            <a:extLst>
              <a:ext uri="{FF2B5EF4-FFF2-40B4-BE49-F238E27FC236}">
                <a16:creationId xmlns:a16="http://schemas.microsoft.com/office/drawing/2014/main" id="{0BCB5FA7-C413-09E2-E172-9121934D7BEA}"/>
              </a:ext>
            </a:extLst>
          </p:cNvPr>
          <p:cNvSpPr>
            <a:spLocks noGrp="1"/>
          </p:cNvSpPr>
          <p:nvPr>
            <p:ph type="pic" sz="quarter" idx="10"/>
          </p:nvPr>
        </p:nvSpPr>
        <p:spPr>
          <a:xfrm>
            <a:off x="0" y="1978770"/>
            <a:ext cx="2438400" cy="2682875"/>
          </a:xfrm>
          <a:noFill/>
        </p:spPr>
        <p:txBody>
          <a:bodyPr/>
          <a:lstStyle/>
          <a:p>
            <a:endParaRPr lang="en-GB"/>
          </a:p>
        </p:txBody>
      </p:sp>
      <p:sp>
        <p:nvSpPr>
          <p:cNvPr id="15" name="Picture Placeholder 8">
            <a:extLst>
              <a:ext uri="{FF2B5EF4-FFF2-40B4-BE49-F238E27FC236}">
                <a16:creationId xmlns:a16="http://schemas.microsoft.com/office/drawing/2014/main" id="{6FE4526B-691D-4005-07EF-F79B287AADFD}"/>
              </a:ext>
            </a:extLst>
          </p:cNvPr>
          <p:cNvSpPr>
            <a:spLocks noGrp="1"/>
          </p:cNvSpPr>
          <p:nvPr>
            <p:ph type="pic" sz="quarter" idx="11"/>
          </p:nvPr>
        </p:nvSpPr>
        <p:spPr>
          <a:xfrm>
            <a:off x="2438399" y="2958259"/>
            <a:ext cx="2438400" cy="2682875"/>
          </a:xfrm>
          <a:noFill/>
        </p:spPr>
        <p:txBody>
          <a:bodyPr/>
          <a:lstStyle/>
          <a:p>
            <a:endParaRPr lang="en-GB"/>
          </a:p>
        </p:txBody>
      </p:sp>
      <p:sp>
        <p:nvSpPr>
          <p:cNvPr id="16" name="Picture Placeholder 8">
            <a:extLst>
              <a:ext uri="{FF2B5EF4-FFF2-40B4-BE49-F238E27FC236}">
                <a16:creationId xmlns:a16="http://schemas.microsoft.com/office/drawing/2014/main" id="{193302D3-57A1-C010-581C-BB2365CE9DA6}"/>
              </a:ext>
            </a:extLst>
          </p:cNvPr>
          <p:cNvSpPr>
            <a:spLocks noGrp="1"/>
          </p:cNvSpPr>
          <p:nvPr>
            <p:ph type="pic" sz="quarter" idx="12"/>
          </p:nvPr>
        </p:nvSpPr>
        <p:spPr>
          <a:xfrm>
            <a:off x="4876800" y="1999625"/>
            <a:ext cx="2438400" cy="2682875"/>
          </a:xfrm>
          <a:noFill/>
        </p:spPr>
        <p:txBody>
          <a:bodyPr/>
          <a:lstStyle/>
          <a:p>
            <a:endParaRPr lang="en-GB"/>
          </a:p>
        </p:txBody>
      </p:sp>
      <p:sp>
        <p:nvSpPr>
          <p:cNvPr id="17" name="Picture Placeholder 8">
            <a:extLst>
              <a:ext uri="{FF2B5EF4-FFF2-40B4-BE49-F238E27FC236}">
                <a16:creationId xmlns:a16="http://schemas.microsoft.com/office/drawing/2014/main" id="{A11DD3FD-E7F4-15C2-0785-59001907E9C1}"/>
              </a:ext>
            </a:extLst>
          </p:cNvPr>
          <p:cNvSpPr>
            <a:spLocks noGrp="1"/>
          </p:cNvSpPr>
          <p:nvPr>
            <p:ph type="pic" sz="quarter" idx="13"/>
          </p:nvPr>
        </p:nvSpPr>
        <p:spPr>
          <a:xfrm>
            <a:off x="7315199" y="2979114"/>
            <a:ext cx="2438400" cy="2682875"/>
          </a:xfrm>
          <a:noFill/>
        </p:spPr>
        <p:txBody>
          <a:bodyPr/>
          <a:lstStyle/>
          <a:p>
            <a:endParaRPr lang="en-GB"/>
          </a:p>
        </p:txBody>
      </p:sp>
      <p:sp>
        <p:nvSpPr>
          <p:cNvPr id="19" name="Picture Placeholder 8">
            <a:extLst>
              <a:ext uri="{FF2B5EF4-FFF2-40B4-BE49-F238E27FC236}">
                <a16:creationId xmlns:a16="http://schemas.microsoft.com/office/drawing/2014/main" id="{A69A4838-E065-60A7-D7EB-4B25004798CF}"/>
              </a:ext>
            </a:extLst>
          </p:cNvPr>
          <p:cNvSpPr>
            <a:spLocks noGrp="1"/>
          </p:cNvSpPr>
          <p:nvPr>
            <p:ph type="pic" sz="quarter" idx="14"/>
          </p:nvPr>
        </p:nvSpPr>
        <p:spPr>
          <a:xfrm>
            <a:off x="9753600" y="2005230"/>
            <a:ext cx="2438400" cy="2682875"/>
          </a:xfrm>
          <a:noFill/>
        </p:spPr>
        <p:txBody>
          <a:bodyPr/>
          <a:lstStyle/>
          <a:p>
            <a:endParaRPr lang="en-GB"/>
          </a:p>
        </p:txBody>
      </p:sp>
      <p:sp>
        <p:nvSpPr>
          <p:cNvPr id="27" name="Text Placeholder 25">
            <a:extLst>
              <a:ext uri="{FF2B5EF4-FFF2-40B4-BE49-F238E27FC236}">
                <a16:creationId xmlns:a16="http://schemas.microsoft.com/office/drawing/2014/main" id="{3B476FBA-5C07-5837-3E16-78D5D3D760FD}"/>
              </a:ext>
            </a:extLst>
          </p:cNvPr>
          <p:cNvSpPr>
            <a:spLocks noGrp="1"/>
          </p:cNvSpPr>
          <p:nvPr>
            <p:ph type="body" sz="quarter" idx="16"/>
          </p:nvPr>
        </p:nvSpPr>
        <p:spPr>
          <a:xfrm>
            <a:off x="0" y="4666694"/>
            <a:ext cx="2438400" cy="1315559"/>
          </a:xfrm>
          <a:noFill/>
        </p:spPr>
        <p:txBody>
          <a:bodyPr wrap="square" lIns="36000" tIns="72000" rIns="36000" bIns="36000">
            <a:noAutofit/>
          </a:bodyPr>
          <a:lstStyle>
            <a:lvl1pPr marL="0" indent="0">
              <a:buNone/>
              <a:defRPr lang="en-US" sz="1800" b="1" dirty="0" smtClean="0">
                <a:latin typeface="+mn-lt"/>
              </a:defRPr>
            </a:lvl1pPr>
            <a:lvl2pPr>
              <a:defRPr lang="en-GB" sz="1800" dirty="0">
                <a:latin typeface="+mn-lt"/>
              </a:defRPr>
            </a:lvl2pPr>
          </a:lstStyle>
          <a:p>
            <a:pPr marL="0" lvl="0" algn="ctr"/>
            <a:r>
              <a:rPr lang="en-US" dirty="0"/>
              <a:t>Click to edit Master text styles</a:t>
            </a:r>
          </a:p>
          <a:p>
            <a:pPr marL="457200" lvl="1"/>
            <a:endParaRPr lang="en-GB" dirty="0"/>
          </a:p>
        </p:txBody>
      </p:sp>
      <p:sp>
        <p:nvSpPr>
          <p:cNvPr id="29" name="Text Placeholder 25">
            <a:extLst>
              <a:ext uri="{FF2B5EF4-FFF2-40B4-BE49-F238E27FC236}">
                <a16:creationId xmlns:a16="http://schemas.microsoft.com/office/drawing/2014/main" id="{7BE1A3A5-F239-2241-F355-B1782B7936D6}"/>
              </a:ext>
            </a:extLst>
          </p:cNvPr>
          <p:cNvSpPr>
            <a:spLocks noGrp="1"/>
          </p:cNvSpPr>
          <p:nvPr>
            <p:ph type="body" sz="quarter" idx="17"/>
          </p:nvPr>
        </p:nvSpPr>
        <p:spPr>
          <a:xfrm>
            <a:off x="2438397" y="5661989"/>
            <a:ext cx="2438400" cy="1196011"/>
          </a:xfrm>
          <a:noFill/>
        </p:spPr>
        <p:txBody>
          <a:bodyPr wrap="square" lIns="36000" tIns="72000" rIns="36000" bIns="36000">
            <a:noAutofit/>
          </a:bodyPr>
          <a:lstStyle>
            <a:lvl1pPr marL="0" indent="0">
              <a:buNone/>
              <a:defRPr lang="en-US" sz="1800" b="1" dirty="0" smtClean="0">
                <a:latin typeface="+mn-lt"/>
              </a:defRPr>
            </a:lvl1pPr>
            <a:lvl2pPr>
              <a:defRPr lang="en-GB" sz="1800" dirty="0">
                <a:latin typeface="+mn-lt"/>
              </a:defRPr>
            </a:lvl2pPr>
          </a:lstStyle>
          <a:p>
            <a:pPr marL="0" lvl="0" algn="ctr"/>
            <a:r>
              <a:rPr lang="en-US" dirty="0"/>
              <a:t>Click to edit Master text styles</a:t>
            </a:r>
          </a:p>
          <a:p>
            <a:pPr marL="457200" lvl="1"/>
            <a:endParaRPr lang="en-GB" dirty="0"/>
          </a:p>
        </p:txBody>
      </p:sp>
      <p:sp>
        <p:nvSpPr>
          <p:cNvPr id="32" name="Text Placeholder 25">
            <a:extLst>
              <a:ext uri="{FF2B5EF4-FFF2-40B4-BE49-F238E27FC236}">
                <a16:creationId xmlns:a16="http://schemas.microsoft.com/office/drawing/2014/main" id="{73DDFD34-0616-B40A-3D61-E63322551156}"/>
              </a:ext>
            </a:extLst>
          </p:cNvPr>
          <p:cNvSpPr>
            <a:spLocks noGrp="1"/>
          </p:cNvSpPr>
          <p:nvPr>
            <p:ph type="body" sz="quarter" idx="18"/>
          </p:nvPr>
        </p:nvSpPr>
        <p:spPr>
          <a:xfrm>
            <a:off x="4876794" y="4688105"/>
            <a:ext cx="2438400" cy="1315559"/>
          </a:xfrm>
          <a:noFill/>
        </p:spPr>
        <p:txBody>
          <a:bodyPr wrap="square" lIns="36000" tIns="72000" rIns="36000" bIns="36000">
            <a:noAutofit/>
          </a:bodyPr>
          <a:lstStyle>
            <a:lvl1pPr marL="0" indent="0">
              <a:buNone/>
              <a:defRPr lang="en-US" sz="1800" b="1" dirty="0" smtClean="0">
                <a:latin typeface="+mn-lt"/>
              </a:defRPr>
            </a:lvl1pPr>
            <a:lvl2pPr>
              <a:defRPr lang="en-GB" sz="1800" dirty="0">
                <a:latin typeface="+mn-lt"/>
              </a:defRPr>
            </a:lvl2pPr>
          </a:lstStyle>
          <a:p>
            <a:pPr marL="0" lvl="0" algn="ctr"/>
            <a:r>
              <a:rPr lang="en-US" dirty="0"/>
              <a:t>Click to edit Master text styles</a:t>
            </a:r>
          </a:p>
          <a:p>
            <a:pPr marL="457200" lvl="1"/>
            <a:endParaRPr lang="en-GB" dirty="0"/>
          </a:p>
        </p:txBody>
      </p:sp>
      <p:sp>
        <p:nvSpPr>
          <p:cNvPr id="33" name="Text Placeholder 25">
            <a:extLst>
              <a:ext uri="{FF2B5EF4-FFF2-40B4-BE49-F238E27FC236}">
                <a16:creationId xmlns:a16="http://schemas.microsoft.com/office/drawing/2014/main" id="{CD7858F2-1975-FDBB-24B2-44B39CD0C624}"/>
              </a:ext>
            </a:extLst>
          </p:cNvPr>
          <p:cNvSpPr>
            <a:spLocks noGrp="1"/>
          </p:cNvSpPr>
          <p:nvPr>
            <p:ph type="body" sz="quarter" idx="19"/>
          </p:nvPr>
        </p:nvSpPr>
        <p:spPr>
          <a:xfrm>
            <a:off x="7315191" y="5683400"/>
            <a:ext cx="2438400" cy="1196011"/>
          </a:xfrm>
          <a:noFill/>
        </p:spPr>
        <p:txBody>
          <a:bodyPr wrap="square" lIns="36000" tIns="72000" rIns="36000" bIns="36000">
            <a:noAutofit/>
          </a:bodyPr>
          <a:lstStyle>
            <a:lvl1pPr marL="0" indent="0">
              <a:buNone/>
              <a:defRPr lang="en-US" sz="1800" b="1" dirty="0" smtClean="0">
                <a:latin typeface="+mn-lt"/>
              </a:defRPr>
            </a:lvl1pPr>
            <a:lvl2pPr>
              <a:defRPr lang="en-GB" sz="1800" dirty="0">
                <a:latin typeface="+mn-lt"/>
              </a:defRPr>
            </a:lvl2pPr>
          </a:lstStyle>
          <a:p>
            <a:pPr marL="0" lvl="0" algn="ctr"/>
            <a:r>
              <a:rPr lang="en-US" dirty="0"/>
              <a:t>Click to edit Master text styles</a:t>
            </a:r>
          </a:p>
          <a:p>
            <a:pPr marL="457200" lvl="1"/>
            <a:endParaRPr lang="en-GB" dirty="0"/>
          </a:p>
        </p:txBody>
      </p:sp>
      <p:sp>
        <p:nvSpPr>
          <p:cNvPr id="36" name="Text Placeholder 25">
            <a:extLst>
              <a:ext uri="{FF2B5EF4-FFF2-40B4-BE49-F238E27FC236}">
                <a16:creationId xmlns:a16="http://schemas.microsoft.com/office/drawing/2014/main" id="{FB1E5274-F51F-221F-94F0-F8DA938A626E}"/>
              </a:ext>
            </a:extLst>
          </p:cNvPr>
          <p:cNvSpPr>
            <a:spLocks noGrp="1"/>
          </p:cNvSpPr>
          <p:nvPr>
            <p:ph type="body" sz="quarter" idx="20"/>
          </p:nvPr>
        </p:nvSpPr>
        <p:spPr>
          <a:xfrm>
            <a:off x="9753585" y="4688105"/>
            <a:ext cx="2438400" cy="1315559"/>
          </a:xfrm>
          <a:noFill/>
        </p:spPr>
        <p:txBody>
          <a:bodyPr wrap="square" lIns="36000" tIns="72000" rIns="36000" bIns="36000">
            <a:noAutofit/>
          </a:bodyPr>
          <a:lstStyle>
            <a:lvl1pPr marL="0" indent="0">
              <a:buNone/>
              <a:defRPr lang="en-US" sz="1800" b="1" dirty="0" smtClean="0">
                <a:latin typeface="+mn-lt"/>
              </a:defRPr>
            </a:lvl1pPr>
            <a:lvl2pPr>
              <a:defRPr lang="en-GB" sz="1800" dirty="0">
                <a:latin typeface="+mn-lt"/>
              </a:defRPr>
            </a:lvl2pPr>
          </a:lstStyle>
          <a:p>
            <a:pPr marL="0" lvl="0" algn="ctr"/>
            <a:r>
              <a:rPr lang="en-US" dirty="0"/>
              <a:t>Click to edit Master text styles</a:t>
            </a:r>
          </a:p>
          <a:p>
            <a:pPr marL="457200" lvl="1"/>
            <a:endParaRPr lang="en-GB" dirty="0"/>
          </a:p>
        </p:txBody>
      </p:sp>
      <p:sp>
        <p:nvSpPr>
          <p:cNvPr id="3" name="Date Placeholder 4">
            <a:extLst>
              <a:ext uri="{FF2B5EF4-FFF2-40B4-BE49-F238E27FC236}">
                <a16:creationId xmlns:a16="http://schemas.microsoft.com/office/drawing/2014/main" id="{656FB82C-11E7-FB15-924A-D75735706DD6}"/>
              </a:ext>
            </a:extLst>
          </p:cNvPr>
          <p:cNvSpPr>
            <a:spLocks noGrp="1"/>
          </p:cNvSpPr>
          <p:nvPr>
            <p:ph type="dt" sz="half" idx="21"/>
          </p:nvPr>
        </p:nvSpPr>
        <p:spPr>
          <a:xfrm>
            <a:off x="334963" y="6597650"/>
            <a:ext cx="3246437" cy="260350"/>
          </a:xfrm>
        </p:spPr>
        <p:txBody>
          <a:bodyPr/>
          <a:lstStyle/>
          <a:p>
            <a:fld id="{A3B31881-7108-4F59-AC18-16067D94EA23}" type="datetime1">
              <a:rPr lang="en-GB" smtClean="0"/>
              <a:t>29/04/2025</a:t>
            </a:fld>
            <a:endParaRPr lang="en-GB" dirty="0"/>
          </a:p>
        </p:txBody>
      </p:sp>
      <p:sp>
        <p:nvSpPr>
          <p:cNvPr id="4" name="Footer Placeholder 5">
            <a:extLst>
              <a:ext uri="{FF2B5EF4-FFF2-40B4-BE49-F238E27FC236}">
                <a16:creationId xmlns:a16="http://schemas.microsoft.com/office/drawing/2014/main" id="{FF0CAEC1-350A-CC37-438D-EB1108A776C0}"/>
              </a:ext>
            </a:extLst>
          </p:cNvPr>
          <p:cNvSpPr>
            <a:spLocks noGrp="1"/>
          </p:cNvSpPr>
          <p:nvPr>
            <p:ph type="ftr" sz="quarter" idx="22"/>
          </p:nvPr>
        </p:nvSpPr>
        <p:spPr>
          <a:xfrm>
            <a:off x="4038600" y="6597650"/>
            <a:ext cx="4114800" cy="260350"/>
          </a:xfrm>
        </p:spPr>
        <p:txBody>
          <a:bodyPr/>
          <a:lstStyle/>
          <a:p>
            <a:r>
              <a:rPr lang="en-GB"/>
              <a:t>Royal Holloway, University of London </a:t>
            </a:r>
          </a:p>
        </p:txBody>
      </p:sp>
      <p:sp>
        <p:nvSpPr>
          <p:cNvPr id="5" name="Slide Number Placeholder 6">
            <a:extLst>
              <a:ext uri="{FF2B5EF4-FFF2-40B4-BE49-F238E27FC236}">
                <a16:creationId xmlns:a16="http://schemas.microsoft.com/office/drawing/2014/main" id="{5DFA3AF0-9BA2-750E-6443-95A19628E8FD}"/>
              </a:ext>
            </a:extLst>
          </p:cNvPr>
          <p:cNvSpPr>
            <a:spLocks noGrp="1"/>
          </p:cNvSpPr>
          <p:nvPr>
            <p:ph type="sldNum" sz="quarter" idx="23"/>
          </p:nvPr>
        </p:nvSpPr>
        <p:spPr>
          <a:xfrm>
            <a:off x="8610600" y="6597650"/>
            <a:ext cx="3246438" cy="260350"/>
          </a:xfrm>
        </p:spPr>
        <p:txBody>
          <a:bodyPr/>
          <a:lstStyle/>
          <a:p>
            <a:fld id="{8CC22EB8-9246-46D0-9F6A-3BC42121F6C4}" type="slidenum">
              <a:rPr lang="en-GB" smtClean="0"/>
              <a:pPr/>
              <a:t>‹#›</a:t>
            </a:fld>
            <a:endParaRPr lang="en-GB"/>
          </a:p>
        </p:txBody>
      </p:sp>
    </p:spTree>
    <p:extLst>
      <p:ext uri="{BB962C8B-B14F-4D97-AF65-F5344CB8AC3E}">
        <p14:creationId xmlns:p14="http://schemas.microsoft.com/office/powerpoint/2010/main" val="1610948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298">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7_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Text Placeholder 25">
            <a:extLst>
              <a:ext uri="{FF2B5EF4-FFF2-40B4-BE49-F238E27FC236}">
                <a16:creationId xmlns:a16="http://schemas.microsoft.com/office/drawing/2014/main" id="{51D30F71-C54E-6C1C-F27A-B748CC647BE8}"/>
              </a:ext>
            </a:extLst>
          </p:cNvPr>
          <p:cNvSpPr>
            <a:spLocks noGrp="1"/>
          </p:cNvSpPr>
          <p:nvPr>
            <p:ph type="body" sz="quarter" idx="19"/>
          </p:nvPr>
        </p:nvSpPr>
        <p:spPr>
          <a:xfrm>
            <a:off x="2031626" y="2060575"/>
            <a:ext cx="2030400" cy="1800189"/>
          </a:xfrm>
          <a:solidFill>
            <a:schemeClr val="accent3"/>
          </a:solidFill>
        </p:spPr>
        <p:txBody>
          <a:bodyPr wrap="square" lIns="36000" tIns="72000" rIns="36000" bIns="36000">
            <a:noAutofit/>
          </a:bodyPr>
          <a:lstStyle>
            <a:lvl1pPr marL="0" indent="0">
              <a:buNone/>
              <a:defRPr lang="en-US" sz="1800" b="1" dirty="0" smtClean="0">
                <a:latin typeface="+mn-lt"/>
              </a:defRPr>
            </a:lvl1pPr>
            <a:lvl2pPr>
              <a:defRPr lang="en-GB" sz="1800" dirty="0">
                <a:latin typeface="+mn-lt"/>
              </a:defRPr>
            </a:lvl2pPr>
          </a:lstStyle>
          <a:p>
            <a:pPr marL="0" lvl="0" algn="ctr"/>
            <a:r>
              <a:rPr lang="en-US" dirty="0"/>
              <a:t>Click to edit Master text styles</a:t>
            </a:r>
          </a:p>
          <a:p>
            <a:pPr marL="457200" lvl="1"/>
            <a:endParaRPr lang="en-GB" dirty="0"/>
          </a:p>
        </p:txBody>
      </p:sp>
      <p:sp>
        <p:nvSpPr>
          <p:cNvPr id="2" name="Title 1">
            <a:extLst>
              <a:ext uri="{FF2B5EF4-FFF2-40B4-BE49-F238E27FC236}">
                <a16:creationId xmlns:a16="http://schemas.microsoft.com/office/drawing/2014/main" id="{800BA793-E613-97C0-5BF1-221CA45FDEFA}"/>
              </a:ext>
            </a:extLst>
          </p:cNvPr>
          <p:cNvSpPr>
            <a:spLocks noGrp="1"/>
          </p:cNvSpPr>
          <p:nvPr>
            <p:ph type="title" hasCustomPrompt="1"/>
          </p:nvPr>
        </p:nvSpPr>
        <p:spPr>
          <a:xfrm>
            <a:off x="334963" y="260351"/>
            <a:ext cx="6484937" cy="1706562"/>
          </a:xfrm>
        </p:spPr>
        <p:txBody>
          <a:bodyPr/>
          <a:lstStyle>
            <a:lvl1pPr>
              <a:defRPr>
                <a:solidFill>
                  <a:schemeClr val="bg1"/>
                </a:solidFill>
              </a:defRPr>
            </a:lvl1pPr>
          </a:lstStyle>
          <a:p>
            <a:r>
              <a:rPr lang="en-US" dirty="0"/>
              <a:t>CLICK TO EDIT MASTER TITLE STYLE</a:t>
            </a:r>
            <a:endParaRPr lang="en-GB" dirty="0"/>
          </a:p>
        </p:txBody>
      </p:sp>
      <p:sp>
        <p:nvSpPr>
          <p:cNvPr id="14" name="Picture Placeholder 8">
            <a:extLst>
              <a:ext uri="{FF2B5EF4-FFF2-40B4-BE49-F238E27FC236}">
                <a16:creationId xmlns:a16="http://schemas.microsoft.com/office/drawing/2014/main" id="{0BCB5FA7-C413-09E2-E172-9121934D7BEA}"/>
              </a:ext>
            </a:extLst>
          </p:cNvPr>
          <p:cNvSpPr>
            <a:spLocks noGrp="1"/>
          </p:cNvSpPr>
          <p:nvPr>
            <p:ph type="pic" sz="quarter" idx="10"/>
          </p:nvPr>
        </p:nvSpPr>
        <p:spPr>
          <a:xfrm>
            <a:off x="-561" y="2060575"/>
            <a:ext cx="2030400" cy="1800189"/>
          </a:xfrm>
          <a:noFill/>
        </p:spPr>
        <p:txBody>
          <a:bodyPr/>
          <a:lstStyle>
            <a:lvl1pPr marL="0" indent="0" algn="ctr">
              <a:buNone/>
              <a:defRPr/>
            </a:lvl1pPr>
          </a:lstStyle>
          <a:p>
            <a:endParaRPr lang="en-GB"/>
          </a:p>
        </p:txBody>
      </p:sp>
      <p:sp>
        <p:nvSpPr>
          <p:cNvPr id="56" name="Text Placeholder 25">
            <a:extLst>
              <a:ext uri="{FF2B5EF4-FFF2-40B4-BE49-F238E27FC236}">
                <a16:creationId xmlns:a16="http://schemas.microsoft.com/office/drawing/2014/main" id="{8BF5038A-1782-9B6D-7B6D-B3AB314DD01F}"/>
              </a:ext>
            </a:extLst>
          </p:cNvPr>
          <p:cNvSpPr>
            <a:spLocks noGrp="1"/>
          </p:cNvSpPr>
          <p:nvPr>
            <p:ph type="body" sz="quarter" idx="17"/>
          </p:nvPr>
        </p:nvSpPr>
        <p:spPr>
          <a:xfrm>
            <a:off x="-561" y="3859777"/>
            <a:ext cx="2030400" cy="1800189"/>
          </a:xfrm>
          <a:solidFill>
            <a:schemeClr val="accent3"/>
          </a:solidFill>
        </p:spPr>
        <p:txBody>
          <a:bodyPr wrap="square" lIns="36000" tIns="72000" rIns="36000" bIns="36000">
            <a:noAutofit/>
          </a:bodyPr>
          <a:lstStyle>
            <a:lvl1pPr marL="0" indent="0">
              <a:buNone/>
              <a:defRPr lang="en-US" sz="1800" b="1" dirty="0" smtClean="0">
                <a:latin typeface="+mn-lt"/>
              </a:defRPr>
            </a:lvl1pPr>
            <a:lvl2pPr>
              <a:defRPr lang="en-GB" sz="1800" dirty="0">
                <a:latin typeface="+mn-lt"/>
              </a:defRPr>
            </a:lvl2pPr>
          </a:lstStyle>
          <a:p>
            <a:pPr marL="0" lvl="0" algn="ctr"/>
            <a:r>
              <a:rPr lang="en-US" dirty="0"/>
              <a:t>Click to edit Master text styles</a:t>
            </a:r>
          </a:p>
          <a:p>
            <a:pPr marL="457200" lvl="1"/>
            <a:endParaRPr lang="en-GB" dirty="0"/>
          </a:p>
        </p:txBody>
      </p:sp>
      <p:sp>
        <p:nvSpPr>
          <p:cNvPr id="67" name="Picture Placeholder 8">
            <a:extLst>
              <a:ext uri="{FF2B5EF4-FFF2-40B4-BE49-F238E27FC236}">
                <a16:creationId xmlns:a16="http://schemas.microsoft.com/office/drawing/2014/main" id="{8C738E92-8063-E9CF-56E0-FCC65E0DAA64}"/>
              </a:ext>
            </a:extLst>
          </p:cNvPr>
          <p:cNvSpPr>
            <a:spLocks noGrp="1"/>
          </p:cNvSpPr>
          <p:nvPr>
            <p:ph type="pic" sz="quarter" idx="18"/>
          </p:nvPr>
        </p:nvSpPr>
        <p:spPr>
          <a:xfrm>
            <a:off x="2030694" y="3859777"/>
            <a:ext cx="2030400" cy="1800189"/>
          </a:xfrm>
          <a:noFill/>
        </p:spPr>
        <p:txBody>
          <a:bodyPr/>
          <a:lstStyle>
            <a:lvl1pPr marL="0" indent="0" algn="ctr">
              <a:buNone/>
              <a:defRPr/>
            </a:lvl1pPr>
          </a:lstStyle>
          <a:p>
            <a:endParaRPr lang="en-GB" dirty="0"/>
          </a:p>
        </p:txBody>
      </p:sp>
      <p:sp>
        <p:nvSpPr>
          <p:cNvPr id="69" name="Picture Placeholder 8">
            <a:extLst>
              <a:ext uri="{FF2B5EF4-FFF2-40B4-BE49-F238E27FC236}">
                <a16:creationId xmlns:a16="http://schemas.microsoft.com/office/drawing/2014/main" id="{11BCAF02-79C2-35A5-E3B1-4308EDB13078}"/>
              </a:ext>
            </a:extLst>
          </p:cNvPr>
          <p:cNvSpPr>
            <a:spLocks noGrp="1"/>
          </p:cNvSpPr>
          <p:nvPr>
            <p:ph type="pic" sz="quarter" idx="20"/>
          </p:nvPr>
        </p:nvSpPr>
        <p:spPr>
          <a:xfrm>
            <a:off x="4063813" y="2060575"/>
            <a:ext cx="2030400" cy="1800189"/>
          </a:xfrm>
          <a:noFill/>
        </p:spPr>
        <p:txBody>
          <a:bodyPr/>
          <a:lstStyle>
            <a:lvl1pPr marL="0" indent="0" algn="ctr">
              <a:buNone/>
              <a:defRPr/>
            </a:lvl1pPr>
          </a:lstStyle>
          <a:p>
            <a:endParaRPr lang="en-GB"/>
          </a:p>
        </p:txBody>
      </p:sp>
      <p:sp>
        <p:nvSpPr>
          <p:cNvPr id="70" name="Text Placeholder 25">
            <a:extLst>
              <a:ext uri="{FF2B5EF4-FFF2-40B4-BE49-F238E27FC236}">
                <a16:creationId xmlns:a16="http://schemas.microsoft.com/office/drawing/2014/main" id="{47336998-4B91-B50D-0A31-F26D0D17F4A2}"/>
              </a:ext>
            </a:extLst>
          </p:cNvPr>
          <p:cNvSpPr>
            <a:spLocks noGrp="1"/>
          </p:cNvSpPr>
          <p:nvPr>
            <p:ph type="body" sz="quarter" idx="21"/>
          </p:nvPr>
        </p:nvSpPr>
        <p:spPr>
          <a:xfrm>
            <a:off x="4061949" y="3859777"/>
            <a:ext cx="2030400" cy="1800189"/>
          </a:xfrm>
          <a:solidFill>
            <a:schemeClr val="accent3"/>
          </a:solidFill>
        </p:spPr>
        <p:txBody>
          <a:bodyPr wrap="square" lIns="36000" tIns="72000" rIns="36000" bIns="36000">
            <a:noAutofit/>
          </a:bodyPr>
          <a:lstStyle>
            <a:lvl1pPr marL="0" indent="0">
              <a:buNone/>
              <a:defRPr lang="en-US" sz="1800" b="1" dirty="0" smtClean="0">
                <a:latin typeface="+mn-lt"/>
              </a:defRPr>
            </a:lvl1pPr>
            <a:lvl2pPr>
              <a:defRPr lang="en-GB" sz="1800" dirty="0">
                <a:latin typeface="+mn-lt"/>
              </a:defRPr>
            </a:lvl2pPr>
          </a:lstStyle>
          <a:p>
            <a:pPr marL="0" lvl="0" algn="ctr"/>
            <a:r>
              <a:rPr lang="en-US" dirty="0"/>
              <a:t>Click to edit Master text styles</a:t>
            </a:r>
          </a:p>
          <a:p>
            <a:pPr marL="457200" lvl="1"/>
            <a:endParaRPr lang="en-GB" dirty="0"/>
          </a:p>
        </p:txBody>
      </p:sp>
      <p:sp>
        <p:nvSpPr>
          <p:cNvPr id="79" name="Text Placeholder 25">
            <a:extLst>
              <a:ext uri="{FF2B5EF4-FFF2-40B4-BE49-F238E27FC236}">
                <a16:creationId xmlns:a16="http://schemas.microsoft.com/office/drawing/2014/main" id="{929F931F-1B5E-877E-BD84-6C0B43101D70}"/>
              </a:ext>
            </a:extLst>
          </p:cNvPr>
          <p:cNvSpPr>
            <a:spLocks noGrp="1"/>
          </p:cNvSpPr>
          <p:nvPr>
            <p:ph type="body" sz="quarter" idx="22"/>
          </p:nvPr>
        </p:nvSpPr>
        <p:spPr>
          <a:xfrm>
            <a:off x="6096000" y="2060575"/>
            <a:ext cx="2030400" cy="1800189"/>
          </a:xfrm>
          <a:solidFill>
            <a:schemeClr val="accent3"/>
          </a:solidFill>
        </p:spPr>
        <p:txBody>
          <a:bodyPr wrap="square" lIns="36000" tIns="72000" rIns="36000" bIns="36000">
            <a:noAutofit/>
          </a:bodyPr>
          <a:lstStyle>
            <a:lvl1pPr marL="0" indent="0">
              <a:buNone/>
              <a:defRPr lang="en-US" sz="1800" b="1" dirty="0" smtClean="0">
                <a:latin typeface="+mn-lt"/>
              </a:defRPr>
            </a:lvl1pPr>
            <a:lvl2pPr>
              <a:defRPr lang="en-GB" sz="1800" dirty="0">
                <a:latin typeface="+mn-lt"/>
              </a:defRPr>
            </a:lvl2pPr>
          </a:lstStyle>
          <a:p>
            <a:pPr marL="0" lvl="0" algn="ctr"/>
            <a:r>
              <a:rPr lang="en-US" dirty="0"/>
              <a:t>Click to edit Master text styles</a:t>
            </a:r>
          </a:p>
          <a:p>
            <a:pPr marL="457200" lvl="1"/>
            <a:endParaRPr lang="en-GB" dirty="0"/>
          </a:p>
        </p:txBody>
      </p:sp>
      <p:sp>
        <p:nvSpPr>
          <p:cNvPr id="80" name="Picture Placeholder 8">
            <a:extLst>
              <a:ext uri="{FF2B5EF4-FFF2-40B4-BE49-F238E27FC236}">
                <a16:creationId xmlns:a16="http://schemas.microsoft.com/office/drawing/2014/main" id="{CC825CFF-4999-CBFD-B01F-EB425C06A812}"/>
              </a:ext>
            </a:extLst>
          </p:cNvPr>
          <p:cNvSpPr>
            <a:spLocks noGrp="1"/>
          </p:cNvSpPr>
          <p:nvPr>
            <p:ph type="pic" sz="quarter" idx="23"/>
          </p:nvPr>
        </p:nvSpPr>
        <p:spPr>
          <a:xfrm>
            <a:off x="6093204" y="3859777"/>
            <a:ext cx="2030400" cy="1800189"/>
          </a:xfrm>
          <a:noFill/>
        </p:spPr>
        <p:txBody>
          <a:bodyPr/>
          <a:lstStyle>
            <a:lvl1pPr marL="0" indent="0" algn="ctr">
              <a:buNone/>
              <a:defRPr/>
            </a:lvl1pPr>
          </a:lstStyle>
          <a:p>
            <a:endParaRPr lang="en-GB" dirty="0"/>
          </a:p>
        </p:txBody>
      </p:sp>
      <p:sp>
        <p:nvSpPr>
          <p:cNvPr id="81" name="Picture Placeholder 8">
            <a:extLst>
              <a:ext uri="{FF2B5EF4-FFF2-40B4-BE49-F238E27FC236}">
                <a16:creationId xmlns:a16="http://schemas.microsoft.com/office/drawing/2014/main" id="{1BE0DECC-6B73-A867-C2AE-99F36039AFFE}"/>
              </a:ext>
            </a:extLst>
          </p:cNvPr>
          <p:cNvSpPr>
            <a:spLocks noGrp="1"/>
          </p:cNvSpPr>
          <p:nvPr>
            <p:ph type="pic" sz="quarter" idx="24"/>
          </p:nvPr>
        </p:nvSpPr>
        <p:spPr>
          <a:xfrm>
            <a:off x="8128187" y="2060575"/>
            <a:ext cx="2030400" cy="1800189"/>
          </a:xfrm>
          <a:noFill/>
        </p:spPr>
        <p:txBody>
          <a:bodyPr/>
          <a:lstStyle>
            <a:lvl1pPr marL="0" indent="0" algn="ctr">
              <a:buNone/>
              <a:defRPr/>
            </a:lvl1pPr>
          </a:lstStyle>
          <a:p>
            <a:endParaRPr lang="en-GB"/>
          </a:p>
        </p:txBody>
      </p:sp>
      <p:sp>
        <p:nvSpPr>
          <p:cNvPr id="82" name="Text Placeholder 25">
            <a:extLst>
              <a:ext uri="{FF2B5EF4-FFF2-40B4-BE49-F238E27FC236}">
                <a16:creationId xmlns:a16="http://schemas.microsoft.com/office/drawing/2014/main" id="{D0EA57A7-9FCF-27C1-0DD3-EEA61E50D6DC}"/>
              </a:ext>
            </a:extLst>
          </p:cNvPr>
          <p:cNvSpPr>
            <a:spLocks noGrp="1"/>
          </p:cNvSpPr>
          <p:nvPr>
            <p:ph type="body" sz="quarter" idx="25"/>
          </p:nvPr>
        </p:nvSpPr>
        <p:spPr>
          <a:xfrm>
            <a:off x="8124459" y="3859777"/>
            <a:ext cx="2030400" cy="1800189"/>
          </a:xfrm>
          <a:solidFill>
            <a:schemeClr val="accent3"/>
          </a:solidFill>
        </p:spPr>
        <p:txBody>
          <a:bodyPr wrap="square" lIns="36000" tIns="72000" rIns="36000" bIns="36000">
            <a:noAutofit/>
          </a:bodyPr>
          <a:lstStyle>
            <a:lvl1pPr marL="0" indent="0">
              <a:buNone/>
              <a:defRPr lang="en-US" sz="1800" b="1" dirty="0" smtClean="0">
                <a:latin typeface="+mn-lt"/>
              </a:defRPr>
            </a:lvl1pPr>
            <a:lvl2pPr>
              <a:defRPr lang="en-GB" sz="1800" dirty="0">
                <a:latin typeface="+mn-lt"/>
              </a:defRPr>
            </a:lvl2pPr>
          </a:lstStyle>
          <a:p>
            <a:pPr marL="0" lvl="0" algn="ctr"/>
            <a:r>
              <a:rPr lang="en-US" dirty="0"/>
              <a:t>Click to edit Master text styles</a:t>
            </a:r>
          </a:p>
          <a:p>
            <a:pPr marL="457200" lvl="1"/>
            <a:endParaRPr lang="en-GB" dirty="0"/>
          </a:p>
        </p:txBody>
      </p:sp>
      <p:sp>
        <p:nvSpPr>
          <p:cNvPr id="83" name="Text Placeholder 25">
            <a:extLst>
              <a:ext uri="{FF2B5EF4-FFF2-40B4-BE49-F238E27FC236}">
                <a16:creationId xmlns:a16="http://schemas.microsoft.com/office/drawing/2014/main" id="{978B7526-38CE-5AB8-1AE0-E239671E7D6A}"/>
              </a:ext>
            </a:extLst>
          </p:cNvPr>
          <p:cNvSpPr>
            <a:spLocks noGrp="1"/>
          </p:cNvSpPr>
          <p:nvPr>
            <p:ph type="body" sz="quarter" idx="26"/>
          </p:nvPr>
        </p:nvSpPr>
        <p:spPr>
          <a:xfrm>
            <a:off x="10160373" y="2060575"/>
            <a:ext cx="2030400" cy="1800189"/>
          </a:xfrm>
          <a:solidFill>
            <a:schemeClr val="accent3"/>
          </a:solidFill>
        </p:spPr>
        <p:txBody>
          <a:bodyPr wrap="square" lIns="36000" tIns="72000" rIns="36000" bIns="36000">
            <a:noAutofit/>
          </a:bodyPr>
          <a:lstStyle>
            <a:lvl1pPr marL="0" indent="0">
              <a:buNone/>
              <a:defRPr lang="en-US" sz="1800" b="1" dirty="0" smtClean="0">
                <a:latin typeface="+mn-lt"/>
              </a:defRPr>
            </a:lvl1pPr>
            <a:lvl2pPr>
              <a:defRPr lang="en-GB" sz="1800" dirty="0">
                <a:latin typeface="+mn-lt"/>
              </a:defRPr>
            </a:lvl2pPr>
          </a:lstStyle>
          <a:p>
            <a:pPr marL="0" lvl="0" algn="ctr"/>
            <a:r>
              <a:rPr lang="en-US" dirty="0"/>
              <a:t>Click to edit Master text styles</a:t>
            </a:r>
          </a:p>
          <a:p>
            <a:pPr marL="457200" lvl="1"/>
            <a:endParaRPr lang="en-GB" dirty="0"/>
          </a:p>
        </p:txBody>
      </p:sp>
      <p:sp>
        <p:nvSpPr>
          <p:cNvPr id="84" name="Picture Placeholder 8">
            <a:extLst>
              <a:ext uri="{FF2B5EF4-FFF2-40B4-BE49-F238E27FC236}">
                <a16:creationId xmlns:a16="http://schemas.microsoft.com/office/drawing/2014/main" id="{57E472FA-913B-E839-413C-81AEB51F5D40}"/>
              </a:ext>
            </a:extLst>
          </p:cNvPr>
          <p:cNvSpPr>
            <a:spLocks noGrp="1"/>
          </p:cNvSpPr>
          <p:nvPr>
            <p:ph type="pic" sz="quarter" idx="27"/>
          </p:nvPr>
        </p:nvSpPr>
        <p:spPr>
          <a:xfrm>
            <a:off x="10155714" y="3859777"/>
            <a:ext cx="2030400" cy="1800189"/>
          </a:xfrm>
          <a:noFill/>
        </p:spPr>
        <p:txBody>
          <a:bodyPr/>
          <a:lstStyle>
            <a:lvl1pPr marL="0" indent="0" algn="ctr">
              <a:buNone/>
              <a:defRPr/>
            </a:lvl1pPr>
          </a:lstStyle>
          <a:p>
            <a:endParaRPr lang="en-GB" dirty="0"/>
          </a:p>
        </p:txBody>
      </p:sp>
      <p:pic>
        <p:nvPicPr>
          <p:cNvPr id="3" name="Picture 2" descr="A logo of a university of london&#10;&#10;Description automatically generated">
            <a:extLst>
              <a:ext uri="{FF2B5EF4-FFF2-40B4-BE49-F238E27FC236}">
                <a16:creationId xmlns:a16="http://schemas.microsoft.com/office/drawing/2014/main" id="{E7ACF80F-BB76-95B6-253F-350685A5256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254791" y="260350"/>
            <a:ext cx="1602247" cy="817744"/>
          </a:xfrm>
          <a:prstGeom prst="rect">
            <a:avLst/>
          </a:prstGeom>
        </p:spPr>
      </p:pic>
      <p:sp>
        <p:nvSpPr>
          <p:cNvPr id="4" name="Date Placeholder 4">
            <a:extLst>
              <a:ext uri="{FF2B5EF4-FFF2-40B4-BE49-F238E27FC236}">
                <a16:creationId xmlns:a16="http://schemas.microsoft.com/office/drawing/2014/main" id="{D2C73EA1-2754-C20F-DCDE-E210F692E339}"/>
              </a:ext>
            </a:extLst>
          </p:cNvPr>
          <p:cNvSpPr>
            <a:spLocks noGrp="1"/>
          </p:cNvSpPr>
          <p:nvPr>
            <p:ph type="dt" sz="half" idx="11"/>
          </p:nvPr>
        </p:nvSpPr>
        <p:spPr>
          <a:xfrm>
            <a:off x="334963" y="6597650"/>
            <a:ext cx="3246437" cy="260350"/>
          </a:xfrm>
        </p:spPr>
        <p:txBody>
          <a:bodyPr/>
          <a:lstStyle>
            <a:lvl1pPr>
              <a:defRPr>
                <a:solidFill>
                  <a:schemeClr val="bg1"/>
                </a:solidFill>
              </a:defRPr>
            </a:lvl1pPr>
          </a:lstStyle>
          <a:p>
            <a:fld id="{D299DDD5-D8BD-4508-9FC7-21C15BBCA6A2}" type="datetime1">
              <a:rPr lang="en-GB" smtClean="0"/>
              <a:t>29/04/2025</a:t>
            </a:fld>
            <a:endParaRPr lang="en-GB" dirty="0"/>
          </a:p>
        </p:txBody>
      </p:sp>
      <p:sp>
        <p:nvSpPr>
          <p:cNvPr id="5" name="Footer Placeholder 5">
            <a:extLst>
              <a:ext uri="{FF2B5EF4-FFF2-40B4-BE49-F238E27FC236}">
                <a16:creationId xmlns:a16="http://schemas.microsoft.com/office/drawing/2014/main" id="{347EB204-3FC5-0331-FB12-0CFB5FB022E6}"/>
              </a:ext>
            </a:extLst>
          </p:cNvPr>
          <p:cNvSpPr>
            <a:spLocks noGrp="1"/>
          </p:cNvSpPr>
          <p:nvPr>
            <p:ph type="ftr" sz="quarter" idx="12"/>
          </p:nvPr>
        </p:nvSpPr>
        <p:spPr>
          <a:xfrm>
            <a:off x="4038600" y="6597650"/>
            <a:ext cx="4114800" cy="260350"/>
          </a:xfrm>
        </p:spPr>
        <p:txBody>
          <a:bodyPr/>
          <a:lstStyle>
            <a:lvl1pPr>
              <a:defRPr>
                <a:solidFill>
                  <a:schemeClr val="bg1"/>
                </a:solidFill>
              </a:defRPr>
            </a:lvl1pPr>
          </a:lstStyle>
          <a:p>
            <a:r>
              <a:rPr lang="en-GB"/>
              <a:t>Royal Holloway, University of London </a:t>
            </a:r>
          </a:p>
        </p:txBody>
      </p:sp>
      <p:sp>
        <p:nvSpPr>
          <p:cNvPr id="6" name="Slide Number Placeholder 6">
            <a:extLst>
              <a:ext uri="{FF2B5EF4-FFF2-40B4-BE49-F238E27FC236}">
                <a16:creationId xmlns:a16="http://schemas.microsoft.com/office/drawing/2014/main" id="{338D2018-7053-18BD-4BB0-F2FBDCF4AF02}"/>
              </a:ext>
            </a:extLst>
          </p:cNvPr>
          <p:cNvSpPr>
            <a:spLocks noGrp="1"/>
          </p:cNvSpPr>
          <p:nvPr>
            <p:ph type="sldNum" sz="quarter" idx="13"/>
          </p:nvPr>
        </p:nvSpPr>
        <p:spPr>
          <a:xfrm>
            <a:off x="8610600" y="6597650"/>
            <a:ext cx="3246438" cy="260350"/>
          </a:xfrm>
        </p:spPr>
        <p:txBody>
          <a:bodyPr/>
          <a:lstStyle>
            <a:lvl1pPr>
              <a:defRPr>
                <a:solidFill>
                  <a:schemeClr val="bg1"/>
                </a:solidFill>
              </a:defRPr>
            </a:lvl1pPr>
          </a:lstStyle>
          <a:p>
            <a:fld id="{8CC22EB8-9246-46D0-9F6A-3BC42121F6C4}" type="slidenum">
              <a:rPr lang="en-GB" smtClean="0"/>
              <a:pPr/>
              <a:t>‹#›</a:t>
            </a:fld>
            <a:endParaRPr lang="en-GB"/>
          </a:p>
        </p:txBody>
      </p:sp>
    </p:spTree>
    <p:extLst>
      <p:ext uri="{BB962C8B-B14F-4D97-AF65-F5344CB8AC3E}">
        <p14:creationId xmlns:p14="http://schemas.microsoft.com/office/powerpoint/2010/main" val="2241627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298">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Text">
    <p:spTree>
      <p:nvGrpSpPr>
        <p:cNvPr id="1" name=""/>
        <p:cNvGrpSpPr/>
        <p:nvPr/>
      </p:nvGrpSpPr>
      <p:grpSpPr>
        <a:xfrm>
          <a:off x="0" y="0"/>
          <a:ext cx="0" cy="0"/>
          <a:chOff x="0" y="0"/>
          <a:chExt cx="0" cy="0"/>
        </a:xfrm>
      </p:grpSpPr>
      <p:sp>
        <p:nvSpPr>
          <p:cNvPr id="12" name="Subtitle 2">
            <a:extLst>
              <a:ext uri="{FF2B5EF4-FFF2-40B4-BE49-F238E27FC236}">
                <a16:creationId xmlns:a16="http://schemas.microsoft.com/office/drawing/2014/main" id="{16564DDF-C286-40EE-846F-17070D20D86F}"/>
              </a:ext>
            </a:extLst>
          </p:cNvPr>
          <p:cNvSpPr>
            <a:spLocks noGrp="1"/>
          </p:cNvSpPr>
          <p:nvPr>
            <p:ph type="subTitle" idx="1"/>
          </p:nvPr>
        </p:nvSpPr>
        <p:spPr>
          <a:xfrm>
            <a:off x="334963" y="1520824"/>
            <a:ext cx="3703638" cy="536575"/>
          </a:xfrm>
          <a:prstGeom prst="rect">
            <a:avLst/>
          </a:prstGeom>
        </p:spPr>
        <p:txBody>
          <a:bodyPr>
            <a:noAutofit/>
          </a:bodyPr>
          <a:lstStyle>
            <a:lvl1pPr marL="0" indent="0" algn="l">
              <a:lnSpc>
                <a:spcPct val="100000"/>
              </a:lnSpc>
              <a:spcBef>
                <a:spcPts val="0"/>
              </a:spcBef>
              <a:spcAft>
                <a:spcPts val="0"/>
              </a:spcAft>
              <a:buNone/>
              <a:defRPr sz="2000" b="1" cap="none" baseline="0">
                <a:latin typeface="+mn-lt"/>
              </a:defRPr>
            </a:lvl1pPr>
            <a:lvl2pPr marL="0" indent="0" algn="l">
              <a:lnSpc>
                <a:spcPct val="100000"/>
              </a:lnSpc>
              <a:spcBef>
                <a:spcPts val="0"/>
              </a:spcBef>
              <a:buNone/>
              <a:defRPr sz="2000" cap="none" baseline="0">
                <a:solidFill>
                  <a:schemeClr val="tx1"/>
                </a:solidFill>
                <a:latin typeface="+mj-lt"/>
              </a:defRPr>
            </a:lvl2pPr>
            <a:lvl3pPr marL="0" indent="0" algn="l">
              <a:lnSpc>
                <a:spcPct val="100000"/>
              </a:lnSpc>
              <a:spcBef>
                <a:spcPts val="0"/>
              </a:spcBef>
              <a:buNone/>
              <a:defRPr sz="2000" cap="none" baseline="0">
                <a:solidFill>
                  <a:schemeClr val="tx1"/>
                </a:solidFill>
                <a:latin typeface="+mj-lt"/>
              </a:defRPr>
            </a:lvl3pPr>
            <a:lvl4pPr marL="0" indent="0" algn="l">
              <a:lnSpc>
                <a:spcPct val="100000"/>
              </a:lnSpc>
              <a:spcBef>
                <a:spcPts val="0"/>
              </a:spcBef>
              <a:buNone/>
              <a:defRPr sz="2000" cap="none" baseline="0">
                <a:solidFill>
                  <a:schemeClr val="tx1"/>
                </a:solidFill>
                <a:latin typeface="+mj-lt"/>
              </a:defRPr>
            </a:lvl4pPr>
            <a:lvl5pPr marL="0" indent="0" algn="l">
              <a:lnSpc>
                <a:spcPct val="100000"/>
              </a:lnSpc>
              <a:spcBef>
                <a:spcPts val="0"/>
              </a:spcBef>
              <a:buNone/>
              <a:defRPr sz="2000" cap="none" baseline="0">
                <a:solidFill>
                  <a:schemeClr val="tx1"/>
                </a:solidFill>
                <a:latin typeface="+mj-lt"/>
              </a:defRPr>
            </a:lvl5pPr>
            <a:lvl6pPr marL="0" indent="0" algn="l">
              <a:lnSpc>
                <a:spcPct val="100000"/>
              </a:lnSpc>
              <a:spcBef>
                <a:spcPts val="0"/>
              </a:spcBef>
              <a:buNone/>
              <a:defRPr sz="2000" cap="none" baseline="0">
                <a:solidFill>
                  <a:schemeClr val="tx1"/>
                </a:solidFill>
                <a:latin typeface="+mj-lt"/>
              </a:defRPr>
            </a:lvl6pPr>
            <a:lvl7pPr marL="0" indent="0" algn="l">
              <a:lnSpc>
                <a:spcPct val="100000"/>
              </a:lnSpc>
              <a:spcBef>
                <a:spcPts val="0"/>
              </a:spcBef>
              <a:buNone/>
              <a:defRPr sz="2000" cap="none" baseline="0">
                <a:solidFill>
                  <a:schemeClr val="tx1"/>
                </a:solidFill>
                <a:latin typeface="+mj-lt"/>
              </a:defRPr>
            </a:lvl7pPr>
            <a:lvl8pPr marL="0" indent="0" algn="l">
              <a:lnSpc>
                <a:spcPct val="100000"/>
              </a:lnSpc>
              <a:spcBef>
                <a:spcPts val="0"/>
              </a:spcBef>
              <a:buNone/>
              <a:defRPr sz="2000" cap="none" baseline="0">
                <a:solidFill>
                  <a:schemeClr val="tx1"/>
                </a:solidFill>
                <a:latin typeface="+mj-lt"/>
              </a:defRPr>
            </a:lvl8pPr>
            <a:lvl9pPr marL="0" indent="0" algn="l">
              <a:lnSpc>
                <a:spcPct val="100000"/>
              </a:lnSpc>
              <a:spcBef>
                <a:spcPts val="0"/>
              </a:spcBef>
              <a:buNone/>
              <a:defRPr sz="2000" cap="none" baseline="0">
                <a:solidFill>
                  <a:schemeClr val="tx1"/>
                </a:solidFill>
                <a:latin typeface="+mj-lt"/>
              </a:defRPr>
            </a:lvl9pPr>
          </a:lstStyle>
          <a:p>
            <a:pPr lvl="0"/>
            <a:endParaRPr lang="en-GB" dirty="0"/>
          </a:p>
        </p:txBody>
      </p:sp>
      <p:sp>
        <p:nvSpPr>
          <p:cNvPr id="2" name="Title 1">
            <a:extLst>
              <a:ext uri="{FF2B5EF4-FFF2-40B4-BE49-F238E27FC236}">
                <a16:creationId xmlns:a16="http://schemas.microsoft.com/office/drawing/2014/main" id="{800BA793-E613-97C0-5BF1-221CA45FDEFA}"/>
              </a:ext>
            </a:extLst>
          </p:cNvPr>
          <p:cNvSpPr>
            <a:spLocks noGrp="1"/>
          </p:cNvSpPr>
          <p:nvPr>
            <p:ph type="title" hasCustomPrompt="1"/>
          </p:nvPr>
        </p:nvSpPr>
        <p:spPr/>
        <p:txBody>
          <a:bodyPr/>
          <a:lstStyle/>
          <a:p>
            <a:r>
              <a:rPr lang="en-US" dirty="0"/>
              <a:t>CLICK TO EDIT MASTER TITLE STYLE</a:t>
            </a:r>
            <a:endParaRPr lang="en-GB" dirty="0"/>
          </a:p>
        </p:txBody>
      </p:sp>
      <p:sp>
        <p:nvSpPr>
          <p:cNvPr id="4" name="Content Placeholder 3">
            <a:extLst>
              <a:ext uri="{FF2B5EF4-FFF2-40B4-BE49-F238E27FC236}">
                <a16:creationId xmlns:a16="http://schemas.microsoft.com/office/drawing/2014/main" id="{CC22A6EE-8A5A-0134-C5C5-06B618AFB950}"/>
              </a:ext>
            </a:extLst>
          </p:cNvPr>
          <p:cNvSpPr>
            <a:spLocks noGrp="1"/>
          </p:cNvSpPr>
          <p:nvPr>
            <p:ph sz="quarter" idx="10"/>
          </p:nvPr>
        </p:nvSpPr>
        <p:spPr>
          <a:xfrm>
            <a:off x="334964" y="2057400"/>
            <a:ext cx="3703638" cy="44323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6DF7E478-3F30-68E6-6DC3-060FADCCED61}"/>
              </a:ext>
            </a:extLst>
          </p:cNvPr>
          <p:cNvSpPr>
            <a:spLocks noGrp="1"/>
          </p:cNvSpPr>
          <p:nvPr>
            <p:ph type="dt" sz="half" idx="11"/>
          </p:nvPr>
        </p:nvSpPr>
        <p:spPr/>
        <p:txBody>
          <a:bodyPr/>
          <a:lstStyle/>
          <a:p>
            <a:fld id="{1F7917C0-CE50-4CCF-A727-E0DECF7946B0}" type="datetime1">
              <a:rPr lang="en-GB" smtClean="0"/>
              <a:t>29/04/2025</a:t>
            </a:fld>
            <a:endParaRPr lang="en-GB" dirty="0"/>
          </a:p>
        </p:txBody>
      </p:sp>
      <p:sp>
        <p:nvSpPr>
          <p:cNvPr id="6" name="Footer Placeholder 5">
            <a:extLst>
              <a:ext uri="{FF2B5EF4-FFF2-40B4-BE49-F238E27FC236}">
                <a16:creationId xmlns:a16="http://schemas.microsoft.com/office/drawing/2014/main" id="{D4B2A757-CA44-4CA7-EC20-C4C303977BDE}"/>
              </a:ext>
            </a:extLst>
          </p:cNvPr>
          <p:cNvSpPr>
            <a:spLocks noGrp="1"/>
          </p:cNvSpPr>
          <p:nvPr>
            <p:ph type="ftr" sz="quarter" idx="12"/>
          </p:nvPr>
        </p:nvSpPr>
        <p:spPr/>
        <p:txBody>
          <a:bodyPr/>
          <a:lstStyle/>
          <a:p>
            <a:r>
              <a:rPr lang="en-GB"/>
              <a:t>Royal Holloway, University of London </a:t>
            </a:r>
          </a:p>
        </p:txBody>
      </p:sp>
      <p:sp>
        <p:nvSpPr>
          <p:cNvPr id="7" name="Slide Number Placeholder 6">
            <a:extLst>
              <a:ext uri="{FF2B5EF4-FFF2-40B4-BE49-F238E27FC236}">
                <a16:creationId xmlns:a16="http://schemas.microsoft.com/office/drawing/2014/main" id="{FC84AEF4-2064-6F32-D6C9-F5C7DB4FECFE}"/>
              </a:ext>
            </a:extLst>
          </p:cNvPr>
          <p:cNvSpPr>
            <a:spLocks noGrp="1"/>
          </p:cNvSpPr>
          <p:nvPr>
            <p:ph type="sldNum" sz="quarter" idx="13"/>
          </p:nvPr>
        </p:nvSpPr>
        <p:spPr/>
        <p:txBody>
          <a:bodyPr/>
          <a:lstStyle/>
          <a:p>
            <a:fld id="{8CC22EB8-9246-46D0-9F6A-3BC42121F6C4}" type="slidenum">
              <a:rPr lang="en-GB" smtClean="0"/>
              <a:pPr/>
              <a:t>‹#›</a:t>
            </a:fld>
            <a:endParaRPr lang="en-GB"/>
          </a:p>
        </p:txBody>
      </p:sp>
      <p:sp>
        <p:nvSpPr>
          <p:cNvPr id="16" name="Picture Placeholder 13">
            <a:extLst>
              <a:ext uri="{FF2B5EF4-FFF2-40B4-BE49-F238E27FC236}">
                <a16:creationId xmlns:a16="http://schemas.microsoft.com/office/drawing/2014/main" id="{E004CAD9-4097-C813-C753-45939A7C7F49}"/>
              </a:ext>
            </a:extLst>
          </p:cNvPr>
          <p:cNvSpPr>
            <a:spLocks noGrp="1"/>
          </p:cNvSpPr>
          <p:nvPr>
            <p:ph type="pic" sz="quarter" idx="14"/>
          </p:nvPr>
        </p:nvSpPr>
        <p:spPr>
          <a:xfrm>
            <a:off x="4246563" y="1405089"/>
            <a:ext cx="3805237" cy="2543175"/>
          </a:xfrm>
          <a:solidFill>
            <a:schemeClr val="bg2"/>
          </a:solidFill>
          <a:ln>
            <a:noFill/>
          </a:ln>
        </p:spPr>
        <p:txBody>
          <a:bodyPr/>
          <a:lstStyle/>
          <a:p>
            <a:endParaRPr lang="en-GB"/>
          </a:p>
        </p:txBody>
      </p:sp>
      <p:sp>
        <p:nvSpPr>
          <p:cNvPr id="17" name="Picture Placeholder 13">
            <a:extLst>
              <a:ext uri="{FF2B5EF4-FFF2-40B4-BE49-F238E27FC236}">
                <a16:creationId xmlns:a16="http://schemas.microsoft.com/office/drawing/2014/main" id="{31D0D629-8385-5F79-331D-A8D0E0451420}"/>
              </a:ext>
            </a:extLst>
          </p:cNvPr>
          <p:cNvSpPr>
            <a:spLocks noGrp="1"/>
          </p:cNvSpPr>
          <p:nvPr>
            <p:ph type="pic" sz="quarter" idx="15"/>
          </p:nvPr>
        </p:nvSpPr>
        <p:spPr>
          <a:xfrm>
            <a:off x="8051801" y="1405089"/>
            <a:ext cx="3805237" cy="2543175"/>
          </a:xfrm>
          <a:solidFill>
            <a:schemeClr val="bg2"/>
          </a:solidFill>
          <a:ln>
            <a:noFill/>
          </a:ln>
        </p:spPr>
        <p:txBody>
          <a:bodyPr/>
          <a:lstStyle/>
          <a:p>
            <a:endParaRPr lang="en-GB"/>
          </a:p>
        </p:txBody>
      </p:sp>
      <p:sp>
        <p:nvSpPr>
          <p:cNvPr id="18" name="Picture Placeholder 13">
            <a:extLst>
              <a:ext uri="{FF2B5EF4-FFF2-40B4-BE49-F238E27FC236}">
                <a16:creationId xmlns:a16="http://schemas.microsoft.com/office/drawing/2014/main" id="{2377821D-6980-70BA-5B47-1F98E1AFD6A0}"/>
              </a:ext>
            </a:extLst>
          </p:cNvPr>
          <p:cNvSpPr>
            <a:spLocks noGrp="1"/>
          </p:cNvSpPr>
          <p:nvPr>
            <p:ph type="pic" sz="quarter" idx="16"/>
          </p:nvPr>
        </p:nvSpPr>
        <p:spPr>
          <a:xfrm>
            <a:off x="4246563" y="3948264"/>
            <a:ext cx="3805237" cy="2543175"/>
          </a:xfrm>
          <a:solidFill>
            <a:schemeClr val="bg2"/>
          </a:solidFill>
          <a:ln>
            <a:noFill/>
          </a:ln>
        </p:spPr>
        <p:txBody>
          <a:bodyPr/>
          <a:lstStyle/>
          <a:p>
            <a:endParaRPr lang="en-GB"/>
          </a:p>
        </p:txBody>
      </p:sp>
      <p:sp>
        <p:nvSpPr>
          <p:cNvPr id="19" name="Picture Placeholder 13">
            <a:extLst>
              <a:ext uri="{FF2B5EF4-FFF2-40B4-BE49-F238E27FC236}">
                <a16:creationId xmlns:a16="http://schemas.microsoft.com/office/drawing/2014/main" id="{31BB1B63-009C-B139-2D7B-21C81DA8301A}"/>
              </a:ext>
            </a:extLst>
          </p:cNvPr>
          <p:cNvSpPr>
            <a:spLocks noGrp="1"/>
          </p:cNvSpPr>
          <p:nvPr>
            <p:ph type="pic" sz="quarter" idx="17"/>
          </p:nvPr>
        </p:nvSpPr>
        <p:spPr>
          <a:xfrm>
            <a:off x="8051801" y="3948264"/>
            <a:ext cx="3805237" cy="2543175"/>
          </a:xfrm>
          <a:solidFill>
            <a:schemeClr val="bg2"/>
          </a:solidFill>
          <a:ln>
            <a:noFill/>
          </a:ln>
        </p:spPr>
        <p:txBody>
          <a:bodyPr/>
          <a:lstStyle/>
          <a:p>
            <a:endParaRPr lang="en-GB"/>
          </a:p>
        </p:txBody>
      </p:sp>
    </p:spTree>
    <p:extLst>
      <p:ext uri="{BB962C8B-B14F-4D97-AF65-F5344CB8AC3E}">
        <p14:creationId xmlns:p14="http://schemas.microsoft.com/office/powerpoint/2010/main" val="238591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298">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8_Text">
    <p:bg>
      <p:bgPr>
        <a:solidFill>
          <a:schemeClr val="tx1"/>
        </a:solidFill>
        <a:effectLst/>
      </p:bgPr>
    </p:bg>
    <p:spTree>
      <p:nvGrpSpPr>
        <p:cNvPr id="1" name=""/>
        <p:cNvGrpSpPr/>
        <p:nvPr/>
      </p:nvGrpSpPr>
      <p:grpSpPr>
        <a:xfrm>
          <a:off x="0" y="0"/>
          <a:ext cx="0" cy="0"/>
          <a:chOff x="0" y="0"/>
          <a:chExt cx="0" cy="0"/>
        </a:xfrm>
      </p:grpSpPr>
      <p:sp>
        <p:nvSpPr>
          <p:cNvPr id="12" name="Subtitle 2">
            <a:extLst>
              <a:ext uri="{FF2B5EF4-FFF2-40B4-BE49-F238E27FC236}">
                <a16:creationId xmlns:a16="http://schemas.microsoft.com/office/drawing/2014/main" id="{16564DDF-C286-40EE-846F-17070D20D86F}"/>
              </a:ext>
            </a:extLst>
          </p:cNvPr>
          <p:cNvSpPr>
            <a:spLocks noGrp="1"/>
          </p:cNvSpPr>
          <p:nvPr>
            <p:ph type="subTitle" idx="1"/>
          </p:nvPr>
        </p:nvSpPr>
        <p:spPr>
          <a:xfrm>
            <a:off x="334963" y="1520824"/>
            <a:ext cx="3703638" cy="536575"/>
          </a:xfrm>
          <a:prstGeom prst="rect">
            <a:avLst/>
          </a:prstGeom>
        </p:spPr>
        <p:txBody>
          <a:bodyPr>
            <a:noAutofit/>
          </a:bodyPr>
          <a:lstStyle>
            <a:lvl1pPr marL="0" indent="0" algn="l">
              <a:lnSpc>
                <a:spcPct val="100000"/>
              </a:lnSpc>
              <a:spcBef>
                <a:spcPts val="0"/>
              </a:spcBef>
              <a:spcAft>
                <a:spcPts val="0"/>
              </a:spcAft>
              <a:buNone/>
              <a:defRPr sz="2000" b="1" cap="none" baseline="0">
                <a:solidFill>
                  <a:schemeClr val="bg1"/>
                </a:solidFill>
                <a:latin typeface="+mj-lt"/>
              </a:defRPr>
            </a:lvl1pPr>
            <a:lvl2pPr marL="0" indent="0" algn="l">
              <a:lnSpc>
                <a:spcPct val="100000"/>
              </a:lnSpc>
              <a:spcBef>
                <a:spcPts val="0"/>
              </a:spcBef>
              <a:buNone/>
              <a:defRPr sz="2000" cap="none" baseline="0">
                <a:solidFill>
                  <a:schemeClr val="tx1"/>
                </a:solidFill>
                <a:latin typeface="+mj-lt"/>
              </a:defRPr>
            </a:lvl2pPr>
            <a:lvl3pPr marL="0" indent="0" algn="l">
              <a:lnSpc>
                <a:spcPct val="100000"/>
              </a:lnSpc>
              <a:spcBef>
                <a:spcPts val="0"/>
              </a:spcBef>
              <a:buNone/>
              <a:defRPr sz="2000" cap="none" baseline="0">
                <a:solidFill>
                  <a:schemeClr val="tx1"/>
                </a:solidFill>
                <a:latin typeface="+mj-lt"/>
              </a:defRPr>
            </a:lvl3pPr>
            <a:lvl4pPr marL="0" indent="0" algn="l">
              <a:lnSpc>
                <a:spcPct val="100000"/>
              </a:lnSpc>
              <a:spcBef>
                <a:spcPts val="0"/>
              </a:spcBef>
              <a:buNone/>
              <a:defRPr sz="2000" cap="none" baseline="0">
                <a:solidFill>
                  <a:schemeClr val="tx1"/>
                </a:solidFill>
                <a:latin typeface="+mj-lt"/>
              </a:defRPr>
            </a:lvl4pPr>
            <a:lvl5pPr marL="0" indent="0" algn="l">
              <a:lnSpc>
                <a:spcPct val="100000"/>
              </a:lnSpc>
              <a:spcBef>
                <a:spcPts val="0"/>
              </a:spcBef>
              <a:buNone/>
              <a:defRPr sz="2000" cap="none" baseline="0">
                <a:solidFill>
                  <a:schemeClr val="tx1"/>
                </a:solidFill>
                <a:latin typeface="+mj-lt"/>
              </a:defRPr>
            </a:lvl5pPr>
            <a:lvl6pPr marL="0" indent="0" algn="l">
              <a:lnSpc>
                <a:spcPct val="100000"/>
              </a:lnSpc>
              <a:spcBef>
                <a:spcPts val="0"/>
              </a:spcBef>
              <a:buNone/>
              <a:defRPr sz="2000" cap="none" baseline="0">
                <a:solidFill>
                  <a:schemeClr val="tx1"/>
                </a:solidFill>
                <a:latin typeface="+mj-lt"/>
              </a:defRPr>
            </a:lvl6pPr>
            <a:lvl7pPr marL="0" indent="0" algn="l">
              <a:lnSpc>
                <a:spcPct val="100000"/>
              </a:lnSpc>
              <a:spcBef>
                <a:spcPts val="0"/>
              </a:spcBef>
              <a:buNone/>
              <a:defRPr sz="2000" cap="none" baseline="0">
                <a:solidFill>
                  <a:schemeClr val="tx1"/>
                </a:solidFill>
                <a:latin typeface="+mj-lt"/>
              </a:defRPr>
            </a:lvl7pPr>
            <a:lvl8pPr marL="0" indent="0" algn="l">
              <a:lnSpc>
                <a:spcPct val="100000"/>
              </a:lnSpc>
              <a:spcBef>
                <a:spcPts val="0"/>
              </a:spcBef>
              <a:buNone/>
              <a:defRPr sz="2000" cap="none" baseline="0">
                <a:solidFill>
                  <a:schemeClr val="tx1"/>
                </a:solidFill>
                <a:latin typeface="+mj-lt"/>
              </a:defRPr>
            </a:lvl8pPr>
            <a:lvl9pPr marL="0" indent="0" algn="l">
              <a:lnSpc>
                <a:spcPct val="100000"/>
              </a:lnSpc>
              <a:spcBef>
                <a:spcPts val="0"/>
              </a:spcBef>
              <a:buNone/>
              <a:defRPr sz="2000" cap="none" baseline="0">
                <a:solidFill>
                  <a:schemeClr val="tx1"/>
                </a:solidFill>
                <a:latin typeface="+mj-lt"/>
              </a:defRPr>
            </a:lvl9pPr>
          </a:lstStyle>
          <a:p>
            <a:pPr lvl="0"/>
            <a:endParaRPr lang="en-GB" dirty="0"/>
          </a:p>
        </p:txBody>
      </p:sp>
      <p:sp>
        <p:nvSpPr>
          <p:cNvPr id="2" name="Title 1">
            <a:extLst>
              <a:ext uri="{FF2B5EF4-FFF2-40B4-BE49-F238E27FC236}">
                <a16:creationId xmlns:a16="http://schemas.microsoft.com/office/drawing/2014/main" id="{800BA793-E613-97C0-5BF1-221CA45FDEFA}"/>
              </a:ext>
            </a:extLst>
          </p:cNvPr>
          <p:cNvSpPr>
            <a:spLocks noGrp="1"/>
          </p:cNvSpPr>
          <p:nvPr>
            <p:ph type="title" hasCustomPrompt="1"/>
          </p:nvPr>
        </p:nvSpPr>
        <p:spPr/>
        <p:txBody>
          <a:bodyPr/>
          <a:lstStyle>
            <a:lvl1pPr>
              <a:defRPr>
                <a:solidFill>
                  <a:schemeClr val="bg1"/>
                </a:solidFill>
              </a:defRPr>
            </a:lvl1pPr>
          </a:lstStyle>
          <a:p>
            <a:r>
              <a:rPr lang="en-US" dirty="0"/>
              <a:t>CLICK TO EDIT MASTER TITLE STYLE</a:t>
            </a:r>
            <a:endParaRPr lang="en-GB" dirty="0"/>
          </a:p>
        </p:txBody>
      </p:sp>
      <p:sp>
        <p:nvSpPr>
          <p:cNvPr id="4" name="Content Placeholder 3">
            <a:extLst>
              <a:ext uri="{FF2B5EF4-FFF2-40B4-BE49-F238E27FC236}">
                <a16:creationId xmlns:a16="http://schemas.microsoft.com/office/drawing/2014/main" id="{CC22A6EE-8A5A-0134-C5C5-06B618AFB950}"/>
              </a:ext>
            </a:extLst>
          </p:cNvPr>
          <p:cNvSpPr>
            <a:spLocks noGrp="1"/>
          </p:cNvSpPr>
          <p:nvPr>
            <p:ph sz="quarter" idx="10"/>
          </p:nvPr>
        </p:nvSpPr>
        <p:spPr>
          <a:xfrm>
            <a:off x="334964" y="2057400"/>
            <a:ext cx="3703638" cy="44323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6DF7E478-3F30-68E6-6DC3-060FADCCED61}"/>
              </a:ext>
            </a:extLst>
          </p:cNvPr>
          <p:cNvSpPr>
            <a:spLocks noGrp="1"/>
          </p:cNvSpPr>
          <p:nvPr>
            <p:ph type="dt" sz="half" idx="11"/>
          </p:nvPr>
        </p:nvSpPr>
        <p:spPr/>
        <p:txBody>
          <a:bodyPr/>
          <a:lstStyle>
            <a:lvl1pPr>
              <a:defRPr>
                <a:solidFill>
                  <a:schemeClr val="bg1"/>
                </a:solidFill>
              </a:defRPr>
            </a:lvl1pPr>
          </a:lstStyle>
          <a:p>
            <a:fld id="{6DD8FA7C-28B1-4DC9-84EC-4D9DFED6DBE9}" type="datetime1">
              <a:rPr lang="en-GB" smtClean="0"/>
              <a:t>29/04/2025</a:t>
            </a:fld>
            <a:endParaRPr lang="en-GB" dirty="0"/>
          </a:p>
        </p:txBody>
      </p:sp>
      <p:sp>
        <p:nvSpPr>
          <p:cNvPr id="6" name="Footer Placeholder 5">
            <a:extLst>
              <a:ext uri="{FF2B5EF4-FFF2-40B4-BE49-F238E27FC236}">
                <a16:creationId xmlns:a16="http://schemas.microsoft.com/office/drawing/2014/main" id="{D4B2A757-CA44-4CA7-EC20-C4C303977BDE}"/>
              </a:ext>
            </a:extLst>
          </p:cNvPr>
          <p:cNvSpPr>
            <a:spLocks noGrp="1"/>
          </p:cNvSpPr>
          <p:nvPr>
            <p:ph type="ftr" sz="quarter" idx="12"/>
          </p:nvPr>
        </p:nvSpPr>
        <p:spPr/>
        <p:txBody>
          <a:bodyPr/>
          <a:lstStyle>
            <a:lvl1pPr>
              <a:defRPr>
                <a:solidFill>
                  <a:schemeClr val="bg1"/>
                </a:solidFill>
              </a:defRPr>
            </a:lvl1pPr>
          </a:lstStyle>
          <a:p>
            <a:r>
              <a:rPr lang="en-GB"/>
              <a:t>Royal Holloway, University of London </a:t>
            </a:r>
          </a:p>
        </p:txBody>
      </p:sp>
      <p:sp>
        <p:nvSpPr>
          <p:cNvPr id="7" name="Slide Number Placeholder 6">
            <a:extLst>
              <a:ext uri="{FF2B5EF4-FFF2-40B4-BE49-F238E27FC236}">
                <a16:creationId xmlns:a16="http://schemas.microsoft.com/office/drawing/2014/main" id="{FC84AEF4-2064-6F32-D6C9-F5C7DB4FECFE}"/>
              </a:ext>
            </a:extLst>
          </p:cNvPr>
          <p:cNvSpPr>
            <a:spLocks noGrp="1"/>
          </p:cNvSpPr>
          <p:nvPr>
            <p:ph type="sldNum" sz="quarter" idx="13"/>
          </p:nvPr>
        </p:nvSpPr>
        <p:spPr/>
        <p:txBody>
          <a:bodyPr/>
          <a:lstStyle>
            <a:lvl1pPr>
              <a:defRPr>
                <a:solidFill>
                  <a:schemeClr val="bg1"/>
                </a:solidFill>
              </a:defRPr>
            </a:lvl1pPr>
          </a:lstStyle>
          <a:p>
            <a:fld id="{8CC22EB8-9246-46D0-9F6A-3BC42121F6C4}" type="slidenum">
              <a:rPr lang="en-GB" smtClean="0"/>
              <a:pPr/>
              <a:t>‹#›</a:t>
            </a:fld>
            <a:endParaRPr lang="en-GB"/>
          </a:p>
        </p:txBody>
      </p:sp>
      <p:sp>
        <p:nvSpPr>
          <p:cNvPr id="16" name="Picture Placeholder 13">
            <a:extLst>
              <a:ext uri="{FF2B5EF4-FFF2-40B4-BE49-F238E27FC236}">
                <a16:creationId xmlns:a16="http://schemas.microsoft.com/office/drawing/2014/main" id="{E004CAD9-4097-C813-C753-45939A7C7F49}"/>
              </a:ext>
            </a:extLst>
          </p:cNvPr>
          <p:cNvSpPr>
            <a:spLocks noGrp="1"/>
          </p:cNvSpPr>
          <p:nvPr>
            <p:ph type="pic" sz="quarter" idx="14"/>
          </p:nvPr>
        </p:nvSpPr>
        <p:spPr>
          <a:xfrm>
            <a:off x="4246563" y="1405089"/>
            <a:ext cx="3805237" cy="2543175"/>
          </a:xfrm>
          <a:solidFill>
            <a:schemeClr val="bg2"/>
          </a:solidFill>
          <a:ln>
            <a:noFill/>
          </a:ln>
        </p:spPr>
        <p:txBody>
          <a:bodyPr/>
          <a:lstStyle/>
          <a:p>
            <a:endParaRPr lang="en-GB"/>
          </a:p>
        </p:txBody>
      </p:sp>
      <p:sp>
        <p:nvSpPr>
          <p:cNvPr id="17" name="Picture Placeholder 13">
            <a:extLst>
              <a:ext uri="{FF2B5EF4-FFF2-40B4-BE49-F238E27FC236}">
                <a16:creationId xmlns:a16="http://schemas.microsoft.com/office/drawing/2014/main" id="{31D0D629-8385-5F79-331D-A8D0E0451420}"/>
              </a:ext>
            </a:extLst>
          </p:cNvPr>
          <p:cNvSpPr>
            <a:spLocks noGrp="1"/>
          </p:cNvSpPr>
          <p:nvPr>
            <p:ph type="pic" sz="quarter" idx="15"/>
          </p:nvPr>
        </p:nvSpPr>
        <p:spPr>
          <a:xfrm>
            <a:off x="8051801" y="1405089"/>
            <a:ext cx="3805237" cy="2543175"/>
          </a:xfrm>
          <a:solidFill>
            <a:schemeClr val="bg2"/>
          </a:solidFill>
          <a:ln>
            <a:noFill/>
          </a:ln>
        </p:spPr>
        <p:txBody>
          <a:bodyPr/>
          <a:lstStyle/>
          <a:p>
            <a:endParaRPr lang="en-GB"/>
          </a:p>
        </p:txBody>
      </p:sp>
      <p:sp>
        <p:nvSpPr>
          <p:cNvPr id="18" name="Picture Placeholder 13">
            <a:extLst>
              <a:ext uri="{FF2B5EF4-FFF2-40B4-BE49-F238E27FC236}">
                <a16:creationId xmlns:a16="http://schemas.microsoft.com/office/drawing/2014/main" id="{2377821D-6980-70BA-5B47-1F98E1AFD6A0}"/>
              </a:ext>
            </a:extLst>
          </p:cNvPr>
          <p:cNvSpPr>
            <a:spLocks noGrp="1"/>
          </p:cNvSpPr>
          <p:nvPr>
            <p:ph type="pic" sz="quarter" idx="16"/>
          </p:nvPr>
        </p:nvSpPr>
        <p:spPr>
          <a:xfrm>
            <a:off x="4246563" y="3948264"/>
            <a:ext cx="3805237" cy="2543175"/>
          </a:xfrm>
          <a:solidFill>
            <a:schemeClr val="bg2"/>
          </a:solidFill>
          <a:ln>
            <a:noFill/>
          </a:ln>
        </p:spPr>
        <p:txBody>
          <a:bodyPr/>
          <a:lstStyle/>
          <a:p>
            <a:endParaRPr lang="en-GB"/>
          </a:p>
        </p:txBody>
      </p:sp>
      <p:sp>
        <p:nvSpPr>
          <p:cNvPr id="19" name="Picture Placeholder 13">
            <a:extLst>
              <a:ext uri="{FF2B5EF4-FFF2-40B4-BE49-F238E27FC236}">
                <a16:creationId xmlns:a16="http://schemas.microsoft.com/office/drawing/2014/main" id="{31BB1B63-009C-B139-2D7B-21C81DA8301A}"/>
              </a:ext>
            </a:extLst>
          </p:cNvPr>
          <p:cNvSpPr>
            <a:spLocks noGrp="1"/>
          </p:cNvSpPr>
          <p:nvPr>
            <p:ph type="pic" sz="quarter" idx="17"/>
          </p:nvPr>
        </p:nvSpPr>
        <p:spPr>
          <a:xfrm>
            <a:off x="8051801" y="3948264"/>
            <a:ext cx="3805237" cy="2543175"/>
          </a:xfrm>
          <a:solidFill>
            <a:schemeClr val="bg2"/>
          </a:solidFill>
          <a:ln>
            <a:noFill/>
          </a:ln>
        </p:spPr>
        <p:txBody>
          <a:bodyPr/>
          <a:lstStyle/>
          <a:p>
            <a:endParaRPr lang="en-GB"/>
          </a:p>
        </p:txBody>
      </p:sp>
      <p:pic>
        <p:nvPicPr>
          <p:cNvPr id="3" name="Picture 2" descr="A logo of a university of london&#10;&#10;Description automatically generated">
            <a:extLst>
              <a:ext uri="{FF2B5EF4-FFF2-40B4-BE49-F238E27FC236}">
                <a16:creationId xmlns:a16="http://schemas.microsoft.com/office/drawing/2014/main" id="{56ADAD8D-1673-CBD7-E44A-E76AEBBE85A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254791" y="260350"/>
            <a:ext cx="1602247" cy="817744"/>
          </a:xfrm>
          <a:prstGeom prst="rect">
            <a:avLst/>
          </a:prstGeom>
        </p:spPr>
      </p:pic>
    </p:spTree>
    <p:extLst>
      <p:ext uri="{BB962C8B-B14F-4D97-AF65-F5344CB8AC3E}">
        <p14:creationId xmlns:p14="http://schemas.microsoft.com/office/powerpoint/2010/main" val="1698582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298">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5" name="Text Placeholder 64">
            <a:extLst>
              <a:ext uri="{FF2B5EF4-FFF2-40B4-BE49-F238E27FC236}">
                <a16:creationId xmlns:a16="http://schemas.microsoft.com/office/drawing/2014/main" id="{AE46555F-F878-4A70-299B-A0329E091A87}"/>
              </a:ext>
            </a:extLst>
          </p:cNvPr>
          <p:cNvSpPr>
            <a:spLocks noGrp="1"/>
          </p:cNvSpPr>
          <p:nvPr>
            <p:ph type="body" sz="quarter" idx="13" hasCustomPrompt="1"/>
          </p:nvPr>
        </p:nvSpPr>
        <p:spPr>
          <a:xfrm>
            <a:off x="334961" y="1423130"/>
            <a:ext cx="2829561" cy="2484000"/>
          </a:xfr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36000" rIns="72000" bIns="144000" rtlCol="0" anchor="b" anchorCtr="0"/>
          <a:lstStyle>
            <a:lvl1pPr>
              <a:defRPr kumimoji="0" lang="en-US" sz="1400" b="1" i="0" u="none" strike="noStrike" cap="none" spc="0" normalizeH="0" baseline="0" smtClean="0">
                <a:ln>
                  <a:noFill/>
                </a:ln>
                <a:solidFill>
                  <a:schemeClr val="tx1"/>
                </a:solidFill>
                <a:effectLst/>
                <a:uLnTx/>
                <a:uFillTx/>
                <a:latin typeface="Arial"/>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GB" sz="1800">
                <a:solidFill>
                  <a:schemeClr val="lt1"/>
                </a:solidFill>
              </a:defRPr>
            </a:lvl5pPr>
          </a:lstStyle>
          <a:p>
            <a:pPr marL="0" marR="0" lvl="0" algn="ctr" fontAlgn="auto">
              <a:spcAft>
                <a:spcPts val="0"/>
              </a:spcAft>
              <a:buClr>
                <a:srgbClr val="EB641E"/>
              </a:buClr>
              <a:buSzTx/>
              <a:buNone/>
              <a:tabLst/>
            </a:pPr>
            <a:r>
              <a:rPr lang="en-US" dirty="0"/>
              <a:t>CLICK TO EDIT MASTER TEXT STYLES</a:t>
            </a:r>
            <a:endParaRPr lang="en-GB" dirty="0"/>
          </a:p>
        </p:txBody>
      </p:sp>
      <p:sp>
        <p:nvSpPr>
          <p:cNvPr id="4" name="Date Placeholder 3">
            <a:extLst>
              <a:ext uri="{FF2B5EF4-FFF2-40B4-BE49-F238E27FC236}">
                <a16:creationId xmlns:a16="http://schemas.microsoft.com/office/drawing/2014/main" id="{935E17FA-BFEB-F0BC-A268-58526787AD54}"/>
              </a:ext>
            </a:extLst>
          </p:cNvPr>
          <p:cNvSpPr>
            <a:spLocks noGrp="1"/>
          </p:cNvSpPr>
          <p:nvPr>
            <p:ph type="dt" sz="half" idx="10"/>
          </p:nvPr>
        </p:nvSpPr>
        <p:spPr/>
        <p:txBody>
          <a:bodyPr/>
          <a:lstStyle>
            <a:lvl1pPr>
              <a:defRPr>
                <a:solidFill>
                  <a:schemeClr val="bg1"/>
                </a:solidFill>
              </a:defRPr>
            </a:lvl1pPr>
          </a:lstStyle>
          <a:p>
            <a:fld id="{A94B273C-4449-42BF-9920-0DF3266EDCFF}" type="datetime1">
              <a:rPr lang="en-GB" smtClean="0"/>
              <a:t>29/04/2025</a:t>
            </a:fld>
            <a:endParaRPr lang="en-GB"/>
          </a:p>
        </p:txBody>
      </p:sp>
      <p:sp>
        <p:nvSpPr>
          <p:cNvPr id="5" name="Footer Placeholder 4">
            <a:extLst>
              <a:ext uri="{FF2B5EF4-FFF2-40B4-BE49-F238E27FC236}">
                <a16:creationId xmlns:a16="http://schemas.microsoft.com/office/drawing/2014/main" id="{D8016B65-13D0-216E-86B0-FB7A5EAD52C7}"/>
              </a:ext>
            </a:extLst>
          </p:cNvPr>
          <p:cNvSpPr>
            <a:spLocks noGrp="1"/>
          </p:cNvSpPr>
          <p:nvPr>
            <p:ph type="ftr" sz="quarter" idx="11"/>
          </p:nvPr>
        </p:nvSpPr>
        <p:spPr/>
        <p:txBody>
          <a:bodyPr/>
          <a:lstStyle>
            <a:lvl1pPr>
              <a:defRPr>
                <a:solidFill>
                  <a:schemeClr val="bg1"/>
                </a:solidFill>
              </a:defRPr>
            </a:lvl1pPr>
          </a:lstStyle>
          <a:p>
            <a:r>
              <a:rPr lang="en-GB"/>
              <a:t>Royal Holloway, University of London </a:t>
            </a:r>
          </a:p>
        </p:txBody>
      </p:sp>
      <p:sp>
        <p:nvSpPr>
          <p:cNvPr id="6" name="Slide Number Placeholder 5">
            <a:extLst>
              <a:ext uri="{FF2B5EF4-FFF2-40B4-BE49-F238E27FC236}">
                <a16:creationId xmlns:a16="http://schemas.microsoft.com/office/drawing/2014/main" id="{49E45C89-1AEC-1C08-4613-984B75086CDD}"/>
              </a:ext>
            </a:extLst>
          </p:cNvPr>
          <p:cNvSpPr>
            <a:spLocks noGrp="1"/>
          </p:cNvSpPr>
          <p:nvPr>
            <p:ph type="sldNum" sz="quarter" idx="12"/>
          </p:nvPr>
        </p:nvSpPr>
        <p:spPr/>
        <p:txBody>
          <a:bodyPr/>
          <a:lstStyle>
            <a:lvl1pPr>
              <a:defRPr>
                <a:solidFill>
                  <a:schemeClr val="bg1"/>
                </a:solidFill>
              </a:defRPr>
            </a:lvl1pPr>
          </a:lstStyle>
          <a:p>
            <a:fld id="{7E9B0F03-1B72-47F6-96D3-B3EE7E24C0FD}" type="slidenum">
              <a:rPr lang="en-GB" smtClean="0"/>
              <a:pPr/>
              <a:t>‹#›</a:t>
            </a:fld>
            <a:endParaRPr lang="en-GB"/>
          </a:p>
        </p:txBody>
      </p:sp>
      <p:sp>
        <p:nvSpPr>
          <p:cNvPr id="3" name="Title 2">
            <a:extLst>
              <a:ext uri="{FF2B5EF4-FFF2-40B4-BE49-F238E27FC236}">
                <a16:creationId xmlns:a16="http://schemas.microsoft.com/office/drawing/2014/main" id="{0F2F8178-5A75-6F79-2DD9-5319D6F41B91}"/>
              </a:ext>
            </a:extLst>
          </p:cNvPr>
          <p:cNvSpPr>
            <a:spLocks noGrp="1"/>
          </p:cNvSpPr>
          <p:nvPr>
            <p:ph type="title" hasCustomPrompt="1"/>
          </p:nvPr>
        </p:nvSpPr>
        <p:spPr/>
        <p:txBody>
          <a:bodyPr/>
          <a:lstStyle>
            <a:lvl1pPr>
              <a:defRPr>
                <a:solidFill>
                  <a:schemeClr val="bg1"/>
                </a:solidFill>
              </a:defRPr>
            </a:lvl1pPr>
          </a:lstStyle>
          <a:p>
            <a:r>
              <a:rPr lang="en-US" dirty="0"/>
              <a:t>CLICK TO EDIT MASTER TITLE STYLE</a:t>
            </a:r>
            <a:endParaRPr lang="en-GB" dirty="0"/>
          </a:p>
        </p:txBody>
      </p:sp>
      <p:pic>
        <p:nvPicPr>
          <p:cNvPr id="2" name="Picture 1" descr="A logo of a university of london&#10;&#10;Description automatically generated">
            <a:extLst>
              <a:ext uri="{FF2B5EF4-FFF2-40B4-BE49-F238E27FC236}">
                <a16:creationId xmlns:a16="http://schemas.microsoft.com/office/drawing/2014/main" id="{9B750951-B45A-5DED-3F24-E8C189D222C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254791" y="260350"/>
            <a:ext cx="1602247" cy="817744"/>
          </a:xfrm>
          <a:prstGeom prst="rect">
            <a:avLst/>
          </a:prstGeom>
        </p:spPr>
      </p:pic>
      <p:sp>
        <p:nvSpPr>
          <p:cNvPr id="70" name="Picture Placeholder 69">
            <a:extLst>
              <a:ext uri="{FF2B5EF4-FFF2-40B4-BE49-F238E27FC236}">
                <a16:creationId xmlns:a16="http://schemas.microsoft.com/office/drawing/2014/main" id="{40199A9D-07CE-F475-112B-B1F40EAE143F}"/>
              </a:ext>
            </a:extLst>
          </p:cNvPr>
          <p:cNvSpPr>
            <a:spLocks noGrp="1"/>
          </p:cNvSpPr>
          <p:nvPr>
            <p:ph type="pic" sz="quarter" idx="14"/>
          </p:nvPr>
        </p:nvSpPr>
        <p:spPr>
          <a:xfrm>
            <a:off x="875666" y="1505378"/>
            <a:ext cx="1748159" cy="1735751"/>
          </a:xfrm>
          <a:custGeom>
            <a:avLst/>
            <a:gdLst>
              <a:gd name="connsiteX0" fmla="*/ 797608 w 1748159"/>
              <a:gd name="connsiteY0" fmla="*/ 0 h 1735751"/>
              <a:gd name="connsiteX1" fmla="*/ 874097 w 1748159"/>
              <a:gd name="connsiteY1" fmla="*/ 64182 h 1735751"/>
              <a:gd name="connsiteX2" fmla="*/ 950552 w 1748159"/>
              <a:gd name="connsiteY2" fmla="*/ 30 h 1735751"/>
              <a:gd name="connsiteX3" fmla="*/ 1014693 w 1748159"/>
              <a:gd name="connsiteY3" fmla="*/ 76470 h 1735751"/>
              <a:gd name="connsiteX4" fmla="*/ 1101107 w 1748159"/>
              <a:gd name="connsiteY4" fmla="*/ 26579 h 1735751"/>
              <a:gd name="connsiteX5" fmla="*/ 1151019 w 1748159"/>
              <a:gd name="connsiteY5" fmla="*/ 113030 h 1735751"/>
              <a:gd name="connsiteX6" fmla="*/ 1244893 w 1748159"/>
              <a:gd name="connsiteY6" fmla="*/ 78863 h 1735751"/>
              <a:gd name="connsiteX7" fmla="*/ 1279018 w 1748159"/>
              <a:gd name="connsiteY7" fmla="*/ 172618 h 1735751"/>
              <a:gd name="connsiteX8" fmla="*/ 1377278 w 1748159"/>
              <a:gd name="connsiteY8" fmla="*/ 155293 h 1735751"/>
              <a:gd name="connsiteX9" fmla="*/ 1394615 w 1748159"/>
              <a:gd name="connsiteY9" fmla="*/ 253614 h 1735751"/>
              <a:gd name="connsiteX10" fmla="*/ 1494488 w 1748159"/>
              <a:gd name="connsiteY10" fmla="*/ 253614 h 1735751"/>
              <a:gd name="connsiteX11" fmla="*/ 1494488 w 1748159"/>
              <a:gd name="connsiteY11" fmla="*/ 353459 h 1735751"/>
              <a:gd name="connsiteX12" fmla="*/ 1592751 w 1748159"/>
              <a:gd name="connsiteY12" fmla="*/ 370786 h 1735751"/>
              <a:gd name="connsiteX13" fmla="*/ 1575410 w 1748159"/>
              <a:gd name="connsiteY13" fmla="*/ 469131 h 1735751"/>
              <a:gd name="connsiteX14" fmla="*/ 1669291 w 1748159"/>
              <a:gd name="connsiteY14" fmla="*/ 503301 h 1735751"/>
              <a:gd name="connsiteX15" fmla="*/ 1635145 w 1748159"/>
              <a:gd name="connsiteY15" fmla="*/ 597118 h 1735751"/>
              <a:gd name="connsiteX16" fmla="*/ 1721536 w 1748159"/>
              <a:gd name="connsiteY16" fmla="*/ 646995 h 1735751"/>
              <a:gd name="connsiteX17" fmla="*/ 1671646 w 1748159"/>
              <a:gd name="connsiteY17" fmla="*/ 733406 h 1735751"/>
              <a:gd name="connsiteX18" fmla="*/ 1748159 w 1748159"/>
              <a:gd name="connsiteY18" fmla="*/ 797608 h 1735751"/>
              <a:gd name="connsiteX19" fmla="*/ 1683980 w 1748159"/>
              <a:gd name="connsiteY19" fmla="*/ 874095 h 1735751"/>
              <a:gd name="connsiteX20" fmla="*/ 1748159 w 1748159"/>
              <a:gd name="connsiteY20" fmla="*/ 950580 h 1735751"/>
              <a:gd name="connsiteX21" fmla="*/ 1671646 w 1748159"/>
              <a:gd name="connsiteY21" fmla="*/ 1014783 h 1735751"/>
              <a:gd name="connsiteX22" fmla="*/ 1721536 w 1748159"/>
              <a:gd name="connsiteY22" fmla="*/ 1101193 h 1735751"/>
              <a:gd name="connsiteX23" fmla="*/ 1635145 w 1748159"/>
              <a:gd name="connsiteY23" fmla="*/ 1151071 h 1735751"/>
              <a:gd name="connsiteX24" fmla="*/ 1669291 w 1748159"/>
              <a:gd name="connsiteY24" fmla="*/ 1244888 h 1735751"/>
              <a:gd name="connsiteX25" fmla="*/ 1575428 w 1748159"/>
              <a:gd name="connsiteY25" fmla="*/ 1279051 h 1735751"/>
              <a:gd name="connsiteX26" fmla="*/ 1592751 w 1748159"/>
              <a:gd name="connsiteY26" fmla="*/ 1377298 h 1735751"/>
              <a:gd name="connsiteX27" fmla="*/ 1494488 w 1748159"/>
              <a:gd name="connsiteY27" fmla="*/ 1394625 h 1735751"/>
              <a:gd name="connsiteX28" fmla="*/ 1494488 w 1748159"/>
              <a:gd name="connsiteY28" fmla="*/ 1494472 h 1735751"/>
              <a:gd name="connsiteX29" fmla="*/ 1394615 w 1748159"/>
              <a:gd name="connsiteY29" fmla="*/ 1494472 h 1735751"/>
              <a:gd name="connsiteX30" fmla="*/ 1377278 w 1748159"/>
              <a:gd name="connsiteY30" fmla="*/ 1592792 h 1735751"/>
              <a:gd name="connsiteX31" fmla="*/ 1279053 w 1748159"/>
              <a:gd name="connsiteY31" fmla="*/ 1575472 h 1735751"/>
              <a:gd name="connsiteX32" fmla="*/ 1244893 w 1748159"/>
              <a:gd name="connsiteY32" fmla="*/ 1669326 h 1735751"/>
              <a:gd name="connsiteX33" fmla="*/ 1151018 w 1748159"/>
              <a:gd name="connsiteY33" fmla="*/ 1635159 h 1735751"/>
              <a:gd name="connsiteX34" fmla="*/ 1101107 w 1748159"/>
              <a:gd name="connsiteY34" fmla="*/ 1721610 h 1735751"/>
              <a:gd name="connsiteX35" fmla="*/ 1014693 w 1748159"/>
              <a:gd name="connsiteY35" fmla="*/ 1671718 h 1735751"/>
              <a:gd name="connsiteX36" fmla="*/ 960963 w 1748159"/>
              <a:gd name="connsiteY36" fmla="*/ 1735751 h 1735751"/>
              <a:gd name="connsiteX37" fmla="*/ 935764 w 1748159"/>
              <a:gd name="connsiteY37" fmla="*/ 1735751 h 1735751"/>
              <a:gd name="connsiteX38" fmla="*/ 874097 w 1748159"/>
              <a:gd name="connsiteY38" fmla="*/ 1684007 h 1735751"/>
              <a:gd name="connsiteX39" fmla="*/ 812431 w 1748159"/>
              <a:gd name="connsiteY39" fmla="*/ 1735751 h 1735751"/>
              <a:gd name="connsiteX40" fmla="*/ 787172 w 1748159"/>
              <a:gd name="connsiteY40" fmla="*/ 1735751 h 1735751"/>
              <a:gd name="connsiteX41" fmla="*/ 733415 w 1748159"/>
              <a:gd name="connsiteY41" fmla="*/ 1671686 h 1735751"/>
              <a:gd name="connsiteX42" fmla="*/ 646922 w 1748159"/>
              <a:gd name="connsiteY42" fmla="*/ 1721622 h 1735751"/>
              <a:gd name="connsiteX43" fmla="*/ 597008 w 1748159"/>
              <a:gd name="connsiteY43" fmla="*/ 1635167 h 1735751"/>
              <a:gd name="connsiteX44" fmla="*/ 503266 w 1748159"/>
              <a:gd name="connsiteY44" fmla="*/ 1669286 h 1735751"/>
              <a:gd name="connsiteX45" fmla="*/ 469104 w 1748159"/>
              <a:gd name="connsiteY45" fmla="*/ 1575428 h 1735751"/>
              <a:gd name="connsiteX46" fmla="*/ 370746 w 1748159"/>
              <a:gd name="connsiteY46" fmla="*/ 1592770 h 1735751"/>
              <a:gd name="connsiteX47" fmla="*/ 353413 w 1748159"/>
              <a:gd name="connsiteY47" fmla="*/ 1494472 h 1735751"/>
              <a:gd name="connsiteX48" fmla="*/ 253631 w 1748159"/>
              <a:gd name="connsiteY48" fmla="*/ 1494472 h 1735751"/>
              <a:gd name="connsiteX49" fmla="*/ 253631 w 1748159"/>
              <a:gd name="connsiteY49" fmla="*/ 1394663 h 1735751"/>
              <a:gd name="connsiteX50" fmla="*/ 155274 w 1748159"/>
              <a:gd name="connsiteY50" fmla="*/ 1377319 h 1735751"/>
              <a:gd name="connsiteX51" fmla="*/ 172602 w 1748159"/>
              <a:gd name="connsiteY51" fmla="*/ 1279045 h 1735751"/>
              <a:gd name="connsiteX52" fmla="*/ 78867 w 1748159"/>
              <a:gd name="connsiteY52" fmla="*/ 1244929 h 1735751"/>
              <a:gd name="connsiteX53" fmla="*/ 113008 w 1748159"/>
              <a:gd name="connsiteY53" fmla="*/ 1151129 h 1735751"/>
              <a:gd name="connsiteX54" fmla="*/ 26493 w 1748159"/>
              <a:gd name="connsiteY54" fmla="*/ 1101181 h 1735751"/>
              <a:gd name="connsiteX55" fmla="*/ 76431 w 1748159"/>
              <a:gd name="connsiteY55" fmla="*/ 1014685 h 1735751"/>
              <a:gd name="connsiteX56" fmla="*/ 0 w 1748159"/>
              <a:gd name="connsiteY56" fmla="*/ 950551 h 1735751"/>
              <a:gd name="connsiteX57" fmla="*/ 64156 w 1748159"/>
              <a:gd name="connsiteY57" fmla="*/ 874095 h 1735751"/>
              <a:gd name="connsiteX58" fmla="*/ 0 w 1748159"/>
              <a:gd name="connsiteY58" fmla="*/ 797638 h 1735751"/>
              <a:gd name="connsiteX59" fmla="*/ 76431 w 1748159"/>
              <a:gd name="connsiteY59" fmla="*/ 733504 h 1735751"/>
              <a:gd name="connsiteX60" fmla="*/ 26493 w 1748159"/>
              <a:gd name="connsiteY60" fmla="*/ 647008 h 1735751"/>
              <a:gd name="connsiteX61" fmla="*/ 113008 w 1748159"/>
              <a:gd name="connsiteY61" fmla="*/ 597060 h 1735751"/>
              <a:gd name="connsiteX62" fmla="*/ 78867 w 1748159"/>
              <a:gd name="connsiteY62" fmla="*/ 503261 h 1735751"/>
              <a:gd name="connsiteX63" fmla="*/ 172619 w 1748159"/>
              <a:gd name="connsiteY63" fmla="*/ 469138 h 1735751"/>
              <a:gd name="connsiteX64" fmla="*/ 155274 w 1748159"/>
              <a:gd name="connsiteY64" fmla="*/ 370765 h 1735751"/>
              <a:gd name="connsiteX65" fmla="*/ 253631 w 1748159"/>
              <a:gd name="connsiteY65" fmla="*/ 353422 h 1735751"/>
              <a:gd name="connsiteX66" fmla="*/ 253631 w 1748159"/>
              <a:gd name="connsiteY66" fmla="*/ 253614 h 1735751"/>
              <a:gd name="connsiteX67" fmla="*/ 353413 w 1748159"/>
              <a:gd name="connsiteY67" fmla="*/ 253614 h 1735751"/>
              <a:gd name="connsiteX68" fmla="*/ 370746 w 1748159"/>
              <a:gd name="connsiteY68" fmla="*/ 155313 h 1735751"/>
              <a:gd name="connsiteX69" fmla="*/ 469140 w 1748159"/>
              <a:gd name="connsiteY69" fmla="*/ 172663 h 1735751"/>
              <a:gd name="connsiteX70" fmla="*/ 503266 w 1748159"/>
              <a:gd name="connsiteY70" fmla="*/ 78903 h 1735751"/>
              <a:gd name="connsiteX71" fmla="*/ 597007 w 1748159"/>
              <a:gd name="connsiteY71" fmla="*/ 113022 h 1735751"/>
              <a:gd name="connsiteX72" fmla="*/ 646922 w 1748159"/>
              <a:gd name="connsiteY72" fmla="*/ 26567 h 1735751"/>
              <a:gd name="connsiteX73" fmla="*/ 733415 w 1748159"/>
              <a:gd name="connsiteY73" fmla="*/ 76503 h 173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48159" h="1735751">
                <a:moveTo>
                  <a:pt x="797608" y="0"/>
                </a:moveTo>
                <a:lnTo>
                  <a:pt x="874097" y="64182"/>
                </a:lnTo>
                <a:lnTo>
                  <a:pt x="950552" y="30"/>
                </a:lnTo>
                <a:lnTo>
                  <a:pt x="1014693" y="76470"/>
                </a:lnTo>
                <a:lnTo>
                  <a:pt x="1101107" y="26579"/>
                </a:lnTo>
                <a:lnTo>
                  <a:pt x="1151019" y="113030"/>
                </a:lnTo>
                <a:lnTo>
                  <a:pt x="1244893" y="78863"/>
                </a:lnTo>
                <a:lnTo>
                  <a:pt x="1279018" y="172618"/>
                </a:lnTo>
                <a:lnTo>
                  <a:pt x="1377278" y="155293"/>
                </a:lnTo>
                <a:lnTo>
                  <a:pt x="1394615" y="253614"/>
                </a:lnTo>
                <a:lnTo>
                  <a:pt x="1494488" y="253614"/>
                </a:lnTo>
                <a:lnTo>
                  <a:pt x="1494488" y="353459"/>
                </a:lnTo>
                <a:lnTo>
                  <a:pt x="1592751" y="370786"/>
                </a:lnTo>
                <a:lnTo>
                  <a:pt x="1575410" y="469131"/>
                </a:lnTo>
                <a:lnTo>
                  <a:pt x="1669291" y="503301"/>
                </a:lnTo>
                <a:lnTo>
                  <a:pt x="1635145" y="597118"/>
                </a:lnTo>
                <a:lnTo>
                  <a:pt x="1721536" y="646995"/>
                </a:lnTo>
                <a:lnTo>
                  <a:pt x="1671646" y="733406"/>
                </a:lnTo>
                <a:lnTo>
                  <a:pt x="1748159" y="797608"/>
                </a:lnTo>
                <a:lnTo>
                  <a:pt x="1683980" y="874095"/>
                </a:lnTo>
                <a:lnTo>
                  <a:pt x="1748159" y="950580"/>
                </a:lnTo>
                <a:lnTo>
                  <a:pt x="1671646" y="1014783"/>
                </a:lnTo>
                <a:lnTo>
                  <a:pt x="1721536" y="1101193"/>
                </a:lnTo>
                <a:lnTo>
                  <a:pt x="1635145" y="1151071"/>
                </a:lnTo>
                <a:lnTo>
                  <a:pt x="1669291" y="1244888"/>
                </a:lnTo>
                <a:lnTo>
                  <a:pt x="1575428" y="1279051"/>
                </a:lnTo>
                <a:lnTo>
                  <a:pt x="1592751" y="1377298"/>
                </a:lnTo>
                <a:lnTo>
                  <a:pt x="1494488" y="1394625"/>
                </a:lnTo>
                <a:lnTo>
                  <a:pt x="1494488" y="1494472"/>
                </a:lnTo>
                <a:lnTo>
                  <a:pt x="1394615" y="1494472"/>
                </a:lnTo>
                <a:lnTo>
                  <a:pt x="1377278" y="1592792"/>
                </a:lnTo>
                <a:lnTo>
                  <a:pt x="1279053" y="1575472"/>
                </a:lnTo>
                <a:lnTo>
                  <a:pt x="1244893" y="1669326"/>
                </a:lnTo>
                <a:lnTo>
                  <a:pt x="1151018" y="1635159"/>
                </a:lnTo>
                <a:lnTo>
                  <a:pt x="1101107" y="1721610"/>
                </a:lnTo>
                <a:lnTo>
                  <a:pt x="1014693" y="1671718"/>
                </a:lnTo>
                <a:lnTo>
                  <a:pt x="960963" y="1735751"/>
                </a:lnTo>
                <a:lnTo>
                  <a:pt x="935764" y="1735751"/>
                </a:lnTo>
                <a:lnTo>
                  <a:pt x="874097" y="1684007"/>
                </a:lnTo>
                <a:lnTo>
                  <a:pt x="812431" y="1735751"/>
                </a:lnTo>
                <a:lnTo>
                  <a:pt x="787172" y="1735751"/>
                </a:lnTo>
                <a:lnTo>
                  <a:pt x="733415" y="1671686"/>
                </a:lnTo>
                <a:lnTo>
                  <a:pt x="646922" y="1721622"/>
                </a:lnTo>
                <a:lnTo>
                  <a:pt x="597008" y="1635167"/>
                </a:lnTo>
                <a:lnTo>
                  <a:pt x="503266" y="1669286"/>
                </a:lnTo>
                <a:lnTo>
                  <a:pt x="469104" y="1575428"/>
                </a:lnTo>
                <a:lnTo>
                  <a:pt x="370746" y="1592770"/>
                </a:lnTo>
                <a:lnTo>
                  <a:pt x="353413" y="1494472"/>
                </a:lnTo>
                <a:lnTo>
                  <a:pt x="253631" y="1494472"/>
                </a:lnTo>
                <a:lnTo>
                  <a:pt x="253631" y="1394663"/>
                </a:lnTo>
                <a:lnTo>
                  <a:pt x="155274" y="1377319"/>
                </a:lnTo>
                <a:lnTo>
                  <a:pt x="172602" y="1279045"/>
                </a:lnTo>
                <a:lnTo>
                  <a:pt x="78867" y="1244929"/>
                </a:lnTo>
                <a:lnTo>
                  <a:pt x="113008" y="1151129"/>
                </a:lnTo>
                <a:lnTo>
                  <a:pt x="26493" y="1101181"/>
                </a:lnTo>
                <a:lnTo>
                  <a:pt x="76431" y="1014685"/>
                </a:lnTo>
                <a:lnTo>
                  <a:pt x="0" y="950551"/>
                </a:lnTo>
                <a:lnTo>
                  <a:pt x="64156" y="874095"/>
                </a:lnTo>
                <a:lnTo>
                  <a:pt x="0" y="797638"/>
                </a:lnTo>
                <a:lnTo>
                  <a:pt x="76431" y="733504"/>
                </a:lnTo>
                <a:lnTo>
                  <a:pt x="26493" y="647008"/>
                </a:lnTo>
                <a:lnTo>
                  <a:pt x="113008" y="597060"/>
                </a:lnTo>
                <a:lnTo>
                  <a:pt x="78867" y="503261"/>
                </a:lnTo>
                <a:lnTo>
                  <a:pt x="172619" y="469138"/>
                </a:lnTo>
                <a:lnTo>
                  <a:pt x="155274" y="370765"/>
                </a:lnTo>
                <a:lnTo>
                  <a:pt x="253631" y="353422"/>
                </a:lnTo>
                <a:lnTo>
                  <a:pt x="253631" y="253614"/>
                </a:lnTo>
                <a:lnTo>
                  <a:pt x="353413" y="253614"/>
                </a:lnTo>
                <a:lnTo>
                  <a:pt x="370746" y="155313"/>
                </a:lnTo>
                <a:lnTo>
                  <a:pt x="469140" y="172663"/>
                </a:lnTo>
                <a:lnTo>
                  <a:pt x="503266" y="78903"/>
                </a:lnTo>
                <a:lnTo>
                  <a:pt x="597007" y="113022"/>
                </a:lnTo>
                <a:lnTo>
                  <a:pt x="646922" y="26567"/>
                </a:lnTo>
                <a:lnTo>
                  <a:pt x="733415" y="76503"/>
                </a:lnTo>
                <a:close/>
              </a:path>
            </a:pathLst>
          </a:custGeom>
          <a:solidFill>
            <a:schemeClr val="tx1"/>
          </a:solidFill>
        </p:spPr>
        <p:txBody>
          <a:bodyPr wrap="square" anchor="ctr" anchorCtr="0">
            <a:noAutofit/>
          </a:bodyPr>
          <a:lstStyle>
            <a:lvl1pPr marL="0" indent="0" algn="ctr">
              <a:buFont typeface="Arial" panose="020B0604020202020204" pitchFamily="34" charset="0"/>
              <a:buNone/>
              <a:defRPr/>
            </a:lvl1pPr>
          </a:lstStyle>
          <a:p>
            <a:endParaRPr lang="en-GB" dirty="0"/>
          </a:p>
        </p:txBody>
      </p:sp>
      <p:sp>
        <p:nvSpPr>
          <p:cNvPr id="73" name="Text Placeholder 64">
            <a:extLst>
              <a:ext uri="{FF2B5EF4-FFF2-40B4-BE49-F238E27FC236}">
                <a16:creationId xmlns:a16="http://schemas.microsoft.com/office/drawing/2014/main" id="{37312834-678C-412A-8342-87EC9ABAC125}"/>
              </a:ext>
            </a:extLst>
          </p:cNvPr>
          <p:cNvSpPr>
            <a:spLocks noGrp="1"/>
          </p:cNvSpPr>
          <p:nvPr>
            <p:ph type="body" sz="quarter" idx="15" hasCustomPrompt="1"/>
          </p:nvPr>
        </p:nvSpPr>
        <p:spPr>
          <a:xfrm>
            <a:off x="3232461" y="1423130"/>
            <a:ext cx="2829561" cy="2484000"/>
          </a:xfr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36000" rIns="72000" bIns="144000" rtlCol="0" anchor="b" anchorCtr="0"/>
          <a:lstStyle>
            <a:lvl1pPr>
              <a:defRPr kumimoji="0" lang="en-US" sz="1400" b="1" i="0" u="none" strike="noStrike" cap="none" spc="0" normalizeH="0" baseline="0" smtClean="0">
                <a:ln>
                  <a:noFill/>
                </a:ln>
                <a:solidFill>
                  <a:schemeClr val="tx1"/>
                </a:solidFill>
                <a:effectLst/>
                <a:uLnTx/>
                <a:uFillTx/>
                <a:latin typeface="Arial"/>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GB" sz="1800">
                <a:solidFill>
                  <a:schemeClr val="lt1"/>
                </a:solidFill>
              </a:defRPr>
            </a:lvl5pPr>
          </a:lstStyle>
          <a:p>
            <a:pPr marL="0" marR="0" lvl="0" algn="ctr" fontAlgn="auto">
              <a:spcAft>
                <a:spcPts val="0"/>
              </a:spcAft>
              <a:buClr>
                <a:srgbClr val="EB641E"/>
              </a:buClr>
              <a:buSzTx/>
              <a:buNone/>
              <a:tabLst/>
            </a:pPr>
            <a:r>
              <a:rPr lang="en-US" dirty="0"/>
              <a:t>CLICK TO EDIT MASTER TEXT STYLES</a:t>
            </a:r>
            <a:endParaRPr lang="en-GB" dirty="0"/>
          </a:p>
        </p:txBody>
      </p:sp>
      <p:sp>
        <p:nvSpPr>
          <p:cNvPr id="74" name="Picture Placeholder 73">
            <a:extLst>
              <a:ext uri="{FF2B5EF4-FFF2-40B4-BE49-F238E27FC236}">
                <a16:creationId xmlns:a16="http://schemas.microsoft.com/office/drawing/2014/main" id="{201DE14E-8DEA-010C-D466-31BC7EF1AB46}"/>
              </a:ext>
            </a:extLst>
          </p:cNvPr>
          <p:cNvSpPr>
            <a:spLocks noGrp="1"/>
          </p:cNvSpPr>
          <p:nvPr>
            <p:ph type="pic" sz="quarter" idx="16"/>
          </p:nvPr>
        </p:nvSpPr>
        <p:spPr>
          <a:xfrm>
            <a:off x="3773166" y="1505378"/>
            <a:ext cx="1748159" cy="1735751"/>
          </a:xfrm>
          <a:custGeom>
            <a:avLst/>
            <a:gdLst>
              <a:gd name="connsiteX0" fmla="*/ 797608 w 1748159"/>
              <a:gd name="connsiteY0" fmla="*/ 0 h 1735751"/>
              <a:gd name="connsiteX1" fmla="*/ 874097 w 1748159"/>
              <a:gd name="connsiteY1" fmla="*/ 64182 h 1735751"/>
              <a:gd name="connsiteX2" fmla="*/ 950552 w 1748159"/>
              <a:gd name="connsiteY2" fmla="*/ 30 h 1735751"/>
              <a:gd name="connsiteX3" fmla="*/ 1014693 w 1748159"/>
              <a:gd name="connsiteY3" fmla="*/ 76470 h 1735751"/>
              <a:gd name="connsiteX4" fmla="*/ 1101107 w 1748159"/>
              <a:gd name="connsiteY4" fmla="*/ 26579 h 1735751"/>
              <a:gd name="connsiteX5" fmla="*/ 1151019 w 1748159"/>
              <a:gd name="connsiteY5" fmla="*/ 113030 h 1735751"/>
              <a:gd name="connsiteX6" fmla="*/ 1244893 w 1748159"/>
              <a:gd name="connsiteY6" fmla="*/ 78863 h 1735751"/>
              <a:gd name="connsiteX7" fmla="*/ 1279018 w 1748159"/>
              <a:gd name="connsiteY7" fmla="*/ 172618 h 1735751"/>
              <a:gd name="connsiteX8" fmla="*/ 1377278 w 1748159"/>
              <a:gd name="connsiteY8" fmla="*/ 155293 h 1735751"/>
              <a:gd name="connsiteX9" fmla="*/ 1394615 w 1748159"/>
              <a:gd name="connsiteY9" fmla="*/ 253614 h 1735751"/>
              <a:gd name="connsiteX10" fmla="*/ 1494488 w 1748159"/>
              <a:gd name="connsiteY10" fmla="*/ 253614 h 1735751"/>
              <a:gd name="connsiteX11" fmla="*/ 1494488 w 1748159"/>
              <a:gd name="connsiteY11" fmla="*/ 353459 h 1735751"/>
              <a:gd name="connsiteX12" fmla="*/ 1592751 w 1748159"/>
              <a:gd name="connsiteY12" fmla="*/ 370786 h 1735751"/>
              <a:gd name="connsiteX13" fmla="*/ 1575410 w 1748159"/>
              <a:gd name="connsiteY13" fmla="*/ 469131 h 1735751"/>
              <a:gd name="connsiteX14" fmla="*/ 1669291 w 1748159"/>
              <a:gd name="connsiteY14" fmla="*/ 503301 h 1735751"/>
              <a:gd name="connsiteX15" fmla="*/ 1635145 w 1748159"/>
              <a:gd name="connsiteY15" fmla="*/ 597118 h 1735751"/>
              <a:gd name="connsiteX16" fmla="*/ 1721536 w 1748159"/>
              <a:gd name="connsiteY16" fmla="*/ 646995 h 1735751"/>
              <a:gd name="connsiteX17" fmla="*/ 1671646 w 1748159"/>
              <a:gd name="connsiteY17" fmla="*/ 733406 h 1735751"/>
              <a:gd name="connsiteX18" fmla="*/ 1748159 w 1748159"/>
              <a:gd name="connsiteY18" fmla="*/ 797608 h 1735751"/>
              <a:gd name="connsiteX19" fmla="*/ 1683980 w 1748159"/>
              <a:gd name="connsiteY19" fmla="*/ 874095 h 1735751"/>
              <a:gd name="connsiteX20" fmla="*/ 1748159 w 1748159"/>
              <a:gd name="connsiteY20" fmla="*/ 950580 h 1735751"/>
              <a:gd name="connsiteX21" fmla="*/ 1671646 w 1748159"/>
              <a:gd name="connsiteY21" fmla="*/ 1014783 h 1735751"/>
              <a:gd name="connsiteX22" fmla="*/ 1721536 w 1748159"/>
              <a:gd name="connsiteY22" fmla="*/ 1101193 h 1735751"/>
              <a:gd name="connsiteX23" fmla="*/ 1635145 w 1748159"/>
              <a:gd name="connsiteY23" fmla="*/ 1151071 h 1735751"/>
              <a:gd name="connsiteX24" fmla="*/ 1669291 w 1748159"/>
              <a:gd name="connsiteY24" fmla="*/ 1244888 h 1735751"/>
              <a:gd name="connsiteX25" fmla="*/ 1575428 w 1748159"/>
              <a:gd name="connsiteY25" fmla="*/ 1279051 h 1735751"/>
              <a:gd name="connsiteX26" fmla="*/ 1592751 w 1748159"/>
              <a:gd name="connsiteY26" fmla="*/ 1377298 h 1735751"/>
              <a:gd name="connsiteX27" fmla="*/ 1494488 w 1748159"/>
              <a:gd name="connsiteY27" fmla="*/ 1394625 h 1735751"/>
              <a:gd name="connsiteX28" fmla="*/ 1494488 w 1748159"/>
              <a:gd name="connsiteY28" fmla="*/ 1494472 h 1735751"/>
              <a:gd name="connsiteX29" fmla="*/ 1394615 w 1748159"/>
              <a:gd name="connsiteY29" fmla="*/ 1494472 h 1735751"/>
              <a:gd name="connsiteX30" fmla="*/ 1377278 w 1748159"/>
              <a:gd name="connsiteY30" fmla="*/ 1592792 h 1735751"/>
              <a:gd name="connsiteX31" fmla="*/ 1279053 w 1748159"/>
              <a:gd name="connsiteY31" fmla="*/ 1575472 h 1735751"/>
              <a:gd name="connsiteX32" fmla="*/ 1244893 w 1748159"/>
              <a:gd name="connsiteY32" fmla="*/ 1669326 h 1735751"/>
              <a:gd name="connsiteX33" fmla="*/ 1151018 w 1748159"/>
              <a:gd name="connsiteY33" fmla="*/ 1635159 h 1735751"/>
              <a:gd name="connsiteX34" fmla="*/ 1101107 w 1748159"/>
              <a:gd name="connsiteY34" fmla="*/ 1721610 h 1735751"/>
              <a:gd name="connsiteX35" fmla="*/ 1014693 w 1748159"/>
              <a:gd name="connsiteY35" fmla="*/ 1671718 h 1735751"/>
              <a:gd name="connsiteX36" fmla="*/ 960963 w 1748159"/>
              <a:gd name="connsiteY36" fmla="*/ 1735751 h 1735751"/>
              <a:gd name="connsiteX37" fmla="*/ 935764 w 1748159"/>
              <a:gd name="connsiteY37" fmla="*/ 1735751 h 1735751"/>
              <a:gd name="connsiteX38" fmla="*/ 874097 w 1748159"/>
              <a:gd name="connsiteY38" fmla="*/ 1684007 h 1735751"/>
              <a:gd name="connsiteX39" fmla="*/ 812431 w 1748159"/>
              <a:gd name="connsiteY39" fmla="*/ 1735751 h 1735751"/>
              <a:gd name="connsiteX40" fmla="*/ 787172 w 1748159"/>
              <a:gd name="connsiteY40" fmla="*/ 1735751 h 1735751"/>
              <a:gd name="connsiteX41" fmla="*/ 733415 w 1748159"/>
              <a:gd name="connsiteY41" fmla="*/ 1671686 h 1735751"/>
              <a:gd name="connsiteX42" fmla="*/ 646922 w 1748159"/>
              <a:gd name="connsiteY42" fmla="*/ 1721622 h 1735751"/>
              <a:gd name="connsiteX43" fmla="*/ 597008 w 1748159"/>
              <a:gd name="connsiteY43" fmla="*/ 1635167 h 1735751"/>
              <a:gd name="connsiteX44" fmla="*/ 503266 w 1748159"/>
              <a:gd name="connsiteY44" fmla="*/ 1669286 h 1735751"/>
              <a:gd name="connsiteX45" fmla="*/ 469104 w 1748159"/>
              <a:gd name="connsiteY45" fmla="*/ 1575428 h 1735751"/>
              <a:gd name="connsiteX46" fmla="*/ 370746 w 1748159"/>
              <a:gd name="connsiteY46" fmla="*/ 1592770 h 1735751"/>
              <a:gd name="connsiteX47" fmla="*/ 353413 w 1748159"/>
              <a:gd name="connsiteY47" fmla="*/ 1494472 h 1735751"/>
              <a:gd name="connsiteX48" fmla="*/ 253631 w 1748159"/>
              <a:gd name="connsiteY48" fmla="*/ 1494472 h 1735751"/>
              <a:gd name="connsiteX49" fmla="*/ 253631 w 1748159"/>
              <a:gd name="connsiteY49" fmla="*/ 1394663 h 1735751"/>
              <a:gd name="connsiteX50" fmla="*/ 155274 w 1748159"/>
              <a:gd name="connsiteY50" fmla="*/ 1377319 h 1735751"/>
              <a:gd name="connsiteX51" fmla="*/ 172602 w 1748159"/>
              <a:gd name="connsiteY51" fmla="*/ 1279045 h 1735751"/>
              <a:gd name="connsiteX52" fmla="*/ 78867 w 1748159"/>
              <a:gd name="connsiteY52" fmla="*/ 1244929 h 1735751"/>
              <a:gd name="connsiteX53" fmla="*/ 113008 w 1748159"/>
              <a:gd name="connsiteY53" fmla="*/ 1151129 h 1735751"/>
              <a:gd name="connsiteX54" fmla="*/ 26493 w 1748159"/>
              <a:gd name="connsiteY54" fmla="*/ 1101181 h 1735751"/>
              <a:gd name="connsiteX55" fmla="*/ 76431 w 1748159"/>
              <a:gd name="connsiteY55" fmla="*/ 1014685 h 1735751"/>
              <a:gd name="connsiteX56" fmla="*/ 0 w 1748159"/>
              <a:gd name="connsiteY56" fmla="*/ 950551 h 1735751"/>
              <a:gd name="connsiteX57" fmla="*/ 64156 w 1748159"/>
              <a:gd name="connsiteY57" fmla="*/ 874095 h 1735751"/>
              <a:gd name="connsiteX58" fmla="*/ 0 w 1748159"/>
              <a:gd name="connsiteY58" fmla="*/ 797638 h 1735751"/>
              <a:gd name="connsiteX59" fmla="*/ 76431 w 1748159"/>
              <a:gd name="connsiteY59" fmla="*/ 733504 h 1735751"/>
              <a:gd name="connsiteX60" fmla="*/ 26493 w 1748159"/>
              <a:gd name="connsiteY60" fmla="*/ 647008 h 1735751"/>
              <a:gd name="connsiteX61" fmla="*/ 113008 w 1748159"/>
              <a:gd name="connsiteY61" fmla="*/ 597060 h 1735751"/>
              <a:gd name="connsiteX62" fmla="*/ 78867 w 1748159"/>
              <a:gd name="connsiteY62" fmla="*/ 503261 h 1735751"/>
              <a:gd name="connsiteX63" fmla="*/ 172619 w 1748159"/>
              <a:gd name="connsiteY63" fmla="*/ 469138 h 1735751"/>
              <a:gd name="connsiteX64" fmla="*/ 155274 w 1748159"/>
              <a:gd name="connsiteY64" fmla="*/ 370765 h 1735751"/>
              <a:gd name="connsiteX65" fmla="*/ 253631 w 1748159"/>
              <a:gd name="connsiteY65" fmla="*/ 353422 h 1735751"/>
              <a:gd name="connsiteX66" fmla="*/ 253631 w 1748159"/>
              <a:gd name="connsiteY66" fmla="*/ 253614 h 1735751"/>
              <a:gd name="connsiteX67" fmla="*/ 353413 w 1748159"/>
              <a:gd name="connsiteY67" fmla="*/ 253614 h 1735751"/>
              <a:gd name="connsiteX68" fmla="*/ 370746 w 1748159"/>
              <a:gd name="connsiteY68" fmla="*/ 155313 h 1735751"/>
              <a:gd name="connsiteX69" fmla="*/ 469140 w 1748159"/>
              <a:gd name="connsiteY69" fmla="*/ 172663 h 1735751"/>
              <a:gd name="connsiteX70" fmla="*/ 503266 w 1748159"/>
              <a:gd name="connsiteY70" fmla="*/ 78903 h 1735751"/>
              <a:gd name="connsiteX71" fmla="*/ 597007 w 1748159"/>
              <a:gd name="connsiteY71" fmla="*/ 113022 h 1735751"/>
              <a:gd name="connsiteX72" fmla="*/ 646922 w 1748159"/>
              <a:gd name="connsiteY72" fmla="*/ 26567 h 1735751"/>
              <a:gd name="connsiteX73" fmla="*/ 733415 w 1748159"/>
              <a:gd name="connsiteY73" fmla="*/ 76503 h 173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48159" h="1735751">
                <a:moveTo>
                  <a:pt x="797608" y="0"/>
                </a:moveTo>
                <a:lnTo>
                  <a:pt x="874097" y="64182"/>
                </a:lnTo>
                <a:lnTo>
                  <a:pt x="950552" y="30"/>
                </a:lnTo>
                <a:lnTo>
                  <a:pt x="1014693" y="76470"/>
                </a:lnTo>
                <a:lnTo>
                  <a:pt x="1101107" y="26579"/>
                </a:lnTo>
                <a:lnTo>
                  <a:pt x="1151019" y="113030"/>
                </a:lnTo>
                <a:lnTo>
                  <a:pt x="1244893" y="78863"/>
                </a:lnTo>
                <a:lnTo>
                  <a:pt x="1279018" y="172618"/>
                </a:lnTo>
                <a:lnTo>
                  <a:pt x="1377278" y="155293"/>
                </a:lnTo>
                <a:lnTo>
                  <a:pt x="1394615" y="253614"/>
                </a:lnTo>
                <a:lnTo>
                  <a:pt x="1494488" y="253614"/>
                </a:lnTo>
                <a:lnTo>
                  <a:pt x="1494488" y="353459"/>
                </a:lnTo>
                <a:lnTo>
                  <a:pt x="1592751" y="370786"/>
                </a:lnTo>
                <a:lnTo>
                  <a:pt x="1575410" y="469131"/>
                </a:lnTo>
                <a:lnTo>
                  <a:pt x="1669291" y="503301"/>
                </a:lnTo>
                <a:lnTo>
                  <a:pt x="1635145" y="597118"/>
                </a:lnTo>
                <a:lnTo>
                  <a:pt x="1721536" y="646995"/>
                </a:lnTo>
                <a:lnTo>
                  <a:pt x="1671646" y="733406"/>
                </a:lnTo>
                <a:lnTo>
                  <a:pt x="1748159" y="797608"/>
                </a:lnTo>
                <a:lnTo>
                  <a:pt x="1683980" y="874095"/>
                </a:lnTo>
                <a:lnTo>
                  <a:pt x="1748159" y="950580"/>
                </a:lnTo>
                <a:lnTo>
                  <a:pt x="1671646" y="1014783"/>
                </a:lnTo>
                <a:lnTo>
                  <a:pt x="1721536" y="1101193"/>
                </a:lnTo>
                <a:lnTo>
                  <a:pt x="1635145" y="1151071"/>
                </a:lnTo>
                <a:lnTo>
                  <a:pt x="1669291" y="1244888"/>
                </a:lnTo>
                <a:lnTo>
                  <a:pt x="1575428" y="1279051"/>
                </a:lnTo>
                <a:lnTo>
                  <a:pt x="1592751" y="1377298"/>
                </a:lnTo>
                <a:lnTo>
                  <a:pt x="1494488" y="1394625"/>
                </a:lnTo>
                <a:lnTo>
                  <a:pt x="1494488" y="1494472"/>
                </a:lnTo>
                <a:lnTo>
                  <a:pt x="1394615" y="1494472"/>
                </a:lnTo>
                <a:lnTo>
                  <a:pt x="1377278" y="1592792"/>
                </a:lnTo>
                <a:lnTo>
                  <a:pt x="1279053" y="1575472"/>
                </a:lnTo>
                <a:lnTo>
                  <a:pt x="1244893" y="1669326"/>
                </a:lnTo>
                <a:lnTo>
                  <a:pt x="1151018" y="1635159"/>
                </a:lnTo>
                <a:lnTo>
                  <a:pt x="1101107" y="1721610"/>
                </a:lnTo>
                <a:lnTo>
                  <a:pt x="1014693" y="1671718"/>
                </a:lnTo>
                <a:lnTo>
                  <a:pt x="960963" y="1735751"/>
                </a:lnTo>
                <a:lnTo>
                  <a:pt x="935764" y="1735751"/>
                </a:lnTo>
                <a:lnTo>
                  <a:pt x="874097" y="1684007"/>
                </a:lnTo>
                <a:lnTo>
                  <a:pt x="812431" y="1735751"/>
                </a:lnTo>
                <a:lnTo>
                  <a:pt x="787172" y="1735751"/>
                </a:lnTo>
                <a:lnTo>
                  <a:pt x="733415" y="1671686"/>
                </a:lnTo>
                <a:lnTo>
                  <a:pt x="646922" y="1721622"/>
                </a:lnTo>
                <a:lnTo>
                  <a:pt x="597008" y="1635167"/>
                </a:lnTo>
                <a:lnTo>
                  <a:pt x="503266" y="1669286"/>
                </a:lnTo>
                <a:lnTo>
                  <a:pt x="469104" y="1575428"/>
                </a:lnTo>
                <a:lnTo>
                  <a:pt x="370746" y="1592770"/>
                </a:lnTo>
                <a:lnTo>
                  <a:pt x="353413" y="1494472"/>
                </a:lnTo>
                <a:lnTo>
                  <a:pt x="253631" y="1494472"/>
                </a:lnTo>
                <a:lnTo>
                  <a:pt x="253631" y="1394663"/>
                </a:lnTo>
                <a:lnTo>
                  <a:pt x="155274" y="1377319"/>
                </a:lnTo>
                <a:lnTo>
                  <a:pt x="172602" y="1279045"/>
                </a:lnTo>
                <a:lnTo>
                  <a:pt x="78867" y="1244929"/>
                </a:lnTo>
                <a:lnTo>
                  <a:pt x="113008" y="1151129"/>
                </a:lnTo>
                <a:lnTo>
                  <a:pt x="26493" y="1101181"/>
                </a:lnTo>
                <a:lnTo>
                  <a:pt x="76431" y="1014685"/>
                </a:lnTo>
                <a:lnTo>
                  <a:pt x="0" y="950551"/>
                </a:lnTo>
                <a:lnTo>
                  <a:pt x="64156" y="874095"/>
                </a:lnTo>
                <a:lnTo>
                  <a:pt x="0" y="797638"/>
                </a:lnTo>
                <a:lnTo>
                  <a:pt x="76431" y="733504"/>
                </a:lnTo>
                <a:lnTo>
                  <a:pt x="26493" y="647008"/>
                </a:lnTo>
                <a:lnTo>
                  <a:pt x="113008" y="597060"/>
                </a:lnTo>
                <a:lnTo>
                  <a:pt x="78867" y="503261"/>
                </a:lnTo>
                <a:lnTo>
                  <a:pt x="172619" y="469138"/>
                </a:lnTo>
                <a:lnTo>
                  <a:pt x="155274" y="370765"/>
                </a:lnTo>
                <a:lnTo>
                  <a:pt x="253631" y="353422"/>
                </a:lnTo>
                <a:lnTo>
                  <a:pt x="253631" y="253614"/>
                </a:lnTo>
                <a:lnTo>
                  <a:pt x="353413" y="253614"/>
                </a:lnTo>
                <a:lnTo>
                  <a:pt x="370746" y="155313"/>
                </a:lnTo>
                <a:lnTo>
                  <a:pt x="469140" y="172663"/>
                </a:lnTo>
                <a:lnTo>
                  <a:pt x="503266" y="78903"/>
                </a:lnTo>
                <a:lnTo>
                  <a:pt x="597007" y="113022"/>
                </a:lnTo>
                <a:lnTo>
                  <a:pt x="646922" y="26567"/>
                </a:lnTo>
                <a:lnTo>
                  <a:pt x="733415" y="76503"/>
                </a:lnTo>
                <a:close/>
              </a:path>
            </a:pathLst>
          </a:custGeom>
          <a:solidFill>
            <a:schemeClr val="tx1"/>
          </a:solidFill>
        </p:spPr>
        <p:txBody>
          <a:bodyPr wrap="square" anchor="ctr" anchorCtr="0">
            <a:noAutofit/>
          </a:bodyPr>
          <a:lstStyle>
            <a:lvl1pPr marL="0" indent="0" algn="ctr">
              <a:buFont typeface="Arial" panose="020B0604020202020204" pitchFamily="34" charset="0"/>
              <a:buNone/>
              <a:defRPr/>
            </a:lvl1pPr>
          </a:lstStyle>
          <a:p>
            <a:endParaRPr lang="en-GB"/>
          </a:p>
        </p:txBody>
      </p:sp>
      <p:sp>
        <p:nvSpPr>
          <p:cNvPr id="79" name="Text Placeholder 64">
            <a:extLst>
              <a:ext uri="{FF2B5EF4-FFF2-40B4-BE49-F238E27FC236}">
                <a16:creationId xmlns:a16="http://schemas.microsoft.com/office/drawing/2014/main" id="{E229E4F0-9BFB-6CF7-0B33-6377CDF45688}"/>
              </a:ext>
            </a:extLst>
          </p:cNvPr>
          <p:cNvSpPr>
            <a:spLocks noGrp="1"/>
          </p:cNvSpPr>
          <p:nvPr>
            <p:ph type="body" sz="quarter" idx="17" hasCustomPrompt="1"/>
          </p:nvPr>
        </p:nvSpPr>
        <p:spPr>
          <a:xfrm>
            <a:off x="6129961" y="1423130"/>
            <a:ext cx="2829561" cy="2484000"/>
          </a:xfr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36000" rIns="72000" bIns="144000" rtlCol="0" anchor="b" anchorCtr="0"/>
          <a:lstStyle>
            <a:lvl1pPr>
              <a:defRPr kumimoji="0" lang="en-US" sz="1400" b="1" i="0" u="none" strike="noStrike" cap="none" spc="0" normalizeH="0" baseline="0" smtClean="0">
                <a:ln>
                  <a:noFill/>
                </a:ln>
                <a:solidFill>
                  <a:schemeClr val="tx1"/>
                </a:solidFill>
                <a:effectLst/>
                <a:uLnTx/>
                <a:uFillTx/>
                <a:latin typeface="Arial"/>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GB" sz="1800">
                <a:solidFill>
                  <a:schemeClr val="lt1"/>
                </a:solidFill>
              </a:defRPr>
            </a:lvl5pPr>
          </a:lstStyle>
          <a:p>
            <a:pPr marL="0" marR="0" lvl="0" algn="ctr" fontAlgn="auto">
              <a:spcAft>
                <a:spcPts val="0"/>
              </a:spcAft>
              <a:buClr>
                <a:srgbClr val="EB641E"/>
              </a:buClr>
              <a:buSzTx/>
              <a:buNone/>
              <a:tabLst/>
            </a:pPr>
            <a:r>
              <a:rPr lang="en-US" dirty="0"/>
              <a:t>CLICK TO EDIT MASTER TEXT STYLES</a:t>
            </a:r>
            <a:endParaRPr lang="en-GB" dirty="0"/>
          </a:p>
        </p:txBody>
      </p:sp>
      <p:sp>
        <p:nvSpPr>
          <p:cNvPr id="80" name="Picture Placeholder 79">
            <a:extLst>
              <a:ext uri="{FF2B5EF4-FFF2-40B4-BE49-F238E27FC236}">
                <a16:creationId xmlns:a16="http://schemas.microsoft.com/office/drawing/2014/main" id="{E30FD494-890A-6081-1BE0-604BF654C497}"/>
              </a:ext>
            </a:extLst>
          </p:cNvPr>
          <p:cNvSpPr>
            <a:spLocks noGrp="1"/>
          </p:cNvSpPr>
          <p:nvPr>
            <p:ph type="pic" sz="quarter" idx="18"/>
          </p:nvPr>
        </p:nvSpPr>
        <p:spPr>
          <a:xfrm>
            <a:off x="6670666" y="1505378"/>
            <a:ext cx="1748159" cy="1735751"/>
          </a:xfrm>
          <a:custGeom>
            <a:avLst/>
            <a:gdLst>
              <a:gd name="connsiteX0" fmla="*/ 797608 w 1748159"/>
              <a:gd name="connsiteY0" fmla="*/ 0 h 1735751"/>
              <a:gd name="connsiteX1" fmla="*/ 874097 w 1748159"/>
              <a:gd name="connsiteY1" fmla="*/ 64182 h 1735751"/>
              <a:gd name="connsiteX2" fmla="*/ 950552 w 1748159"/>
              <a:gd name="connsiteY2" fmla="*/ 30 h 1735751"/>
              <a:gd name="connsiteX3" fmla="*/ 1014693 w 1748159"/>
              <a:gd name="connsiteY3" fmla="*/ 76470 h 1735751"/>
              <a:gd name="connsiteX4" fmla="*/ 1101107 w 1748159"/>
              <a:gd name="connsiteY4" fmla="*/ 26579 h 1735751"/>
              <a:gd name="connsiteX5" fmla="*/ 1151019 w 1748159"/>
              <a:gd name="connsiteY5" fmla="*/ 113030 h 1735751"/>
              <a:gd name="connsiteX6" fmla="*/ 1244893 w 1748159"/>
              <a:gd name="connsiteY6" fmla="*/ 78863 h 1735751"/>
              <a:gd name="connsiteX7" fmla="*/ 1279018 w 1748159"/>
              <a:gd name="connsiteY7" fmla="*/ 172618 h 1735751"/>
              <a:gd name="connsiteX8" fmla="*/ 1377278 w 1748159"/>
              <a:gd name="connsiteY8" fmla="*/ 155293 h 1735751"/>
              <a:gd name="connsiteX9" fmla="*/ 1394615 w 1748159"/>
              <a:gd name="connsiteY9" fmla="*/ 253614 h 1735751"/>
              <a:gd name="connsiteX10" fmla="*/ 1494488 w 1748159"/>
              <a:gd name="connsiteY10" fmla="*/ 253614 h 1735751"/>
              <a:gd name="connsiteX11" fmla="*/ 1494488 w 1748159"/>
              <a:gd name="connsiteY11" fmla="*/ 353459 h 1735751"/>
              <a:gd name="connsiteX12" fmla="*/ 1592751 w 1748159"/>
              <a:gd name="connsiteY12" fmla="*/ 370786 h 1735751"/>
              <a:gd name="connsiteX13" fmla="*/ 1575410 w 1748159"/>
              <a:gd name="connsiteY13" fmla="*/ 469131 h 1735751"/>
              <a:gd name="connsiteX14" fmla="*/ 1669291 w 1748159"/>
              <a:gd name="connsiteY14" fmla="*/ 503301 h 1735751"/>
              <a:gd name="connsiteX15" fmla="*/ 1635145 w 1748159"/>
              <a:gd name="connsiteY15" fmla="*/ 597118 h 1735751"/>
              <a:gd name="connsiteX16" fmla="*/ 1721536 w 1748159"/>
              <a:gd name="connsiteY16" fmla="*/ 646995 h 1735751"/>
              <a:gd name="connsiteX17" fmla="*/ 1671646 w 1748159"/>
              <a:gd name="connsiteY17" fmla="*/ 733406 h 1735751"/>
              <a:gd name="connsiteX18" fmla="*/ 1748159 w 1748159"/>
              <a:gd name="connsiteY18" fmla="*/ 797608 h 1735751"/>
              <a:gd name="connsiteX19" fmla="*/ 1683980 w 1748159"/>
              <a:gd name="connsiteY19" fmla="*/ 874095 h 1735751"/>
              <a:gd name="connsiteX20" fmla="*/ 1748159 w 1748159"/>
              <a:gd name="connsiteY20" fmla="*/ 950580 h 1735751"/>
              <a:gd name="connsiteX21" fmla="*/ 1671646 w 1748159"/>
              <a:gd name="connsiteY21" fmla="*/ 1014783 h 1735751"/>
              <a:gd name="connsiteX22" fmla="*/ 1721536 w 1748159"/>
              <a:gd name="connsiteY22" fmla="*/ 1101193 h 1735751"/>
              <a:gd name="connsiteX23" fmla="*/ 1635145 w 1748159"/>
              <a:gd name="connsiteY23" fmla="*/ 1151071 h 1735751"/>
              <a:gd name="connsiteX24" fmla="*/ 1669291 w 1748159"/>
              <a:gd name="connsiteY24" fmla="*/ 1244888 h 1735751"/>
              <a:gd name="connsiteX25" fmla="*/ 1575428 w 1748159"/>
              <a:gd name="connsiteY25" fmla="*/ 1279051 h 1735751"/>
              <a:gd name="connsiteX26" fmla="*/ 1592751 w 1748159"/>
              <a:gd name="connsiteY26" fmla="*/ 1377298 h 1735751"/>
              <a:gd name="connsiteX27" fmla="*/ 1494488 w 1748159"/>
              <a:gd name="connsiteY27" fmla="*/ 1394625 h 1735751"/>
              <a:gd name="connsiteX28" fmla="*/ 1494488 w 1748159"/>
              <a:gd name="connsiteY28" fmla="*/ 1494472 h 1735751"/>
              <a:gd name="connsiteX29" fmla="*/ 1394615 w 1748159"/>
              <a:gd name="connsiteY29" fmla="*/ 1494472 h 1735751"/>
              <a:gd name="connsiteX30" fmla="*/ 1377278 w 1748159"/>
              <a:gd name="connsiteY30" fmla="*/ 1592792 h 1735751"/>
              <a:gd name="connsiteX31" fmla="*/ 1279053 w 1748159"/>
              <a:gd name="connsiteY31" fmla="*/ 1575472 h 1735751"/>
              <a:gd name="connsiteX32" fmla="*/ 1244893 w 1748159"/>
              <a:gd name="connsiteY32" fmla="*/ 1669326 h 1735751"/>
              <a:gd name="connsiteX33" fmla="*/ 1151018 w 1748159"/>
              <a:gd name="connsiteY33" fmla="*/ 1635159 h 1735751"/>
              <a:gd name="connsiteX34" fmla="*/ 1101107 w 1748159"/>
              <a:gd name="connsiteY34" fmla="*/ 1721610 h 1735751"/>
              <a:gd name="connsiteX35" fmla="*/ 1014693 w 1748159"/>
              <a:gd name="connsiteY35" fmla="*/ 1671718 h 1735751"/>
              <a:gd name="connsiteX36" fmla="*/ 960963 w 1748159"/>
              <a:gd name="connsiteY36" fmla="*/ 1735751 h 1735751"/>
              <a:gd name="connsiteX37" fmla="*/ 935764 w 1748159"/>
              <a:gd name="connsiteY37" fmla="*/ 1735751 h 1735751"/>
              <a:gd name="connsiteX38" fmla="*/ 874097 w 1748159"/>
              <a:gd name="connsiteY38" fmla="*/ 1684007 h 1735751"/>
              <a:gd name="connsiteX39" fmla="*/ 812431 w 1748159"/>
              <a:gd name="connsiteY39" fmla="*/ 1735751 h 1735751"/>
              <a:gd name="connsiteX40" fmla="*/ 787172 w 1748159"/>
              <a:gd name="connsiteY40" fmla="*/ 1735751 h 1735751"/>
              <a:gd name="connsiteX41" fmla="*/ 733415 w 1748159"/>
              <a:gd name="connsiteY41" fmla="*/ 1671686 h 1735751"/>
              <a:gd name="connsiteX42" fmla="*/ 646922 w 1748159"/>
              <a:gd name="connsiteY42" fmla="*/ 1721622 h 1735751"/>
              <a:gd name="connsiteX43" fmla="*/ 597008 w 1748159"/>
              <a:gd name="connsiteY43" fmla="*/ 1635167 h 1735751"/>
              <a:gd name="connsiteX44" fmla="*/ 503266 w 1748159"/>
              <a:gd name="connsiteY44" fmla="*/ 1669286 h 1735751"/>
              <a:gd name="connsiteX45" fmla="*/ 469104 w 1748159"/>
              <a:gd name="connsiteY45" fmla="*/ 1575428 h 1735751"/>
              <a:gd name="connsiteX46" fmla="*/ 370746 w 1748159"/>
              <a:gd name="connsiteY46" fmla="*/ 1592770 h 1735751"/>
              <a:gd name="connsiteX47" fmla="*/ 353413 w 1748159"/>
              <a:gd name="connsiteY47" fmla="*/ 1494472 h 1735751"/>
              <a:gd name="connsiteX48" fmla="*/ 253631 w 1748159"/>
              <a:gd name="connsiteY48" fmla="*/ 1494472 h 1735751"/>
              <a:gd name="connsiteX49" fmla="*/ 253631 w 1748159"/>
              <a:gd name="connsiteY49" fmla="*/ 1394663 h 1735751"/>
              <a:gd name="connsiteX50" fmla="*/ 155274 w 1748159"/>
              <a:gd name="connsiteY50" fmla="*/ 1377319 h 1735751"/>
              <a:gd name="connsiteX51" fmla="*/ 172602 w 1748159"/>
              <a:gd name="connsiteY51" fmla="*/ 1279045 h 1735751"/>
              <a:gd name="connsiteX52" fmla="*/ 78867 w 1748159"/>
              <a:gd name="connsiteY52" fmla="*/ 1244929 h 1735751"/>
              <a:gd name="connsiteX53" fmla="*/ 113008 w 1748159"/>
              <a:gd name="connsiteY53" fmla="*/ 1151129 h 1735751"/>
              <a:gd name="connsiteX54" fmla="*/ 26493 w 1748159"/>
              <a:gd name="connsiteY54" fmla="*/ 1101181 h 1735751"/>
              <a:gd name="connsiteX55" fmla="*/ 76431 w 1748159"/>
              <a:gd name="connsiteY55" fmla="*/ 1014685 h 1735751"/>
              <a:gd name="connsiteX56" fmla="*/ 0 w 1748159"/>
              <a:gd name="connsiteY56" fmla="*/ 950551 h 1735751"/>
              <a:gd name="connsiteX57" fmla="*/ 64156 w 1748159"/>
              <a:gd name="connsiteY57" fmla="*/ 874095 h 1735751"/>
              <a:gd name="connsiteX58" fmla="*/ 0 w 1748159"/>
              <a:gd name="connsiteY58" fmla="*/ 797638 h 1735751"/>
              <a:gd name="connsiteX59" fmla="*/ 76431 w 1748159"/>
              <a:gd name="connsiteY59" fmla="*/ 733504 h 1735751"/>
              <a:gd name="connsiteX60" fmla="*/ 26493 w 1748159"/>
              <a:gd name="connsiteY60" fmla="*/ 647008 h 1735751"/>
              <a:gd name="connsiteX61" fmla="*/ 113008 w 1748159"/>
              <a:gd name="connsiteY61" fmla="*/ 597060 h 1735751"/>
              <a:gd name="connsiteX62" fmla="*/ 78867 w 1748159"/>
              <a:gd name="connsiteY62" fmla="*/ 503261 h 1735751"/>
              <a:gd name="connsiteX63" fmla="*/ 172619 w 1748159"/>
              <a:gd name="connsiteY63" fmla="*/ 469138 h 1735751"/>
              <a:gd name="connsiteX64" fmla="*/ 155274 w 1748159"/>
              <a:gd name="connsiteY64" fmla="*/ 370765 h 1735751"/>
              <a:gd name="connsiteX65" fmla="*/ 253631 w 1748159"/>
              <a:gd name="connsiteY65" fmla="*/ 353422 h 1735751"/>
              <a:gd name="connsiteX66" fmla="*/ 253631 w 1748159"/>
              <a:gd name="connsiteY66" fmla="*/ 253614 h 1735751"/>
              <a:gd name="connsiteX67" fmla="*/ 353413 w 1748159"/>
              <a:gd name="connsiteY67" fmla="*/ 253614 h 1735751"/>
              <a:gd name="connsiteX68" fmla="*/ 370746 w 1748159"/>
              <a:gd name="connsiteY68" fmla="*/ 155313 h 1735751"/>
              <a:gd name="connsiteX69" fmla="*/ 469140 w 1748159"/>
              <a:gd name="connsiteY69" fmla="*/ 172663 h 1735751"/>
              <a:gd name="connsiteX70" fmla="*/ 503266 w 1748159"/>
              <a:gd name="connsiteY70" fmla="*/ 78903 h 1735751"/>
              <a:gd name="connsiteX71" fmla="*/ 597007 w 1748159"/>
              <a:gd name="connsiteY71" fmla="*/ 113022 h 1735751"/>
              <a:gd name="connsiteX72" fmla="*/ 646922 w 1748159"/>
              <a:gd name="connsiteY72" fmla="*/ 26567 h 1735751"/>
              <a:gd name="connsiteX73" fmla="*/ 733415 w 1748159"/>
              <a:gd name="connsiteY73" fmla="*/ 76503 h 173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48159" h="1735751">
                <a:moveTo>
                  <a:pt x="797608" y="0"/>
                </a:moveTo>
                <a:lnTo>
                  <a:pt x="874097" y="64182"/>
                </a:lnTo>
                <a:lnTo>
                  <a:pt x="950552" y="30"/>
                </a:lnTo>
                <a:lnTo>
                  <a:pt x="1014693" y="76470"/>
                </a:lnTo>
                <a:lnTo>
                  <a:pt x="1101107" y="26579"/>
                </a:lnTo>
                <a:lnTo>
                  <a:pt x="1151019" y="113030"/>
                </a:lnTo>
                <a:lnTo>
                  <a:pt x="1244893" y="78863"/>
                </a:lnTo>
                <a:lnTo>
                  <a:pt x="1279018" y="172618"/>
                </a:lnTo>
                <a:lnTo>
                  <a:pt x="1377278" y="155293"/>
                </a:lnTo>
                <a:lnTo>
                  <a:pt x="1394615" y="253614"/>
                </a:lnTo>
                <a:lnTo>
                  <a:pt x="1494488" y="253614"/>
                </a:lnTo>
                <a:lnTo>
                  <a:pt x="1494488" y="353459"/>
                </a:lnTo>
                <a:lnTo>
                  <a:pt x="1592751" y="370786"/>
                </a:lnTo>
                <a:lnTo>
                  <a:pt x="1575410" y="469131"/>
                </a:lnTo>
                <a:lnTo>
                  <a:pt x="1669291" y="503301"/>
                </a:lnTo>
                <a:lnTo>
                  <a:pt x="1635145" y="597118"/>
                </a:lnTo>
                <a:lnTo>
                  <a:pt x="1721536" y="646995"/>
                </a:lnTo>
                <a:lnTo>
                  <a:pt x="1671646" y="733406"/>
                </a:lnTo>
                <a:lnTo>
                  <a:pt x="1748159" y="797608"/>
                </a:lnTo>
                <a:lnTo>
                  <a:pt x="1683980" y="874095"/>
                </a:lnTo>
                <a:lnTo>
                  <a:pt x="1748159" y="950580"/>
                </a:lnTo>
                <a:lnTo>
                  <a:pt x="1671646" y="1014783"/>
                </a:lnTo>
                <a:lnTo>
                  <a:pt x="1721536" y="1101193"/>
                </a:lnTo>
                <a:lnTo>
                  <a:pt x="1635145" y="1151071"/>
                </a:lnTo>
                <a:lnTo>
                  <a:pt x="1669291" y="1244888"/>
                </a:lnTo>
                <a:lnTo>
                  <a:pt x="1575428" y="1279051"/>
                </a:lnTo>
                <a:lnTo>
                  <a:pt x="1592751" y="1377298"/>
                </a:lnTo>
                <a:lnTo>
                  <a:pt x="1494488" y="1394625"/>
                </a:lnTo>
                <a:lnTo>
                  <a:pt x="1494488" y="1494472"/>
                </a:lnTo>
                <a:lnTo>
                  <a:pt x="1394615" y="1494472"/>
                </a:lnTo>
                <a:lnTo>
                  <a:pt x="1377278" y="1592792"/>
                </a:lnTo>
                <a:lnTo>
                  <a:pt x="1279053" y="1575472"/>
                </a:lnTo>
                <a:lnTo>
                  <a:pt x="1244893" y="1669326"/>
                </a:lnTo>
                <a:lnTo>
                  <a:pt x="1151018" y="1635159"/>
                </a:lnTo>
                <a:lnTo>
                  <a:pt x="1101107" y="1721610"/>
                </a:lnTo>
                <a:lnTo>
                  <a:pt x="1014693" y="1671718"/>
                </a:lnTo>
                <a:lnTo>
                  <a:pt x="960963" y="1735751"/>
                </a:lnTo>
                <a:lnTo>
                  <a:pt x="935764" y="1735751"/>
                </a:lnTo>
                <a:lnTo>
                  <a:pt x="874097" y="1684007"/>
                </a:lnTo>
                <a:lnTo>
                  <a:pt x="812431" y="1735751"/>
                </a:lnTo>
                <a:lnTo>
                  <a:pt x="787172" y="1735751"/>
                </a:lnTo>
                <a:lnTo>
                  <a:pt x="733415" y="1671686"/>
                </a:lnTo>
                <a:lnTo>
                  <a:pt x="646922" y="1721622"/>
                </a:lnTo>
                <a:lnTo>
                  <a:pt x="597008" y="1635167"/>
                </a:lnTo>
                <a:lnTo>
                  <a:pt x="503266" y="1669286"/>
                </a:lnTo>
                <a:lnTo>
                  <a:pt x="469104" y="1575428"/>
                </a:lnTo>
                <a:lnTo>
                  <a:pt x="370746" y="1592770"/>
                </a:lnTo>
                <a:lnTo>
                  <a:pt x="353413" y="1494472"/>
                </a:lnTo>
                <a:lnTo>
                  <a:pt x="253631" y="1494472"/>
                </a:lnTo>
                <a:lnTo>
                  <a:pt x="253631" y="1394663"/>
                </a:lnTo>
                <a:lnTo>
                  <a:pt x="155274" y="1377319"/>
                </a:lnTo>
                <a:lnTo>
                  <a:pt x="172602" y="1279045"/>
                </a:lnTo>
                <a:lnTo>
                  <a:pt x="78867" y="1244929"/>
                </a:lnTo>
                <a:lnTo>
                  <a:pt x="113008" y="1151129"/>
                </a:lnTo>
                <a:lnTo>
                  <a:pt x="26493" y="1101181"/>
                </a:lnTo>
                <a:lnTo>
                  <a:pt x="76431" y="1014685"/>
                </a:lnTo>
                <a:lnTo>
                  <a:pt x="0" y="950551"/>
                </a:lnTo>
                <a:lnTo>
                  <a:pt x="64156" y="874095"/>
                </a:lnTo>
                <a:lnTo>
                  <a:pt x="0" y="797638"/>
                </a:lnTo>
                <a:lnTo>
                  <a:pt x="76431" y="733504"/>
                </a:lnTo>
                <a:lnTo>
                  <a:pt x="26493" y="647008"/>
                </a:lnTo>
                <a:lnTo>
                  <a:pt x="113008" y="597060"/>
                </a:lnTo>
                <a:lnTo>
                  <a:pt x="78867" y="503261"/>
                </a:lnTo>
                <a:lnTo>
                  <a:pt x="172619" y="469138"/>
                </a:lnTo>
                <a:lnTo>
                  <a:pt x="155274" y="370765"/>
                </a:lnTo>
                <a:lnTo>
                  <a:pt x="253631" y="353422"/>
                </a:lnTo>
                <a:lnTo>
                  <a:pt x="253631" y="253614"/>
                </a:lnTo>
                <a:lnTo>
                  <a:pt x="353413" y="253614"/>
                </a:lnTo>
                <a:lnTo>
                  <a:pt x="370746" y="155313"/>
                </a:lnTo>
                <a:lnTo>
                  <a:pt x="469140" y="172663"/>
                </a:lnTo>
                <a:lnTo>
                  <a:pt x="503266" y="78903"/>
                </a:lnTo>
                <a:lnTo>
                  <a:pt x="597007" y="113022"/>
                </a:lnTo>
                <a:lnTo>
                  <a:pt x="646922" y="26567"/>
                </a:lnTo>
                <a:lnTo>
                  <a:pt x="733415" y="76503"/>
                </a:lnTo>
                <a:close/>
              </a:path>
            </a:pathLst>
          </a:custGeom>
          <a:solidFill>
            <a:schemeClr val="tx1"/>
          </a:solidFill>
        </p:spPr>
        <p:txBody>
          <a:bodyPr wrap="square" anchor="ctr" anchorCtr="0">
            <a:noAutofit/>
          </a:bodyPr>
          <a:lstStyle>
            <a:lvl1pPr marL="0" indent="0" algn="ctr">
              <a:buFont typeface="Arial" panose="020B0604020202020204" pitchFamily="34" charset="0"/>
              <a:buNone/>
              <a:defRPr/>
            </a:lvl1pPr>
          </a:lstStyle>
          <a:p>
            <a:endParaRPr lang="en-GB"/>
          </a:p>
        </p:txBody>
      </p:sp>
      <p:sp>
        <p:nvSpPr>
          <p:cNvPr id="83" name="Text Placeholder 64">
            <a:extLst>
              <a:ext uri="{FF2B5EF4-FFF2-40B4-BE49-F238E27FC236}">
                <a16:creationId xmlns:a16="http://schemas.microsoft.com/office/drawing/2014/main" id="{268F963D-A73C-4675-A065-696579D80B32}"/>
              </a:ext>
            </a:extLst>
          </p:cNvPr>
          <p:cNvSpPr>
            <a:spLocks noGrp="1"/>
          </p:cNvSpPr>
          <p:nvPr>
            <p:ph type="body" sz="quarter" idx="19" hasCustomPrompt="1"/>
          </p:nvPr>
        </p:nvSpPr>
        <p:spPr>
          <a:xfrm>
            <a:off x="9027461" y="1423130"/>
            <a:ext cx="2829561" cy="2484000"/>
          </a:xfr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36000" rIns="72000" bIns="144000" rtlCol="0" anchor="b" anchorCtr="0"/>
          <a:lstStyle>
            <a:lvl1pPr>
              <a:defRPr kumimoji="0" lang="en-US" sz="1400" b="1" i="0" u="none" strike="noStrike" cap="none" spc="0" normalizeH="0" baseline="0" smtClean="0">
                <a:ln>
                  <a:noFill/>
                </a:ln>
                <a:solidFill>
                  <a:schemeClr val="tx1"/>
                </a:solidFill>
                <a:effectLst/>
                <a:uLnTx/>
                <a:uFillTx/>
                <a:latin typeface="Arial"/>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GB" sz="1800">
                <a:solidFill>
                  <a:schemeClr val="lt1"/>
                </a:solidFill>
              </a:defRPr>
            </a:lvl5pPr>
          </a:lstStyle>
          <a:p>
            <a:pPr marL="0" marR="0" lvl="0" algn="ctr" fontAlgn="auto">
              <a:spcAft>
                <a:spcPts val="0"/>
              </a:spcAft>
              <a:buClr>
                <a:srgbClr val="EB641E"/>
              </a:buClr>
              <a:buSzTx/>
              <a:buNone/>
              <a:tabLst/>
            </a:pPr>
            <a:r>
              <a:rPr lang="en-US" dirty="0"/>
              <a:t>CLICK TO EDIT MASTER TEXT STYLES</a:t>
            </a:r>
            <a:endParaRPr lang="en-GB" dirty="0"/>
          </a:p>
        </p:txBody>
      </p:sp>
      <p:sp>
        <p:nvSpPr>
          <p:cNvPr id="84" name="Picture Placeholder 83">
            <a:extLst>
              <a:ext uri="{FF2B5EF4-FFF2-40B4-BE49-F238E27FC236}">
                <a16:creationId xmlns:a16="http://schemas.microsoft.com/office/drawing/2014/main" id="{B75BA358-FDE9-04A3-54EF-B66A7BF4352E}"/>
              </a:ext>
            </a:extLst>
          </p:cNvPr>
          <p:cNvSpPr>
            <a:spLocks noGrp="1"/>
          </p:cNvSpPr>
          <p:nvPr>
            <p:ph type="pic" sz="quarter" idx="20"/>
          </p:nvPr>
        </p:nvSpPr>
        <p:spPr>
          <a:xfrm>
            <a:off x="9568166" y="1505378"/>
            <a:ext cx="1748159" cy="1735751"/>
          </a:xfrm>
          <a:custGeom>
            <a:avLst/>
            <a:gdLst>
              <a:gd name="connsiteX0" fmla="*/ 797608 w 1748159"/>
              <a:gd name="connsiteY0" fmla="*/ 0 h 1735751"/>
              <a:gd name="connsiteX1" fmla="*/ 874097 w 1748159"/>
              <a:gd name="connsiteY1" fmla="*/ 64182 h 1735751"/>
              <a:gd name="connsiteX2" fmla="*/ 950552 w 1748159"/>
              <a:gd name="connsiteY2" fmla="*/ 30 h 1735751"/>
              <a:gd name="connsiteX3" fmla="*/ 1014693 w 1748159"/>
              <a:gd name="connsiteY3" fmla="*/ 76470 h 1735751"/>
              <a:gd name="connsiteX4" fmla="*/ 1101107 w 1748159"/>
              <a:gd name="connsiteY4" fmla="*/ 26579 h 1735751"/>
              <a:gd name="connsiteX5" fmla="*/ 1151019 w 1748159"/>
              <a:gd name="connsiteY5" fmla="*/ 113030 h 1735751"/>
              <a:gd name="connsiteX6" fmla="*/ 1244893 w 1748159"/>
              <a:gd name="connsiteY6" fmla="*/ 78863 h 1735751"/>
              <a:gd name="connsiteX7" fmla="*/ 1279018 w 1748159"/>
              <a:gd name="connsiteY7" fmla="*/ 172618 h 1735751"/>
              <a:gd name="connsiteX8" fmla="*/ 1377278 w 1748159"/>
              <a:gd name="connsiteY8" fmla="*/ 155293 h 1735751"/>
              <a:gd name="connsiteX9" fmla="*/ 1394615 w 1748159"/>
              <a:gd name="connsiteY9" fmla="*/ 253614 h 1735751"/>
              <a:gd name="connsiteX10" fmla="*/ 1494488 w 1748159"/>
              <a:gd name="connsiteY10" fmla="*/ 253614 h 1735751"/>
              <a:gd name="connsiteX11" fmla="*/ 1494488 w 1748159"/>
              <a:gd name="connsiteY11" fmla="*/ 353459 h 1735751"/>
              <a:gd name="connsiteX12" fmla="*/ 1592751 w 1748159"/>
              <a:gd name="connsiteY12" fmla="*/ 370786 h 1735751"/>
              <a:gd name="connsiteX13" fmla="*/ 1575410 w 1748159"/>
              <a:gd name="connsiteY13" fmla="*/ 469131 h 1735751"/>
              <a:gd name="connsiteX14" fmla="*/ 1669291 w 1748159"/>
              <a:gd name="connsiteY14" fmla="*/ 503301 h 1735751"/>
              <a:gd name="connsiteX15" fmla="*/ 1635145 w 1748159"/>
              <a:gd name="connsiteY15" fmla="*/ 597118 h 1735751"/>
              <a:gd name="connsiteX16" fmla="*/ 1721536 w 1748159"/>
              <a:gd name="connsiteY16" fmla="*/ 646995 h 1735751"/>
              <a:gd name="connsiteX17" fmla="*/ 1671646 w 1748159"/>
              <a:gd name="connsiteY17" fmla="*/ 733406 h 1735751"/>
              <a:gd name="connsiteX18" fmla="*/ 1748159 w 1748159"/>
              <a:gd name="connsiteY18" fmla="*/ 797608 h 1735751"/>
              <a:gd name="connsiteX19" fmla="*/ 1683980 w 1748159"/>
              <a:gd name="connsiteY19" fmla="*/ 874095 h 1735751"/>
              <a:gd name="connsiteX20" fmla="*/ 1748159 w 1748159"/>
              <a:gd name="connsiteY20" fmla="*/ 950580 h 1735751"/>
              <a:gd name="connsiteX21" fmla="*/ 1671646 w 1748159"/>
              <a:gd name="connsiteY21" fmla="*/ 1014783 h 1735751"/>
              <a:gd name="connsiteX22" fmla="*/ 1721536 w 1748159"/>
              <a:gd name="connsiteY22" fmla="*/ 1101193 h 1735751"/>
              <a:gd name="connsiteX23" fmla="*/ 1635145 w 1748159"/>
              <a:gd name="connsiteY23" fmla="*/ 1151071 h 1735751"/>
              <a:gd name="connsiteX24" fmla="*/ 1669291 w 1748159"/>
              <a:gd name="connsiteY24" fmla="*/ 1244888 h 1735751"/>
              <a:gd name="connsiteX25" fmla="*/ 1575428 w 1748159"/>
              <a:gd name="connsiteY25" fmla="*/ 1279051 h 1735751"/>
              <a:gd name="connsiteX26" fmla="*/ 1592751 w 1748159"/>
              <a:gd name="connsiteY26" fmla="*/ 1377298 h 1735751"/>
              <a:gd name="connsiteX27" fmla="*/ 1494488 w 1748159"/>
              <a:gd name="connsiteY27" fmla="*/ 1394625 h 1735751"/>
              <a:gd name="connsiteX28" fmla="*/ 1494488 w 1748159"/>
              <a:gd name="connsiteY28" fmla="*/ 1494472 h 1735751"/>
              <a:gd name="connsiteX29" fmla="*/ 1394615 w 1748159"/>
              <a:gd name="connsiteY29" fmla="*/ 1494472 h 1735751"/>
              <a:gd name="connsiteX30" fmla="*/ 1377278 w 1748159"/>
              <a:gd name="connsiteY30" fmla="*/ 1592792 h 1735751"/>
              <a:gd name="connsiteX31" fmla="*/ 1279053 w 1748159"/>
              <a:gd name="connsiteY31" fmla="*/ 1575472 h 1735751"/>
              <a:gd name="connsiteX32" fmla="*/ 1244893 w 1748159"/>
              <a:gd name="connsiteY32" fmla="*/ 1669326 h 1735751"/>
              <a:gd name="connsiteX33" fmla="*/ 1151018 w 1748159"/>
              <a:gd name="connsiteY33" fmla="*/ 1635159 h 1735751"/>
              <a:gd name="connsiteX34" fmla="*/ 1101107 w 1748159"/>
              <a:gd name="connsiteY34" fmla="*/ 1721610 h 1735751"/>
              <a:gd name="connsiteX35" fmla="*/ 1014693 w 1748159"/>
              <a:gd name="connsiteY35" fmla="*/ 1671718 h 1735751"/>
              <a:gd name="connsiteX36" fmla="*/ 960963 w 1748159"/>
              <a:gd name="connsiteY36" fmla="*/ 1735751 h 1735751"/>
              <a:gd name="connsiteX37" fmla="*/ 935764 w 1748159"/>
              <a:gd name="connsiteY37" fmla="*/ 1735751 h 1735751"/>
              <a:gd name="connsiteX38" fmla="*/ 874097 w 1748159"/>
              <a:gd name="connsiteY38" fmla="*/ 1684007 h 1735751"/>
              <a:gd name="connsiteX39" fmla="*/ 812431 w 1748159"/>
              <a:gd name="connsiteY39" fmla="*/ 1735751 h 1735751"/>
              <a:gd name="connsiteX40" fmla="*/ 787172 w 1748159"/>
              <a:gd name="connsiteY40" fmla="*/ 1735751 h 1735751"/>
              <a:gd name="connsiteX41" fmla="*/ 733415 w 1748159"/>
              <a:gd name="connsiteY41" fmla="*/ 1671686 h 1735751"/>
              <a:gd name="connsiteX42" fmla="*/ 646922 w 1748159"/>
              <a:gd name="connsiteY42" fmla="*/ 1721622 h 1735751"/>
              <a:gd name="connsiteX43" fmla="*/ 597008 w 1748159"/>
              <a:gd name="connsiteY43" fmla="*/ 1635167 h 1735751"/>
              <a:gd name="connsiteX44" fmla="*/ 503266 w 1748159"/>
              <a:gd name="connsiteY44" fmla="*/ 1669286 h 1735751"/>
              <a:gd name="connsiteX45" fmla="*/ 469104 w 1748159"/>
              <a:gd name="connsiteY45" fmla="*/ 1575428 h 1735751"/>
              <a:gd name="connsiteX46" fmla="*/ 370746 w 1748159"/>
              <a:gd name="connsiteY46" fmla="*/ 1592770 h 1735751"/>
              <a:gd name="connsiteX47" fmla="*/ 353413 w 1748159"/>
              <a:gd name="connsiteY47" fmla="*/ 1494472 h 1735751"/>
              <a:gd name="connsiteX48" fmla="*/ 253631 w 1748159"/>
              <a:gd name="connsiteY48" fmla="*/ 1494472 h 1735751"/>
              <a:gd name="connsiteX49" fmla="*/ 253631 w 1748159"/>
              <a:gd name="connsiteY49" fmla="*/ 1394663 h 1735751"/>
              <a:gd name="connsiteX50" fmla="*/ 155274 w 1748159"/>
              <a:gd name="connsiteY50" fmla="*/ 1377319 h 1735751"/>
              <a:gd name="connsiteX51" fmla="*/ 172602 w 1748159"/>
              <a:gd name="connsiteY51" fmla="*/ 1279045 h 1735751"/>
              <a:gd name="connsiteX52" fmla="*/ 78867 w 1748159"/>
              <a:gd name="connsiteY52" fmla="*/ 1244929 h 1735751"/>
              <a:gd name="connsiteX53" fmla="*/ 113008 w 1748159"/>
              <a:gd name="connsiteY53" fmla="*/ 1151129 h 1735751"/>
              <a:gd name="connsiteX54" fmla="*/ 26493 w 1748159"/>
              <a:gd name="connsiteY54" fmla="*/ 1101181 h 1735751"/>
              <a:gd name="connsiteX55" fmla="*/ 76431 w 1748159"/>
              <a:gd name="connsiteY55" fmla="*/ 1014685 h 1735751"/>
              <a:gd name="connsiteX56" fmla="*/ 0 w 1748159"/>
              <a:gd name="connsiteY56" fmla="*/ 950551 h 1735751"/>
              <a:gd name="connsiteX57" fmla="*/ 64156 w 1748159"/>
              <a:gd name="connsiteY57" fmla="*/ 874095 h 1735751"/>
              <a:gd name="connsiteX58" fmla="*/ 0 w 1748159"/>
              <a:gd name="connsiteY58" fmla="*/ 797638 h 1735751"/>
              <a:gd name="connsiteX59" fmla="*/ 76431 w 1748159"/>
              <a:gd name="connsiteY59" fmla="*/ 733504 h 1735751"/>
              <a:gd name="connsiteX60" fmla="*/ 26493 w 1748159"/>
              <a:gd name="connsiteY60" fmla="*/ 647008 h 1735751"/>
              <a:gd name="connsiteX61" fmla="*/ 113008 w 1748159"/>
              <a:gd name="connsiteY61" fmla="*/ 597060 h 1735751"/>
              <a:gd name="connsiteX62" fmla="*/ 78867 w 1748159"/>
              <a:gd name="connsiteY62" fmla="*/ 503261 h 1735751"/>
              <a:gd name="connsiteX63" fmla="*/ 172619 w 1748159"/>
              <a:gd name="connsiteY63" fmla="*/ 469138 h 1735751"/>
              <a:gd name="connsiteX64" fmla="*/ 155274 w 1748159"/>
              <a:gd name="connsiteY64" fmla="*/ 370765 h 1735751"/>
              <a:gd name="connsiteX65" fmla="*/ 253631 w 1748159"/>
              <a:gd name="connsiteY65" fmla="*/ 353422 h 1735751"/>
              <a:gd name="connsiteX66" fmla="*/ 253631 w 1748159"/>
              <a:gd name="connsiteY66" fmla="*/ 253614 h 1735751"/>
              <a:gd name="connsiteX67" fmla="*/ 353413 w 1748159"/>
              <a:gd name="connsiteY67" fmla="*/ 253614 h 1735751"/>
              <a:gd name="connsiteX68" fmla="*/ 370746 w 1748159"/>
              <a:gd name="connsiteY68" fmla="*/ 155313 h 1735751"/>
              <a:gd name="connsiteX69" fmla="*/ 469140 w 1748159"/>
              <a:gd name="connsiteY69" fmla="*/ 172663 h 1735751"/>
              <a:gd name="connsiteX70" fmla="*/ 503266 w 1748159"/>
              <a:gd name="connsiteY70" fmla="*/ 78903 h 1735751"/>
              <a:gd name="connsiteX71" fmla="*/ 597007 w 1748159"/>
              <a:gd name="connsiteY71" fmla="*/ 113022 h 1735751"/>
              <a:gd name="connsiteX72" fmla="*/ 646922 w 1748159"/>
              <a:gd name="connsiteY72" fmla="*/ 26567 h 1735751"/>
              <a:gd name="connsiteX73" fmla="*/ 733415 w 1748159"/>
              <a:gd name="connsiteY73" fmla="*/ 76503 h 173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48159" h="1735751">
                <a:moveTo>
                  <a:pt x="797608" y="0"/>
                </a:moveTo>
                <a:lnTo>
                  <a:pt x="874097" y="64182"/>
                </a:lnTo>
                <a:lnTo>
                  <a:pt x="950552" y="30"/>
                </a:lnTo>
                <a:lnTo>
                  <a:pt x="1014693" y="76470"/>
                </a:lnTo>
                <a:lnTo>
                  <a:pt x="1101107" y="26579"/>
                </a:lnTo>
                <a:lnTo>
                  <a:pt x="1151019" y="113030"/>
                </a:lnTo>
                <a:lnTo>
                  <a:pt x="1244893" y="78863"/>
                </a:lnTo>
                <a:lnTo>
                  <a:pt x="1279018" y="172618"/>
                </a:lnTo>
                <a:lnTo>
                  <a:pt x="1377278" y="155293"/>
                </a:lnTo>
                <a:lnTo>
                  <a:pt x="1394615" y="253614"/>
                </a:lnTo>
                <a:lnTo>
                  <a:pt x="1494488" y="253614"/>
                </a:lnTo>
                <a:lnTo>
                  <a:pt x="1494488" y="353459"/>
                </a:lnTo>
                <a:lnTo>
                  <a:pt x="1592751" y="370786"/>
                </a:lnTo>
                <a:lnTo>
                  <a:pt x="1575410" y="469131"/>
                </a:lnTo>
                <a:lnTo>
                  <a:pt x="1669291" y="503301"/>
                </a:lnTo>
                <a:lnTo>
                  <a:pt x="1635145" y="597118"/>
                </a:lnTo>
                <a:lnTo>
                  <a:pt x="1721536" y="646995"/>
                </a:lnTo>
                <a:lnTo>
                  <a:pt x="1671646" y="733406"/>
                </a:lnTo>
                <a:lnTo>
                  <a:pt x="1748159" y="797608"/>
                </a:lnTo>
                <a:lnTo>
                  <a:pt x="1683980" y="874095"/>
                </a:lnTo>
                <a:lnTo>
                  <a:pt x="1748159" y="950580"/>
                </a:lnTo>
                <a:lnTo>
                  <a:pt x="1671646" y="1014783"/>
                </a:lnTo>
                <a:lnTo>
                  <a:pt x="1721536" y="1101193"/>
                </a:lnTo>
                <a:lnTo>
                  <a:pt x="1635145" y="1151071"/>
                </a:lnTo>
                <a:lnTo>
                  <a:pt x="1669291" y="1244888"/>
                </a:lnTo>
                <a:lnTo>
                  <a:pt x="1575428" y="1279051"/>
                </a:lnTo>
                <a:lnTo>
                  <a:pt x="1592751" y="1377298"/>
                </a:lnTo>
                <a:lnTo>
                  <a:pt x="1494488" y="1394625"/>
                </a:lnTo>
                <a:lnTo>
                  <a:pt x="1494488" y="1494472"/>
                </a:lnTo>
                <a:lnTo>
                  <a:pt x="1394615" y="1494472"/>
                </a:lnTo>
                <a:lnTo>
                  <a:pt x="1377278" y="1592792"/>
                </a:lnTo>
                <a:lnTo>
                  <a:pt x="1279053" y="1575472"/>
                </a:lnTo>
                <a:lnTo>
                  <a:pt x="1244893" y="1669326"/>
                </a:lnTo>
                <a:lnTo>
                  <a:pt x="1151018" y="1635159"/>
                </a:lnTo>
                <a:lnTo>
                  <a:pt x="1101107" y="1721610"/>
                </a:lnTo>
                <a:lnTo>
                  <a:pt x="1014693" y="1671718"/>
                </a:lnTo>
                <a:lnTo>
                  <a:pt x="960963" y="1735751"/>
                </a:lnTo>
                <a:lnTo>
                  <a:pt x="935764" y="1735751"/>
                </a:lnTo>
                <a:lnTo>
                  <a:pt x="874097" y="1684007"/>
                </a:lnTo>
                <a:lnTo>
                  <a:pt x="812431" y="1735751"/>
                </a:lnTo>
                <a:lnTo>
                  <a:pt x="787172" y="1735751"/>
                </a:lnTo>
                <a:lnTo>
                  <a:pt x="733415" y="1671686"/>
                </a:lnTo>
                <a:lnTo>
                  <a:pt x="646922" y="1721622"/>
                </a:lnTo>
                <a:lnTo>
                  <a:pt x="597008" y="1635167"/>
                </a:lnTo>
                <a:lnTo>
                  <a:pt x="503266" y="1669286"/>
                </a:lnTo>
                <a:lnTo>
                  <a:pt x="469104" y="1575428"/>
                </a:lnTo>
                <a:lnTo>
                  <a:pt x="370746" y="1592770"/>
                </a:lnTo>
                <a:lnTo>
                  <a:pt x="353413" y="1494472"/>
                </a:lnTo>
                <a:lnTo>
                  <a:pt x="253631" y="1494472"/>
                </a:lnTo>
                <a:lnTo>
                  <a:pt x="253631" y="1394663"/>
                </a:lnTo>
                <a:lnTo>
                  <a:pt x="155274" y="1377319"/>
                </a:lnTo>
                <a:lnTo>
                  <a:pt x="172602" y="1279045"/>
                </a:lnTo>
                <a:lnTo>
                  <a:pt x="78867" y="1244929"/>
                </a:lnTo>
                <a:lnTo>
                  <a:pt x="113008" y="1151129"/>
                </a:lnTo>
                <a:lnTo>
                  <a:pt x="26493" y="1101181"/>
                </a:lnTo>
                <a:lnTo>
                  <a:pt x="76431" y="1014685"/>
                </a:lnTo>
                <a:lnTo>
                  <a:pt x="0" y="950551"/>
                </a:lnTo>
                <a:lnTo>
                  <a:pt x="64156" y="874095"/>
                </a:lnTo>
                <a:lnTo>
                  <a:pt x="0" y="797638"/>
                </a:lnTo>
                <a:lnTo>
                  <a:pt x="76431" y="733504"/>
                </a:lnTo>
                <a:lnTo>
                  <a:pt x="26493" y="647008"/>
                </a:lnTo>
                <a:lnTo>
                  <a:pt x="113008" y="597060"/>
                </a:lnTo>
                <a:lnTo>
                  <a:pt x="78867" y="503261"/>
                </a:lnTo>
                <a:lnTo>
                  <a:pt x="172619" y="469138"/>
                </a:lnTo>
                <a:lnTo>
                  <a:pt x="155274" y="370765"/>
                </a:lnTo>
                <a:lnTo>
                  <a:pt x="253631" y="353422"/>
                </a:lnTo>
                <a:lnTo>
                  <a:pt x="253631" y="253614"/>
                </a:lnTo>
                <a:lnTo>
                  <a:pt x="353413" y="253614"/>
                </a:lnTo>
                <a:lnTo>
                  <a:pt x="370746" y="155313"/>
                </a:lnTo>
                <a:lnTo>
                  <a:pt x="469140" y="172663"/>
                </a:lnTo>
                <a:lnTo>
                  <a:pt x="503266" y="78903"/>
                </a:lnTo>
                <a:lnTo>
                  <a:pt x="597007" y="113022"/>
                </a:lnTo>
                <a:lnTo>
                  <a:pt x="646922" y="26567"/>
                </a:lnTo>
                <a:lnTo>
                  <a:pt x="733415" y="76503"/>
                </a:lnTo>
                <a:close/>
              </a:path>
            </a:pathLst>
          </a:custGeom>
          <a:solidFill>
            <a:schemeClr val="tx1"/>
          </a:solidFill>
        </p:spPr>
        <p:txBody>
          <a:bodyPr wrap="square" anchor="ctr" anchorCtr="0">
            <a:noAutofit/>
          </a:bodyPr>
          <a:lstStyle>
            <a:lvl1pPr marL="0" indent="0" algn="ctr">
              <a:buFont typeface="Arial" panose="020B0604020202020204" pitchFamily="34" charset="0"/>
              <a:buNone/>
              <a:defRPr/>
            </a:lvl1pPr>
          </a:lstStyle>
          <a:p>
            <a:endParaRPr lang="en-GB"/>
          </a:p>
        </p:txBody>
      </p:sp>
      <p:sp>
        <p:nvSpPr>
          <p:cNvPr id="85" name="Text Placeholder 64">
            <a:extLst>
              <a:ext uri="{FF2B5EF4-FFF2-40B4-BE49-F238E27FC236}">
                <a16:creationId xmlns:a16="http://schemas.microsoft.com/office/drawing/2014/main" id="{9582735F-4455-8234-2F2C-F3B29C2D9BF3}"/>
              </a:ext>
            </a:extLst>
          </p:cNvPr>
          <p:cNvSpPr>
            <a:spLocks noGrp="1"/>
          </p:cNvSpPr>
          <p:nvPr>
            <p:ph type="body" sz="quarter" idx="21" hasCustomPrompt="1"/>
          </p:nvPr>
        </p:nvSpPr>
        <p:spPr>
          <a:xfrm>
            <a:off x="334977" y="3974794"/>
            <a:ext cx="2829561" cy="2484000"/>
          </a:xfr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36000" rIns="72000" bIns="144000" rtlCol="0" anchor="b" anchorCtr="0"/>
          <a:lstStyle>
            <a:lvl1pPr>
              <a:defRPr kumimoji="0" lang="en-US" sz="1400" b="1" i="0" u="none" strike="noStrike" cap="none" spc="0" normalizeH="0" baseline="0" smtClean="0">
                <a:ln>
                  <a:noFill/>
                </a:ln>
                <a:solidFill>
                  <a:schemeClr val="tx1"/>
                </a:solidFill>
                <a:effectLst/>
                <a:uLnTx/>
                <a:uFillTx/>
                <a:latin typeface="Arial"/>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GB" sz="1800">
                <a:solidFill>
                  <a:schemeClr val="lt1"/>
                </a:solidFill>
              </a:defRPr>
            </a:lvl5pPr>
          </a:lstStyle>
          <a:p>
            <a:pPr marL="0" marR="0" lvl="0" algn="ctr" fontAlgn="auto">
              <a:spcAft>
                <a:spcPts val="0"/>
              </a:spcAft>
              <a:buClr>
                <a:srgbClr val="EB641E"/>
              </a:buClr>
              <a:buSzTx/>
              <a:buNone/>
              <a:tabLst/>
            </a:pPr>
            <a:r>
              <a:rPr lang="en-US" dirty="0"/>
              <a:t>CLICK TO EDIT MASTER TEXT STYLES</a:t>
            </a:r>
            <a:endParaRPr lang="en-GB" dirty="0"/>
          </a:p>
        </p:txBody>
      </p:sp>
      <p:sp>
        <p:nvSpPr>
          <p:cNvPr id="86" name="Picture Placeholder 85">
            <a:extLst>
              <a:ext uri="{FF2B5EF4-FFF2-40B4-BE49-F238E27FC236}">
                <a16:creationId xmlns:a16="http://schemas.microsoft.com/office/drawing/2014/main" id="{77D8A1E4-4B09-5A53-9466-1A006A988FD7}"/>
              </a:ext>
            </a:extLst>
          </p:cNvPr>
          <p:cNvSpPr>
            <a:spLocks noGrp="1"/>
          </p:cNvSpPr>
          <p:nvPr>
            <p:ph type="pic" sz="quarter" idx="22"/>
          </p:nvPr>
        </p:nvSpPr>
        <p:spPr>
          <a:xfrm>
            <a:off x="875682" y="4057042"/>
            <a:ext cx="1748159" cy="1735751"/>
          </a:xfrm>
          <a:custGeom>
            <a:avLst/>
            <a:gdLst>
              <a:gd name="connsiteX0" fmla="*/ 797608 w 1748159"/>
              <a:gd name="connsiteY0" fmla="*/ 0 h 1735751"/>
              <a:gd name="connsiteX1" fmla="*/ 874097 w 1748159"/>
              <a:gd name="connsiteY1" fmla="*/ 64182 h 1735751"/>
              <a:gd name="connsiteX2" fmla="*/ 950552 w 1748159"/>
              <a:gd name="connsiteY2" fmla="*/ 30 h 1735751"/>
              <a:gd name="connsiteX3" fmla="*/ 1014693 w 1748159"/>
              <a:gd name="connsiteY3" fmla="*/ 76470 h 1735751"/>
              <a:gd name="connsiteX4" fmla="*/ 1101107 w 1748159"/>
              <a:gd name="connsiteY4" fmla="*/ 26579 h 1735751"/>
              <a:gd name="connsiteX5" fmla="*/ 1151019 w 1748159"/>
              <a:gd name="connsiteY5" fmla="*/ 113030 h 1735751"/>
              <a:gd name="connsiteX6" fmla="*/ 1244893 w 1748159"/>
              <a:gd name="connsiteY6" fmla="*/ 78863 h 1735751"/>
              <a:gd name="connsiteX7" fmla="*/ 1279018 w 1748159"/>
              <a:gd name="connsiteY7" fmla="*/ 172618 h 1735751"/>
              <a:gd name="connsiteX8" fmla="*/ 1377278 w 1748159"/>
              <a:gd name="connsiteY8" fmla="*/ 155293 h 1735751"/>
              <a:gd name="connsiteX9" fmla="*/ 1394615 w 1748159"/>
              <a:gd name="connsiteY9" fmla="*/ 253614 h 1735751"/>
              <a:gd name="connsiteX10" fmla="*/ 1494488 w 1748159"/>
              <a:gd name="connsiteY10" fmla="*/ 253614 h 1735751"/>
              <a:gd name="connsiteX11" fmla="*/ 1494488 w 1748159"/>
              <a:gd name="connsiteY11" fmla="*/ 353459 h 1735751"/>
              <a:gd name="connsiteX12" fmla="*/ 1592751 w 1748159"/>
              <a:gd name="connsiteY12" fmla="*/ 370786 h 1735751"/>
              <a:gd name="connsiteX13" fmla="*/ 1575410 w 1748159"/>
              <a:gd name="connsiteY13" fmla="*/ 469131 h 1735751"/>
              <a:gd name="connsiteX14" fmla="*/ 1669291 w 1748159"/>
              <a:gd name="connsiteY14" fmla="*/ 503301 h 1735751"/>
              <a:gd name="connsiteX15" fmla="*/ 1635145 w 1748159"/>
              <a:gd name="connsiteY15" fmla="*/ 597118 h 1735751"/>
              <a:gd name="connsiteX16" fmla="*/ 1721536 w 1748159"/>
              <a:gd name="connsiteY16" fmla="*/ 646995 h 1735751"/>
              <a:gd name="connsiteX17" fmla="*/ 1671646 w 1748159"/>
              <a:gd name="connsiteY17" fmla="*/ 733406 h 1735751"/>
              <a:gd name="connsiteX18" fmla="*/ 1748159 w 1748159"/>
              <a:gd name="connsiteY18" fmla="*/ 797608 h 1735751"/>
              <a:gd name="connsiteX19" fmla="*/ 1683980 w 1748159"/>
              <a:gd name="connsiteY19" fmla="*/ 874095 h 1735751"/>
              <a:gd name="connsiteX20" fmla="*/ 1748159 w 1748159"/>
              <a:gd name="connsiteY20" fmla="*/ 950580 h 1735751"/>
              <a:gd name="connsiteX21" fmla="*/ 1671646 w 1748159"/>
              <a:gd name="connsiteY21" fmla="*/ 1014783 h 1735751"/>
              <a:gd name="connsiteX22" fmla="*/ 1721536 w 1748159"/>
              <a:gd name="connsiteY22" fmla="*/ 1101193 h 1735751"/>
              <a:gd name="connsiteX23" fmla="*/ 1635145 w 1748159"/>
              <a:gd name="connsiteY23" fmla="*/ 1151071 h 1735751"/>
              <a:gd name="connsiteX24" fmla="*/ 1669291 w 1748159"/>
              <a:gd name="connsiteY24" fmla="*/ 1244888 h 1735751"/>
              <a:gd name="connsiteX25" fmla="*/ 1575428 w 1748159"/>
              <a:gd name="connsiteY25" fmla="*/ 1279051 h 1735751"/>
              <a:gd name="connsiteX26" fmla="*/ 1592751 w 1748159"/>
              <a:gd name="connsiteY26" fmla="*/ 1377298 h 1735751"/>
              <a:gd name="connsiteX27" fmla="*/ 1494488 w 1748159"/>
              <a:gd name="connsiteY27" fmla="*/ 1394625 h 1735751"/>
              <a:gd name="connsiteX28" fmla="*/ 1494488 w 1748159"/>
              <a:gd name="connsiteY28" fmla="*/ 1494472 h 1735751"/>
              <a:gd name="connsiteX29" fmla="*/ 1394615 w 1748159"/>
              <a:gd name="connsiteY29" fmla="*/ 1494472 h 1735751"/>
              <a:gd name="connsiteX30" fmla="*/ 1377278 w 1748159"/>
              <a:gd name="connsiteY30" fmla="*/ 1592792 h 1735751"/>
              <a:gd name="connsiteX31" fmla="*/ 1279053 w 1748159"/>
              <a:gd name="connsiteY31" fmla="*/ 1575472 h 1735751"/>
              <a:gd name="connsiteX32" fmla="*/ 1244893 w 1748159"/>
              <a:gd name="connsiteY32" fmla="*/ 1669326 h 1735751"/>
              <a:gd name="connsiteX33" fmla="*/ 1151018 w 1748159"/>
              <a:gd name="connsiteY33" fmla="*/ 1635159 h 1735751"/>
              <a:gd name="connsiteX34" fmla="*/ 1101107 w 1748159"/>
              <a:gd name="connsiteY34" fmla="*/ 1721610 h 1735751"/>
              <a:gd name="connsiteX35" fmla="*/ 1014693 w 1748159"/>
              <a:gd name="connsiteY35" fmla="*/ 1671718 h 1735751"/>
              <a:gd name="connsiteX36" fmla="*/ 960963 w 1748159"/>
              <a:gd name="connsiteY36" fmla="*/ 1735751 h 1735751"/>
              <a:gd name="connsiteX37" fmla="*/ 935764 w 1748159"/>
              <a:gd name="connsiteY37" fmla="*/ 1735751 h 1735751"/>
              <a:gd name="connsiteX38" fmla="*/ 874097 w 1748159"/>
              <a:gd name="connsiteY38" fmla="*/ 1684007 h 1735751"/>
              <a:gd name="connsiteX39" fmla="*/ 812431 w 1748159"/>
              <a:gd name="connsiteY39" fmla="*/ 1735751 h 1735751"/>
              <a:gd name="connsiteX40" fmla="*/ 787172 w 1748159"/>
              <a:gd name="connsiteY40" fmla="*/ 1735751 h 1735751"/>
              <a:gd name="connsiteX41" fmla="*/ 733415 w 1748159"/>
              <a:gd name="connsiteY41" fmla="*/ 1671686 h 1735751"/>
              <a:gd name="connsiteX42" fmla="*/ 646922 w 1748159"/>
              <a:gd name="connsiteY42" fmla="*/ 1721622 h 1735751"/>
              <a:gd name="connsiteX43" fmla="*/ 597008 w 1748159"/>
              <a:gd name="connsiteY43" fmla="*/ 1635167 h 1735751"/>
              <a:gd name="connsiteX44" fmla="*/ 503266 w 1748159"/>
              <a:gd name="connsiteY44" fmla="*/ 1669286 h 1735751"/>
              <a:gd name="connsiteX45" fmla="*/ 469104 w 1748159"/>
              <a:gd name="connsiteY45" fmla="*/ 1575428 h 1735751"/>
              <a:gd name="connsiteX46" fmla="*/ 370746 w 1748159"/>
              <a:gd name="connsiteY46" fmla="*/ 1592770 h 1735751"/>
              <a:gd name="connsiteX47" fmla="*/ 353413 w 1748159"/>
              <a:gd name="connsiteY47" fmla="*/ 1494472 h 1735751"/>
              <a:gd name="connsiteX48" fmla="*/ 253631 w 1748159"/>
              <a:gd name="connsiteY48" fmla="*/ 1494472 h 1735751"/>
              <a:gd name="connsiteX49" fmla="*/ 253631 w 1748159"/>
              <a:gd name="connsiteY49" fmla="*/ 1394663 h 1735751"/>
              <a:gd name="connsiteX50" fmla="*/ 155274 w 1748159"/>
              <a:gd name="connsiteY50" fmla="*/ 1377319 h 1735751"/>
              <a:gd name="connsiteX51" fmla="*/ 172602 w 1748159"/>
              <a:gd name="connsiteY51" fmla="*/ 1279045 h 1735751"/>
              <a:gd name="connsiteX52" fmla="*/ 78867 w 1748159"/>
              <a:gd name="connsiteY52" fmla="*/ 1244929 h 1735751"/>
              <a:gd name="connsiteX53" fmla="*/ 113008 w 1748159"/>
              <a:gd name="connsiteY53" fmla="*/ 1151129 h 1735751"/>
              <a:gd name="connsiteX54" fmla="*/ 26493 w 1748159"/>
              <a:gd name="connsiteY54" fmla="*/ 1101181 h 1735751"/>
              <a:gd name="connsiteX55" fmla="*/ 76431 w 1748159"/>
              <a:gd name="connsiteY55" fmla="*/ 1014685 h 1735751"/>
              <a:gd name="connsiteX56" fmla="*/ 0 w 1748159"/>
              <a:gd name="connsiteY56" fmla="*/ 950551 h 1735751"/>
              <a:gd name="connsiteX57" fmla="*/ 64156 w 1748159"/>
              <a:gd name="connsiteY57" fmla="*/ 874095 h 1735751"/>
              <a:gd name="connsiteX58" fmla="*/ 0 w 1748159"/>
              <a:gd name="connsiteY58" fmla="*/ 797638 h 1735751"/>
              <a:gd name="connsiteX59" fmla="*/ 76431 w 1748159"/>
              <a:gd name="connsiteY59" fmla="*/ 733504 h 1735751"/>
              <a:gd name="connsiteX60" fmla="*/ 26493 w 1748159"/>
              <a:gd name="connsiteY60" fmla="*/ 647008 h 1735751"/>
              <a:gd name="connsiteX61" fmla="*/ 113008 w 1748159"/>
              <a:gd name="connsiteY61" fmla="*/ 597060 h 1735751"/>
              <a:gd name="connsiteX62" fmla="*/ 78867 w 1748159"/>
              <a:gd name="connsiteY62" fmla="*/ 503261 h 1735751"/>
              <a:gd name="connsiteX63" fmla="*/ 172619 w 1748159"/>
              <a:gd name="connsiteY63" fmla="*/ 469138 h 1735751"/>
              <a:gd name="connsiteX64" fmla="*/ 155274 w 1748159"/>
              <a:gd name="connsiteY64" fmla="*/ 370765 h 1735751"/>
              <a:gd name="connsiteX65" fmla="*/ 253631 w 1748159"/>
              <a:gd name="connsiteY65" fmla="*/ 353422 h 1735751"/>
              <a:gd name="connsiteX66" fmla="*/ 253631 w 1748159"/>
              <a:gd name="connsiteY66" fmla="*/ 253614 h 1735751"/>
              <a:gd name="connsiteX67" fmla="*/ 353413 w 1748159"/>
              <a:gd name="connsiteY67" fmla="*/ 253614 h 1735751"/>
              <a:gd name="connsiteX68" fmla="*/ 370746 w 1748159"/>
              <a:gd name="connsiteY68" fmla="*/ 155313 h 1735751"/>
              <a:gd name="connsiteX69" fmla="*/ 469140 w 1748159"/>
              <a:gd name="connsiteY69" fmla="*/ 172663 h 1735751"/>
              <a:gd name="connsiteX70" fmla="*/ 503266 w 1748159"/>
              <a:gd name="connsiteY70" fmla="*/ 78903 h 1735751"/>
              <a:gd name="connsiteX71" fmla="*/ 597007 w 1748159"/>
              <a:gd name="connsiteY71" fmla="*/ 113022 h 1735751"/>
              <a:gd name="connsiteX72" fmla="*/ 646922 w 1748159"/>
              <a:gd name="connsiteY72" fmla="*/ 26567 h 1735751"/>
              <a:gd name="connsiteX73" fmla="*/ 733415 w 1748159"/>
              <a:gd name="connsiteY73" fmla="*/ 76503 h 173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48159" h="1735751">
                <a:moveTo>
                  <a:pt x="797608" y="0"/>
                </a:moveTo>
                <a:lnTo>
                  <a:pt x="874097" y="64182"/>
                </a:lnTo>
                <a:lnTo>
                  <a:pt x="950552" y="30"/>
                </a:lnTo>
                <a:lnTo>
                  <a:pt x="1014693" y="76470"/>
                </a:lnTo>
                <a:lnTo>
                  <a:pt x="1101107" y="26579"/>
                </a:lnTo>
                <a:lnTo>
                  <a:pt x="1151019" y="113030"/>
                </a:lnTo>
                <a:lnTo>
                  <a:pt x="1244893" y="78863"/>
                </a:lnTo>
                <a:lnTo>
                  <a:pt x="1279018" y="172618"/>
                </a:lnTo>
                <a:lnTo>
                  <a:pt x="1377278" y="155293"/>
                </a:lnTo>
                <a:lnTo>
                  <a:pt x="1394615" y="253614"/>
                </a:lnTo>
                <a:lnTo>
                  <a:pt x="1494488" y="253614"/>
                </a:lnTo>
                <a:lnTo>
                  <a:pt x="1494488" y="353459"/>
                </a:lnTo>
                <a:lnTo>
                  <a:pt x="1592751" y="370786"/>
                </a:lnTo>
                <a:lnTo>
                  <a:pt x="1575410" y="469131"/>
                </a:lnTo>
                <a:lnTo>
                  <a:pt x="1669291" y="503301"/>
                </a:lnTo>
                <a:lnTo>
                  <a:pt x="1635145" y="597118"/>
                </a:lnTo>
                <a:lnTo>
                  <a:pt x="1721536" y="646995"/>
                </a:lnTo>
                <a:lnTo>
                  <a:pt x="1671646" y="733406"/>
                </a:lnTo>
                <a:lnTo>
                  <a:pt x="1748159" y="797608"/>
                </a:lnTo>
                <a:lnTo>
                  <a:pt x="1683980" y="874095"/>
                </a:lnTo>
                <a:lnTo>
                  <a:pt x="1748159" y="950580"/>
                </a:lnTo>
                <a:lnTo>
                  <a:pt x="1671646" y="1014783"/>
                </a:lnTo>
                <a:lnTo>
                  <a:pt x="1721536" y="1101193"/>
                </a:lnTo>
                <a:lnTo>
                  <a:pt x="1635145" y="1151071"/>
                </a:lnTo>
                <a:lnTo>
                  <a:pt x="1669291" y="1244888"/>
                </a:lnTo>
                <a:lnTo>
                  <a:pt x="1575428" y="1279051"/>
                </a:lnTo>
                <a:lnTo>
                  <a:pt x="1592751" y="1377298"/>
                </a:lnTo>
                <a:lnTo>
                  <a:pt x="1494488" y="1394625"/>
                </a:lnTo>
                <a:lnTo>
                  <a:pt x="1494488" y="1494472"/>
                </a:lnTo>
                <a:lnTo>
                  <a:pt x="1394615" y="1494472"/>
                </a:lnTo>
                <a:lnTo>
                  <a:pt x="1377278" y="1592792"/>
                </a:lnTo>
                <a:lnTo>
                  <a:pt x="1279053" y="1575472"/>
                </a:lnTo>
                <a:lnTo>
                  <a:pt x="1244893" y="1669326"/>
                </a:lnTo>
                <a:lnTo>
                  <a:pt x="1151018" y="1635159"/>
                </a:lnTo>
                <a:lnTo>
                  <a:pt x="1101107" y="1721610"/>
                </a:lnTo>
                <a:lnTo>
                  <a:pt x="1014693" y="1671718"/>
                </a:lnTo>
                <a:lnTo>
                  <a:pt x="960963" y="1735751"/>
                </a:lnTo>
                <a:lnTo>
                  <a:pt x="935764" y="1735751"/>
                </a:lnTo>
                <a:lnTo>
                  <a:pt x="874097" y="1684007"/>
                </a:lnTo>
                <a:lnTo>
                  <a:pt x="812431" y="1735751"/>
                </a:lnTo>
                <a:lnTo>
                  <a:pt x="787172" y="1735751"/>
                </a:lnTo>
                <a:lnTo>
                  <a:pt x="733415" y="1671686"/>
                </a:lnTo>
                <a:lnTo>
                  <a:pt x="646922" y="1721622"/>
                </a:lnTo>
                <a:lnTo>
                  <a:pt x="597008" y="1635167"/>
                </a:lnTo>
                <a:lnTo>
                  <a:pt x="503266" y="1669286"/>
                </a:lnTo>
                <a:lnTo>
                  <a:pt x="469104" y="1575428"/>
                </a:lnTo>
                <a:lnTo>
                  <a:pt x="370746" y="1592770"/>
                </a:lnTo>
                <a:lnTo>
                  <a:pt x="353413" y="1494472"/>
                </a:lnTo>
                <a:lnTo>
                  <a:pt x="253631" y="1494472"/>
                </a:lnTo>
                <a:lnTo>
                  <a:pt x="253631" y="1394663"/>
                </a:lnTo>
                <a:lnTo>
                  <a:pt x="155274" y="1377319"/>
                </a:lnTo>
                <a:lnTo>
                  <a:pt x="172602" y="1279045"/>
                </a:lnTo>
                <a:lnTo>
                  <a:pt x="78867" y="1244929"/>
                </a:lnTo>
                <a:lnTo>
                  <a:pt x="113008" y="1151129"/>
                </a:lnTo>
                <a:lnTo>
                  <a:pt x="26493" y="1101181"/>
                </a:lnTo>
                <a:lnTo>
                  <a:pt x="76431" y="1014685"/>
                </a:lnTo>
                <a:lnTo>
                  <a:pt x="0" y="950551"/>
                </a:lnTo>
                <a:lnTo>
                  <a:pt x="64156" y="874095"/>
                </a:lnTo>
                <a:lnTo>
                  <a:pt x="0" y="797638"/>
                </a:lnTo>
                <a:lnTo>
                  <a:pt x="76431" y="733504"/>
                </a:lnTo>
                <a:lnTo>
                  <a:pt x="26493" y="647008"/>
                </a:lnTo>
                <a:lnTo>
                  <a:pt x="113008" y="597060"/>
                </a:lnTo>
                <a:lnTo>
                  <a:pt x="78867" y="503261"/>
                </a:lnTo>
                <a:lnTo>
                  <a:pt x="172619" y="469138"/>
                </a:lnTo>
                <a:lnTo>
                  <a:pt x="155274" y="370765"/>
                </a:lnTo>
                <a:lnTo>
                  <a:pt x="253631" y="353422"/>
                </a:lnTo>
                <a:lnTo>
                  <a:pt x="253631" y="253614"/>
                </a:lnTo>
                <a:lnTo>
                  <a:pt x="353413" y="253614"/>
                </a:lnTo>
                <a:lnTo>
                  <a:pt x="370746" y="155313"/>
                </a:lnTo>
                <a:lnTo>
                  <a:pt x="469140" y="172663"/>
                </a:lnTo>
                <a:lnTo>
                  <a:pt x="503266" y="78903"/>
                </a:lnTo>
                <a:lnTo>
                  <a:pt x="597007" y="113022"/>
                </a:lnTo>
                <a:lnTo>
                  <a:pt x="646922" y="26567"/>
                </a:lnTo>
                <a:lnTo>
                  <a:pt x="733415" y="76503"/>
                </a:lnTo>
                <a:close/>
              </a:path>
            </a:pathLst>
          </a:custGeom>
          <a:solidFill>
            <a:schemeClr val="tx1"/>
          </a:solidFill>
        </p:spPr>
        <p:txBody>
          <a:bodyPr vert="horz" wrap="square" lIns="0" tIns="0" rIns="0" bIns="0" rtlCol="0" anchor="ctr" anchorCtr="0">
            <a:noAutofit/>
          </a:bodyPr>
          <a:lstStyle>
            <a:lvl1pPr>
              <a:defRPr lang="en-GB" dirty="0"/>
            </a:lvl1pPr>
          </a:lstStyle>
          <a:p>
            <a:pPr marL="0" lvl="0" indent="0" algn="ctr">
              <a:buFont typeface="Arial" panose="020B0604020202020204" pitchFamily="34" charset="0"/>
              <a:buNone/>
            </a:pPr>
            <a:endParaRPr lang="en-GB" dirty="0"/>
          </a:p>
        </p:txBody>
      </p:sp>
      <p:sp>
        <p:nvSpPr>
          <p:cNvPr id="87" name="Text Placeholder 64">
            <a:extLst>
              <a:ext uri="{FF2B5EF4-FFF2-40B4-BE49-F238E27FC236}">
                <a16:creationId xmlns:a16="http://schemas.microsoft.com/office/drawing/2014/main" id="{1C3F285A-F609-4A3A-A556-B7F253B01A96}"/>
              </a:ext>
            </a:extLst>
          </p:cNvPr>
          <p:cNvSpPr>
            <a:spLocks noGrp="1"/>
          </p:cNvSpPr>
          <p:nvPr>
            <p:ph type="body" sz="quarter" idx="23" hasCustomPrompt="1"/>
          </p:nvPr>
        </p:nvSpPr>
        <p:spPr>
          <a:xfrm>
            <a:off x="3232477" y="3974794"/>
            <a:ext cx="2829561" cy="2484000"/>
          </a:xfr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36000" rIns="72000" bIns="144000" rtlCol="0" anchor="b" anchorCtr="0"/>
          <a:lstStyle>
            <a:lvl1pPr>
              <a:defRPr kumimoji="0" lang="en-US" sz="1400" b="1" i="0" u="none" strike="noStrike" cap="none" spc="0" normalizeH="0" baseline="0" smtClean="0">
                <a:ln>
                  <a:noFill/>
                </a:ln>
                <a:solidFill>
                  <a:schemeClr val="tx1"/>
                </a:solidFill>
                <a:effectLst/>
                <a:uLnTx/>
                <a:uFillTx/>
                <a:latin typeface="Arial"/>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GB" sz="1800">
                <a:solidFill>
                  <a:schemeClr val="lt1"/>
                </a:solidFill>
              </a:defRPr>
            </a:lvl5pPr>
          </a:lstStyle>
          <a:p>
            <a:pPr marL="0" marR="0" lvl="0" algn="ctr" fontAlgn="auto">
              <a:spcAft>
                <a:spcPts val="0"/>
              </a:spcAft>
              <a:buClr>
                <a:srgbClr val="EB641E"/>
              </a:buClr>
              <a:buSzTx/>
              <a:buNone/>
              <a:tabLst/>
            </a:pPr>
            <a:r>
              <a:rPr lang="en-US" dirty="0"/>
              <a:t>CLICK TO EDIT MASTER TEXT STYLES</a:t>
            </a:r>
            <a:endParaRPr lang="en-GB" dirty="0"/>
          </a:p>
        </p:txBody>
      </p:sp>
      <p:sp>
        <p:nvSpPr>
          <p:cNvPr id="88" name="Picture Placeholder 87">
            <a:extLst>
              <a:ext uri="{FF2B5EF4-FFF2-40B4-BE49-F238E27FC236}">
                <a16:creationId xmlns:a16="http://schemas.microsoft.com/office/drawing/2014/main" id="{FD4D98E7-4B6B-59A3-F74D-CE32863E97EA}"/>
              </a:ext>
            </a:extLst>
          </p:cNvPr>
          <p:cNvSpPr>
            <a:spLocks noGrp="1"/>
          </p:cNvSpPr>
          <p:nvPr>
            <p:ph type="pic" sz="quarter" idx="24"/>
          </p:nvPr>
        </p:nvSpPr>
        <p:spPr>
          <a:xfrm>
            <a:off x="3773182" y="4057042"/>
            <a:ext cx="1748159" cy="1735751"/>
          </a:xfrm>
          <a:custGeom>
            <a:avLst/>
            <a:gdLst>
              <a:gd name="connsiteX0" fmla="*/ 797608 w 1748159"/>
              <a:gd name="connsiteY0" fmla="*/ 0 h 1735751"/>
              <a:gd name="connsiteX1" fmla="*/ 874097 w 1748159"/>
              <a:gd name="connsiteY1" fmla="*/ 64182 h 1735751"/>
              <a:gd name="connsiteX2" fmla="*/ 950552 w 1748159"/>
              <a:gd name="connsiteY2" fmla="*/ 30 h 1735751"/>
              <a:gd name="connsiteX3" fmla="*/ 1014693 w 1748159"/>
              <a:gd name="connsiteY3" fmla="*/ 76470 h 1735751"/>
              <a:gd name="connsiteX4" fmla="*/ 1101107 w 1748159"/>
              <a:gd name="connsiteY4" fmla="*/ 26579 h 1735751"/>
              <a:gd name="connsiteX5" fmla="*/ 1151019 w 1748159"/>
              <a:gd name="connsiteY5" fmla="*/ 113030 h 1735751"/>
              <a:gd name="connsiteX6" fmla="*/ 1244893 w 1748159"/>
              <a:gd name="connsiteY6" fmla="*/ 78863 h 1735751"/>
              <a:gd name="connsiteX7" fmla="*/ 1279018 w 1748159"/>
              <a:gd name="connsiteY7" fmla="*/ 172618 h 1735751"/>
              <a:gd name="connsiteX8" fmla="*/ 1377278 w 1748159"/>
              <a:gd name="connsiteY8" fmla="*/ 155293 h 1735751"/>
              <a:gd name="connsiteX9" fmla="*/ 1394615 w 1748159"/>
              <a:gd name="connsiteY9" fmla="*/ 253614 h 1735751"/>
              <a:gd name="connsiteX10" fmla="*/ 1494488 w 1748159"/>
              <a:gd name="connsiteY10" fmla="*/ 253614 h 1735751"/>
              <a:gd name="connsiteX11" fmla="*/ 1494488 w 1748159"/>
              <a:gd name="connsiteY11" fmla="*/ 353459 h 1735751"/>
              <a:gd name="connsiteX12" fmla="*/ 1592751 w 1748159"/>
              <a:gd name="connsiteY12" fmla="*/ 370786 h 1735751"/>
              <a:gd name="connsiteX13" fmla="*/ 1575410 w 1748159"/>
              <a:gd name="connsiteY13" fmla="*/ 469131 h 1735751"/>
              <a:gd name="connsiteX14" fmla="*/ 1669291 w 1748159"/>
              <a:gd name="connsiteY14" fmla="*/ 503301 h 1735751"/>
              <a:gd name="connsiteX15" fmla="*/ 1635145 w 1748159"/>
              <a:gd name="connsiteY15" fmla="*/ 597118 h 1735751"/>
              <a:gd name="connsiteX16" fmla="*/ 1721536 w 1748159"/>
              <a:gd name="connsiteY16" fmla="*/ 646995 h 1735751"/>
              <a:gd name="connsiteX17" fmla="*/ 1671646 w 1748159"/>
              <a:gd name="connsiteY17" fmla="*/ 733406 h 1735751"/>
              <a:gd name="connsiteX18" fmla="*/ 1748159 w 1748159"/>
              <a:gd name="connsiteY18" fmla="*/ 797608 h 1735751"/>
              <a:gd name="connsiteX19" fmla="*/ 1683980 w 1748159"/>
              <a:gd name="connsiteY19" fmla="*/ 874095 h 1735751"/>
              <a:gd name="connsiteX20" fmla="*/ 1748159 w 1748159"/>
              <a:gd name="connsiteY20" fmla="*/ 950580 h 1735751"/>
              <a:gd name="connsiteX21" fmla="*/ 1671646 w 1748159"/>
              <a:gd name="connsiteY21" fmla="*/ 1014783 h 1735751"/>
              <a:gd name="connsiteX22" fmla="*/ 1721536 w 1748159"/>
              <a:gd name="connsiteY22" fmla="*/ 1101193 h 1735751"/>
              <a:gd name="connsiteX23" fmla="*/ 1635145 w 1748159"/>
              <a:gd name="connsiteY23" fmla="*/ 1151071 h 1735751"/>
              <a:gd name="connsiteX24" fmla="*/ 1669291 w 1748159"/>
              <a:gd name="connsiteY24" fmla="*/ 1244888 h 1735751"/>
              <a:gd name="connsiteX25" fmla="*/ 1575428 w 1748159"/>
              <a:gd name="connsiteY25" fmla="*/ 1279051 h 1735751"/>
              <a:gd name="connsiteX26" fmla="*/ 1592751 w 1748159"/>
              <a:gd name="connsiteY26" fmla="*/ 1377298 h 1735751"/>
              <a:gd name="connsiteX27" fmla="*/ 1494488 w 1748159"/>
              <a:gd name="connsiteY27" fmla="*/ 1394625 h 1735751"/>
              <a:gd name="connsiteX28" fmla="*/ 1494488 w 1748159"/>
              <a:gd name="connsiteY28" fmla="*/ 1494472 h 1735751"/>
              <a:gd name="connsiteX29" fmla="*/ 1394615 w 1748159"/>
              <a:gd name="connsiteY29" fmla="*/ 1494472 h 1735751"/>
              <a:gd name="connsiteX30" fmla="*/ 1377278 w 1748159"/>
              <a:gd name="connsiteY30" fmla="*/ 1592792 h 1735751"/>
              <a:gd name="connsiteX31" fmla="*/ 1279053 w 1748159"/>
              <a:gd name="connsiteY31" fmla="*/ 1575472 h 1735751"/>
              <a:gd name="connsiteX32" fmla="*/ 1244893 w 1748159"/>
              <a:gd name="connsiteY32" fmla="*/ 1669326 h 1735751"/>
              <a:gd name="connsiteX33" fmla="*/ 1151018 w 1748159"/>
              <a:gd name="connsiteY33" fmla="*/ 1635159 h 1735751"/>
              <a:gd name="connsiteX34" fmla="*/ 1101107 w 1748159"/>
              <a:gd name="connsiteY34" fmla="*/ 1721610 h 1735751"/>
              <a:gd name="connsiteX35" fmla="*/ 1014693 w 1748159"/>
              <a:gd name="connsiteY35" fmla="*/ 1671718 h 1735751"/>
              <a:gd name="connsiteX36" fmla="*/ 960963 w 1748159"/>
              <a:gd name="connsiteY36" fmla="*/ 1735751 h 1735751"/>
              <a:gd name="connsiteX37" fmla="*/ 935764 w 1748159"/>
              <a:gd name="connsiteY37" fmla="*/ 1735751 h 1735751"/>
              <a:gd name="connsiteX38" fmla="*/ 874097 w 1748159"/>
              <a:gd name="connsiteY38" fmla="*/ 1684007 h 1735751"/>
              <a:gd name="connsiteX39" fmla="*/ 812431 w 1748159"/>
              <a:gd name="connsiteY39" fmla="*/ 1735751 h 1735751"/>
              <a:gd name="connsiteX40" fmla="*/ 787172 w 1748159"/>
              <a:gd name="connsiteY40" fmla="*/ 1735751 h 1735751"/>
              <a:gd name="connsiteX41" fmla="*/ 733415 w 1748159"/>
              <a:gd name="connsiteY41" fmla="*/ 1671686 h 1735751"/>
              <a:gd name="connsiteX42" fmla="*/ 646922 w 1748159"/>
              <a:gd name="connsiteY42" fmla="*/ 1721622 h 1735751"/>
              <a:gd name="connsiteX43" fmla="*/ 597008 w 1748159"/>
              <a:gd name="connsiteY43" fmla="*/ 1635167 h 1735751"/>
              <a:gd name="connsiteX44" fmla="*/ 503266 w 1748159"/>
              <a:gd name="connsiteY44" fmla="*/ 1669286 h 1735751"/>
              <a:gd name="connsiteX45" fmla="*/ 469104 w 1748159"/>
              <a:gd name="connsiteY45" fmla="*/ 1575428 h 1735751"/>
              <a:gd name="connsiteX46" fmla="*/ 370746 w 1748159"/>
              <a:gd name="connsiteY46" fmla="*/ 1592770 h 1735751"/>
              <a:gd name="connsiteX47" fmla="*/ 353413 w 1748159"/>
              <a:gd name="connsiteY47" fmla="*/ 1494472 h 1735751"/>
              <a:gd name="connsiteX48" fmla="*/ 253631 w 1748159"/>
              <a:gd name="connsiteY48" fmla="*/ 1494472 h 1735751"/>
              <a:gd name="connsiteX49" fmla="*/ 253631 w 1748159"/>
              <a:gd name="connsiteY49" fmla="*/ 1394663 h 1735751"/>
              <a:gd name="connsiteX50" fmla="*/ 155274 w 1748159"/>
              <a:gd name="connsiteY50" fmla="*/ 1377319 h 1735751"/>
              <a:gd name="connsiteX51" fmla="*/ 172602 w 1748159"/>
              <a:gd name="connsiteY51" fmla="*/ 1279045 h 1735751"/>
              <a:gd name="connsiteX52" fmla="*/ 78867 w 1748159"/>
              <a:gd name="connsiteY52" fmla="*/ 1244929 h 1735751"/>
              <a:gd name="connsiteX53" fmla="*/ 113008 w 1748159"/>
              <a:gd name="connsiteY53" fmla="*/ 1151129 h 1735751"/>
              <a:gd name="connsiteX54" fmla="*/ 26493 w 1748159"/>
              <a:gd name="connsiteY54" fmla="*/ 1101181 h 1735751"/>
              <a:gd name="connsiteX55" fmla="*/ 76431 w 1748159"/>
              <a:gd name="connsiteY55" fmla="*/ 1014685 h 1735751"/>
              <a:gd name="connsiteX56" fmla="*/ 0 w 1748159"/>
              <a:gd name="connsiteY56" fmla="*/ 950551 h 1735751"/>
              <a:gd name="connsiteX57" fmla="*/ 64156 w 1748159"/>
              <a:gd name="connsiteY57" fmla="*/ 874095 h 1735751"/>
              <a:gd name="connsiteX58" fmla="*/ 0 w 1748159"/>
              <a:gd name="connsiteY58" fmla="*/ 797638 h 1735751"/>
              <a:gd name="connsiteX59" fmla="*/ 76431 w 1748159"/>
              <a:gd name="connsiteY59" fmla="*/ 733504 h 1735751"/>
              <a:gd name="connsiteX60" fmla="*/ 26493 w 1748159"/>
              <a:gd name="connsiteY60" fmla="*/ 647008 h 1735751"/>
              <a:gd name="connsiteX61" fmla="*/ 113008 w 1748159"/>
              <a:gd name="connsiteY61" fmla="*/ 597060 h 1735751"/>
              <a:gd name="connsiteX62" fmla="*/ 78867 w 1748159"/>
              <a:gd name="connsiteY62" fmla="*/ 503261 h 1735751"/>
              <a:gd name="connsiteX63" fmla="*/ 172619 w 1748159"/>
              <a:gd name="connsiteY63" fmla="*/ 469138 h 1735751"/>
              <a:gd name="connsiteX64" fmla="*/ 155274 w 1748159"/>
              <a:gd name="connsiteY64" fmla="*/ 370765 h 1735751"/>
              <a:gd name="connsiteX65" fmla="*/ 253631 w 1748159"/>
              <a:gd name="connsiteY65" fmla="*/ 353422 h 1735751"/>
              <a:gd name="connsiteX66" fmla="*/ 253631 w 1748159"/>
              <a:gd name="connsiteY66" fmla="*/ 253614 h 1735751"/>
              <a:gd name="connsiteX67" fmla="*/ 353413 w 1748159"/>
              <a:gd name="connsiteY67" fmla="*/ 253614 h 1735751"/>
              <a:gd name="connsiteX68" fmla="*/ 370746 w 1748159"/>
              <a:gd name="connsiteY68" fmla="*/ 155313 h 1735751"/>
              <a:gd name="connsiteX69" fmla="*/ 469140 w 1748159"/>
              <a:gd name="connsiteY69" fmla="*/ 172663 h 1735751"/>
              <a:gd name="connsiteX70" fmla="*/ 503266 w 1748159"/>
              <a:gd name="connsiteY70" fmla="*/ 78903 h 1735751"/>
              <a:gd name="connsiteX71" fmla="*/ 597007 w 1748159"/>
              <a:gd name="connsiteY71" fmla="*/ 113022 h 1735751"/>
              <a:gd name="connsiteX72" fmla="*/ 646922 w 1748159"/>
              <a:gd name="connsiteY72" fmla="*/ 26567 h 1735751"/>
              <a:gd name="connsiteX73" fmla="*/ 733415 w 1748159"/>
              <a:gd name="connsiteY73" fmla="*/ 76503 h 173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48159" h="1735751">
                <a:moveTo>
                  <a:pt x="797608" y="0"/>
                </a:moveTo>
                <a:lnTo>
                  <a:pt x="874097" y="64182"/>
                </a:lnTo>
                <a:lnTo>
                  <a:pt x="950552" y="30"/>
                </a:lnTo>
                <a:lnTo>
                  <a:pt x="1014693" y="76470"/>
                </a:lnTo>
                <a:lnTo>
                  <a:pt x="1101107" y="26579"/>
                </a:lnTo>
                <a:lnTo>
                  <a:pt x="1151019" y="113030"/>
                </a:lnTo>
                <a:lnTo>
                  <a:pt x="1244893" y="78863"/>
                </a:lnTo>
                <a:lnTo>
                  <a:pt x="1279018" y="172618"/>
                </a:lnTo>
                <a:lnTo>
                  <a:pt x="1377278" y="155293"/>
                </a:lnTo>
                <a:lnTo>
                  <a:pt x="1394615" y="253614"/>
                </a:lnTo>
                <a:lnTo>
                  <a:pt x="1494488" y="253614"/>
                </a:lnTo>
                <a:lnTo>
                  <a:pt x="1494488" y="353459"/>
                </a:lnTo>
                <a:lnTo>
                  <a:pt x="1592751" y="370786"/>
                </a:lnTo>
                <a:lnTo>
                  <a:pt x="1575410" y="469131"/>
                </a:lnTo>
                <a:lnTo>
                  <a:pt x="1669291" y="503301"/>
                </a:lnTo>
                <a:lnTo>
                  <a:pt x="1635145" y="597118"/>
                </a:lnTo>
                <a:lnTo>
                  <a:pt x="1721536" y="646995"/>
                </a:lnTo>
                <a:lnTo>
                  <a:pt x="1671646" y="733406"/>
                </a:lnTo>
                <a:lnTo>
                  <a:pt x="1748159" y="797608"/>
                </a:lnTo>
                <a:lnTo>
                  <a:pt x="1683980" y="874095"/>
                </a:lnTo>
                <a:lnTo>
                  <a:pt x="1748159" y="950580"/>
                </a:lnTo>
                <a:lnTo>
                  <a:pt x="1671646" y="1014783"/>
                </a:lnTo>
                <a:lnTo>
                  <a:pt x="1721536" y="1101193"/>
                </a:lnTo>
                <a:lnTo>
                  <a:pt x="1635145" y="1151071"/>
                </a:lnTo>
                <a:lnTo>
                  <a:pt x="1669291" y="1244888"/>
                </a:lnTo>
                <a:lnTo>
                  <a:pt x="1575428" y="1279051"/>
                </a:lnTo>
                <a:lnTo>
                  <a:pt x="1592751" y="1377298"/>
                </a:lnTo>
                <a:lnTo>
                  <a:pt x="1494488" y="1394625"/>
                </a:lnTo>
                <a:lnTo>
                  <a:pt x="1494488" y="1494472"/>
                </a:lnTo>
                <a:lnTo>
                  <a:pt x="1394615" y="1494472"/>
                </a:lnTo>
                <a:lnTo>
                  <a:pt x="1377278" y="1592792"/>
                </a:lnTo>
                <a:lnTo>
                  <a:pt x="1279053" y="1575472"/>
                </a:lnTo>
                <a:lnTo>
                  <a:pt x="1244893" y="1669326"/>
                </a:lnTo>
                <a:lnTo>
                  <a:pt x="1151018" y="1635159"/>
                </a:lnTo>
                <a:lnTo>
                  <a:pt x="1101107" y="1721610"/>
                </a:lnTo>
                <a:lnTo>
                  <a:pt x="1014693" y="1671718"/>
                </a:lnTo>
                <a:lnTo>
                  <a:pt x="960963" y="1735751"/>
                </a:lnTo>
                <a:lnTo>
                  <a:pt x="935764" y="1735751"/>
                </a:lnTo>
                <a:lnTo>
                  <a:pt x="874097" y="1684007"/>
                </a:lnTo>
                <a:lnTo>
                  <a:pt x="812431" y="1735751"/>
                </a:lnTo>
                <a:lnTo>
                  <a:pt x="787172" y="1735751"/>
                </a:lnTo>
                <a:lnTo>
                  <a:pt x="733415" y="1671686"/>
                </a:lnTo>
                <a:lnTo>
                  <a:pt x="646922" y="1721622"/>
                </a:lnTo>
                <a:lnTo>
                  <a:pt x="597008" y="1635167"/>
                </a:lnTo>
                <a:lnTo>
                  <a:pt x="503266" y="1669286"/>
                </a:lnTo>
                <a:lnTo>
                  <a:pt x="469104" y="1575428"/>
                </a:lnTo>
                <a:lnTo>
                  <a:pt x="370746" y="1592770"/>
                </a:lnTo>
                <a:lnTo>
                  <a:pt x="353413" y="1494472"/>
                </a:lnTo>
                <a:lnTo>
                  <a:pt x="253631" y="1494472"/>
                </a:lnTo>
                <a:lnTo>
                  <a:pt x="253631" y="1394663"/>
                </a:lnTo>
                <a:lnTo>
                  <a:pt x="155274" y="1377319"/>
                </a:lnTo>
                <a:lnTo>
                  <a:pt x="172602" y="1279045"/>
                </a:lnTo>
                <a:lnTo>
                  <a:pt x="78867" y="1244929"/>
                </a:lnTo>
                <a:lnTo>
                  <a:pt x="113008" y="1151129"/>
                </a:lnTo>
                <a:lnTo>
                  <a:pt x="26493" y="1101181"/>
                </a:lnTo>
                <a:lnTo>
                  <a:pt x="76431" y="1014685"/>
                </a:lnTo>
                <a:lnTo>
                  <a:pt x="0" y="950551"/>
                </a:lnTo>
                <a:lnTo>
                  <a:pt x="64156" y="874095"/>
                </a:lnTo>
                <a:lnTo>
                  <a:pt x="0" y="797638"/>
                </a:lnTo>
                <a:lnTo>
                  <a:pt x="76431" y="733504"/>
                </a:lnTo>
                <a:lnTo>
                  <a:pt x="26493" y="647008"/>
                </a:lnTo>
                <a:lnTo>
                  <a:pt x="113008" y="597060"/>
                </a:lnTo>
                <a:lnTo>
                  <a:pt x="78867" y="503261"/>
                </a:lnTo>
                <a:lnTo>
                  <a:pt x="172619" y="469138"/>
                </a:lnTo>
                <a:lnTo>
                  <a:pt x="155274" y="370765"/>
                </a:lnTo>
                <a:lnTo>
                  <a:pt x="253631" y="353422"/>
                </a:lnTo>
                <a:lnTo>
                  <a:pt x="253631" y="253614"/>
                </a:lnTo>
                <a:lnTo>
                  <a:pt x="353413" y="253614"/>
                </a:lnTo>
                <a:lnTo>
                  <a:pt x="370746" y="155313"/>
                </a:lnTo>
                <a:lnTo>
                  <a:pt x="469140" y="172663"/>
                </a:lnTo>
                <a:lnTo>
                  <a:pt x="503266" y="78903"/>
                </a:lnTo>
                <a:lnTo>
                  <a:pt x="597007" y="113022"/>
                </a:lnTo>
                <a:lnTo>
                  <a:pt x="646922" y="26567"/>
                </a:lnTo>
                <a:lnTo>
                  <a:pt x="733415" y="76503"/>
                </a:lnTo>
                <a:close/>
              </a:path>
            </a:pathLst>
          </a:custGeom>
          <a:solidFill>
            <a:schemeClr val="tx1"/>
          </a:solidFill>
        </p:spPr>
        <p:txBody>
          <a:bodyPr vert="horz" wrap="square" lIns="0" tIns="0" rIns="0" bIns="0" rtlCol="0" anchor="ctr" anchorCtr="0">
            <a:noAutofit/>
          </a:bodyPr>
          <a:lstStyle>
            <a:lvl1pPr>
              <a:defRPr lang="en-GB" sz="1600" kern="1200" dirty="0">
                <a:solidFill>
                  <a:schemeClr val="tx1"/>
                </a:solidFill>
                <a:latin typeface="+mn-lt"/>
                <a:ea typeface="+mn-ea"/>
                <a:cs typeface="+mn-cs"/>
              </a:defRPr>
            </a:lvl1pPr>
          </a:lstStyle>
          <a:p>
            <a:pPr marL="0" lvl="0" indent="0" algn="ctr">
              <a:buFont typeface="Arial" panose="020B0604020202020204" pitchFamily="34" charset="0"/>
              <a:buNone/>
            </a:pPr>
            <a:endParaRPr lang="en-GB" dirty="0"/>
          </a:p>
        </p:txBody>
      </p:sp>
      <p:sp>
        <p:nvSpPr>
          <p:cNvPr id="89" name="Text Placeholder 64">
            <a:extLst>
              <a:ext uri="{FF2B5EF4-FFF2-40B4-BE49-F238E27FC236}">
                <a16:creationId xmlns:a16="http://schemas.microsoft.com/office/drawing/2014/main" id="{A818D7C7-B698-F15C-A60F-5FD74C923611}"/>
              </a:ext>
            </a:extLst>
          </p:cNvPr>
          <p:cNvSpPr>
            <a:spLocks noGrp="1"/>
          </p:cNvSpPr>
          <p:nvPr>
            <p:ph type="body" sz="quarter" idx="25" hasCustomPrompt="1"/>
          </p:nvPr>
        </p:nvSpPr>
        <p:spPr>
          <a:xfrm>
            <a:off x="6129977" y="3974794"/>
            <a:ext cx="2829561" cy="2484000"/>
          </a:xfr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36000" rIns="72000" bIns="144000" rtlCol="0" anchor="b" anchorCtr="0"/>
          <a:lstStyle>
            <a:lvl1pPr>
              <a:defRPr kumimoji="0" lang="en-US" sz="1400" b="1" i="0" u="none" strike="noStrike" cap="none" spc="0" normalizeH="0" baseline="0" smtClean="0">
                <a:ln>
                  <a:noFill/>
                </a:ln>
                <a:solidFill>
                  <a:schemeClr val="tx1"/>
                </a:solidFill>
                <a:effectLst/>
                <a:uLnTx/>
                <a:uFillTx/>
                <a:latin typeface="Arial"/>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GB" sz="1800">
                <a:solidFill>
                  <a:schemeClr val="lt1"/>
                </a:solidFill>
              </a:defRPr>
            </a:lvl5pPr>
          </a:lstStyle>
          <a:p>
            <a:pPr marL="0" marR="0" lvl="0" algn="ctr" fontAlgn="auto">
              <a:spcAft>
                <a:spcPts val="0"/>
              </a:spcAft>
              <a:buClr>
                <a:srgbClr val="EB641E"/>
              </a:buClr>
              <a:buSzTx/>
              <a:buNone/>
              <a:tabLst/>
            </a:pPr>
            <a:r>
              <a:rPr lang="en-US" dirty="0"/>
              <a:t>CLICK TO EDIT MASTER TEXT STYLES</a:t>
            </a:r>
            <a:endParaRPr lang="en-GB" dirty="0"/>
          </a:p>
        </p:txBody>
      </p:sp>
      <p:sp>
        <p:nvSpPr>
          <p:cNvPr id="90" name="Picture Placeholder 89">
            <a:extLst>
              <a:ext uri="{FF2B5EF4-FFF2-40B4-BE49-F238E27FC236}">
                <a16:creationId xmlns:a16="http://schemas.microsoft.com/office/drawing/2014/main" id="{8C9A3A49-6454-0A5D-C7A3-5651ED818D1A}"/>
              </a:ext>
            </a:extLst>
          </p:cNvPr>
          <p:cNvSpPr>
            <a:spLocks noGrp="1"/>
          </p:cNvSpPr>
          <p:nvPr>
            <p:ph type="pic" sz="quarter" idx="26"/>
          </p:nvPr>
        </p:nvSpPr>
        <p:spPr>
          <a:xfrm>
            <a:off x="6670682" y="4057042"/>
            <a:ext cx="1748159" cy="1735751"/>
          </a:xfrm>
          <a:custGeom>
            <a:avLst/>
            <a:gdLst>
              <a:gd name="connsiteX0" fmla="*/ 797608 w 1748159"/>
              <a:gd name="connsiteY0" fmla="*/ 0 h 1735751"/>
              <a:gd name="connsiteX1" fmla="*/ 874097 w 1748159"/>
              <a:gd name="connsiteY1" fmla="*/ 64182 h 1735751"/>
              <a:gd name="connsiteX2" fmla="*/ 950552 w 1748159"/>
              <a:gd name="connsiteY2" fmla="*/ 30 h 1735751"/>
              <a:gd name="connsiteX3" fmla="*/ 1014693 w 1748159"/>
              <a:gd name="connsiteY3" fmla="*/ 76470 h 1735751"/>
              <a:gd name="connsiteX4" fmla="*/ 1101107 w 1748159"/>
              <a:gd name="connsiteY4" fmla="*/ 26579 h 1735751"/>
              <a:gd name="connsiteX5" fmla="*/ 1151019 w 1748159"/>
              <a:gd name="connsiteY5" fmla="*/ 113030 h 1735751"/>
              <a:gd name="connsiteX6" fmla="*/ 1244893 w 1748159"/>
              <a:gd name="connsiteY6" fmla="*/ 78863 h 1735751"/>
              <a:gd name="connsiteX7" fmla="*/ 1279018 w 1748159"/>
              <a:gd name="connsiteY7" fmla="*/ 172618 h 1735751"/>
              <a:gd name="connsiteX8" fmla="*/ 1377278 w 1748159"/>
              <a:gd name="connsiteY8" fmla="*/ 155293 h 1735751"/>
              <a:gd name="connsiteX9" fmla="*/ 1394615 w 1748159"/>
              <a:gd name="connsiteY9" fmla="*/ 253614 h 1735751"/>
              <a:gd name="connsiteX10" fmla="*/ 1494488 w 1748159"/>
              <a:gd name="connsiteY10" fmla="*/ 253614 h 1735751"/>
              <a:gd name="connsiteX11" fmla="*/ 1494488 w 1748159"/>
              <a:gd name="connsiteY11" fmla="*/ 353459 h 1735751"/>
              <a:gd name="connsiteX12" fmla="*/ 1592751 w 1748159"/>
              <a:gd name="connsiteY12" fmla="*/ 370786 h 1735751"/>
              <a:gd name="connsiteX13" fmla="*/ 1575410 w 1748159"/>
              <a:gd name="connsiteY13" fmla="*/ 469131 h 1735751"/>
              <a:gd name="connsiteX14" fmla="*/ 1669291 w 1748159"/>
              <a:gd name="connsiteY14" fmla="*/ 503301 h 1735751"/>
              <a:gd name="connsiteX15" fmla="*/ 1635145 w 1748159"/>
              <a:gd name="connsiteY15" fmla="*/ 597118 h 1735751"/>
              <a:gd name="connsiteX16" fmla="*/ 1721536 w 1748159"/>
              <a:gd name="connsiteY16" fmla="*/ 646995 h 1735751"/>
              <a:gd name="connsiteX17" fmla="*/ 1671646 w 1748159"/>
              <a:gd name="connsiteY17" fmla="*/ 733406 h 1735751"/>
              <a:gd name="connsiteX18" fmla="*/ 1748159 w 1748159"/>
              <a:gd name="connsiteY18" fmla="*/ 797608 h 1735751"/>
              <a:gd name="connsiteX19" fmla="*/ 1683980 w 1748159"/>
              <a:gd name="connsiteY19" fmla="*/ 874095 h 1735751"/>
              <a:gd name="connsiteX20" fmla="*/ 1748159 w 1748159"/>
              <a:gd name="connsiteY20" fmla="*/ 950580 h 1735751"/>
              <a:gd name="connsiteX21" fmla="*/ 1671646 w 1748159"/>
              <a:gd name="connsiteY21" fmla="*/ 1014783 h 1735751"/>
              <a:gd name="connsiteX22" fmla="*/ 1721536 w 1748159"/>
              <a:gd name="connsiteY22" fmla="*/ 1101193 h 1735751"/>
              <a:gd name="connsiteX23" fmla="*/ 1635145 w 1748159"/>
              <a:gd name="connsiteY23" fmla="*/ 1151071 h 1735751"/>
              <a:gd name="connsiteX24" fmla="*/ 1669291 w 1748159"/>
              <a:gd name="connsiteY24" fmla="*/ 1244888 h 1735751"/>
              <a:gd name="connsiteX25" fmla="*/ 1575428 w 1748159"/>
              <a:gd name="connsiteY25" fmla="*/ 1279051 h 1735751"/>
              <a:gd name="connsiteX26" fmla="*/ 1592751 w 1748159"/>
              <a:gd name="connsiteY26" fmla="*/ 1377298 h 1735751"/>
              <a:gd name="connsiteX27" fmla="*/ 1494488 w 1748159"/>
              <a:gd name="connsiteY27" fmla="*/ 1394625 h 1735751"/>
              <a:gd name="connsiteX28" fmla="*/ 1494488 w 1748159"/>
              <a:gd name="connsiteY28" fmla="*/ 1494472 h 1735751"/>
              <a:gd name="connsiteX29" fmla="*/ 1394615 w 1748159"/>
              <a:gd name="connsiteY29" fmla="*/ 1494472 h 1735751"/>
              <a:gd name="connsiteX30" fmla="*/ 1377278 w 1748159"/>
              <a:gd name="connsiteY30" fmla="*/ 1592792 h 1735751"/>
              <a:gd name="connsiteX31" fmla="*/ 1279053 w 1748159"/>
              <a:gd name="connsiteY31" fmla="*/ 1575472 h 1735751"/>
              <a:gd name="connsiteX32" fmla="*/ 1244893 w 1748159"/>
              <a:gd name="connsiteY32" fmla="*/ 1669326 h 1735751"/>
              <a:gd name="connsiteX33" fmla="*/ 1151018 w 1748159"/>
              <a:gd name="connsiteY33" fmla="*/ 1635159 h 1735751"/>
              <a:gd name="connsiteX34" fmla="*/ 1101107 w 1748159"/>
              <a:gd name="connsiteY34" fmla="*/ 1721610 h 1735751"/>
              <a:gd name="connsiteX35" fmla="*/ 1014693 w 1748159"/>
              <a:gd name="connsiteY35" fmla="*/ 1671718 h 1735751"/>
              <a:gd name="connsiteX36" fmla="*/ 960963 w 1748159"/>
              <a:gd name="connsiteY36" fmla="*/ 1735751 h 1735751"/>
              <a:gd name="connsiteX37" fmla="*/ 935764 w 1748159"/>
              <a:gd name="connsiteY37" fmla="*/ 1735751 h 1735751"/>
              <a:gd name="connsiteX38" fmla="*/ 874097 w 1748159"/>
              <a:gd name="connsiteY38" fmla="*/ 1684007 h 1735751"/>
              <a:gd name="connsiteX39" fmla="*/ 812431 w 1748159"/>
              <a:gd name="connsiteY39" fmla="*/ 1735751 h 1735751"/>
              <a:gd name="connsiteX40" fmla="*/ 787172 w 1748159"/>
              <a:gd name="connsiteY40" fmla="*/ 1735751 h 1735751"/>
              <a:gd name="connsiteX41" fmla="*/ 733415 w 1748159"/>
              <a:gd name="connsiteY41" fmla="*/ 1671686 h 1735751"/>
              <a:gd name="connsiteX42" fmla="*/ 646922 w 1748159"/>
              <a:gd name="connsiteY42" fmla="*/ 1721622 h 1735751"/>
              <a:gd name="connsiteX43" fmla="*/ 597008 w 1748159"/>
              <a:gd name="connsiteY43" fmla="*/ 1635167 h 1735751"/>
              <a:gd name="connsiteX44" fmla="*/ 503266 w 1748159"/>
              <a:gd name="connsiteY44" fmla="*/ 1669286 h 1735751"/>
              <a:gd name="connsiteX45" fmla="*/ 469104 w 1748159"/>
              <a:gd name="connsiteY45" fmla="*/ 1575428 h 1735751"/>
              <a:gd name="connsiteX46" fmla="*/ 370746 w 1748159"/>
              <a:gd name="connsiteY46" fmla="*/ 1592770 h 1735751"/>
              <a:gd name="connsiteX47" fmla="*/ 353413 w 1748159"/>
              <a:gd name="connsiteY47" fmla="*/ 1494472 h 1735751"/>
              <a:gd name="connsiteX48" fmla="*/ 253631 w 1748159"/>
              <a:gd name="connsiteY48" fmla="*/ 1494472 h 1735751"/>
              <a:gd name="connsiteX49" fmla="*/ 253631 w 1748159"/>
              <a:gd name="connsiteY49" fmla="*/ 1394663 h 1735751"/>
              <a:gd name="connsiteX50" fmla="*/ 155274 w 1748159"/>
              <a:gd name="connsiteY50" fmla="*/ 1377319 h 1735751"/>
              <a:gd name="connsiteX51" fmla="*/ 172602 w 1748159"/>
              <a:gd name="connsiteY51" fmla="*/ 1279045 h 1735751"/>
              <a:gd name="connsiteX52" fmla="*/ 78867 w 1748159"/>
              <a:gd name="connsiteY52" fmla="*/ 1244929 h 1735751"/>
              <a:gd name="connsiteX53" fmla="*/ 113008 w 1748159"/>
              <a:gd name="connsiteY53" fmla="*/ 1151129 h 1735751"/>
              <a:gd name="connsiteX54" fmla="*/ 26493 w 1748159"/>
              <a:gd name="connsiteY54" fmla="*/ 1101181 h 1735751"/>
              <a:gd name="connsiteX55" fmla="*/ 76431 w 1748159"/>
              <a:gd name="connsiteY55" fmla="*/ 1014685 h 1735751"/>
              <a:gd name="connsiteX56" fmla="*/ 0 w 1748159"/>
              <a:gd name="connsiteY56" fmla="*/ 950551 h 1735751"/>
              <a:gd name="connsiteX57" fmla="*/ 64156 w 1748159"/>
              <a:gd name="connsiteY57" fmla="*/ 874095 h 1735751"/>
              <a:gd name="connsiteX58" fmla="*/ 0 w 1748159"/>
              <a:gd name="connsiteY58" fmla="*/ 797638 h 1735751"/>
              <a:gd name="connsiteX59" fmla="*/ 76431 w 1748159"/>
              <a:gd name="connsiteY59" fmla="*/ 733504 h 1735751"/>
              <a:gd name="connsiteX60" fmla="*/ 26493 w 1748159"/>
              <a:gd name="connsiteY60" fmla="*/ 647008 h 1735751"/>
              <a:gd name="connsiteX61" fmla="*/ 113008 w 1748159"/>
              <a:gd name="connsiteY61" fmla="*/ 597060 h 1735751"/>
              <a:gd name="connsiteX62" fmla="*/ 78867 w 1748159"/>
              <a:gd name="connsiteY62" fmla="*/ 503261 h 1735751"/>
              <a:gd name="connsiteX63" fmla="*/ 172619 w 1748159"/>
              <a:gd name="connsiteY63" fmla="*/ 469138 h 1735751"/>
              <a:gd name="connsiteX64" fmla="*/ 155274 w 1748159"/>
              <a:gd name="connsiteY64" fmla="*/ 370765 h 1735751"/>
              <a:gd name="connsiteX65" fmla="*/ 253631 w 1748159"/>
              <a:gd name="connsiteY65" fmla="*/ 353422 h 1735751"/>
              <a:gd name="connsiteX66" fmla="*/ 253631 w 1748159"/>
              <a:gd name="connsiteY66" fmla="*/ 253614 h 1735751"/>
              <a:gd name="connsiteX67" fmla="*/ 353413 w 1748159"/>
              <a:gd name="connsiteY67" fmla="*/ 253614 h 1735751"/>
              <a:gd name="connsiteX68" fmla="*/ 370746 w 1748159"/>
              <a:gd name="connsiteY68" fmla="*/ 155313 h 1735751"/>
              <a:gd name="connsiteX69" fmla="*/ 469140 w 1748159"/>
              <a:gd name="connsiteY69" fmla="*/ 172663 h 1735751"/>
              <a:gd name="connsiteX70" fmla="*/ 503266 w 1748159"/>
              <a:gd name="connsiteY70" fmla="*/ 78903 h 1735751"/>
              <a:gd name="connsiteX71" fmla="*/ 597007 w 1748159"/>
              <a:gd name="connsiteY71" fmla="*/ 113022 h 1735751"/>
              <a:gd name="connsiteX72" fmla="*/ 646922 w 1748159"/>
              <a:gd name="connsiteY72" fmla="*/ 26567 h 1735751"/>
              <a:gd name="connsiteX73" fmla="*/ 733415 w 1748159"/>
              <a:gd name="connsiteY73" fmla="*/ 76503 h 173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48159" h="1735751">
                <a:moveTo>
                  <a:pt x="797608" y="0"/>
                </a:moveTo>
                <a:lnTo>
                  <a:pt x="874097" y="64182"/>
                </a:lnTo>
                <a:lnTo>
                  <a:pt x="950552" y="30"/>
                </a:lnTo>
                <a:lnTo>
                  <a:pt x="1014693" y="76470"/>
                </a:lnTo>
                <a:lnTo>
                  <a:pt x="1101107" y="26579"/>
                </a:lnTo>
                <a:lnTo>
                  <a:pt x="1151019" y="113030"/>
                </a:lnTo>
                <a:lnTo>
                  <a:pt x="1244893" y="78863"/>
                </a:lnTo>
                <a:lnTo>
                  <a:pt x="1279018" y="172618"/>
                </a:lnTo>
                <a:lnTo>
                  <a:pt x="1377278" y="155293"/>
                </a:lnTo>
                <a:lnTo>
                  <a:pt x="1394615" y="253614"/>
                </a:lnTo>
                <a:lnTo>
                  <a:pt x="1494488" y="253614"/>
                </a:lnTo>
                <a:lnTo>
                  <a:pt x="1494488" y="353459"/>
                </a:lnTo>
                <a:lnTo>
                  <a:pt x="1592751" y="370786"/>
                </a:lnTo>
                <a:lnTo>
                  <a:pt x="1575410" y="469131"/>
                </a:lnTo>
                <a:lnTo>
                  <a:pt x="1669291" y="503301"/>
                </a:lnTo>
                <a:lnTo>
                  <a:pt x="1635145" y="597118"/>
                </a:lnTo>
                <a:lnTo>
                  <a:pt x="1721536" y="646995"/>
                </a:lnTo>
                <a:lnTo>
                  <a:pt x="1671646" y="733406"/>
                </a:lnTo>
                <a:lnTo>
                  <a:pt x="1748159" y="797608"/>
                </a:lnTo>
                <a:lnTo>
                  <a:pt x="1683980" y="874095"/>
                </a:lnTo>
                <a:lnTo>
                  <a:pt x="1748159" y="950580"/>
                </a:lnTo>
                <a:lnTo>
                  <a:pt x="1671646" y="1014783"/>
                </a:lnTo>
                <a:lnTo>
                  <a:pt x="1721536" y="1101193"/>
                </a:lnTo>
                <a:lnTo>
                  <a:pt x="1635145" y="1151071"/>
                </a:lnTo>
                <a:lnTo>
                  <a:pt x="1669291" y="1244888"/>
                </a:lnTo>
                <a:lnTo>
                  <a:pt x="1575428" y="1279051"/>
                </a:lnTo>
                <a:lnTo>
                  <a:pt x="1592751" y="1377298"/>
                </a:lnTo>
                <a:lnTo>
                  <a:pt x="1494488" y="1394625"/>
                </a:lnTo>
                <a:lnTo>
                  <a:pt x="1494488" y="1494472"/>
                </a:lnTo>
                <a:lnTo>
                  <a:pt x="1394615" y="1494472"/>
                </a:lnTo>
                <a:lnTo>
                  <a:pt x="1377278" y="1592792"/>
                </a:lnTo>
                <a:lnTo>
                  <a:pt x="1279053" y="1575472"/>
                </a:lnTo>
                <a:lnTo>
                  <a:pt x="1244893" y="1669326"/>
                </a:lnTo>
                <a:lnTo>
                  <a:pt x="1151018" y="1635159"/>
                </a:lnTo>
                <a:lnTo>
                  <a:pt x="1101107" y="1721610"/>
                </a:lnTo>
                <a:lnTo>
                  <a:pt x="1014693" y="1671718"/>
                </a:lnTo>
                <a:lnTo>
                  <a:pt x="960963" y="1735751"/>
                </a:lnTo>
                <a:lnTo>
                  <a:pt x="935764" y="1735751"/>
                </a:lnTo>
                <a:lnTo>
                  <a:pt x="874097" y="1684007"/>
                </a:lnTo>
                <a:lnTo>
                  <a:pt x="812431" y="1735751"/>
                </a:lnTo>
                <a:lnTo>
                  <a:pt x="787172" y="1735751"/>
                </a:lnTo>
                <a:lnTo>
                  <a:pt x="733415" y="1671686"/>
                </a:lnTo>
                <a:lnTo>
                  <a:pt x="646922" y="1721622"/>
                </a:lnTo>
                <a:lnTo>
                  <a:pt x="597008" y="1635167"/>
                </a:lnTo>
                <a:lnTo>
                  <a:pt x="503266" y="1669286"/>
                </a:lnTo>
                <a:lnTo>
                  <a:pt x="469104" y="1575428"/>
                </a:lnTo>
                <a:lnTo>
                  <a:pt x="370746" y="1592770"/>
                </a:lnTo>
                <a:lnTo>
                  <a:pt x="353413" y="1494472"/>
                </a:lnTo>
                <a:lnTo>
                  <a:pt x="253631" y="1494472"/>
                </a:lnTo>
                <a:lnTo>
                  <a:pt x="253631" y="1394663"/>
                </a:lnTo>
                <a:lnTo>
                  <a:pt x="155274" y="1377319"/>
                </a:lnTo>
                <a:lnTo>
                  <a:pt x="172602" y="1279045"/>
                </a:lnTo>
                <a:lnTo>
                  <a:pt x="78867" y="1244929"/>
                </a:lnTo>
                <a:lnTo>
                  <a:pt x="113008" y="1151129"/>
                </a:lnTo>
                <a:lnTo>
                  <a:pt x="26493" y="1101181"/>
                </a:lnTo>
                <a:lnTo>
                  <a:pt x="76431" y="1014685"/>
                </a:lnTo>
                <a:lnTo>
                  <a:pt x="0" y="950551"/>
                </a:lnTo>
                <a:lnTo>
                  <a:pt x="64156" y="874095"/>
                </a:lnTo>
                <a:lnTo>
                  <a:pt x="0" y="797638"/>
                </a:lnTo>
                <a:lnTo>
                  <a:pt x="76431" y="733504"/>
                </a:lnTo>
                <a:lnTo>
                  <a:pt x="26493" y="647008"/>
                </a:lnTo>
                <a:lnTo>
                  <a:pt x="113008" y="597060"/>
                </a:lnTo>
                <a:lnTo>
                  <a:pt x="78867" y="503261"/>
                </a:lnTo>
                <a:lnTo>
                  <a:pt x="172619" y="469138"/>
                </a:lnTo>
                <a:lnTo>
                  <a:pt x="155274" y="370765"/>
                </a:lnTo>
                <a:lnTo>
                  <a:pt x="253631" y="353422"/>
                </a:lnTo>
                <a:lnTo>
                  <a:pt x="253631" y="253614"/>
                </a:lnTo>
                <a:lnTo>
                  <a:pt x="353413" y="253614"/>
                </a:lnTo>
                <a:lnTo>
                  <a:pt x="370746" y="155313"/>
                </a:lnTo>
                <a:lnTo>
                  <a:pt x="469140" y="172663"/>
                </a:lnTo>
                <a:lnTo>
                  <a:pt x="503266" y="78903"/>
                </a:lnTo>
                <a:lnTo>
                  <a:pt x="597007" y="113022"/>
                </a:lnTo>
                <a:lnTo>
                  <a:pt x="646922" y="26567"/>
                </a:lnTo>
                <a:lnTo>
                  <a:pt x="733415" y="76503"/>
                </a:lnTo>
                <a:close/>
              </a:path>
            </a:pathLst>
          </a:custGeom>
          <a:solidFill>
            <a:schemeClr val="tx1"/>
          </a:solidFill>
        </p:spPr>
        <p:txBody>
          <a:bodyPr vert="horz" wrap="square" lIns="0" tIns="0" rIns="0" bIns="0" rtlCol="0" anchor="ctr" anchorCtr="0">
            <a:noAutofit/>
          </a:bodyPr>
          <a:lstStyle>
            <a:lvl1pPr>
              <a:defRPr lang="en-GB" dirty="0"/>
            </a:lvl1pPr>
          </a:lstStyle>
          <a:p>
            <a:pPr marL="0" lvl="0" indent="0" algn="ctr">
              <a:buFont typeface="Arial" panose="020B0604020202020204" pitchFamily="34" charset="0"/>
              <a:buNone/>
            </a:pPr>
            <a:endParaRPr lang="en-GB" dirty="0"/>
          </a:p>
        </p:txBody>
      </p:sp>
      <p:sp>
        <p:nvSpPr>
          <p:cNvPr id="91" name="Text Placeholder 64">
            <a:extLst>
              <a:ext uri="{FF2B5EF4-FFF2-40B4-BE49-F238E27FC236}">
                <a16:creationId xmlns:a16="http://schemas.microsoft.com/office/drawing/2014/main" id="{FD16A130-4446-EDA5-F9B4-D0CA879DACDA}"/>
              </a:ext>
            </a:extLst>
          </p:cNvPr>
          <p:cNvSpPr>
            <a:spLocks noGrp="1"/>
          </p:cNvSpPr>
          <p:nvPr>
            <p:ph type="body" sz="quarter" idx="27" hasCustomPrompt="1"/>
          </p:nvPr>
        </p:nvSpPr>
        <p:spPr>
          <a:xfrm>
            <a:off x="9027477" y="3974794"/>
            <a:ext cx="2829561" cy="2484000"/>
          </a:xfr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36000" rIns="72000" bIns="144000" rtlCol="0" anchor="b" anchorCtr="0"/>
          <a:lstStyle>
            <a:lvl1pPr>
              <a:defRPr kumimoji="0" lang="en-US" sz="1400" b="1" i="0" u="none" strike="noStrike" cap="none" spc="0" normalizeH="0" baseline="0" smtClean="0">
                <a:ln>
                  <a:noFill/>
                </a:ln>
                <a:solidFill>
                  <a:schemeClr val="tx1"/>
                </a:solidFill>
                <a:effectLst/>
                <a:uLnTx/>
                <a:uFillTx/>
                <a:latin typeface="Arial"/>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GB" sz="1800">
                <a:solidFill>
                  <a:schemeClr val="lt1"/>
                </a:solidFill>
              </a:defRPr>
            </a:lvl5pPr>
          </a:lstStyle>
          <a:p>
            <a:pPr marL="0" marR="0" lvl="0" algn="ctr" fontAlgn="auto">
              <a:spcAft>
                <a:spcPts val="0"/>
              </a:spcAft>
              <a:buClr>
                <a:srgbClr val="EB641E"/>
              </a:buClr>
              <a:buSzTx/>
              <a:buNone/>
              <a:tabLst/>
            </a:pPr>
            <a:r>
              <a:rPr lang="en-US" dirty="0"/>
              <a:t>CLICK TO EDIT MASTER TEXT STYLES</a:t>
            </a:r>
            <a:endParaRPr lang="en-GB" dirty="0"/>
          </a:p>
        </p:txBody>
      </p:sp>
      <p:sp>
        <p:nvSpPr>
          <p:cNvPr id="92" name="Picture Placeholder 91">
            <a:extLst>
              <a:ext uri="{FF2B5EF4-FFF2-40B4-BE49-F238E27FC236}">
                <a16:creationId xmlns:a16="http://schemas.microsoft.com/office/drawing/2014/main" id="{FF3CD1E4-8910-9B72-C2AD-98072FE72B36}"/>
              </a:ext>
            </a:extLst>
          </p:cNvPr>
          <p:cNvSpPr>
            <a:spLocks noGrp="1"/>
          </p:cNvSpPr>
          <p:nvPr>
            <p:ph type="pic" sz="quarter" idx="28"/>
          </p:nvPr>
        </p:nvSpPr>
        <p:spPr>
          <a:xfrm>
            <a:off x="9568182" y="4057042"/>
            <a:ext cx="1748159" cy="1735751"/>
          </a:xfrm>
          <a:custGeom>
            <a:avLst/>
            <a:gdLst>
              <a:gd name="connsiteX0" fmla="*/ 797608 w 1748159"/>
              <a:gd name="connsiteY0" fmla="*/ 0 h 1735751"/>
              <a:gd name="connsiteX1" fmla="*/ 874097 w 1748159"/>
              <a:gd name="connsiteY1" fmla="*/ 64182 h 1735751"/>
              <a:gd name="connsiteX2" fmla="*/ 950552 w 1748159"/>
              <a:gd name="connsiteY2" fmla="*/ 30 h 1735751"/>
              <a:gd name="connsiteX3" fmla="*/ 1014693 w 1748159"/>
              <a:gd name="connsiteY3" fmla="*/ 76470 h 1735751"/>
              <a:gd name="connsiteX4" fmla="*/ 1101107 w 1748159"/>
              <a:gd name="connsiteY4" fmla="*/ 26579 h 1735751"/>
              <a:gd name="connsiteX5" fmla="*/ 1151019 w 1748159"/>
              <a:gd name="connsiteY5" fmla="*/ 113030 h 1735751"/>
              <a:gd name="connsiteX6" fmla="*/ 1244893 w 1748159"/>
              <a:gd name="connsiteY6" fmla="*/ 78863 h 1735751"/>
              <a:gd name="connsiteX7" fmla="*/ 1279018 w 1748159"/>
              <a:gd name="connsiteY7" fmla="*/ 172618 h 1735751"/>
              <a:gd name="connsiteX8" fmla="*/ 1377278 w 1748159"/>
              <a:gd name="connsiteY8" fmla="*/ 155293 h 1735751"/>
              <a:gd name="connsiteX9" fmla="*/ 1394615 w 1748159"/>
              <a:gd name="connsiteY9" fmla="*/ 253614 h 1735751"/>
              <a:gd name="connsiteX10" fmla="*/ 1494488 w 1748159"/>
              <a:gd name="connsiteY10" fmla="*/ 253614 h 1735751"/>
              <a:gd name="connsiteX11" fmla="*/ 1494488 w 1748159"/>
              <a:gd name="connsiteY11" fmla="*/ 353459 h 1735751"/>
              <a:gd name="connsiteX12" fmla="*/ 1592751 w 1748159"/>
              <a:gd name="connsiteY12" fmla="*/ 370786 h 1735751"/>
              <a:gd name="connsiteX13" fmla="*/ 1575410 w 1748159"/>
              <a:gd name="connsiteY13" fmla="*/ 469131 h 1735751"/>
              <a:gd name="connsiteX14" fmla="*/ 1669291 w 1748159"/>
              <a:gd name="connsiteY14" fmla="*/ 503301 h 1735751"/>
              <a:gd name="connsiteX15" fmla="*/ 1635145 w 1748159"/>
              <a:gd name="connsiteY15" fmla="*/ 597118 h 1735751"/>
              <a:gd name="connsiteX16" fmla="*/ 1721536 w 1748159"/>
              <a:gd name="connsiteY16" fmla="*/ 646995 h 1735751"/>
              <a:gd name="connsiteX17" fmla="*/ 1671646 w 1748159"/>
              <a:gd name="connsiteY17" fmla="*/ 733406 h 1735751"/>
              <a:gd name="connsiteX18" fmla="*/ 1748159 w 1748159"/>
              <a:gd name="connsiteY18" fmla="*/ 797608 h 1735751"/>
              <a:gd name="connsiteX19" fmla="*/ 1683980 w 1748159"/>
              <a:gd name="connsiteY19" fmla="*/ 874095 h 1735751"/>
              <a:gd name="connsiteX20" fmla="*/ 1748159 w 1748159"/>
              <a:gd name="connsiteY20" fmla="*/ 950580 h 1735751"/>
              <a:gd name="connsiteX21" fmla="*/ 1671646 w 1748159"/>
              <a:gd name="connsiteY21" fmla="*/ 1014783 h 1735751"/>
              <a:gd name="connsiteX22" fmla="*/ 1721536 w 1748159"/>
              <a:gd name="connsiteY22" fmla="*/ 1101193 h 1735751"/>
              <a:gd name="connsiteX23" fmla="*/ 1635145 w 1748159"/>
              <a:gd name="connsiteY23" fmla="*/ 1151071 h 1735751"/>
              <a:gd name="connsiteX24" fmla="*/ 1669291 w 1748159"/>
              <a:gd name="connsiteY24" fmla="*/ 1244888 h 1735751"/>
              <a:gd name="connsiteX25" fmla="*/ 1575428 w 1748159"/>
              <a:gd name="connsiteY25" fmla="*/ 1279051 h 1735751"/>
              <a:gd name="connsiteX26" fmla="*/ 1592751 w 1748159"/>
              <a:gd name="connsiteY26" fmla="*/ 1377298 h 1735751"/>
              <a:gd name="connsiteX27" fmla="*/ 1494488 w 1748159"/>
              <a:gd name="connsiteY27" fmla="*/ 1394625 h 1735751"/>
              <a:gd name="connsiteX28" fmla="*/ 1494488 w 1748159"/>
              <a:gd name="connsiteY28" fmla="*/ 1494472 h 1735751"/>
              <a:gd name="connsiteX29" fmla="*/ 1394615 w 1748159"/>
              <a:gd name="connsiteY29" fmla="*/ 1494472 h 1735751"/>
              <a:gd name="connsiteX30" fmla="*/ 1377278 w 1748159"/>
              <a:gd name="connsiteY30" fmla="*/ 1592792 h 1735751"/>
              <a:gd name="connsiteX31" fmla="*/ 1279053 w 1748159"/>
              <a:gd name="connsiteY31" fmla="*/ 1575472 h 1735751"/>
              <a:gd name="connsiteX32" fmla="*/ 1244893 w 1748159"/>
              <a:gd name="connsiteY32" fmla="*/ 1669326 h 1735751"/>
              <a:gd name="connsiteX33" fmla="*/ 1151018 w 1748159"/>
              <a:gd name="connsiteY33" fmla="*/ 1635159 h 1735751"/>
              <a:gd name="connsiteX34" fmla="*/ 1101107 w 1748159"/>
              <a:gd name="connsiteY34" fmla="*/ 1721610 h 1735751"/>
              <a:gd name="connsiteX35" fmla="*/ 1014693 w 1748159"/>
              <a:gd name="connsiteY35" fmla="*/ 1671718 h 1735751"/>
              <a:gd name="connsiteX36" fmla="*/ 960963 w 1748159"/>
              <a:gd name="connsiteY36" fmla="*/ 1735751 h 1735751"/>
              <a:gd name="connsiteX37" fmla="*/ 935764 w 1748159"/>
              <a:gd name="connsiteY37" fmla="*/ 1735751 h 1735751"/>
              <a:gd name="connsiteX38" fmla="*/ 874097 w 1748159"/>
              <a:gd name="connsiteY38" fmla="*/ 1684007 h 1735751"/>
              <a:gd name="connsiteX39" fmla="*/ 812431 w 1748159"/>
              <a:gd name="connsiteY39" fmla="*/ 1735751 h 1735751"/>
              <a:gd name="connsiteX40" fmla="*/ 787172 w 1748159"/>
              <a:gd name="connsiteY40" fmla="*/ 1735751 h 1735751"/>
              <a:gd name="connsiteX41" fmla="*/ 733415 w 1748159"/>
              <a:gd name="connsiteY41" fmla="*/ 1671686 h 1735751"/>
              <a:gd name="connsiteX42" fmla="*/ 646922 w 1748159"/>
              <a:gd name="connsiteY42" fmla="*/ 1721622 h 1735751"/>
              <a:gd name="connsiteX43" fmla="*/ 597008 w 1748159"/>
              <a:gd name="connsiteY43" fmla="*/ 1635167 h 1735751"/>
              <a:gd name="connsiteX44" fmla="*/ 503266 w 1748159"/>
              <a:gd name="connsiteY44" fmla="*/ 1669286 h 1735751"/>
              <a:gd name="connsiteX45" fmla="*/ 469104 w 1748159"/>
              <a:gd name="connsiteY45" fmla="*/ 1575428 h 1735751"/>
              <a:gd name="connsiteX46" fmla="*/ 370746 w 1748159"/>
              <a:gd name="connsiteY46" fmla="*/ 1592770 h 1735751"/>
              <a:gd name="connsiteX47" fmla="*/ 353413 w 1748159"/>
              <a:gd name="connsiteY47" fmla="*/ 1494472 h 1735751"/>
              <a:gd name="connsiteX48" fmla="*/ 253631 w 1748159"/>
              <a:gd name="connsiteY48" fmla="*/ 1494472 h 1735751"/>
              <a:gd name="connsiteX49" fmla="*/ 253631 w 1748159"/>
              <a:gd name="connsiteY49" fmla="*/ 1394663 h 1735751"/>
              <a:gd name="connsiteX50" fmla="*/ 155274 w 1748159"/>
              <a:gd name="connsiteY50" fmla="*/ 1377319 h 1735751"/>
              <a:gd name="connsiteX51" fmla="*/ 172602 w 1748159"/>
              <a:gd name="connsiteY51" fmla="*/ 1279045 h 1735751"/>
              <a:gd name="connsiteX52" fmla="*/ 78867 w 1748159"/>
              <a:gd name="connsiteY52" fmla="*/ 1244929 h 1735751"/>
              <a:gd name="connsiteX53" fmla="*/ 113008 w 1748159"/>
              <a:gd name="connsiteY53" fmla="*/ 1151129 h 1735751"/>
              <a:gd name="connsiteX54" fmla="*/ 26493 w 1748159"/>
              <a:gd name="connsiteY54" fmla="*/ 1101181 h 1735751"/>
              <a:gd name="connsiteX55" fmla="*/ 76431 w 1748159"/>
              <a:gd name="connsiteY55" fmla="*/ 1014685 h 1735751"/>
              <a:gd name="connsiteX56" fmla="*/ 0 w 1748159"/>
              <a:gd name="connsiteY56" fmla="*/ 950551 h 1735751"/>
              <a:gd name="connsiteX57" fmla="*/ 64156 w 1748159"/>
              <a:gd name="connsiteY57" fmla="*/ 874095 h 1735751"/>
              <a:gd name="connsiteX58" fmla="*/ 0 w 1748159"/>
              <a:gd name="connsiteY58" fmla="*/ 797638 h 1735751"/>
              <a:gd name="connsiteX59" fmla="*/ 76431 w 1748159"/>
              <a:gd name="connsiteY59" fmla="*/ 733504 h 1735751"/>
              <a:gd name="connsiteX60" fmla="*/ 26493 w 1748159"/>
              <a:gd name="connsiteY60" fmla="*/ 647008 h 1735751"/>
              <a:gd name="connsiteX61" fmla="*/ 113008 w 1748159"/>
              <a:gd name="connsiteY61" fmla="*/ 597060 h 1735751"/>
              <a:gd name="connsiteX62" fmla="*/ 78867 w 1748159"/>
              <a:gd name="connsiteY62" fmla="*/ 503261 h 1735751"/>
              <a:gd name="connsiteX63" fmla="*/ 172619 w 1748159"/>
              <a:gd name="connsiteY63" fmla="*/ 469138 h 1735751"/>
              <a:gd name="connsiteX64" fmla="*/ 155274 w 1748159"/>
              <a:gd name="connsiteY64" fmla="*/ 370765 h 1735751"/>
              <a:gd name="connsiteX65" fmla="*/ 253631 w 1748159"/>
              <a:gd name="connsiteY65" fmla="*/ 353422 h 1735751"/>
              <a:gd name="connsiteX66" fmla="*/ 253631 w 1748159"/>
              <a:gd name="connsiteY66" fmla="*/ 253614 h 1735751"/>
              <a:gd name="connsiteX67" fmla="*/ 353413 w 1748159"/>
              <a:gd name="connsiteY67" fmla="*/ 253614 h 1735751"/>
              <a:gd name="connsiteX68" fmla="*/ 370746 w 1748159"/>
              <a:gd name="connsiteY68" fmla="*/ 155313 h 1735751"/>
              <a:gd name="connsiteX69" fmla="*/ 469140 w 1748159"/>
              <a:gd name="connsiteY69" fmla="*/ 172663 h 1735751"/>
              <a:gd name="connsiteX70" fmla="*/ 503266 w 1748159"/>
              <a:gd name="connsiteY70" fmla="*/ 78903 h 1735751"/>
              <a:gd name="connsiteX71" fmla="*/ 597007 w 1748159"/>
              <a:gd name="connsiteY71" fmla="*/ 113022 h 1735751"/>
              <a:gd name="connsiteX72" fmla="*/ 646922 w 1748159"/>
              <a:gd name="connsiteY72" fmla="*/ 26567 h 1735751"/>
              <a:gd name="connsiteX73" fmla="*/ 733415 w 1748159"/>
              <a:gd name="connsiteY73" fmla="*/ 76503 h 173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48159" h="1735751">
                <a:moveTo>
                  <a:pt x="797608" y="0"/>
                </a:moveTo>
                <a:lnTo>
                  <a:pt x="874097" y="64182"/>
                </a:lnTo>
                <a:lnTo>
                  <a:pt x="950552" y="30"/>
                </a:lnTo>
                <a:lnTo>
                  <a:pt x="1014693" y="76470"/>
                </a:lnTo>
                <a:lnTo>
                  <a:pt x="1101107" y="26579"/>
                </a:lnTo>
                <a:lnTo>
                  <a:pt x="1151019" y="113030"/>
                </a:lnTo>
                <a:lnTo>
                  <a:pt x="1244893" y="78863"/>
                </a:lnTo>
                <a:lnTo>
                  <a:pt x="1279018" y="172618"/>
                </a:lnTo>
                <a:lnTo>
                  <a:pt x="1377278" y="155293"/>
                </a:lnTo>
                <a:lnTo>
                  <a:pt x="1394615" y="253614"/>
                </a:lnTo>
                <a:lnTo>
                  <a:pt x="1494488" y="253614"/>
                </a:lnTo>
                <a:lnTo>
                  <a:pt x="1494488" y="353459"/>
                </a:lnTo>
                <a:lnTo>
                  <a:pt x="1592751" y="370786"/>
                </a:lnTo>
                <a:lnTo>
                  <a:pt x="1575410" y="469131"/>
                </a:lnTo>
                <a:lnTo>
                  <a:pt x="1669291" y="503301"/>
                </a:lnTo>
                <a:lnTo>
                  <a:pt x="1635145" y="597118"/>
                </a:lnTo>
                <a:lnTo>
                  <a:pt x="1721536" y="646995"/>
                </a:lnTo>
                <a:lnTo>
                  <a:pt x="1671646" y="733406"/>
                </a:lnTo>
                <a:lnTo>
                  <a:pt x="1748159" y="797608"/>
                </a:lnTo>
                <a:lnTo>
                  <a:pt x="1683980" y="874095"/>
                </a:lnTo>
                <a:lnTo>
                  <a:pt x="1748159" y="950580"/>
                </a:lnTo>
                <a:lnTo>
                  <a:pt x="1671646" y="1014783"/>
                </a:lnTo>
                <a:lnTo>
                  <a:pt x="1721536" y="1101193"/>
                </a:lnTo>
                <a:lnTo>
                  <a:pt x="1635145" y="1151071"/>
                </a:lnTo>
                <a:lnTo>
                  <a:pt x="1669291" y="1244888"/>
                </a:lnTo>
                <a:lnTo>
                  <a:pt x="1575428" y="1279051"/>
                </a:lnTo>
                <a:lnTo>
                  <a:pt x="1592751" y="1377298"/>
                </a:lnTo>
                <a:lnTo>
                  <a:pt x="1494488" y="1394625"/>
                </a:lnTo>
                <a:lnTo>
                  <a:pt x="1494488" y="1494472"/>
                </a:lnTo>
                <a:lnTo>
                  <a:pt x="1394615" y="1494472"/>
                </a:lnTo>
                <a:lnTo>
                  <a:pt x="1377278" y="1592792"/>
                </a:lnTo>
                <a:lnTo>
                  <a:pt x="1279053" y="1575472"/>
                </a:lnTo>
                <a:lnTo>
                  <a:pt x="1244893" y="1669326"/>
                </a:lnTo>
                <a:lnTo>
                  <a:pt x="1151018" y="1635159"/>
                </a:lnTo>
                <a:lnTo>
                  <a:pt x="1101107" y="1721610"/>
                </a:lnTo>
                <a:lnTo>
                  <a:pt x="1014693" y="1671718"/>
                </a:lnTo>
                <a:lnTo>
                  <a:pt x="960963" y="1735751"/>
                </a:lnTo>
                <a:lnTo>
                  <a:pt x="935764" y="1735751"/>
                </a:lnTo>
                <a:lnTo>
                  <a:pt x="874097" y="1684007"/>
                </a:lnTo>
                <a:lnTo>
                  <a:pt x="812431" y="1735751"/>
                </a:lnTo>
                <a:lnTo>
                  <a:pt x="787172" y="1735751"/>
                </a:lnTo>
                <a:lnTo>
                  <a:pt x="733415" y="1671686"/>
                </a:lnTo>
                <a:lnTo>
                  <a:pt x="646922" y="1721622"/>
                </a:lnTo>
                <a:lnTo>
                  <a:pt x="597008" y="1635167"/>
                </a:lnTo>
                <a:lnTo>
                  <a:pt x="503266" y="1669286"/>
                </a:lnTo>
                <a:lnTo>
                  <a:pt x="469104" y="1575428"/>
                </a:lnTo>
                <a:lnTo>
                  <a:pt x="370746" y="1592770"/>
                </a:lnTo>
                <a:lnTo>
                  <a:pt x="353413" y="1494472"/>
                </a:lnTo>
                <a:lnTo>
                  <a:pt x="253631" y="1494472"/>
                </a:lnTo>
                <a:lnTo>
                  <a:pt x="253631" y="1394663"/>
                </a:lnTo>
                <a:lnTo>
                  <a:pt x="155274" y="1377319"/>
                </a:lnTo>
                <a:lnTo>
                  <a:pt x="172602" y="1279045"/>
                </a:lnTo>
                <a:lnTo>
                  <a:pt x="78867" y="1244929"/>
                </a:lnTo>
                <a:lnTo>
                  <a:pt x="113008" y="1151129"/>
                </a:lnTo>
                <a:lnTo>
                  <a:pt x="26493" y="1101181"/>
                </a:lnTo>
                <a:lnTo>
                  <a:pt x="76431" y="1014685"/>
                </a:lnTo>
                <a:lnTo>
                  <a:pt x="0" y="950551"/>
                </a:lnTo>
                <a:lnTo>
                  <a:pt x="64156" y="874095"/>
                </a:lnTo>
                <a:lnTo>
                  <a:pt x="0" y="797638"/>
                </a:lnTo>
                <a:lnTo>
                  <a:pt x="76431" y="733504"/>
                </a:lnTo>
                <a:lnTo>
                  <a:pt x="26493" y="647008"/>
                </a:lnTo>
                <a:lnTo>
                  <a:pt x="113008" y="597060"/>
                </a:lnTo>
                <a:lnTo>
                  <a:pt x="78867" y="503261"/>
                </a:lnTo>
                <a:lnTo>
                  <a:pt x="172619" y="469138"/>
                </a:lnTo>
                <a:lnTo>
                  <a:pt x="155274" y="370765"/>
                </a:lnTo>
                <a:lnTo>
                  <a:pt x="253631" y="353422"/>
                </a:lnTo>
                <a:lnTo>
                  <a:pt x="253631" y="253614"/>
                </a:lnTo>
                <a:lnTo>
                  <a:pt x="353413" y="253614"/>
                </a:lnTo>
                <a:lnTo>
                  <a:pt x="370746" y="155313"/>
                </a:lnTo>
                <a:lnTo>
                  <a:pt x="469140" y="172663"/>
                </a:lnTo>
                <a:lnTo>
                  <a:pt x="503266" y="78903"/>
                </a:lnTo>
                <a:lnTo>
                  <a:pt x="597007" y="113022"/>
                </a:lnTo>
                <a:lnTo>
                  <a:pt x="646922" y="26567"/>
                </a:lnTo>
                <a:lnTo>
                  <a:pt x="733415" y="76503"/>
                </a:lnTo>
                <a:close/>
              </a:path>
            </a:pathLst>
          </a:custGeom>
          <a:solidFill>
            <a:schemeClr val="tx1"/>
          </a:solidFill>
        </p:spPr>
        <p:txBody>
          <a:bodyPr vert="horz" wrap="square" lIns="0" tIns="0" rIns="0" bIns="0" rtlCol="0" anchor="ctr" anchorCtr="0">
            <a:noAutofit/>
          </a:bodyPr>
          <a:lstStyle>
            <a:lvl1pPr>
              <a:defRPr lang="en-GB"/>
            </a:lvl1pPr>
          </a:lstStyle>
          <a:p>
            <a:pPr marL="0" lvl="0" indent="0" algn="ctr">
              <a:buFont typeface="Arial" panose="020B0604020202020204" pitchFamily="34" charset="0"/>
              <a:buNone/>
            </a:pPr>
            <a:endParaRPr lang="en-GB"/>
          </a:p>
        </p:txBody>
      </p:sp>
    </p:spTree>
    <p:extLst>
      <p:ext uri="{BB962C8B-B14F-4D97-AF65-F5344CB8AC3E}">
        <p14:creationId xmlns:p14="http://schemas.microsoft.com/office/powerpoint/2010/main" val="15521794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1_Small Dot Orange Tit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2FB02EC-BFB4-6609-A3DE-C88FD6890987}"/>
              </a:ext>
            </a:extLst>
          </p:cNvPr>
          <p:cNvPicPr>
            <a:picLocks noChangeAspect="1"/>
          </p:cNvPicPr>
          <p:nvPr userDrawn="1"/>
        </p:nvPicPr>
        <p:blipFill>
          <a:blip r:embed="rId2">
            <a:extLst>
              <a:ext uri="{28A0092B-C50C-407E-A947-70E740481C1C}">
                <a14:useLocalDpi xmlns:a14="http://schemas.microsoft.com/office/drawing/2010/main" val="0"/>
              </a:ext>
            </a:extLst>
          </a:blip>
          <a:srcRect l="5" r="5"/>
          <a:stretch/>
        </p:blipFill>
        <p:spPr>
          <a:xfrm>
            <a:off x="0" y="0"/>
            <a:ext cx="12190752" cy="6858000"/>
          </a:xfrm>
          <a:prstGeom prst="rect">
            <a:avLst/>
          </a:prstGeom>
        </p:spPr>
      </p:pic>
      <p:sp>
        <p:nvSpPr>
          <p:cNvPr id="2" name="Title 1">
            <a:extLst>
              <a:ext uri="{FF2B5EF4-FFF2-40B4-BE49-F238E27FC236}">
                <a16:creationId xmlns:a16="http://schemas.microsoft.com/office/drawing/2014/main" id="{D8BDBA68-8C9C-3F23-3A17-6A007644688B}"/>
              </a:ext>
            </a:extLst>
          </p:cNvPr>
          <p:cNvSpPr>
            <a:spLocks noGrp="1"/>
          </p:cNvSpPr>
          <p:nvPr>
            <p:ph type="ctrTitle" hasCustomPrompt="1"/>
          </p:nvPr>
        </p:nvSpPr>
        <p:spPr>
          <a:xfrm>
            <a:off x="334963" y="1233488"/>
            <a:ext cx="11522074" cy="2709862"/>
          </a:xfrm>
          <a:prstGeom prst="rect">
            <a:avLst/>
          </a:prstGeom>
        </p:spPr>
        <p:txBody>
          <a:bodyPr anchor="b"/>
          <a:lstStyle>
            <a:lvl1pPr algn="l">
              <a:defRPr sz="6600">
                <a:solidFill>
                  <a:schemeClr val="bg1"/>
                </a:solidFill>
              </a:defRPr>
            </a:lvl1pPr>
          </a:lstStyle>
          <a:p>
            <a:r>
              <a:rPr lang="en-US" dirty="0"/>
              <a:t>LOREM IPSUM DOLOR SIT AMET, CONSECTETUR</a:t>
            </a:r>
            <a:endParaRPr lang="en-GB" dirty="0"/>
          </a:p>
        </p:txBody>
      </p:sp>
      <p:sp>
        <p:nvSpPr>
          <p:cNvPr id="3" name="Subtitle 2">
            <a:extLst>
              <a:ext uri="{FF2B5EF4-FFF2-40B4-BE49-F238E27FC236}">
                <a16:creationId xmlns:a16="http://schemas.microsoft.com/office/drawing/2014/main" id="{A5B491C6-2174-8618-2648-C052D7D3C30F}"/>
              </a:ext>
            </a:extLst>
          </p:cNvPr>
          <p:cNvSpPr>
            <a:spLocks noGrp="1"/>
          </p:cNvSpPr>
          <p:nvPr>
            <p:ph type="subTitle" idx="1"/>
          </p:nvPr>
        </p:nvSpPr>
        <p:spPr>
          <a:xfrm>
            <a:off x="334963" y="4086468"/>
            <a:ext cx="11522075" cy="2381006"/>
          </a:xfrm>
        </p:spPr>
        <p:txBody>
          <a:bodyPr>
            <a:norm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6D48EF79-E44B-7C59-0FE7-7206186D1CB4}"/>
              </a:ext>
            </a:extLst>
          </p:cNvPr>
          <p:cNvSpPr>
            <a:spLocks noGrp="1"/>
          </p:cNvSpPr>
          <p:nvPr>
            <p:ph type="dt" sz="half" idx="10"/>
          </p:nvPr>
        </p:nvSpPr>
        <p:spPr/>
        <p:txBody>
          <a:bodyPr/>
          <a:lstStyle>
            <a:lvl1pPr>
              <a:defRPr>
                <a:solidFill>
                  <a:schemeClr val="bg1"/>
                </a:solidFill>
              </a:defRPr>
            </a:lvl1pPr>
          </a:lstStyle>
          <a:p>
            <a:fld id="{04395F34-0863-4142-A33E-D2B9A217851C}" type="datetime1">
              <a:rPr lang="en-GB" smtClean="0"/>
              <a:t>29/04/2025</a:t>
            </a:fld>
            <a:endParaRPr lang="en-GB"/>
          </a:p>
        </p:txBody>
      </p:sp>
      <p:sp>
        <p:nvSpPr>
          <p:cNvPr id="5" name="Footer Placeholder 4">
            <a:extLst>
              <a:ext uri="{FF2B5EF4-FFF2-40B4-BE49-F238E27FC236}">
                <a16:creationId xmlns:a16="http://schemas.microsoft.com/office/drawing/2014/main" id="{1CE656A2-12B9-2489-2DA1-C5968DF659DB}"/>
              </a:ext>
            </a:extLst>
          </p:cNvPr>
          <p:cNvSpPr>
            <a:spLocks noGrp="1"/>
          </p:cNvSpPr>
          <p:nvPr>
            <p:ph type="ftr" sz="quarter" idx="11"/>
          </p:nvPr>
        </p:nvSpPr>
        <p:spPr/>
        <p:txBody>
          <a:bodyPr/>
          <a:lstStyle>
            <a:lvl1pPr>
              <a:defRPr>
                <a:solidFill>
                  <a:schemeClr val="bg1"/>
                </a:solidFill>
              </a:defRPr>
            </a:lvl1pPr>
          </a:lstStyle>
          <a:p>
            <a:r>
              <a:rPr lang="en-GB"/>
              <a:t>Royal Holloway University of London</a:t>
            </a:r>
          </a:p>
        </p:txBody>
      </p:sp>
      <p:sp>
        <p:nvSpPr>
          <p:cNvPr id="6" name="Slide Number Placeholder 5">
            <a:extLst>
              <a:ext uri="{FF2B5EF4-FFF2-40B4-BE49-F238E27FC236}">
                <a16:creationId xmlns:a16="http://schemas.microsoft.com/office/drawing/2014/main" id="{3F19D640-242F-AA2D-37D8-D066CC9AAA95}"/>
              </a:ext>
            </a:extLst>
          </p:cNvPr>
          <p:cNvSpPr>
            <a:spLocks noGrp="1"/>
          </p:cNvSpPr>
          <p:nvPr>
            <p:ph type="sldNum" sz="quarter" idx="12"/>
          </p:nvPr>
        </p:nvSpPr>
        <p:spPr/>
        <p:txBody>
          <a:bodyPr/>
          <a:lstStyle>
            <a:lvl1pPr>
              <a:defRPr>
                <a:solidFill>
                  <a:schemeClr val="bg1"/>
                </a:solidFill>
              </a:defRPr>
            </a:lvl1pPr>
          </a:lstStyle>
          <a:p>
            <a:fld id="{8CC22EB8-9246-46D0-9F6A-3BC42121F6C4}" type="slidenum">
              <a:rPr lang="en-GB" smtClean="0"/>
              <a:pPr/>
              <a:t>‹#›</a:t>
            </a:fld>
            <a:endParaRPr lang="en-GB"/>
          </a:p>
        </p:txBody>
      </p:sp>
      <p:pic>
        <p:nvPicPr>
          <p:cNvPr id="7" name="Picture 6" descr="A logo of a university of london&#10;&#10;Description automatically generated">
            <a:extLst>
              <a:ext uri="{FF2B5EF4-FFF2-40B4-BE49-F238E27FC236}">
                <a16:creationId xmlns:a16="http://schemas.microsoft.com/office/drawing/2014/main" id="{816E64AD-1163-B44A-03CF-07DCF047643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323041" y="272626"/>
            <a:ext cx="1602247" cy="817744"/>
          </a:xfrm>
          <a:prstGeom prst="rect">
            <a:avLst/>
          </a:prstGeom>
        </p:spPr>
      </p:pic>
    </p:spTree>
    <p:extLst>
      <p:ext uri="{BB962C8B-B14F-4D97-AF65-F5344CB8AC3E}">
        <p14:creationId xmlns:p14="http://schemas.microsoft.com/office/powerpoint/2010/main" val="30853236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Plain Title ">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DBA68-8C9C-3F23-3A17-6A007644688B}"/>
              </a:ext>
            </a:extLst>
          </p:cNvPr>
          <p:cNvSpPr>
            <a:spLocks noGrp="1"/>
          </p:cNvSpPr>
          <p:nvPr>
            <p:ph type="ctrTitle" hasCustomPrompt="1"/>
          </p:nvPr>
        </p:nvSpPr>
        <p:spPr>
          <a:xfrm>
            <a:off x="334963" y="1233488"/>
            <a:ext cx="11522074" cy="2709862"/>
          </a:xfrm>
          <a:prstGeom prst="rect">
            <a:avLst/>
          </a:prstGeom>
        </p:spPr>
        <p:txBody>
          <a:bodyPr anchor="b"/>
          <a:lstStyle>
            <a:lvl1pPr algn="l">
              <a:defRPr sz="7200">
                <a:solidFill>
                  <a:schemeClr val="bg1"/>
                </a:solidFill>
              </a:defRPr>
            </a:lvl1pPr>
          </a:lstStyle>
          <a:p>
            <a:r>
              <a:rPr lang="en-US" dirty="0"/>
              <a:t>LOREM IPSUM DOLOR SIT AMET, CONSECTETUR</a:t>
            </a:r>
            <a:endParaRPr lang="en-GB" dirty="0"/>
          </a:p>
        </p:txBody>
      </p:sp>
      <p:sp>
        <p:nvSpPr>
          <p:cNvPr id="3" name="Subtitle 2">
            <a:extLst>
              <a:ext uri="{FF2B5EF4-FFF2-40B4-BE49-F238E27FC236}">
                <a16:creationId xmlns:a16="http://schemas.microsoft.com/office/drawing/2014/main" id="{A5B491C6-2174-8618-2648-C052D7D3C30F}"/>
              </a:ext>
            </a:extLst>
          </p:cNvPr>
          <p:cNvSpPr>
            <a:spLocks noGrp="1"/>
          </p:cNvSpPr>
          <p:nvPr>
            <p:ph type="subTitle" idx="1" hasCustomPrompt="1"/>
          </p:nvPr>
        </p:nvSpPr>
        <p:spPr>
          <a:xfrm>
            <a:off x="334963" y="4086467"/>
            <a:ext cx="11522075" cy="710957"/>
          </a:xfrm>
        </p:spPr>
        <p:txBody>
          <a:bodyPr>
            <a:normAutofit/>
          </a:bodyPr>
          <a:lstStyle>
            <a:lvl1pPr marL="0" indent="0" algn="l">
              <a:buNone/>
              <a:defRPr sz="3600" b="1">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6D48EF79-E44B-7C59-0FE7-7206186D1CB4}"/>
              </a:ext>
            </a:extLst>
          </p:cNvPr>
          <p:cNvSpPr>
            <a:spLocks noGrp="1"/>
          </p:cNvSpPr>
          <p:nvPr>
            <p:ph type="dt" sz="half" idx="10"/>
          </p:nvPr>
        </p:nvSpPr>
        <p:spPr/>
        <p:txBody>
          <a:bodyPr/>
          <a:lstStyle>
            <a:lvl1pPr>
              <a:defRPr>
                <a:solidFill>
                  <a:schemeClr val="bg1"/>
                </a:solidFill>
              </a:defRPr>
            </a:lvl1pPr>
          </a:lstStyle>
          <a:p>
            <a:fld id="{DDEFED30-6B7C-44F2-925E-0E86ACF1D0D6}" type="datetime1">
              <a:rPr lang="en-GB" smtClean="0"/>
              <a:t>29/04/2025</a:t>
            </a:fld>
            <a:endParaRPr lang="en-GB"/>
          </a:p>
        </p:txBody>
      </p:sp>
      <p:sp>
        <p:nvSpPr>
          <p:cNvPr id="5" name="Footer Placeholder 4">
            <a:extLst>
              <a:ext uri="{FF2B5EF4-FFF2-40B4-BE49-F238E27FC236}">
                <a16:creationId xmlns:a16="http://schemas.microsoft.com/office/drawing/2014/main" id="{1CE656A2-12B9-2489-2DA1-C5968DF659DB}"/>
              </a:ext>
            </a:extLst>
          </p:cNvPr>
          <p:cNvSpPr>
            <a:spLocks noGrp="1"/>
          </p:cNvSpPr>
          <p:nvPr>
            <p:ph type="ftr" sz="quarter" idx="11"/>
          </p:nvPr>
        </p:nvSpPr>
        <p:spPr/>
        <p:txBody>
          <a:bodyPr/>
          <a:lstStyle>
            <a:lvl1pPr>
              <a:defRPr>
                <a:solidFill>
                  <a:schemeClr val="bg1"/>
                </a:solidFill>
              </a:defRPr>
            </a:lvl1pPr>
          </a:lstStyle>
          <a:p>
            <a:r>
              <a:rPr lang="en-GB"/>
              <a:t>Royal Holloway, University of London </a:t>
            </a:r>
          </a:p>
        </p:txBody>
      </p:sp>
      <p:sp>
        <p:nvSpPr>
          <p:cNvPr id="6" name="Slide Number Placeholder 5">
            <a:extLst>
              <a:ext uri="{FF2B5EF4-FFF2-40B4-BE49-F238E27FC236}">
                <a16:creationId xmlns:a16="http://schemas.microsoft.com/office/drawing/2014/main" id="{3F19D640-242F-AA2D-37D8-D066CC9AAA95}"/>
              </a:ext>
            </a:extLst>
          </p:cNvPr>
          <p:cNvSpPr>
            <a:spLocks noGrp="1"/>
          </p:cNvSpPr>
          <p:nvPr>
            <p:ph type="sldNum" sz="quarter" idx="12"/>
          </p:nvPr>
        </p:nvSpPr>
        <p:spPr/>
        <p:txBody>
          <a:bodyPr/>
          <a:lstStyle>
            <a:lvl1pPr>
              <a:defRPr>
                <a:solidFill>
                  <a:schemeClr val="bg1"/>
                </a:solidFill>
              </a:defRPr>
            </a:lvl1pPr>
          </a:lstStyle>
          <a:p>
            <a:fld id="{8CC22EB8-9246-46D0-9F6A-3BC42121F6C4}" type="slidenum">
              <a:rPr lang="en-GB" smtClean="0"/>
              <a:pPr/>
              <a:t>‹#›</a:t>
            </a:fld>
            <a:endParaRPr lang="en-GB"/>
          </a:p>
        </p:txBody>
      </p:sp>
      <p:sp>
        <p:nvSpPr>
          <p:cNvPr id="7" name="Picture Placeholder 25">
            <a:extLst>
              <a:ext uri="{FF2B5EF4-FFF2-40B4-BE49-F238E27FC236}">
                <a16:creationId xmlns:a16="http://schemas.microsoft.com/office/drawing/2014/main" id="{172F60C0-8D65-2A4A-26D0-0970CC8293F3}"/>
              </a:ext>
            </a:extLst>
          </p:cNvPr>
          <p:cNvSpPr>
            <a:spLocks noGrp="1"/>
          </p:cNvSpPr>
          <p:nvPr>
            <p:ph type="pic" sz="quarter" idx="13"/>
          </p:nvPr>
        </p:nvSpPr>
        <p:spPr>
          <a:xfrm>
            <a:off x="323040" y="4806950"/>
            <a:ext cx="1031097" cy="973138"/>
          </a:xfrm>
        </p:spPr>
        <p:txBody>
          <a:bodyPr>
            <a:normAutofit/>
          </a:bodyPr>
          <a:lstStyle>
            <a:lvl1pPr marL="0" indent="0" algn="ctr">
              <a:buNone/>
              <a:defRPr sz="1200">
                <a:solidFill>
                  <a:schemeClr val="bg1"/>
                </a:solidFill>
              </a:defRPr>
            </a:lvl1pPr>
          </a:lstStyle>
          <a:p>
            <a:endParaRPr lang="en-GB"/>
          </a:p>
        </p:txBody>
      </p:sp>
    </p:spTree>
    <p:extLst>
      <p:ext uri="{BB962C8B-B14F-4D97-AF65-F5344CB8AC3E}">
        <p14:creationId xmlns:p14="http://schemas.microsoft.com/office/powerpoint/2010/main" val="4287471110"/>
      </p:ext>
    </p:extLst>
  </p:cSld>
  <p:clrMapOvr>
    <a:masterClrMapping/>
  </p:clrMapOvr>
  <p:extLst>
    <p:ext uri="{DCECCB84-F9BA-43D5-87BE-67443E8EF086}">
      <p15:sldGuideLst xmlns:p15="http://schemas.microsoft.com/office/powerpoint/2012/main">
        <p15:guide id="1" orient="horz" pos="3022" userDrawn="1">
          <p15:clr>
            <a:srgbClr val="FBAE40"/>
          </p15:clr>
        </p15:guide>
        <p15:guide id="2" pos="3840"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4_Small Dot Orange Title">
    <p:bg>
      <p:bgPr>
        <a:solidFill>
          <a:schemeClr val="tx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05F9760F-8150-2DCD-B683-D854A36229BB}"/>
              </a:ext>
            </a:extLst>
          </p:cNvPr>
          <p:cNvSpPr>
            <a:spLocks noGrp="1"/>
          </p:cNvSpPr>
          <p:nvPr>
            <p:ph type="pic" sz="quarter" idx="13"/>
          </p:nvPr>
        </p:nvSpPr>
        <p:spPr>
          <a:xfrm>
            <a:off x="0" y="0"/>
            <a:ext cx="12192000" cy="6858000"/>
          </a:xfrm>
        </p:spPr>
        <p:txBody>
          <a:bodyPr/>
          <a:lstStyle>
            <a:lvl1pPr marL="0" indent="0">
              <a:buNone/>
              <a:defRPr>
                <a:solidFill>
                  <a:schemeClr val="bg1"/>
                </a:solidFill>
              </a:defRPr>
            </a:lvl1pPr>
          </a:lstStyle>
          <a:p>
            <a:endParaRPr lang="en-GB"/>
          </a:p>
        </p:txBody>
      </p:sp>
      <p:sp>
        <p:nvSpPr>
          <p:cNvPr id="2" name="Title 1">
            <a:extLst>
              <a:ext uri="{FF2B5EF4-FFF2-40B4-BE49-F238E27FC236}">
                <a16:creationId xmlns:a16="http://schemas.microsoft.com/office/drawing/2014/main" id="{D8BDBA68-8C9C-3F23-3A17-6A007644688B}"/>
              </a:ext>
            </a:extLst>
          </p:cNvPr>
          <p:cNvSpPr>
            <a:spLocks noGrp="1"/>
          </p:cNvSpPr>
          <p:nvPr>
            <p:ph type="ctrTitle" hasCustomPrompt="1"/>
          </p:nvPr>
        </p:nvSpPr>
        <p:spPr>
          <a:xfrm>
            <a:off x="334963" y="1233488"/>
            <a:ext cx="11522074" cy="2709862"/>
          </a:xfrm>
          <a:prstGeom prst="rect">
            <a:avLst/>
          </a:prstGeom>
        </p:spPr>
        <p:txBody>
          <a:bodyPr anchor="b"/>
          <a:lstStyle>
            <a:lvl1pPr algn="l">
              <a:defRPr sz="6600">
                <a:solidFill>
                  <a:schemeClr val="bg1"/>
                </a:solidFill>
              </a:defRPr>
            </a:lvl1pPr>
          </a:lstStyle>
          <a:p>
            <a:r>
              <a:rPr lang="en-US" dirty="0"/>
              <a:t>LOREM IPSUM DOLOR SIT AMET, CONSECTETUR</a:t>
            </a:r>
            <a:endParaRPr lang="en-GB" dirty="0"/>
          </a:p>
        </p:txBody>
      </p:sp>
      <p:sp>
        <p:nvSpPr>
          <p:cNvPr id="3" name="Subtitle 2">
            <a:extLst>
              <a:ext uri="{FF2B5EF4-FFF2-40B4-BE49-F238E27FC236}">
                <a16:creationId xmlns:a16="http://schemas.microsoft.com/office/drawing/2014/main" id="{A5B491C6-2174-8618-2648-C052D7D3C30F}"/>
              </a:ext>
            </a:extLst>
          </p:cNvPr>
          <p:cNvSpPr>
            <a:spLocks noGrp="1"/>
          </p:cNvSpPr>
          <p:nvPr>
            <p:ph type="subTitle" idx="1"/>
          </p:nvPr>
        </p:nvSpPr>
        <p:spPr>
          <a:xfrm>
            <a:off x="334963" y="4086468"/>
            <a:ext cx="11522075" cy="2381006"/>
          </a:xfrm>
        </p:spPr>
        <p:txBody>
          <a:bodyPr>
            <a:norm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6D48EF79-E44B-7C59-0FE7-7206186D1CB4}"/>
              </a:ext>
            </a:extLst>
          </p:cNvPr>
          <p:cNvSpPr>
            <a:spLocks noGrp="1"/>
          </p:cNvSpPr>
          <p:nvPr>
            <p:ph type="dt" sz="half" idx="10"/>
          </p:nvPr>
        </p:nvSpPr>
        <p:spPr/>
        <p:txBody>
          <a:bodyPr/>
          <a:lstStyle>
            <a:lvl1pPr>
              <a:defRPr>
                <a:solidFill>
                  <a:schemeClr val="bg1"/>
                </a:solidFill>
              </a:defRPr>
            </a:lvl1pPr>
          </a:lstStyle>
          <a:p>
            <a:fld id="{51CA24F6-85B9-4AF0-9604-9B0590343F9C}" type="datetime1">
              <a:rPr lang="en-GB" smtClean="0"/>
              <a:t>29/04/2025</a:t>
            </a:fld>
            <a:endParaRPr lang="en-GB"/>
          </a:p>
        </p:txBody>
      </p:sp>
      <p:sp>
        <p:nvSpPr>
          <p:cNvPr id="5" name="Footer Placeholder 4">
            <a:extLst>
              <a:ext uri="{FF2B5EF4-FFF2-40B4-BE49-F238E27FC236}">
                <a16:creationId xmlns:a16="http://schemas.microsoft.com/office/drawing/2014/main" id="{1CE656A2-12B9-2489-2DA1-C5968DF659DB}"/>
              </a:ext>
            </a:extLst>
          </p:cNvPr>
          <p:cNvSpPr>
            <a:spLocks noGrp="1"/>
          </p:cNvSpPr>
          <p:nvPr>
            <p:ph type="ftr" sz="quarter" idx="11"/>
          </p:nvPr>
        </p:nvSpPr>
        <p:spPr/>
        <p:txBody>
          <a:bodyPr/>
          <a:lstStyle>
            <a:lvl1pPr>
              <a:defRPr>
                <a:solidFill>
                  <a:schemeClr val="bg1"/>
                </a:solidFill>
              </a:defRPr>
            </a:lvl1pPr>
          </a:lstStyle>
          <a:p>
            <a:r>
              <a:rPr lang="en-GB"/>
              <a:t>Royal Holloway University of London</a:t>
            </a:r>
          </a:p>
        </p:txBody>
      </p:sp>
      <p:sp>
        <p:nvSpPr>
          <p:cNvPr id="6" name="Slide Number Placeholder 5">
            <a:extLst>
              <a:ext uri="{FF2B5EF4-FFF2-40B4-BE49-F238E27FC236}">
                <a16:creationId xmlns:a16="http://schemas.microsoft.com/office/drawing/2014/main" id="{3F19D640-242F-AA2D-37D8-D066CC9AAA95}"/>
              </a:ext>
            </a:extLst>
          </p:cNvPr>
          <p:cNvSpPr>
            <a:spLocks noGrp="1"/>
          </p:cNvSpPr>
          <p:nvPr>
            <p:ph type="sldNum" sz="quarter" idx="12"/>
          </p:nvPr>
        </p:nvSpPr>
        <p:spPr/>
        <p:txBody>
          <a:bodyPr/>
          <a:lstStyle>
            <a:lvl1pPr>
              <a:defRPr>
                <a:solidFill>
                  <a:schemeClr val="bg1"/>
                </a:solidFill>
              </a:defRPr>
            </a:lvl1pPr>
          </a:lstStyle>
          <a:p>
            <a:fld id="{8CC22EB8-9246-46D0-9F6A-3BC42121F6C4}" type="slidenum">
              <a:rPr lang="en-GB" smtClean="0"/>
              <a:pPr/>
              <a:t>‹#›</a:t>
            </a:fld>
            <a:endParaRPr lang="en-GB"/>
          </a:p>
        </p:txBody>
      </p:sp>
    </p:spTree>
    <p:extLst>
      <p:ext uri="{BB962C8B-B14F-4D97-AF65-F5344CB8AC3E}">
        <p14:creationId xmlns:p14="http://schemas.microsoft.com/office/powerpoint/2010/main" val="35941038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_Small Checked Dark Tit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2FB02EC-BFB4-6609-A3DE-C88FD6890987}"/>
              </a:ext>
            </a:extLst>
          </p:cNvPr>
          <p:cNvPicPr>
            <a:picLocks noChangeAspect="1"/>
          </p:cNvPicPr>
          <p:nvPr userDrawn="1"/>
        </p:nvPicPr>
        <p:blipFill>
          <a:blip r:embed="rId2">
            <a:extLst>
              <a:ext uri="{28A0092B-C50C-407E-A947-70E740481C1C}">
                <a14:useLocalDpi xmlns:a14="http://schemas.microsoft.com/office/drawing/2010/main" val="0"/>
              </a:ext>
            </a:extLst>
          </a:blip>
          <a:srcRect l="8" r="8"/>
          <a:stretch/>
        </p:blipFill>
        <p:spPr>
          <a:xfrm>
            <a:off x="0" y="0"/>
            <a:ext cx="12190115" cy="6858000"/>
          </a:xfrm>
          <a:prstGeom prst="rect">
            <a:avLst/>
          </a:prstGeom>
        </p:spPr>
      </p:pic>
      <p:sp>
        <p:nvSpPr>
          <p:cNvPr id="2" name="Title 1">
            <a:extLst>
              <a:ext uri="{FF2B5EF4-FFF2-40B4-BE49-F238E27FC236}">
                <a16:creationId xmlns:a16="http://schemas.microsoft.com/office/drawing/2014/main" id="{D8BDBA68-8C9C-3F23-3A17-6A007644688B}"/>
              </a:ext>
            </a:extLst>
          </p:cNvPr>
          <p:cNvSpPr>
            <a:spLocks noGrp="1"/>
          </p:cNvSpPr>
          <p:nvPr>
            <p:ph type="ctrTitle" hasCustomPrompt="1"/>
          </p:nvPr>
        </p:nvSpPr>
        <p:spPr>
          <a:xfrm>
            <a:off x="334963" y="1233488"/>
            <a:ext cx="11522074" cy="2709862"/>
          </a:xfrm>
          <a:prstGeom prst="rect">
            <a:avLst/>
          </a:prstGeom>
        </p:spPr>
        <p:txBody>
          <a:bodyPr anchor="b"/>
          <a:lstStyle>
            <a:lvl1pPr algn="l">
              <a:defRPr sz="6600">
                <a:solidFill>
                  <a:schemeClr val="bg1"/>
                </a:solidFill>
              </a:defRPr>
            </a:lvl1pPr>
          </a:lstStyle>
          <a:p>
            <a:r>
              <a:rPr lang="en-US" dirty="0"/>
              <a:t>LOREM IPSUM DOLOR SIT AMET, CONSECTETUR</a:t>
            </a:r>
            <a:endParaRPr lang="en-GB" dirty="0"/>
          </a:p>
        </p:txBody>
      </p:sp>
      <p:sp>
        <p:nvSpPr>
          <p:cNvPr id="3" name="Subtitle 2">
            <a:extLst>
              <a:ext uri="{FF2B5EF4-FFF2-40B4-BE49-F238E27FC236}">
                <a16:creationId xmlns:a16="http://schemas.microsoft.com/office/drawing/2014/main" id="{A5B491C6-2174-8618-2648-C052D7D3C30F}"/>
              </a:ext>
            </a:extLst>
          </p:cNvPr>
          <p:cNvSpPr>
            <a:spLocks noGrp="1"/>
          </p:cNvSpPr>
          <p:nvPr>
            <p:ph type="subTitle" idx="1"/>
          </p:nvPr>
        </p:nvSpPr>
        <p:spPr>
          <a:xfrm>
            <a:off x="334963" y="4086468"/>
            <a:ext cx="11522075" cy="2381006"/>
          </a:xfrm>
        </p:spPr>
        <p:txBody>
          <a:bodyPr>
            <a:norm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6D48EF79-E44B-7C59-0FE7-7206186D1CB4}"/>
              </a:ext>
            </a:extLst>
          </p:cNvPr>
          <p:cNvSpPr>
            <a:spLocks noGrp="1"/>
          </p:cNvSpPr>
          <p:nvPr>
            <p:ph type="dt" sz="half" idx="10"/>
          </p:nvPr>
        </p:nvSpPr>
        <p:spPr/>
        <p:txBody>
          <a:bodyPr/>
          <a:lstStyle>
            <a:lvl1pPr>
              <a:defRPr>
                <a:solidFill>
                  <a:schemeClr val="bg1"/>
                </a:solidFill>
              </a:defRPr>
            </a:lvl1pPr>
          </a:lstStyle>
          <a:p>
            <a:fld id="{8A8056E6-DA4F-400A-955D-2B605799DAB8}" type="datetime1">
              <a:rPr lang="en-GB" smtClean="0"/>
              <a:t>29/04/2025</a:t>
            </a:fld>
            <a:endParaRPr lang="en-GB"/>
          </a:p>
        </p:txBody>
      </p:sp>
      <p:sp>
        <p:nvSpPr>
          <p:cNvPr id="5" name="Footer Placeholder 4">
            <a:extLst>
              <a:ext uri="{FF2B5EF4-FFF2-40B4-BE49-F238E27FC236}">
                <a16:creationId xmlns:a16="http://schemas.microsoft.com/office/drawing/2014/main" id="{1CE656A2-12B9-2489-2DA1-C5968DF659DB}"/>
              </a:ext>
            </a:extLst>
          </p:cNvPr>
          <p:cNvSpPr>
            <a:spLocks noGrp="1"/>
          </p:cNvSpPr>
          <p:nvPr>
            <p:ph type="ftr" sz="quarter" idx="11"/>
          </p:nvPr>
        </p:nvSpPr>
        <p:spPr/>
        <p:txBody>
          <a:bodyPr/>
          <a:lstStyle>
            <a:lvl1pPr>
              <a:defRPr>
                <a:solidFill>
                  <a:schemeClr val="bg1"/>
                </a:solidFill>
              </a:defRPr>
            </a:lvl1pPr>
          </a:lstStyle>
          <a:p>
            <a:r>
              <a:rPr lang="en-GB"/>
              <a:t>Royal Holloway University of London</a:t>
            </a:r>
          </a:p>
        </p:txBody>
      </p:sp>
      <p:sp>
        <p:nvSpPr>
          <p:cNvPr id="6" name="Slide Number Placeholder 5">
            <a:extLst>
              <a:ext uri="{FF2B5EF4-FFF2-40B4-BE49-F238E27FC236}">
                <a16:creationId xmlns:a16="http://schemas.microsoft.com/office/drawing/2014/main" id="{3F19D640-242F-AA2D-37D8-D066CC9AAA95}"/>
              </a:ext>
            </a:extLst>
          </p:cNvPr>
          <p:cNvSpPr>
            <a:spLocks noGrp="1"/>
          </p:cNvSpPr>
          <p:nvPr>
            <p:ph type="sldNum" sz="quarter" idx="12"/>
          </p:nvPr>
        </p:nvSpPr>
        <p:spPr/>
        <p:txBody>
          <a:bodyPr/>
          <a:lstStyle>
            <a:lvl1pPr>
              <a:defRPr>
                <a:solidFill>
                  <a:schemeClr val="bg1"/>
                </a:solidFill>
              </a:defRPr>
            </a:lvl1pPr>
          </a:lstStyle>
          <a:p>
            <a:fld id="{8CC22EB8-9246-46D0-9F6A-3BC42121F6C4}" type="slidenum">
              <a:rPr lang="en-GB" smtClean="0"/>
              <a:pPr/>
              <a:t>‹#›</a:t>
            </a:fld>
            <a:endParaRPr lang="en-GB"/>
          </a:p>
        </p:txBody>
      </p:sp>
      <p:pic>
        <p:nvPicPr>
          <p:cNvPr id="7" name="Picture 6" descr="A logo of a university of london&#10;&#10;Description automatically generated">
            <a:extLst>
              <a:ext uri="{FF2B5EF4-FFF2-40B4-BE49-F238E27FC236}">
                <a16:creationId xmlns:a16="http://schemas.microsoft.com/office/drawing/2014/main" id="{816E64AD-1163-B44A-03CF-07DCF047643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323041" y="272626"/>
            <a:ext cx="1602247" cy="817744"/>
          </a:xfrm>
          <a:prstGeom prst="rect">
            <a:avLst/>
          </a:prstGeom>
        </p:spPr>
      </p:pic>
    </p:spTree>
    <p:extLst>
      <p:ext uri="{BB962C8B-B14F-4D97-AF65-F5344CB8AC3E}">
        <p14:creationId xmlns:p14="http://schemas.microsoft.com/office/powerpoint/2010/main" val="8826962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6_Small Dot Orange Tit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2FB02EC-BFB4-6609-A3DE-C88FD6890987}"/>
              </a:ext>
            </a:extLst>
          </p:cNvPr>
          <p:cNvPicPr>
            <a:picLocks noChangeAspect="1"/>
          </p:cNvPicPr>
          <p:nvPr userDrawn="1"/>
        </p:nvPicPr>
        <p:blipFill>
          <a:blip r:embed="rId2">
            <a:extLst>
              <a:ext uri="{28A0092B-C50C-407E-A947-70E740481C1C}">
                <a14:useLocalDpi xmlns:a14="http://schemas.microsoft.com/office/drawing/2010/main" val="0"/>
              </a:ext>
            </a:extLst>
          </a:blip>
          <a:srcRect l="5" r="5"/>
          <a:stretch/>
        </p:blipFill>
        <p:spPr>
          <a:xfrm>
            <a:off x="0" y="0"/>
            <a:ext cx="12190677" cy="6858000"/>
          </a:xfrm>
          <a:prstGeom prst="rect">
            <a:avLst/>
          </a:prstGeom>
        </p:spPr>
      </p:pic>
      <p:sp>
        <p:nvSpPr>
          <p:cNvPr id="7" name="object 538">
            <a:extLst>
              <a:ext uri="{FF2B5EF4-FFF2-40B4-BE49-F238E27FC236}">
                <a16:creationId xmlns:a16="http://schemas.microsoft.com/office/drawing/2014/main" id="{E5AD0A92-0F2D-FAB1-6EA6-94433AA715A8}"/>
              </a:ext>
            </a:extLst>
          </p:cNvPr>
          <p:cNvSpPr/>
          <p:nvPr userDrawn="1"/>
        </p:nvSpPr>
        <p:spPr>
          <a:xfrm>
            <a:off x="3328433" y="661433"/>
            <a:ext cx="5535134" cy="5535134"/>
          </a:xfrm>
          <a:custGeom>
            <a:avLst/>
            <a:gdLst/>
            <a:ahLst/>
            <a:cxnLst/>
            <a:rect l="l" t="t" r="r" b="b"/>
            <a:pathLst>
              <a:path w="1998979" h="1998979">
                <a:moveTo>
                  <a:pt x="999477" y="0"/>
                </a:moveTo>
                <a:lnTo>
                  <a:pt x="933364" y="54647"/>
                </a:lnTo>
                <a:lnTo>
                  <a:pt x="860287" y="9737"/>
                </a:lnTo>
                <a:lnTo>
                  <a:pt x="802425" y="73076"/>
                </a:lnTo>
                <a:lnTo>
                  <a:pt x="723820" y="38752"/>
                </a:lnTo>
                <a:lnTo>
                  <a:pt x="675319" y="109535"/>
                </a:lnTo>
                <a:lnTo>
                  <a:pt x="592704" y="86510"/>
                </a:lnTo>
                <a:lnTo>
                  <a:pt x="554527" y="163345"/>
                </a:lnTo>
                <a:lnTo>
                  <a:pt x="469514" y="152047"/>
                </a:lnTo>
                <a:lnTo>
                  <a:pt x="442394" y="233469"/>
                </a:lnTo>
                <a:lnTo>
                  <a:pt x="356638" y="234097"/>
                </a:lnTo>
                <a:lnTo>
                  <a:pt x="341099" y="318503"/>
                </a:lnTo>
                <a:lnTo>
                  <a:pt x="256274" y="331099"/>
                </a:lnTo>
                <a:lnTo>
                  <a:pt x="252631" y="416835"/>
                </a:lnTo>
                <a:lnTo>
                  <a:pt x="170371" y="441106"/>
                </a:lnTo>
                <a:lnTo>
                  <a:pt x="178685" y="526507"/>
                </a:lnTo>
                <a:lnTo>
                  <a:pt x="100604" y="562014"/>
                </a:lnTo>
                <a:lnTo>
                  <a:pt x="120729" y="645435"/>
                </a:lnTo>
                <a:lnTo>
                  <a:pt x="48344" y="691465"/>
                </a:lnTo>
                <a:lnTo>
                  <a:pt x="79861" y="771264"/>
                </a:lnTo>
                <a:lnTo>
                  <a:pt x="14585" y="826917"/>
                </a:lnTo>
                <a:lnTo>
                  <a:pt x="56898" y="901564"/>
                </a:lnTo>
                <a:lnTo>
                  <a:pt x="0" y="965771"/>
                </a:lnTo>
                <a:lnTo>
                  <a:pt x="52291" y="1033790"/>
                </a:lnTo>
                <a:lnTo>
                  <a:pt x="4868" y="1105296"/>
                </a:lnTo>
                <a:lnTo>
                  <a:pt x="66113" y="1165378"/>
                </a:lnTo>
                <a:lnTo>
                  <a:pt x="29098" y="1242778"/>
                </a:lnTo>
                <a:lnTo>
                  <a:pt x="98101" y="1293751"/>
                </a:lnTo>
                <a:lnTo>
                  <a:pt x="72217" y="1375549"/>
                </a:lnTo>
                <a:lnTo>
                  <a:pt x="147629" y="1416407"/>
                </a:lnTo>
                <a:lnTo>
                  <a:pt x="133378" y="1501043"/>
                </a:lnTo>
                <a:lnTo>
                  <a:pt x="213742" y="1531000"/>
                </a:lnTo>
                <a:lnTo>
                  <a:pt x="211396" y="1616767"/>
                </a:lnTo>
                <a:lnTo>
                  <a:pt x="295153" y="1635259"/>
                </a:lnTo>
                <a:lnTo>
                  <a:pt x="304765" y="1720533"/>
                </a:lnTo>
                <a:lnTo>
                  <a:pt x="390260" y="1727162"/>
                </a:lnTo>
                <a:lnTo>
                  <a:pt x="411641" y="1810279"/>
                </a:lnTo>
                <a:lnTo>
                  <a:pt x="497241" y="1804939"/>
                </a:lnTo>
                <a:lnTo>
                  <a:pt x="529962" y="1884246"/>
                </a:lnTo>
                <a:lnTo>
                  <a:pt x="613991" y="1867053"/>
                </a:lnTo>
                <a:lnTo>
                  <a:pt x="657425" y="1941040"/>
                </a:lnTo>
                <a:lnTo>
                  <a:pt x="738239" y="1912308"/>
                </a:lnTo>
                <a:lnTo>
                  <a:pt x="791546" y="1979510"/>
                </a:lnTo>
                <a:lnTo>
                  <a:pt x="867575" y="1939815"/>
                </a:lnTo>
                <a:lnTo>
                  <a:pt x="929720" y="1998954"/>
                </a:lnTo>
                <a:lnTo>
                  <a:pt x="999477" y="1949040"/>
                </a:lnTo>
                <a:lnTo>
                  <a:pt x="1069244" y="1998954"/>
                </a:lnTo>
                <a:lnTo>
                  <a:pt x="1131379" y="1939815"/>
                </a:lnTo>
                <a:lnTo>
                  <a:pt x="1207408" y="1979510"/>
                </a:lnTo>
                <a:lnTo>
                  <a:pt x="1260715" y="1912308"/>
                </a:lnTo>
                <a:lnTo>
                  <a:pt x="1341529" y="1941040"/>
                </a:lnTo>
                <a:lnTo>
                  <a:pt x="1384973" y="1867053"/>
                </a:lnTo>
                <a:lnTo>
                  <a:pt x="1468991" y="1884246"/>
                </a:lnTo>
                <a:lnTo>
                  <a:pt x="1501713" y="1804939"/>
                </a:lnTo>
                <a:lnTo>
                  <a:pt x="1587312" y="1810279"/>
                </a:lnTo>
                <a:lnTo>
                  <a:pt x="1608694" y="1727162"/>
                </a:lnTo>
                <a:lnTo>
                  <a:pt x="1694199" y="1720533"/>
                </a:lnTo>
                <a:lnTo>
                  <a:pt x="1703801" y="1635259"/>
                </a:lnTo>
                <a:lnTo>
                  <a:pt x="1787558" y="1616767"/>
                </a:lnTo>
                <a:lnTo>
                  <a:pt x="1785212" y="1531000"/>
                </a:lnTo>
                <a:lnTo>
                  <a:pt x="1865576" y="1501043"/>
                </a:lnTo>
                <a:lnTo>
                  <a:pt x="1851325" y="1416407"/>
                </a:lnTo>
                <a:lnTo>
                  <a:pt x="1926737" y="1375549"/>
                </a:lnTo>
                <a:lnTo>
                  <a:pt x="1900853" y="1293751"/>
                </a:lnTo>
                <a:lnTo>
                  <a:pt x="1969856" y="1242778"/>
                </a:lnTo>
                <a:lnTo>
                  <a:pt x="1932841" y="1165378"/>
                </a:lnTo>
                <a:lnTo>
                  <a:pt x="1994085" y="1105296"/>
                </a:lnTo>
                <a:lnTo>
                  <a:pt x="1946663" y="1033790"/>
                </a:lnTo>
                <a:lnTo>
                  <a:pt x="1998954" y="965771"/>
                </a:lnTo>
                <a:lnTo>
                  <a:pt x="1942056" y="901564"/>
                </a:lnTo>
                <a:lnTo>
                  <a:pt x="1984368" y="826917"/>
                </a:lnTo>
                <a:lnTo>
                  <a:pt x="1919093" y="771264"/>
                </a:lnTo>
                <a:lnTo>
                  <a:pt x="1950610" y="691465"/>
                </a:lnTo>
                <a:lnTo>
                  <a:pt x="1878236" y="645435"/>
                </a:lnTo>
                <a:lnTo>
                  <a:pt x="1898350" y="562014"/>
                </a:lnTo>
                <a:lnTo>
                  <a:pt x="1820269" y="526507"/>
                </a:lnTo>
                <a:lnTo>
                  <a:pt x="1828583" y="441106"/>
                </a:lnTo>
                <a:lnTo>
                  <a:pt x="1746323" y="416835"/>
                </a:lnTo>
                <a:lnTo>
                  <a:pt x="1742690" y="331099"/>
                </a:lnTo>
                <a:lnTo>
                  <a:pt x="1657855" y="318503"/>
                </a:lnTo>
                <a:lnTo>
                  <a:pt x="1642316" y="234097"/>
                </a:lnTo>
                <a:lnTo>
                  <a:pt x="1556559" y="233469"/>
                </a:lnTo>
                <a:lnTo>
                  <a:pt x="1529440" y="152047"/>
                </a:lnTo>
                <a:lnTo>
                  <a:pt x="1444427" y="163345"/>
                </a:lnTo>
                <a:lnTo>
                  <a:pt x="1406250" y="86510"/>
                </a:lnTo>
                <a:lnTo>
                  <a:pt x="1323635" y="109535"/>
                </a:lnTo>
                <a:lnTo>
                  <a:pt x="1275133" y="38752"/>
                </a:lnTo>
                <a:lnTo>
                  <a:pt x="1196529" y="73076"/>
                </a:lnTo>
                <a:lnTo>
                  <a:pt x="1138666" y="9737"/>
                </a:lnTo>
                <a:lnTo>
                  <a:pt x="1065590" y="54647"/>
                </a:lnTo>
                <a:lnTo>
                  <a:pt x="999477" y="0"/>
                </a:lnTo>
                <a:close/>
              </a:path>
            </a:pathLst>
          </a:custGeom>
          <a:solidFill>
            <a:schemeClr val="accent1"/>
          </a:solidFill>
        </p:spPr>
        <p:txBody>
          <a:bodyPr wrap="square" lIns="0" tIns="0" rIns="0" bIns="0" rtlCol="0"/>
          <a:lstStyle/>
          <a:p>
            <a:endParaRPr/>
          </a:p>
        </p:txBody>
      </p:sp>
      <p:sp>
        <p:nvSpPr>
          <p:cNvPr id="36" name="Picture Placeholder 35">
            <a:extLst>
              <a:ext uri="{FF2B5EF4-FFF2-40B4-BE49-F238E27FC236}">
                <a16:creationId xmlns:a16="http://schemas.microsoft.com/office/drawing/2014/main" id="{68D98458-1413-7298-B954-06DB1FD7A2C6}"/>
              </a:ext>
            </a:extLst>
          </p:cNvPr>
          <p:cNvSpPr>
            <a:spLocks noGrp="1"/>
          </p:cNvSpPr>
          <p:nvPr>
            <p:ph type="pic" sz="quarter" idx="13"/>
          </p:nvPr>
        </p:nvSpPr>
        <p:spPr>
          <a:xfrm>
            <a:off x="3262877" y="458923"/>
            <a:ext cx="5666246" cy="5940154"/>
          </a:xfrm>
          <a:custGeom>
            <a:avLst/>
            <a:gdLst>
              <a:gd name="connsiteX0" fmla="*/ 1913191 w 6181282"/>
              <a:gd name="connsiteY0" fmla="*/ 0 h 6480087"/>
              <a:gd name="connsiteX1" fmla="*/ 2060301 w 6181282"/>
              <a:gd name="connsiteY1" fmla="*/ 0 h 6480087"/>
              <a:gd name="connsiteX2" fmla="*/ 2207410 w 6181282"/>
              <a:gd name="connsiteY2" fmla="*/ 0 h 6480087"/>
              <a:gd name="connsiteX3" fmla="*/ 2207410 w 6181282"/>
              <a:gd name="connsiteY3" fmla="*/ 157045 h 6480087"/>
              <a:gd name="connsiteX4" fmla="*/ 2354520 w 6181282"/>
              <a:gd name="connsiteY4" fmla="*/ 157045 h 6480087"/>
              <a:gd name="connsiteX5" fmla="*/ 2354520 w 6181282"/>
              <a:gd name="connsiteY5" fmla="*/ 313706 h 6480087"/>
              <a:gd name="connsiteX6" fmla="*/ 2502012 w 6181282"/>
              <a:gd name="connsiteY6" fmla="*/ 313706 h 6480087"/>
              <a:gd name="connsiteX7" fmla="*/ 2502012 w 6181282"/>
              <a:gd name="connsiteY7" fmla="*/ 470751 h 6480087"/>
              <a:gd name="connsiteX8" fmla="*/ 2649121 w 6181282"/>
              <a:gd name="connsiteY8" fmla="*/ 470751 h 6480087"/>
              <a:gd name="connsiteX9" fmla="*/ 2649121 w 6181282"/>
              <a:gd name="connsiteY9" fmla="*/ 627795 h 6480087"/>
              <a:gd name="connsiteX10" fmla="*/ 2796231 w 6181282"/>
              <a:gd name="connsiteY10" fmla="*/ 627795 h 6480087"/>
              <a:gd name="connsiteX11" fmla="*/ 2796231 w 6181282"/>
              <a:gd name="connsiteY11" fmla="*/ 784840 h 6480087"/>
              <a:gd name="connsiteX12" fmla="*/ 2943341 w 6181282"/>
              <a:gd name="connsiteY12" fmla="*/ 784840 h 6480087"/>
              <a:gd name="connsiteX13" fmla="*/ 2943341 w 6181282"/>
              <a:gd name="connsiteY13" fmla="*/ 941503 h 6480087"/>
              <a:gd name="connsiteX14" fmla="*/ 3090450 w 6181282"/>
              <a:gd name="connsiteY14" fmla="*/ 941503 h 6480087"/>
              <a:gd name="connsiteX15" fmla="*/ 3090450 w 6181282"/>
              <a:gd name="connsiteY15" fmla="*/ 1098546 h 6480087"/>
              <a:gd name="connsiteX16" fmla="*/ 3237560 w 6181282"/>
              <a:gd name="connsiteY16" fmla="*/ 1098546 h 6480087"/>
              <a:gd name="connsiteX17" fmla="*/ 3237560 w 6181282"/>
              <a:gd name="connsiteY17" fmla="*/ 1255591 h 6480087"/>
              <a:gd name="connsiteX18" fmla="*/ 3385051 w 6181282"/>
              <a:gd name="connsiteY18" fmla="*/ 1255591 h 6480087"/>
              <a:gd name="connsiteX19" fmla="*/ 3385051 w 6181282"/>
              <a:gd name="connsiteY19" fmla="*/ 1412253 h 6480087"/>
              <a:gd name="connsiteX20" fmla="*/ 3532161 w 6181282"/>
              <a:gd name="connsiteY20" fmla="*/ 1412253 h 6480087"/>
              <a:gd name="connsiteX21" fmla="*/ 3532161 w 6181282"/>
              <a:gd name="connsiteY21" fmla="*/ 1569298 h 6480087"/>
              <a:gd name="connsiteX22" fmla="*/ 3679271 w 6181282"/>
              <a:gd name="connsiteY22" fmla="*/ 1569298 h 6480087"/>
              <a:gd name="connsiteX23" fmla="*/ 3679271 w 6181282"/>
              <a:gd name="connsiteY23" fmla="*/ 1726343 h 6480087"/>
              <a:gd name="connsiteX24" fmla="*/ 3826381 w 6181282"/>
              <a:gd name="connsiteY24" fmla="*/ 1726343 h 6480087"/>
              <a:gd name="connsiteX25" fmla="*/ 3826381 w 6181282"/>
              <a:gd name="connsiteY25" fmla="*/ 1883004 h 6480087"/>
              <a:gd name="connsiteX26" fmla="*/ 3973490 w 6181282"/>
              <a:gd name="connsiteY26" fmla="*/ 1883004 h 6480087"/>
              <a:gd name="connsiteX27" fmla="*/ 3973490 w 6181282"/>
              <a:gd name="connsiteY27" fmla="*/ 2040049 h 6480087"/>
              <a:gd name="connsiteX28" fmla="*/ 4120600 w 6181282"/>
              <a:gd name="connsiteY28" fmla="*/ 2040049 h 6480087"/>
              <a:gd name="connsiteX29" fmla="*/ 4268092 w 6181282"/>
              <a:gd name="connsiteY29" fmla="*/ 2040049 h 6480087"/>
              <a:gd name="connsiteX30" fmla="*/ 4268092 w 6181282"/>
              <a:gd name="connsiteY30" fmla="*/ 1883004 h 6480087"/>
              <a:gd name="connsiteX31" fmla="*/ 4415201 w 6181282"/>
              <a:gd name="connsiteY31" fmla="*/ 1883004 h 6480087"/>
              <a:gd name="connsiteX32" fmla="*/ 4415201 w 6181282"/>
              <a:gd name="connsiteY32" fmla="*/ 1726343 h 6480087"/>
              <a:gd name="connsiteX33" fmla="*/ 4562311 w 6181282"/>
              <a:gd name="connsiteY33" fmla="*/ 1726343 h 6480087"/>
              <a:gd name="connsiteX34" fmla="*/ 4562311 w 6181282"/>
              <a:gd name="connsiteY34" fmla="*/ 1569298 h 6480087"/>
              <a:gd name="connsiteX35" fmla="*/ 4709421 w 6181282"/>
              <a:gd name="connsiteY35" fmla="*/ 1569298 h 6480087"/>
              <a:gd name="connsiteX36" fmla="*/ 4709421 w 6181282"/>
              <a:gd name="connsiteY36" fmla="*/ 1412253 h 6480087"/>
              <a:gd name="connsiteX37" fmla="*/ 4856530 w 6181282"/>
              <a:gd name="connsiteY37" fmla="*/ 1412253 h 6480087"/>
              <a:gd name="connsiteX38" fmla="*/ 4856530 w 6181282"/>
              <a:gd name="connsiteY38" fmla="*/ 1255591 h 6480087"/>
              <a:gd name="connsiteX39" fmla="*/ 5003640 w 6181282"/>
              <a:gd name="connsiteY39" fmla="*/ 1255591 h 6480087"/>
              <a:gd name="connsiteX40" fmla="*/ 5003640 w 6181282"/>
              <a:gd name="connsiteY40" fmla="*/ 1098546 h 6480087"/>
              <a:gd name="connsiteX41" fmla="*/ 5151133 w 6181282"/>
              <a:gd name="connsiteY41" fmla="*/ 1098546 h 6480087"/>
              <a:gd name="connsiteX42" fmla="*/ 5151133 w 6181282"/>
              <a:gd name="connsiteY42" fmla="*/ 941503 h 6480087"/>
              <a:gd name="connsiteX43" fmla="*/ 5298242 w 6181282"/>
              <a:gd name="connsiteY43" fmla="*/ 941503 h 6480087"/>
              <a:gd name="connsiteX44" fmla="*/ 5298242 w 6181282"/>
              <a:gd name="connsiteY44" fmla="*/ 784840 h 6480087"/>
              <a:gd name="connsiteX45" fmla="*/ 5445352 w 6181282"/>
              <a:gd name="connsiteY45" fmla="*/ 784840 h 6480087"/>
              <a:gd name="connsiteX46" fmla="*/ 5445352 w 6181282"/>
              <a:gd name="connsiteY46" fmla="*/ 627795 h 6480087"/>
              <a:gd name="connsiteX47" fmla="*/ 5592462 w 6181282"/>
              <a:gd name="connsiteY47" fmla="*/ 627795 h 6480087"/>
              <a:gd name="connsiteX48" fmla="*/ 5592462 w 6181282"/>
              <a:gd name="connsiteY48" fmla="*/ 470751 h 6480087"/>
              <a:gd name="connsiteX49" fmla="*/ 5739571 w 6181282"/>
              <a:gd name="connsiteY49" fmla="*/ 470751 h 6480087"/>
              <a:gd name="connsiteX50" fmla="*/ 5739571 w 6181282"/>
              <a:gd name="connsiteY50" fmla="*/ 313706 h 6480087"/>
              <a:gd name="connsiteX51" fmla="*/ 5886681 w 6181282"/>
              <a:gd name="connsiteY51" fmla="*/ 313706 h 6480087"/>
              <a:gd name="connsiteX52" fmla="*/ 5886681 w 6181282"/>
              <a:gd name="connsiteY52" fmla="*/ 157045 h 6480087"/>
              <a:gd name="connsiteX53" fmla="*/ 6033790 w 6181282"/>
              <a:gd name="connsiteY53" fmla="*/ 157045 h 6480087"/>
              <a:gd name="connsiteX54" fmla="*/ 6033790 w 6181282"/>
              <a:gd name="connsiteY54" fmla="*/ 0 h 6480087"/>
              <a:gd name="connsiteX55" fmla="*/ 6181282 w 6181282"/>
              <a:gd name="connsiteY55" fmla="*/ 0 h 6480087"/>
              <a:gd name="connsiteX56" fmla="*/ 6181282 w 6181282"/>
              <a:gd name="connsiteY56" fmla="*/ 4439657 h 6480087"/>
              <a:gd name="connsiteX57" fmla="*/ 6033790 w 6181282"/>
              <a:gd name="connsiteY57" fmla="*/ 4439657 h 6480087"/>
              <a:gd name="connsiteX58" fmla="*/ 6033790 w 6181282"/>
              <a:gd name="connsiteY58" fmla="*/ 4596700 h 6480087"/>
              <a:gd name="connsiteX59" fmla="*/ 5886681 w 6181282"/>
              <a:gd name="connsiteY59" fmla="*/ 4596700 h 6480087"/>
              <a:gd name="connsiteX60" fmla="*/ 5886681 w 6181282"/>
              <a:gd name="connsiteY60" fmla="*/ 4753745 h 6480087"/>
              <a:gd name="connsiteX61" fmla="*/ 5739571 w 6181282"/>
              <a:gd name="connsiteY61" fmla="*/ 4753745 h 6480087"/>
              <a:gd name="connsiteX62" fmla="*/ 5739571 w 6181282"/>
              <a:gd name="connsiteY62" fmla="*/ 4910790 h 6480087"/>
              <a:gd name="connsiteX63" fmla="*/ 5592462 w 6181282"/>
              <a:gd name="connsiteY63" fmla="*/ 4910790 h 6480087"/>
              <a:gd name="connsiteX64" fmla="*/ 5592462 w 6181282"/>
              <a:gd name="connsiteY64" fmla="*/ 5067452 h 6480087"/>
              <a:gd name="connsiteX65" fmla="*/ 5445352 w 6181282"/>
              <a:gd name="connsiteY65" fmla="*/ 5067452 h 6480087"/>
              <a:gd name="connsiteX66" fmla="*/ 5445352 w 6181282"/>
              <a:gd name="connsiteY66" fmla="*/ 5224496 h 6480087"/>
              <a:gd name="connsiteX67" fmla="*/ 5298242 w 6181282"/>
              <a:gd name="connsiteY67" fmla="*/ 5224496 h 6480087"/>
              <a:gd name="connsiteX68" fmla="*/ 5298242 w 6181282"/>
              <a:gd name="connsiteY68" fmla="*/ 5381540 h 6480087"/>
              <a:gd name="connsiteX69" fmla="*/ 5151133 w 6181282"/>
              <a:gd name="connsiteY69" fmla="*/ 5381540 h 6480087"/>
              <a:gd name="connsiteX70" fmla="*/ 5151133 w 6181282"/>
              <a:gd name="connsiteY70" fmla="*/ 5538203 h 6480087"/>
              <a:gd name="connsiteX71" fmla="*/ 5003640 w 6181282"/>
              <a:gd name="connsiteY71" fmla="*/ 5538203 h 6480087"/>
              <a:gd name="connsiteX72" fmla="*/ 5003640 w 6181282"/>
              <a:gd name="connsiteY72" fmla="*/ 5695247 h 6480087"/>
              <a:gd name="connsiteX73" fmla="*/ 4856530 w 6181282"/>
              <a:gd name="connsiteY73" fmla="*/ 5695247 h 6480087"/>
              <a:gd name="connsiteX74" fmla="*/ 4856530 w 6181282"/>
              <a:gd name="connsiteY74" fmla="*/ 5852292 h 6480087"/>
              <a:gd name="connsiteX75" fmla="*/ 4709421 w 6181282"/>
              <a:gd name="connsiteY75" fmla="*/ 5852292 h 6480087"/>
              <a:gd name="connsiteX76" fmla="*/ 4709421 w 6181282"/>
              <a:gd name="connsiteY76" fmla="*/ 6008954 h 6480087"/>
              <a:gd name="connsiteX77" fmla="*/ 4562311 w 6181282"/>
              <a:gd name="connsiteY77" fmla="*/ 6008954 h 6480087"/>
              <a:gd name="connsiteX78" fmla="*/ 4562311 w 6181282"/>
              <a:gd name="connsiteY78" fmla="*/ 6165998 h 6480087"/>
              <a:gd name="connsiteX79" fmla="*/ 4415201 w 6181282"/>
              <a:gd name="connsiteY79" fmla="*/ 6165998 h 6480087"/>
              <a:gd name="connsiteX80" fmla="*/ 4415201 w 6181282"/>
              <a:gd name="connsiteY80" fmla="*/ 6323043 h 6480087"/>
              <a:gd name="connsiteX81" fmla="*/ 4268092 w 6181282"/>
              <a:gd name="connsiteY81" fmla="*/ 6323043 h 6480087"/>
              <a:gd name="connsiteX82" fmla="*/ 4268092 w 6181282"/>
              <a:gd name="connsiteY82" fmla="*/ 6480087 h 6480087"/>
              <a:gd name="connsiteX83" fmla="*/ 4120600 w 6181282"/>
              <a:gd name="connsiteY83" fmla="*/ 6480087 h 6480087"/>
              <a:gd name="connsiteX84" fmla="*/ 3973490 w 6181282"/>
              <a:gd name="connsiteY84" fmla="*/ 6480087 h 6480087"/>
              <a:gd name="connsiteX85" fmla="*/ 3973490 w 6181282"/>
              <a:gd name="connsiteY85" fmla="*/ 6323043 h 6480087"/>
              <a:gd name="connsiteX86" fmla="*/ 3826381 w 6181282"/>
              <a:gd name="connsiteY86" fmla="*/ 6323043 h 6480087"/>
              <a:gd name="connsiteX87" fmla="*/ 3826381 w 6181282"/>
              <a:gd name="connsiteY87" fmla="*/ 6165998 h 6480087"/>
              <a:gd name="connsiteX88" fmla="*/ 3679271 w 6181282"/>
              <a:gd name="connsiteY88" fmla="*/ 6165998 h 6480087"/>
              <a:gd name="connsiteX89" fmla="*/ 3679271 w 6181282"/>
              <a:gd name="connsiteY89" fmla="*/ 6008954 h 6480087"/>
              <a:gd name="connsiteX90" fmla="*/ 3532161 w 6181282"/>
              <a:gd name="connsiteY90" fmla="*/ 6008954 h 6480087"/>
              <a:gd name="connsiteX91" fmla="*/ 3532161 w 6181282"/>
              <a:gd name="connsiteY91" fmla="*/ 5852292 h 6480087"/>
              <a:gd name="connsiteX92" fmla="*/ 3385051 w 6181282"/>
              <a:gd name="connsiteY92" fmla="*/ 5852292 h 6480087"/>
              <a:gd name="connsiteX93" fmla="*/ 3385051 w 6181282"/>
              <a:gd name="connsiteY93" fmla="*/ 5695247 h 6480087"/>
              <a:gd name="connsiteX94" fmla="*/ 3237560 w 6181282"/>
              <a:gd name="connsiteY94" fmla="*/ 5695247 h 6480087"/>
              <a:gd name="connsiteX95" fmla="*/ 3237560 w 6181282"/>
              <a:gd name="connsiteY95" fmla="*/ 5538203 h 6480087"/>
              <a:gd name="connsiteX96" fmla="*/ 3090450 w 6181282"/>
              <a:gd name="connsiteY96" fmla="*/ 5538203 h 6480087"/>
              <a:gd name="connsiteX97" fmla="*/ 3090450 w 6181282"/>
              <a:gd name="connsiteY97" fmla="*/ 5381540 h 6480087"/>
              <a:gd name="connsiteX98" fmla="*/ 2943341 w 6181282"/>
              <a:gd name="connsiteY98" fmla="*/ 5381540 h 6480087"/>
              <a:gd name="connsiteX99" fmla="*/ 2943341 w 6181282"/>
              <a:gd name="connsiteY99" fmla="*/ 5224496 h 6480087"/>
              <a:gd name="connsiteX100" fmla="*/ 2796231 w 6181282"/>
              <a:gd name="connsiteY100" fmla="*/ 5224496 h 6480087"/>
              <a:gd name="connsiteX101" fmla="*/ 2796231 w 6181282"/>
              <a:gd name="connsiteY101" fmla="*/ 5067452 h 6480087"/>
              <a:gd name="connsiteX102" fmla="*/ 2649121 w 6181282"/>
              <a:gd name="connsiteY102" fmla="*/ 5067452 h 6480087"/>
              <a:gd name="connsiteX103" fmla="*/ 2649121 w 6181282"/>
              <a:gd name="connsiteY103" fmla="*/ 4910790 h 6480087"/>
              <a:gd name="connsiteX104" fmla="*/ 2502012 w 6181282"/>
              <a:gd name="connsiteY104" fmla="*/ 4910790 h 6480087"/>
              <a:gd name="connsiteX105" fmla="*/ 2502012 w 6181282"/>
              <a:gd name="connsiteY105" fmla="*/ 4753745 h 6480087"/>
              <a:gd name="connsiteX106" fmla="*/ 2354520 w 6181282"/>
              <a:gd name="connsiteY106" fmla="*/ 4753745 h 6480087"/>
              <a:gd name="connsiteX107" fmla="*/ 2354520 w 6181282"/>
              <a:gd name="connsiteY107" fmla="*/ 4596700 h 6480087"/>
              <a:gd name="connsiteX108" fmla="*/ 2207410 w 6181282"/>
              <a:gd name="connsiteY108" fmla="*/ 4596700 h 6480087"/>
              <a:gd name="connsiteX109" fmla="*/ 2207410 w 6181282"/>
              <a:gd name="connsiteY109" fmla="*/ 4439657 h 6480087"/>
              <a:gd name="connsiteX110" fmla="*/ 2060301 w 6181282"/>
              <a:gd name="connsiteY110" fmla="*/ 4439657 h 6480087"/>
              <a:gd name="connsiteX111" fmla="*/ 1913191 w 6181282"/>
              <a:gd name="connsiteY111" fmla="*/ 4439657 h 6480087"/>
              <a:gd name="connsiteX112" fmla="*/ 1913191 w 6181282"/>
              <a:gd name="connsiteY112" fmla="*/ 4596700 h 6480087"/>
              <a:gd name="connsiteX113" fmla="*/ 1766081 w 6181282"/>
              <a:gd name="connsiteY113" fmla="*/ 4596700 h 6480087"/>
              <a:gd name="connsiteX114" fmla="*/ 1766081 w 6181282"/>
              <a:gd name="connsiteY114" fmla="*/ 4753745 h 6480087"/>
              <a:gd name="connsiteX115" fmla="*/ 1618972 w 6181282"/>
              <a:gd name="connsiteY115" fmla="*/ 4753745 h 6480087"/>
              <a:gd name="connsiteX116" fmla="*/ 1618972 w 6181282"/>
              <a:gd name="connsiteY116" fmla="*/ 4910790 h 6480087"/>
              <a:gd name="connsiteX117" fmla="*/ 1471862 w 6181282"/>
              <a:gd name="connsiteY117" fmla="*/ 4910790 h 6480087"/>
              <a:gd name="connsiteX118" fmla="*/ 1471862 w 6181282"/>
              <a:gd name="connsiteY118" fmla="*/ 5067452 h 6480087"/>
              <a:gd name="connsiteX119" fmla="*/ 1324369 w 6181282"/>
              <a:gd name="connsiteY119" fmla="*/ 5067452 h 6480087"/>
              <a:gd name="connsiteX120" fmla="*/ 1324369 w 6181282"/>
              <a:gd name="connsiteY120" fmla="*/ 5224496 h 6480087"/>
              <a:gd name="connsiteX121" fmla="*/ 1177260 w 6181282"/>
              <a:gd name="connsiteY121" fmla="*/ 5224496 h 6480087"/>
              <a:gd name="connsiteX122" fmla="*/ 1177260 w 6181282"/>
              <a:gd name="connsiteY122" fmla="*/ 5381540 h 6480087"/>
              <a:gd name="connsiteX123" fmla="*/ 1030150 w 6181282"/>
              <a:gd name="connsiteY123" fmla="*/ 5381540 h 6480087"/>
              <a:gd name="connsiteX124" fmla="*/ 1030150 w 6181282"/>
              <a:gd name="connsiteY124" fmla="*/ 5538203 h 6480087"/>
              <a:gd name="connsiteX125" fmla="*/ 883040 w 6181282"/>
              <a:gd name="connsiteY125" fmla="*/ 5538203 h 6480087"/>
              <a:gd name="connsiteX126" fmla="*/ 883040 w 6181282"/>
              <a:gd name="connsiteY126" fmla="*/ 5695247 h 6480087"/>
              <a:gd name="connsiteX127" fmla="*/ 735930 w 6181282"/>
              <a:gd name="connsiteY127" fmla="*/ 5695247 h 6480087"/>
              <a:gd name="connsiteX128" fmla="*/ 735930 w 6181282"/>
              <a:gd name="connsiteY128" fmla="*/ 5852292 h 6480087"/>
              <a:gd name="connsiteX129" fmla="*/ 588821 w 6181282"/>
              <a:gd name="connsiteY129" fmla="*/ 5852292 h 6480087"/>
              <a:gd name="connsiteX130" fmla="*/ 588821 w 6181282"/>
              <a:gd name="connsiteY130" fmla="*/ 6008954 h 6480087"/>
              <a:gd name="connsiteX131" fmla="*/ 441711 w 6181282"/>
              <a:gd name="connsiteY131" fmla="*/ 6008954 h 6480087"/>
              <a:gd name="connsiteX132" fmla="*/ 441711 w 6181282"/>
              <a:gd name="connsiteY132" fmla="*/ 6165998 h 6480087"/>
              <a:gd name="connsiteX133" fmla="*/ 294220 w 6181282"/>
              <a:gd name="connsiteY133" fmla="*/ 6165998 h 6480087"/>
              <a:gd name="connsiteX134" fmla="*/ 294220 w 6181282"/>
              <a:gd name="connsiteY134" fmla="*/ 6323043 h 6480087"/>
              <a:gd name="connsiteX135" fmla="*/ 147110 w 6181282"/>
              <a:gd name="connsiteY135" fmla="*/ 6323043 h 6480087"/>
              <a:gd name="connsiteX136" fmla="*/ 147110 w 6181282"/>
              <a:gd name="connsiteY136" fmla="*/ 6480087 h 6480087"/>
              <a:gd name="connsiteX137" fmla="*/ 0 w 6181282"/>
              <a:gd name="connsiteY137" fmla="*/ 6480087 h 6480087"/>
              <a:gd name="connsiteX138" fmla="*/ 0 w 6181282"/>
              <a:gd name="connsiteY138" fmla="*/ 2040049 h 6480087"/>
              <a:gd name="connsiteX139" fmla="*/ 147110 w 6181282"/>
              <a:gd name="connsiteY139" fmla="*/ 2040049 h 6480087"/>
              <a:gd name="connsiteX140" fmla="*/ 147110 w 6181282"/>
              <a:gd name="connsiteY140" fmla="*/ 1883004 h 6480087"/>
              <a:gd name="connsiteX141" fmla="*/ 294220 w 6181282"/>
              <a:gd name="connsiteY141" fmla="*/ 1883004 h 6480087"/>
              <a:gd name="connsiteX142" fmla="*/ 294220 w 6181282"/>
              <a:gd name="connsiteY142" fmla="*/ 1726343 h 6480087"/>
              <a:gd name="connsiteX143" fmla="*/ 441711 w 6181282"/>
              <a:gd name="connsiteY143" fmla="*/ 1726343 h 6480087"/>
              <a:gd name="connsiteX144" fmla="*/ 441711 w 6181282"/>
              <a:gd name="connsiteY144" fmla="*/ 1569298 h 6480087"/>
              <a:gd name="connsiteX145" fmla="*/ 588821 w 6181282"/>
              <a:gd name="connsiteY145" fmla="*/ 1569298 h 6480087"/>
              <a:gd name="connsiteX146" fmla="*/ 588821 w 6181282"/>
              <a:gd name="connsiteY146" fmla="*/ 1412253 h 6480087"/>
              <a:gd name="connsiteX147" fmla="*/ 735930 w 6181282"/>
              <a:gd name="connsiteY147" fmla="*/ 1412253 h 6480087"/>
              <a:gd name="connsiteX148" fmla="*/ 735930 w 6181282"/>
              <a:gd name="connsiteY148" fmla="*/ 1255591 h 6480087"/>
              <a:gd name="connsiteX149" fmla="*/ 883040 w 6181282"/>
              <a:gd name="connsiteY149" fmla="*/ 1255591 h 6480087"/>
              <a:gd name="connsiteX150" fmla="*/ 883040 w 6181282"/>
              <a:gd name="connsiteY150" fmla="*/ 1098546 h 6480087"/>
              <a:gd name="connsiteX151" fmla="*/ 1030150 w 6181282"/>
              <a:gd name="connsiteY151" fmla="*/ 1098546 h 6480087"/>
              <a:gd name="connsiteX152" fmla="*/ 1030150 w 6181282"/>
              <a:gd name="connsiteY152" fmla="*/ 941503 h 6480087"/>
              <a:gd name="connsiteX153" fmla="*/ 1177260 w 6181282"/>
              <a:gd name="connsiteY153" fmla="*/ 941503 h 6480087"/>
              <a:gd name="connsiteX154" fmla="*/ 1177260 w 6181282"/>
              <a:gd name="connsiteY154" fmla="*/ 784840 h 6480087"/>
              <a:gd name="connsiteX155" fmla="*/ 1324369 w 6181282"/>
              <a:gd name="connsiteY155" fmla="*/ 784840 h 6480087"/>
              <a:gd name="connsiteX156" fmla="*/ 1324369 w 6181282"/>
              <a:gd name="connsiteY156" fmla="*/ 627795 h 6480087"/>
              <a:gd name="connsiteX157" fmla="*/ 1471862 w 6181282"/>
              <a:gd name="connsiteY157" fmla="*/ 627795 h 6480087"/>
              <a:gd name="connsiteX158" fmla="*/ 1471862 w 6181282"/>
              <a:gd name="connsiteY158" fmla="*/ 470751 h 6480087"/>
              <a:gd name="connsiteX159" fmla="*/ 1618972 w 6181282"/>
              <a:gd name="connsiteY159" fmla="*/ 470751 h 6480087"/>
              <a:gd name="connsiteX160" fmla="*/ 1618972 w 6181282"/>
              <a:gd name="connsiteY160" fmla="*/ 313706 h 6480087"/>
              <a:gd name="connsiteX161" fmla="*/ 1766081 w 6181282"/>
              <a:gd name="connsiteY161" fmla="*/ 313706 h 6480087"/>
              <a:gd name="connsiteX162" fmla="*/ 1766081 w 6181282"/>
              <a:gd name="connsiteY162" fmla="*/ 157045 h 6480087"/>
              <a:gd name="connsiteX163" fmla="*/ 1913191 w 6181282"/>
              <a:gd name="connsiteY163" fmla="*/ 157045 h 648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6181282" h="6480087">
                <a:moveTo>
                  <a:pt x="1913191" y="0"/>
                </a:moveTo>
                <a:lnTo>
                  <a:pt x="2060301" y="0"/>
                </a:lnTo>
                <a:lnTo>
                  <a:pt x="2207410" y="0"/>
                </a:lnTo>
                <a:lnTo>
                  <a:pt x="2207410" y="157045"/>
                </a:lnTo>
                <a:lnTo>
                  <a:pt x="2354520" y="157045"/>
                </a:lnTo>
                <a:lnTo>
                  <a:pt x="2354520" y="313706"/>
                </a:lnTo>
                <a:lnTo>
                  <a:pt x="2502012" y="313706"/>
                </a:lnTo>
                <a:lnTo>
                  <a:pt x="2502012" y="470751"/>
                </a:lnTo>
                <a:lnTo>
                  <a:pt x="2649121" y="470751"/>
                </a:lnTo>
                <a:lnTo>
                  <a:pt x="2649121" y="627795"/>
                </a:lnTo>
                <a:lnTo>
                  <a:pt x="2796231" y="627795"/>
                </a:lnTo>
                <a:lnTo>
                  <a:pt x="2796231" y="784840"/>
                </a:lnTo>
                <a:lnTo>
                  <a:pt x="2943341" y="784840"/>
                </a:lnTo>
                <a:lnTo>
                  <a:pt x="2943341" y="941503"/>
                </a:lnTo>
                <a:lnTo>
                  <a:pt x="3090450" y="941503"/>
                </a:lnTo>
                <a:lnTo>
                  <a:pt x="3090450" y="1098546"/>
                </a:lnTo>
                <a:lnTo>
                  <a:pt x="3237560" y="1098546"/>
                </a:lnTo>
                <a:lnTo>
                  <a:pt x="3237560" y="1255591"/>
                </a:lnTo>
                <a:lnTo>
                  <a:pt x="3385051" y="1255591"/>
                </a:lnTo>
                <a:lnTo>
                  <a:pt x="3385051" y="1412253"/>
                </a:lnTo>
                <a:lnTo>
                  <a:pt x="3532161" y="1412253"/>
                </a:lnTo>
                <a:lnTo>
                  <a:pt x="3532161" y="1569298"/>
                </a:lnTo>
                <a:lnTo>
                  <a:pt x="3679271" y="1569298"/>
                </a:lnTo>
                <a:lnTo>
                  <a:pt x="3679271" y="1726343"/>
                </a:lnTo>
                <a:lnTo>
                  <a:pt x="3826381" y="1726343"/>
                </a:lnTo>
                <a:lnTo>
                  <a:pt x="3826381" y="1883004"/>
                </a:lnTo>
                <a:lnTo>
                  <a:pt x="3973490" y="1883004"/>
                </a:lnTo>
                <a:lnTo>
                  <a:pt x="3973490" y="2040049"/>
                </a:lnTo>
                <a:lnTo>
                  <a:pt x="4120600" y="2040049"/>
                </a:lnTo>
                <a:lnTo>
                  <a:pt x="4268092" y="2040049"/>
                </a:lnTo>
                <a:lnTo>
                  <a:pt x="4268092" y="1883004"/>
                </a:lnTo>
                <a:lnTo>
                  <a:pt x="4415201" y="1883004"/>
                </a:lnTo>
                <a:lnTo>
                  <a:pt x="4415201" y="1726343"/>
                </a:lnTo>
                <a:lnTo>
                  <a:pt x="4562311" y="1726343"/>
                </a:lnTo>
                <a:lnTo>
                  <a:pt x="4562311" y="1569298"/>
                </a:lnTo>
                <a:lnTo>
                  <a:pt x="4709421" y="1569298"/>
                </a:lnTo>
                <a:lnTo>
                  <a:pt x="4709421" y="1412253"/>
                </a:lnTo>
                <a:lnTo>
                  <a:pt x="4856530" y="1412253"/>
                </a:lnTo>
                <a:lnTo>
                  <a:pt x="4856530" y="1255591"/>
                </a:lnTo>
                <a:lnTo>
                  <a:pt x="5003640" y="1255591"/>
                </a:lnTo>
                <a:lnTo>
                  <a:pt x="5003640" y="1098546"/>
                </a:lnTo>
                <a:lnTo>
                  <a:pt x="5151133" y="1098546"/>
                </a:lnTo>
                <a:lnTo>
                  <a:pt x="5151133" y="941503"/>
                </a:lnTo>
                <a:lnTo>
                  <a:pt x="5298242" y="941503"/>
                </a:lnTo>
                <a:lnTo>
                  <a:pt x="5298242" y="784840"/>
                </a:lnTo>
                <a:lnTo>
                  <a:pt x="5445352" y="784840"/>
                </a:lnTo>
                <a:lnTo>
                  <a:pt x="5445352" y="627795"/>
                </a:lnTo>
                <a:lnTo>
                  <a:pt x="5592462" y="627795"/>
                </a:lnTo>
                <a:lnTo>
                  <a:pt x="5592462" y="470751"/>
                </a:lnTo>
                <a:lnTo>
                  <a:pt x="5739571" y="470751"/>
                </a:lnTo>
                <a:lnTo>
                  <a:pt x="5739571" y="313706"/>
                </a:lnTo>
                <a:lnTo>
                  <a:pt x="5886681" y="313706"/>
                </a:lnTo>
                <a:lnTo>
                  <a:pt x="5886681" y="157045"/>
                </a:lnTo>
                <a:lnTo>
                  <a:pt x="6033790" y="157045"/>
                </a:lnTo>
                <a:lnTo>
                  <a:pt x="6033790" y="0"/>
                </a:lnTo>
                <a:lnTo>
                  <a:pt x="6181282" y="0"/>
                </a:lnTo>
                <a:lnTo>
                  <a:pt x="6181282" y="4439657"/>
                </a:lnTo>
                <a:lnTo>
                  <a:pt x="6033790" y="4439657"/>
                </a:lnTo>
                <a:lnTo>
                  <a:pt x="6033790" y="4596700"/>
                </a:lnTo>
                <a:lnTo>
                  <a:pt x="5886681" y="4596700"/>
                </a:lnTo>
                <a:lnTo>
                  <a:pt x="5886681" y="4753745"/>
                </a:lnTo>
                <a:lnTo>
                  <a:pt x="5739571" y="4753745"/>
                </a:lnTo>
                <a:lnTo>
                  <a:pt x="5739571" y="4910790"/>
                </a:lnTo>
                <a:lnTo>
                  <a:pt x="5592462" y="4910790"/>
                </a:lnTo>
                <a:lnTo>
                  <a:pt x="5592462" y="5067452"/>
                </a:lnTo>
                <a:lnTo>
                  <a:pt x="5445352" y="5067452"/>
                </a:lnTo>
                <a:lnTo>
                  <a:pt x="5445352" y="5224496"/>
                </a:lnTo>
                <a:lnTo>
                  <a:pt x="5298242" y="5224496"/>
                </a:lnTo>
                <a:lnTo>
                  <a:pt x="5298242" y="5381540"/>
                </a:lnTo>
                <a:lnTo>
                  <a:pt x="5151133" y="5381540"/>
                </a:lnTo>
                <a:lnTo>
                  <a:pt x="5151133" y="5538203"/>
                </a:lnTo>
                <a:lnTo>
                  <a:pt x="5003640" y="5538203"/>
                </a:lnTo>
                <a:lnTo>
                  <a:pt x="5003640" y="5695247"/>
                </a:lnTo>
                <a:lnTo>
                  <a:pt x="4856530" y="5695247"/>
                </a:lnTo>
                <a:lnTo>
                  <a:pt x="4856530" y="5852292"/>
                </a:lnTo>
                <a:lnTo>
                  <a:pt x="4709421" y="5852292"/>
                </a:lnTo>
                <a:lnTo>
                  <a:pt x="4709421" y="6008954"/>
                </a:lnTo>
                <a:lnTo>
                  <a:pt x="4562311" y="6008954"/>
                </a:lnTo>
                <a:lnTo>
                  <a:pt x="4562311" y="6165998"/>
                </a:lnTo>
                <a:lnTo>
                  <a:pt x="4415201" y="6165998"/>
                </a:lnTo>
                <a:lnTo>
                  <a:pt x="4415201" y="6323043"/>
                </a:lnTo>
                <a:lnTo>
                  <a:pt x="4268092" y="6323043"/>
                </a:lnTo>
                <a:lnTo>
                  <a:pt x="4268092" y="6480087"/>
                </a:lnTo>
                <a:lnTo>
                  <a:pt x="4120600" y="6480087"/>
                </a:lnTo>
                <a:lnTo>
                  <a:pt x="3973490" y="6480087"/>
                </a:lnTo>
                <a:lnTo>
                  <a:pt x="3973490" y="6323043"/>
                </a:lnTo>
                <a:lnTo>
                  <a:pt x="3826381" y="6323043"/>
                </a:lnTo>
                <a:lnTo>
                  <a:pt x="3826381" y="6165998"/>
                </a:lnTo>
                <a:lnTo>
                  <a:pt x="3679271" y="6165998"/>
                </a:lnTo>
                <a:lnTo>
                  <a:pt x="3679271" y="6008954"/>
                </a:lnTo>
                <a:lnTo>
                  <a:pt x="3532161" y="6008954"/>
                </a:lnTo>
                <a:lnTo>
                  <a:pt x="3532161" y="5852292"/>
                </a:lnTo>
                <a:lnTo>
                  <a:pt x="3385051" y="5852292"/>
                </a:lnTo>
                <a:lnTo>
                  <a:pt x="3385051" y="5695247"/>
                </a:lnTo>
                <a:lnTo>
                  <a:pt x="3237560" y="5695247"/>
                </a:lnTo>
                <a:lnTo>
                  <a:pt x="3237560" y="5538203"/>
                </a:lnTo>
                <a:lnTo>
                  <a:pt x="3090450" y="5538203"/>
                </a:lnTo>
                <a:lnTo>
                  <a:pt x="3090450" y="5381540"/>
                </a:lnTo>
                <a:lnTo>
                  <a:pt x="2943341" y="5381540"/>
                </a:lnTo>
                <a:lnTo>
                  <a:pt x="2943341" y="5224496"/>
                </a:lnTo>
                <a:lnTo>
                  <a:pt x="2796231" y="5224496"/>
                </a:lnTo>
                <a:lnTo>
                  <a:pt x="2796231" y="5067452"/>
                </a:lnTo>
                <a:lnTo>
                  <a:pt x="2649121" y="5067452"/>
                </a:lnTo>
                <a:lnTo>
                  <a:pt x="2649121" y="4910790"/>
                </a:lnTo>
                <a:lnTo>
                  <a:pt x="2502012" y="4910790"/>
                </a:lnTo>
                <a:lnTo>
                  <a:pt x="2502012" y="4753745"/>
                </a:lnTo>
                <a:lnTo>
                  <a:pt x="2354520" y="4753745"/>
                </a:lnTo>
                <a:lnTo>
                  <a:pt x="2354520" y="4596700"/>
                </a:lnTo>
                <a:lnTo>
                  <a:pt x="2207410" y="4596700"/>
                </a:lnTo>
                <a:lnTo>
                  <a:pt x="2207410" y="4439657"/>
                </a:lnTo>
                <a:lnTo>
                  <a:pt x="2060301" y="4439657"/>
                </a:lnTo>
                <a:lnTo>
                  <a:pt x="1913191" y="4439657"/>
                </a:lnTo>
                <a:lnTo>
                  <a:pt x="1913191" y="4596700"/>
                </a:lnTo>
                <a:lnTo>
                  <a:pt x="1766081" y="4596700"/>
                </a:lnTo>
                <a:lnTo>
                  <a:pt x="1766081" y="4753745"/>
                </a:lnTo>
                <a:lnTo>
                  <a:pt x="1618972" y="4753745"/>
                </a:lnTo>
                <a:lnTo>
                  <a:pt x="1618972" y="4910790"/>
                </a:lnTo>
                <a:lnTo>
                  <a:pt x="1471862" y="4910790"/>
                </a:lnTo>
                <a:lnTo>
                  <a:pt x="1471862" y="5067452"/>
                </a:lnTo>
                <a:lnTo>
                  <a:pt x="1324369" y="5067452"/>
                </a:lnTo>
                <a:lnTo>
                  <a:pt x="1324369" y="5224496"/>
                </a:lnTo>
                <a:lnTo>
                  <a:pt x="1177260" y="5224496"/>
                </a:lnTo>
                <a:lnTo>
                  <a:pt x="1177260" y="5381540"/>
                </a:lnTo>
                <a:lnTo>
                  <a:pt x="1030150" y="5381540"/>
                </a:lnTo>
                <a:lnTo>
                  <a:pt x="1030150" y="5538203"/>
                </a:lnTo>
                <a:lnTo>
                  <a:pt x="883040" y="5538203"/>
                </a:lnTo>
                <a:lnTo>
                  <a:pt x="883040" y="5695247"/>
                </a:lnTo>
                <a:lnTo>
                  <a:pt x="735930" y="5695247"/>
                </a:lnTo>
                <a:lnTo>
                  <a:pt x="735930" y="5852292"/>
                </a:lnTo>
                <a:lnTo>
                  <a:pt x="588821" y="5852292"/>
                </a:lnTo>
                <a:lnTo>
                  <a:pt x="588821" y="6008954"/>
                </a:lnTo>
                <a:lnTo>
                  <a:pt x="441711" y="6008954"/>
                </a:lnTo>
                <a:lnTo>
                  <a:pt x="441711" y="6165998"/>
                </a:lnTo>
                <a:lnTo>
                  <a:pt x="294220" y="6165998"/>
                </a:lnTo>
                <a:lnTo>
                  <a:pt x="294220" y="6323043"/>
                </a:lnTo>
                <a:lnTo>
                  <a:pt x="147110" y="6323043"/>
                </a:lnTo>
                <a:lnTo>
                  <a:pt x="147110" y="6480087"/>
                </a:lnTo>
                <a:lnTo>
                  <a:pt x="0" y="6480087"/>
                </a:lnTo>
                <a:lnTo>
                  <a:pt x="0" y="2040049"/>
                </a:lnTo>
                <a:lnTo>
                  <a:pt x="147110" y="2040049"/>
                </a:lnTo>
                <a:lnTo>
                  <a:pt x="147110" y="1883004"/>
                </a:lnTo>
                <a:lnTo>
                  <a:pt x="294220" y="1883004"/>
                </a:lnTo>
                <a:lnTo>
                  <a:pt x="294220" y="1726343"/>
                </a:lnTo>
                <a:lnTo>
                  <a:pt x="441711" y="1726343"/>
                </a:lnTo>
                <a:lnTo>
                  <a:pt x="441711" y="1569298"/>
                </a:lnTo>
                <a:lnTo>
                  <a:pt x="588821" y="1569298"/>
                </a:lnTo>
                <a:lnTo>
                  <a:pt x="588821" y="1412253"/>
                </a:lnTo>
                <a:lnTo>
                  <a:pt x="735930" y="1412253"/>
                </a:lnTo>
                <a:lnTo>
                  <a:pt x="735930" y="1255591"/>
                </a:lnTo>
                <a:lnTo>
                  <a:pt x="883040" y="1255591"/>
                </a:lnTo>
                <a:lnTo>
                  <a:pt x="883040" y="1098546"/>
                </a:lnTo>
                <a:lnTo>
                  <a:pt x="1030150" y="1098546"/>
                </a:lnTo>
                <a:lnTo>
                  <a:pt x="1030150" y="941503"/>
                </a:lnTo>
                <a:lnTo>
                  <a:pt x="1177260" y="941503"/>
                </a:lnTo>
                <a:lnTo>
                  <a:pt x="1177260" y="784840"/>
                </a:lnTo>
                <a:lnTo>
                  <a:pt x="1324369" y="784840"/>
                </a:lnTo>
                <a:lnTo>
                  <a:pt x="1324369" y="627795"/>
                </a:lnTo>
                <a:lnTo>
                  <a:pt x="1471862" y="627795"/>
                </a:lnTo>
                <a:lnTo>
                  <a:pt x="1471862" y="470751"/>
                </a:lnTo>
                <a:lnTo>
                  <a:pt x="1618972" y="470751"/>
                </a:lnTo>
                <a:lnTo>
                  <a:pt x="1618972" y="313706"/>
                </a:lnTo>
                <a:lnTo>
                  <a:pt x="1766081" y="313706"/>
                </a:lnTo>
                <a:lnTo>
                  <a:pt x="1766081" y="157045"/>
                </a:lnTo>
                <a:lnTo>
                  <a:pt x="1913191" y="157045"/>
                </a:lnTo>
                <a:close/>
              </a:path>
            </a:pathLst>
          </a:custGeom>
        </p:spPr>
        <p:txBody>
          <a:bodyPr wrap="square">
            <a:noAutofit/>
          </a:bodyPr>
          <a:lstStyle/>
          <a:p>
            <a:endParaRPr lang="en-GB" dirty="0"/>
          </a:p>
        </p:txBody>
      </p:sp>
      <p:sp>
        <p:nvSpPr>
          <p:cNvPr id="4" name="Date Placeholder 3">
            <a:extLst>
              <a:ext uri="{FF2B5EF4-FFF2-40B4-BE49-F238E27FC236}">
                <a16:creationId xmlns:a16="http://schemas.microsoft.com/office/drawing/2014/main" id="{6D48EF79-E44B-7C59-0FE7-7206186D1CB4}"/>
              </a:ext>
            </a:extLst>
          </p:cNvPr>
          <p:cNvSpPr>
            <a:spLocks noGrp="1"/>
          </p:cNvSpPr>
          <p:nvPr>
            <p:ph type="dt" sz="half" idx="10"/>
          </p:nvPr>
        </p:nvSpPr>
        <p:spPr/>
        <p:txBody>
          <a:bodyPr/>
          <a:lstStyle>
            <a:lvl1pPr>
              <a:defRPr>
                <a:solidFill>
                  <a:schemeClr val="bg1"/>
                </a:solidFill>
              </a:defRPr>
            </a:lvl1pPr>
          </a:lstStyle>
          <a:p>
            <a:fld id="{666C43D0-DA2B-4D66-B792-7B7A0F2429F7}" type="datetime1">
              <a:rPr lang="en-GB" smtClean="0"/>
              <a:t>29/04/2025</a:t>
            </a:fld>
            <a:endParaRPr lang="en-GB"/>
          </a:p>
        </p:txBody>
      </p:sp>
      <p:sp>
        <p:nvSpPr>
          <p:cNvPr id="5" name="Footer Placeholder 4">
            <a:extLst>
              <a:ext uri="{FF2B5EF4-FFF2-40B4-BE49-F238E27FC236}">
                <a16:creationId xmlns:a16="http://schemas.microsoft.com/office/drawing/2014/main" id="{1CE656A2-12B9-2489-2DA1-C5968DF659DB}"/>
              </a:ext>
            </a:extLst>
          </p:cNvPr>
          <p:cNvSpPr>
            <a:spLocks noGrp="1"/>
          </p:cNvSpPr>
          <p:nvPr>
            <p:ph type="ftr" sz="quarter" idx="11"/>
          </p:nvPr>
        </p:nvSpPr>
        <p:spPr/>
        <p:txBody>
          <a:bodyPr/>
          <a:lstStyle>
            <a:lvl1pPr>
              <a:defRPr>
                <a:solidFill>
                  <a:schemeClr val="bg1"/>
                </a:solidFill>
              </a:defRPr>
            </a:lvl1pPr>
          </a:lstStyle>
          <a:p>
            <a:r>
              <a:rPr lang="en-GB"/>
              <a:t>Royal Holloway University of London</a:t>
            </a:r>
          </a:p>
        </p:txBody>
      </p:sp>
      <p:sp>
        <p:nvSpPr>
          <p:cNvPr id="6" name="Slide Number Placeholder 5">
            <a:extLst>
              <a:ext uri="{FF2B5EF4-FFF2-40B4-BE49-F238E27FC236}">
                <a16:creationId xmlns:a16="http://schemas.microsoft.com/office/drawing/2014/main" id="{3F19D640-242F-AA2D-37D8-D066CC9AAA95}"/>
              </a:ext>
            </a:extLst>
          </p:cNvPr>
          <p:cNvSpPr>
            <a:spLocks noGrp="1"/>
          </p:cNvSpPr>
          <p:nvPr>
            <p:ph type="sldNum" sz="quarter" idx="12"/>
          </p:nvPr>
        </p:nvSpPr>
        <p:spPr/>
        <p:txBody>
          <a:bodyPr/>
          <a:lstStyle>
            <a:lvl1pPr>
              <a:defRPr>
                <a:solidFill>
                  <a:schemeClr val="bg1"/>
                </a:solidFill>
              </a:defRPr>
            </a:lvl1pPr>
          </a:lstStyle>
          <a:p>
            <a:fld id="{8CC22EB8-9246-46D0-9F6A-3BC42121F6C4}" type="slidenum">
              <a:rPr lang="en-GB" smtClean="0"/>
              <a:pPr/>
              <a:t>‹#›</a:t>
            </a:fld>
            <a:endParaRPr lang="en-GB"/>
          </a:p>
        </p:txBody>
      </p:sp>
      <p:pic>
        <p:nvPicPr>
          <p:cNvPr id="2" name="Picture 1" descr="A logo of a university of london&#10;&#10;Description automatically generated">
            <a:extLst>
              <a:ext uri="{FF2B5EF4-FFF2-40B4-BE49-F238E27FC236}">
                <a16:creationId xmlns:a16="http://schemas.microsoft.com/office/drawing/2014/main" id="{80B4D4FA-6432-9FB8-7B7F-CF42687CA851}"/>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l="1306" t="1993" r="1331" b="3014"/>
          <a:stretch/>
        </p:blipFill>
        <p:spPr>
          <a:xfrm>
            <a:off x="343958" y="288924"/>
            <a:ext cx="1559984" cy="776817"/>
          </a:xfrm>
          <a:prstGeom prst="rect">
            <a:avLst/>
          </a:prstGeom>
        </p:spPr>
      </p:pic>
    </p:spTree>
    <p:extLst>
      <p:ext uri="{BB962C8B-B14F-4D97-AF65-F5344CB8AC3E}">
        <p14:creationId xmlns:p14="http://schemas.microsoft.com/office/powerpoint/2010/main" val="15991248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7_Small Dot Orange Tit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2FB02EC-BFB4-6609-A3DE-C88FD6890987}"/>
              </a:ext>
            </a:extLst>
          </p:cNvPr>
          <p:cNvPicPr>
            <a:picLocks noChangeAspect="1"/>
          </p:cNvPicPr>
          <p:nvPr userDrawn="1"/>
        </p:nvPicPr>
        <p:blipFill>
          <a:blip r:embed="rId2">
            <a:extLst>
              <a:ext uri="{28A0092B-C50C-407E-A947-70E740481C1C}">
                <a14:useLocalDpi xmlns:a14="http://schemas.microsoft.com/office/drawing/2010/main" val="0"/>
              </a:ext>
            </a:extLst>
          </a:blip>
          <a:srcRect l="5" r="5"/>
          <a:stretch/>
        </p:blipFill>
        <p:spPr>
          <a:xfrm>
            <a:off x="0" y="0"/>
            <a:ext cx="12190748" cy="6858000"/>
          </a:xfrm>
          <a:prstGeom prst="rect">
            <a:avLst/>
          </a:prstGeom>
        </p:spPr>
      </p:pic>
      <p:sp>
        <p:nvSpPr>
          <p:cNvPr id="4" name="Date Placeholder 3">
            <a:extLst>
              <a:ext uri="{FF2B5EF4-FFF2-40B4-BE49-F238E27FC236}">
                <a16:creationId xmlns:a16="http://schemas.microsoft.com/office/drawing/2014/main" id="{6D48EF79-E44B-7C59-0FE7-7206186D1CB4}"/>
              </a:ext>
            </a:extLst>
          </p:cNvPr>
          <p:cNvSpPr>
            <a:spLocks noGrp="1"/>
          </p:cNvSpPr>
          <p:nvPr>
            <p:ph type="dt" sz="half" idx="10"/>
          </p:nvPr>
        </p:nvSpPr>
        <p:spPr/>
        <p:txBody>
          <a:bodyPr/>
          <a:lstStyle>
            <a:lvl1pPr>
              <a:defRPr>
                <a:solidFill>
                  <a:schemeClr val="bg1"/>
                </a:solidFill>
              </a:defRPr>
            </a:lvl1pPr>
          </a:lstStyle>
          <a:p>
            <a:fld id="{F2025301-AA0C-4DD1-A0B1-E1696B88C55B}" type="datetime1">
              <a:rPr lang="en-GB" smtClean="0"/>
              <a:t>29/04/2025</a:t>
            </a:fld>
            <a:endParaRPr lang="en-GB"/>
          </a:p>
        </p:txBody>
      </p:sp>
      <p:sp>
        <p:nvSpPr>
          <p:cNvPr id="5" name="Footer Placeholder 4">
            <a:extLst>
              <a:ext uri="{FF2B5EF4-FFF2-40B4-BE49-F238E27FC236}">
                <a16:creationId xmlns:a16="http://schemas.microsoft.com/office/drawing/2014/main" id="{1CE656A2-12B9-2489-2DA1-C5968DF659DB}"/>
              </a:ext>
            </a:extLst>
          </p:cNvPr>
          <p:cNvSpPr>
            <a:spLocks noGrp="1"/>
          </p:cNvSpPr>
          <p:nvPr>
            <p:ph type="ftr" sz="quarter" idx="11"/>
          </p:nvPr>
        </p:nvSpPr>
        <p:spPr/>
        <p:txBody>
          <a:bodyPr/>
          <a:lstStyle>
            <a:lvl1pPr>
              <a:defRPr>
                <a:solidFill>
                  <a:schemeClr val="bg1"/>
                </a:solidFill>
              </a:defRPr>
            </a:lvl1pPr>
          </a:lstStyle>
          <a:p>
            <a:r>
              <a:rPr lang="en-GB"/>
              <a:t>Royal Holloway University of London</a:t>
            </a:r>
          </a:p>
        </p:txBody>
      </p:sp>
      <p:sp>
        <p:nvSpPr>
          <p:cNvPr id="6" name="Slide Number Placeholder 5">
            <a:extLst>
              <a:ext uri="{FF2B5EF4-FFF2-40B4-BE49-F238E27FC236}">
                <a16:creationId xmlns:a16="http://schemas.microsoft.com/office/drawing/2014/main" id="{3F19D640-242F-AA2D-37D8-D066CC9AAA95}"/>
              </a:ext>
            </a:extLst>
          </p:cNvPr>
          <p:cNvSpPr>
            <a:spLocks noGrp="1"/>
          </p:cNvSpPr>
          <p:nvPr>
            <p:ph type="sldNum" sz="quarter" idx="12"/>
          </p:nvPr>
        </p:nvSpPr>
        <p:spPr/>
        <p:txBody>
          <a:bodyPr/>
          <a:lstStyle>
            <a:lvl1pPr>
              <a:defRPr>
                <a:solidFill>
                  <a:schemeClr val="bg1"/>
                </a:solidFill>
              </a:defRPr>
            </a:lvl1pPr>
          </a:lstStyle>
          <a:p>
            <a:fld id="{8CC22EB8-9246-46D0-9F6A-3BC42121F6C4}" type="slidenum">
              <a:rPr lang="en-GB" smtClean="0"/>
              <a:pPr/>
              <a:t>‹#›</a:t>
            </a:fld>
            <a:endParaRPr lang="en-GB"/>
          </a:p>
        </p:txBody>
      </p:sp>
      <p:pic>
        <p:nvPicPr>
          <p:cNvPr id="2" name="Picture 1" descr="A logo of a university of london&#10;&#10;Description automatically generated">
            <a:extLst>
              <a:ext uri="{FF2B5EF4-FFF2-40B4-BE49-F238E27FC236}">
                <a16:creationId xmlns:a16="http://schemas.microsoft.com/office/drawing/2014/main" id="{80B4D4FA-6432-9FB8-7B7F-CF42687CA85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323041" y="272626"/>
            <a:ext cx="1602247" cy="817744"/>
          </a:xfrm>
          <a:prstGeom prst="rect">
            <a:avLst/>
          </a:prstGeom>
        </p:spPr>
      </p:pic>
      <p:pic>
        <p:nvPicPr>
          <p:cNvPr id="20" name="Graphic 19">
            <a:extLst>
              <a:ext uri="{FF2B5EF4-FFF2-40B4-BE49-F238E27FC236}">
                <a16:creationId xmlns:a16="http://schemas.microsoft.com/office/drawing/2014/main" id="{C63CADEC-959C-FCD8-B9CD-9A1CBB465F31}"/>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3529012" y="647700"/>
            <a:ext cx="5133975" cy="5562600"/>
          </a:xfrm>
          <a:prstGeom prst="rect">
            <a:avLst/>
          </a:prstGeom>
        </p:spPr>
      </p:pic>
      <p:sp>
        <p:nvSpPr>
          <p:cNvPr id="21" name="Picture Placeholder 20">
            <a:extLst>
              <a:ext uri="{FF2B5EF4-FFF2-40B4-BE49-F238E27FC236}">
                <a16:creationId xmlns:a16="http://schemas.microsoft.com/office/drawing/2014/main" id="{530A9B69-8002-587A-C460-F95377F6E0C8}"/>
              </a:ext>
            </a:extLst>
          </p:cNvPr>
          <p:cNvSpPr>
            <a:spLocks noGrp="1"/>
          </p:cNvSpPr>
          <p:nvPr>
            <p:ph type="pic" sz="quarter" idx="13"/>
          </p:nvPr>
        </p:nvSpPr>
        <p:spPr>
          <a:xfrm>
            <a:off x="3538200" y="871200"/>
            <a:ext cx="5115600" cy="5115600"/>
          </a:xfrm>
          <a:custGeom>
            <a:avLst/>
            <a:gdLst>
              <a:gd name="connsiteX0" fmla="*/ 2557307 w 5115600"/>
              <a:gd name="connsiteY0" fmla="*/ 0 h 5115600"/>
              <a:gd name="connsiteX1" fmla="*/ 2558231 w 5115600"/>
              <a:gd name="connsiteY1" fmla="*/ 0 h 5115600"/>
              <a:gd name="connsiteX2" fmla="*/ 2726984 w 5115600"/>
              <a:gd name="connsiteY2" fmla="*/ 139486 h 5115600"/>
              <a:gd name="connsiteX3" fmla="*/ 2914021 w 5115600"/>
              <a:gd name="connsiteY3" fmla="*/ 24540 h 5115600"/>
              <a:gd name="connsiteX4" fmla="*/ 3062121 w 5115600"/>
              <a:gd name="connsiteY4" fmla="*/ 186655 h 5115600"/>
              <a:gd name="connsiteX5" fmla="*/ 3263307 w 5115600"/>
              <a:gd name="connsiteY5" fmla="*/ 98803 h 5115600"/>
              <a:gd name="connsiteX6" fmla="*/ 3387448 w 5115600"/>
              <a:gd name="connsiteY6" fmla="*/ 279972 h 5115600"/>
              <a:gd name="connsiteX7" fmla="*/ 3598900 w 5115600"/>
              <a:gd name="connsiteY7" fmla="*/ 221039 h 5115600"/>
              <a:gd name="connsiteX8" fmla="*/ 3696613 w 5115600"/>
              <a:gd name="connsiteY8" fmla="*/ 417698 h 5115600"/>
              <a:gd name="connsiteX9" fmla="*/ 3914203 w 5115600"/>
              <a:gd name="connsiteY9" fmla="*/ 388781 h 5115600"/>
              <a:gd name="connsiteX10" fmla="*/ 3983614 w 5115600"/>
              <a:gd name="connsiteY10" fmla="*/ 597180 h 5115600"/>
              <a:gd name="connsiteX11" fmla="*/ 4203108 w 5115600"/>
              <a:gd name="connsiteY11" fmla="*/ 598787 h 5115600"/>
              <a:gd name="connsiteX12" fmla="*/ 4242880 w 5115600"/>
              <a:gd name="connsiteY12" fmla="*/ 814823 h 5115600"/>
              <a:gd name="connsiteX13" fmla="*/ 4460014 w 5115600"/>
              <a:gd name="connsiteY13" fmla="*/ 847062 h 5115600"/>
              <a:gd name="connsiteX14" fmla="*/ 4469313 w 5115600"/>
              <a:gd name="connsiteY14" fmla="*/ 1066503 h 5115600"/>
              <a:gd name="connsiteX15" fmla="*/ 4679857 w 5115600"/>
              <a:gd name="connsiteY15" fmla="*/ 1128624 h 5115600"/>
              <a:gd name="connsiteX16" fmla="*/ 4658577 w 5115600"/>
              <a:gd name="connsiteY16" fmla="*/ 1347207 h 5115600"/>
              <a:gd name="connsiteX17" fmla="*/ 4858424 w 5115600"/>
              <a:gd name="connsiteY17" fmla="*/ 1438087 h 5115600"/>
              <a:gd name="connsiteX18" fmla="*/ 4806943 w 5115600"/>
              <a:gd name="connsiteY18" fmla="*/ 1651602 h 5115600"/>
              <a:gd name="connsiteX19" fmla="*/ 4992183 w 5115600"/>
              <a:gd name="connsiteY19" fmla="*/ 1769415 h 5115600"/>
              <a:gd name="connsiteX20" fmla="*/ 4911516 w 5115600"/>
              <a:gd name="connsiteY20" fmla="*/ 1973660 h 5115600"/>
              <a:gd name="connsiteX21" fmla="*/ 5078586 w 5115600"/>
              <a:gd name="connsiteY21" fmla="*/ 2116103 h 5115600"/>
              <a:gd name="connsiteX22" fmla="*/ 4970289 w 5115600"/>
              <a:gd name="connsiteY22" fmla="*/ 2307161 h 5115600"/>
              <a:gd name="connsiteX23" fmla="*/ 5115600 w 5115600"/>
              <a:gd name="connsiteY23" fmla="*/ 2471139 h 5115600"/>
              <a:gd name="connsiteX24" fmla="*/ 5115600 w 5115600"/>
              <a:gd name="connsiteY24" fmla="*/ 2471913 h 5115600"/>
              <a:gd name="connsiteX25" fmla="*/ 4982081 w 5115600"/>
              <a:gd name="connsiteY25" fmla="*/ 2645592 h 5115600"/>
              <a:gd name="connsiteX26" fmla="*/ 5103457 w 5115600"/>
              <a:gd name="connsiteY26" fmla="*/ 2828611 h 5115600"/>
              <a:gd name="connsiteX27" fmla="*/ 4946704 w 5115600"/>
              <a:gd name="connsiteY27" fmla="*/ 2982390 h 5115600"/>
              <a:gd name="connsiteX28" fmla="*/ 5041443 w 5115600"/>
              <a:gd name="connsiteY28" fmla="*/ 3180495 h 5115600"/>
              <a:gd name="connsiteX29" fmla="*/ 4864830 w 5115600"/>
              <a:gd name="connsiteY29" fmla="*/ 3310960 h 5115600"/>
              <a:gd name="connsiteX30" fmla="*/ 4931080 w 5115600"/>
              <a:gd name="connsiteY30" fmla="*/ 3520321 h 5115600"/>
              <a:gd name="connsiteX31" fmla="*/ 4738064 w 5115600"/>
              <a:gd name="connsiteY31" fmla="*/ 3624896 h 5115600"/>
              <a:gd name="connsiteX32" fmla="*/ 4774540 w 5115600"/>
              <a:gd name="connsiteY32" fmla="*/ 3841521 h 5115600"/>
              <a:gd name="connsiteX33" fmla="*/ 4568849 w 5115600"/>
              <a:gd name="connsiteY33" fmla="*/ 3918196 h 5115600"/>
              <a:gd name="connsiteX34" fmla="*/ 4574854 w 5115600"/>
              <a:gd name="connsiteY34" fmla="*/ 4137716 h 5115600"/>
              <a:gd name="connsiteX35" fmla="*/ 4360478 w 5115600"/>
              <a:gd name="connsiteY35" fmla="*/ 4185046 h 5115600"/>
              <a:gd name="connsiteX36" fmla="*/ 4335902 w 5115600"/>
              <a:gd name="connsiteY36" fmla="*/ 4403304 h 5115600"/>
              <a:gd name="connsiteX37" fmla="*/ 4117053 w 5115600"/>
              <a:gd name="connsiteY37" fmla="*/ 4420271 h 5115600"/>
              <a:gd name="connsiteX38" fmla="*/ 4062326 w 5115600"/>
              <a:gd name="connsiteY38" fmla="*/ 4633008 h 5115600"/>
              <a:gd name="connsiteX39" fmla="*/ 3843236 w 5115600"/>
              <a:gd name="connsiteY39" fmla="*/ 4619340 h 5115600"/>
              <a:gd name="connsiteX40" fmla="*/ 3759485 w 5115600"/>
              <a:gd name="connsiteY40" fmla="*/ 4822325 h 5115600"/>
              <a:gd name="connsiteX41" fmla="*/ 3544441 w 5115600"/>
              <a:gd name="connsiteY41" fmla="*/ 4778320 h 5115600"/>
              <a:gd name="connsiteX42" fmla="*/ 3433247 w 5115600"/>
              <a:gd name="connsiteY42" fmla="*/ 4967689 h 5115600"/>
              <a:gd name="connsiteX43" fmla="*/ 3226404 w 5115600"/>
              <a:gd name="connsiteY43" fmla="*/ 4894150 h 5115600"/>
              <a:gd name="connsiteX44" fmla="*/ 3089966 w 5115600"/>
              <a:gd name="connsiteY44" fmla="*/ 5066153 h 5115600"/>
              <a:gd name="connsiteX45" fmla="*/ 2895370 w 5115600"/>
              <a:gd name="connsiteY45" fmla="*/ 4964554 h 5115600"/>
              <a:gd name="connsiteX46" fmla="*/ 2736672 w 5115600"/>
              <a:gd name="connsiteY46" fmla="*/ 5115600 h 5115600"/>
              <a:gd name="connsiteX47" fmla="*/ 2735891 w 5115600"/>
              <a:gd name="connsiteY47" fmla="*/ 5115600 h 5115600"/>
              <a:gd name="connsiteX48" fmla="*/ 2557769 w 5115600"/>
              <a:gd name="connsiteY48" fmla="*/ 4988165 h 5115600"/>
              <a:gd name="connsiteX49" fmla="*/ 2379672 w 5115600"/>
              <a:gd name="connsiteY49" fmla="*/ 5115600 h 5115600"/>
              <a:gd name="connsiteX50" fmla="*/ 2378891 w 5115600"/>
              <a:gd name="connsiteY50" fmla="*/ 5115600 h 5115600"/>
              <a:gd name="connsiteX51" fmla="*/ 2220167 w 5115600"/>
              <a:gd name="connsiteY51" fmla="*/ 4964554 h 5115600"/>
              <a:gd name="connsiteX52" fmla="*/ 2025572 w 5115600"/>
              <a:gd name="connsiteY52" fmla="*/ 5066153 h 5115600"/>
              <a:gd name="connsiteX53" fmla="*/ 1889133 w 5115600"/>
              <a:gd name="connsiteY53" fmla="*/ 4894150 h 5115600"/>
              <a:gd name="connsiteX54" fmla="*/ 1682290 w 5115600"/>
              <a:gd name="connsiteY54" fmla="*/ 4967689 h 5115600"/>
              <a:gd name="connsiteX55" fmla="*/ 1571121 w 5115600"/>
              <a:gd name="connsiteY55" fmla="*/ 4778320 h 5115600"/>
              <a:gd name="connsiteX56" fmla="*/ 1356050 w 5115600"/>
              <a:gd name="connsiteY56" fmla="*/ 4822325 h 5115600"/>
              <a:gd name="connsiteX57" fmla="*/ 1272301 w 5115600"/>
              <a:gd name="connsiteY57" fmla="*/ 4619340 h 5115600"/>
              <a:gd name="connsiteX58" fmla="*/ 1053209 w 5115600"/>
              <a:gd name="connsiteY58" fmla="*/ 4633008 h 5115600"/>
              <a:gd name="connsiteX59" fmla="*/ 998484 w 5115600"/>
              <a:gd name="connsiteY59" fmla="*/ 4420271 h 5115600"/>
              <a:gd name="connsiteX60" fmla="*/ 779661 w 5115600"/>
              <a:gd name="connsiteY60" fmla="*/ 4403304 h 5115600"/>
              <a:gd name="connsiteX61" fmla="*/ 755059 w 5115600"/>
              <a:gd name="connsiteY61" fmla="*/ 4185046 h 5115600"/>
              <a:gd name="connsiteX62" fmla="*/ 540684 w 5115600"/>
              <a:gd name="connsiteY62" fmla="*/ 4137716 h 5115600"/>
              <a:gd name="connsiteX63" fmla="*/ 546688 w 5115600"/>
              <a:gd name="connsiteY63" fmla="*/ 3918196 h 5115600"/>
              <a:gd name="connsiteX64" fmla="*/ 340998 w 5115600"/>
              <a:gd name="connsiteY64" fmla="*/ 3841521 h 5115600"/>
              <a:gd name="connsiteX65" fmla="*/ 377473 w 5115600"/>
              <a:gd name="connsiteY65" fmla="*/ 3624896 h 5115600"/>
              <a:gd name="connsiteX66" fmla="*/ 184457 w 5115600"/>
              <a:gd name="connsiteY66" fmla="*/ 3520321 h 5115600"/>
              <a:gd name="connsiteX67" fmla="*/ 250707 w 5115600"/>
              <a:gd name="connsiteY67" fmla="*/ 3310960 h 5115600"/>
              <a:gd name="connsiteX68" fmla="*/ 74094 w 5115600"/>
              <a:gd name="connsiteY68" fmla="*/ 3180495 h 5115600"/>
              <a:gd name="connsiteX69" fmla="*/ 168834 w 5115600"/>
              <a:gd name="connsiteY69" fmla="*/ 2982390 h 5115600"/>
              <a:gd name="connsiteX70" fmla="*/ 12078 w 5115600"/>
              <a:gd name="connsiteY70" fmla="*/ 2828611 h 5115600"/>
              <a:gd name="connsiteX71" fmla="*/ 133456 w 5115600"/>
              <a:gd name="connsiteY71" fmla="*/ 2645592 h 5115600"/>
              <a:gd name="connsiteX72" fmla="*/ 0 w 5115600"/>
              <a:gd name="connsiteY72" fmla="*/ 2471995 h 5115600"/>
              <a:gd name="connsiteX73" fmla="*/ 0 w 5115600"/>
              <a:gd name="connsiteY73" fmla="*/ 2471067 h 5115600"/>
              <a:gd name="connsiteX74" fmla="*/ 145248 w 5115600"/>
              <a:gd name="connsiteY74" fmla="*/ 2307161 h 5115600"/>
              <a:gd name="connsiteX75" fmla="*/ 36948 w 5115600"/>
              <a:gd name="connsiteY75" fmla="*/ 2116103 h 5115600"/>
              <a:gd name="connsiteX76" fmla="*/ 204021 w 5115600"/>
              <a:gd name="connsiteY76" fmla="*/ 1973660 h 5115600"/>
              <a:gd name="connsiteX77" fmla="*/ 123354 w 5115600"/>
              <a:gd name="connsiteY77" fmla="*/ 1769415 h 5115600"/>
              <a:gd name="connsiteX78" fmla="*/ 308623 w 5115600"/>
              <a:gd name="connsiteY78" fmla="*/ 1651602 h 5115600"/>
              <a:gd name="connsiteX79" fmla="*/ 257113 w 5115600"/>
              <a:gd name="connsiteY79" fmla="*/ 1438087 h 5115600"/>
              <a:gd name="connsiteX80" fmla="*/ 456960 w 5115600"/>
              <a:gd name="connsiteY80" fmla="*/ 1347207 h 5115600"/>
              <a:gd name="connsiteX81" fmla="*/ 435681 w 5115600"/>
              <a:gd name="connsiteY81" fmla="*/ 1128624 h 5115600"/>
              <a:gd name="connsiteX82" fmla="*/ 646224 w 5115600"/>
              <a:gd name="connsiteY82" fmla="*/ 1066503 h 5115600"/>
              <a:gd name="connsiteX83" fmla="*/ 655549 w 5115600"/>
              <a:gd name="connsiteY83" fmla="*/ 847062 h 5115600"/>
              <a:gd name="connsiteX84" fmla="*/ 872657 w 5115600"/>
              <a:gd name="connsiteY84" fmla="*/ 814823 h 5115600"/>
              <a:gd name="connsiteX85" fmla="*/ 912429 w 5115600"/>
              <a:gd name="connsiteY85" fmla="*/ 598787 h 5115600"/>
              <a:gd name="connsiteX86" fmla="*/ 1131921 w 5115600"/>
              <a:gd name="connsiteY86" fmla="*/ 597180 h 5115600"/>
              <a:gd name="connsiteX87" fmla="*/ 1201334 w 5115600"/>
              <a:gd name="connsiteY87" fmla="*/ 388781 h 5115600"/>
              <a:gd name="connsiteX88" fmla="*/ 1418924 w 5115600"/>
              <a:gd name="connsiteY88" fmla="*/ 417698 h 5115600"/>
              <a:gd name="connsiteX89" fmla="*/ 1516638 w 5115600"/>
              <a:gd name="connsiteY89" fmla="*/ 221039 h 5115600"/>
              <a:gd name="connsiteX90" fmla="*/ 1728090 w 5115600"/>
              <a:gd name="connsiteY90" fmla="*/ 279972 h 5115600"/>
              <a:gd name="connsiteX91" fmla="*/ 1852228 w 5115600"/>
              <a:gd name="connsiteY91" fmla="*/ 98803 h 5115600"/>
              <a:gd name="connsiteX92" fmla="*/ 2053416 w 5115600"/>
              <a:gd name="connsiteY92" fmla="*/ 186655 h 5115600"/>
              <a:gd name="connsiteX93" fmla="*/ 2201513 w 5115600"/>
              <a:gd name="connsiteY93" fmla="*/ 24540 h 5115600"/>
              <a:gd name="connsiteX94" fmla="*/ 2388553 w 5115600"/>
              <a:gd name="connsiteY94" fmla="*/ 139486 h 511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115600" h="5115600">
                <a:moveTo>
                  <a:pt x="2557307" y="0"/>
                </a:moveTo>
                <a:lnTo>
                  <a:pt x="2558231" y="0"/>
                </a:lnTo>
                <a:lnTo>
                  <a:pt x="2726984" y="139486"/>
                </a:lnTo>
                <a:lnTo>
                  <a:pt x="2914021" y="24540"/>
                </a:lnTo>
                <a:lnTo>
                  <a:pt x="3062121" y="186655"/>
                </a:lnTo>
                <a:lnTo>
                  <a:pt x="3263307" y="98803"/>
                </a:lnTo>
                <a:lnTo>
                  <a:pt x="3387448" y="279972"/>
                </a:lnTo>
                <a:lnTo>
                  <a:pt x="3598900" y="221039"/>
                </a:lnTo>
                <a:lnTo>
                  <a:pt x="3696613" y="417698"/>
                </a:lnTo>
                <a:lnTo>
                  <a:pt x="3914203" y="388781"/>
                </a:lnTo>
                <a:lnTo>
                  <a:pt x="3983614" y="597180"/>
                </a:lnTo>
                <a:lnTo>
                  <a:pt x="4203108" y="598787"/>
                </a:lnTo>
                <a:lnTo>
                  <a:pt x="4242880" y="814823"/>
                </a:lnTo>
                <a:lnTo>
                  <a:pt x="4460014" y="847062"/>
                </a:lnTo>
                <a:lnTo>
                  <a:pt x="4469313" y="1066503"/>
                </a:lnTo>
                <a:lnTo>
                  <a:pt x="4679857" y="1128624"/>
                </a:lnTo>
                <a:lnTo>
                  <a:pt x="4658577" y="1347207"/>
                </a:lnTo>
                <a:lnTo>
                  <a:pt x="4858424" y="1438087"/>
                </a:lnTo>
                <a:lnTo>
                  <a:pt x="4806943" y="1651602"/>
                </a:lnTo>
                <a:lnTo>
                  <a:pt x="4992183" y="1769415"/>
                </a:lnTo>
                <a:lnTo>
                  <a:pt x="4911516" y="1973660"/>
                </a:lnTo>
                <a:lnTo>
                  <a:pt x="5078586" y="2116103"/>
                </a:lnTo>
                <a:lnTo>
                  <a:pt x="4970289" y="2307161"/>
                </a:lnTo>
                <a:lnTo>
                  <a:pt x="5115600" y="2471139"/>
                </a:lnTo>
                <a:lnTo>
                  <a:pt x="5115600" y="2471913"/>
                </a:lnTo>
                <a:lnTo>
                  <a:pt x="4982081" y="2645592"/>
                </a:lnTo>
                <a:lnTo>
                  <a:pt x="5103457" y="2828611"/>
                </a:lnTo>
                <a:lnTo>
                  <a:pt x="4946704" y="2982390"/>
                </a:lnTo>
                <a:lnTo>
                  <a:pt x="5041443" y="3180495"/>
                </a:lnTo>
                <a:lnTo>
                  <a:pt x="4864830" y="3310960"/>
                </a:lnTo>
                <a:lnTo>
                  <a:pt x="4931080" y="3520321"/>
                </a:lnTo>
                <a:lnTo>
                  <a:pt x="4738064" y="3624896"/>
                </a:lnTo>
                <a:lnTo>
                  <a:pt x="4774540" y="3841521"/>
                </a:lnTo>
                <a:lnTo>
                  <a:pt x="4568849" y="3918196"/>
                </a:lnTo>
                <a:lnTo>
                  <a:pt x="4574854" y="4137716"/>
                </a:lnTo>
                <a:lnTo>
                  <a:pt x="4360478" y="4185046"/>
                </a:lnTo>
                <a:lnTo>
                  <a:pt x="4335902" y="4403304"/>
                </a:lnTo>
                <a:lnTo>
                  <a:pt x="4117053" y="4420271"/>
                </a:lnTo>
                <a:lnTo>
                  <a:pt x="4062326" y="4633008"/>
                </a:lnTo>
                <a:lnTo>
                  <a:pt x="3843236" y="4619340"/>
                </a:lnTo>
                <a:lnTo>
                  <a:pt x="3759485" y="4822325"/>
                </a:lnTo>
                <a:lnTo>
                  <a:pt x="3544441" y="4778320"/>
                </a:lnTo>
                <a:lnTo>
                  <a:pt x="3433247" y="4967689"/>
                </a:lnTo>
                <a:lnTo>
                  <a:pt x="3226404" y="4894150"/>
                </a:lnTo>
                <a:lnTo>
                  <a:pt x="3089966" y="5066153"/>
                </a:lnTo>
                <a:lnTo>
                  <a:pt x="2895370" y="4964554"/>
                </a:lnTo>
                <a:lnTo>
                  <a:pt x="2736672" y="5115600"/>
                </a:lnTo>
                <a:lnTo>
                  <a:pt x="2735891" y="5115600"/>
                </a:lnTo>
                <a:lnTo>
                  <a:pt x="2557769" y="4988165"/>
                </a:lnTo>
                <a:lnTo>
                  <a:pt x="2379672" y="5115600"/>
                </a:lnTo>
                <a:lnTo>
                  <a:pt x="2378891" y="5115600"/>
                </a:lnTo>
                <a:lnTo>
                  <a:pt x="2220167" y="4964554"/>
                </a:lnTo>
                <a:lnTo>
                  <a:pt x="2025572" y="5066153"/>
                </a:lnTo>
                <a:lnTo>
                  <a:pt x="1889133" y="4894150"/>
                </a:lnTo>
                <a:lnTo>
                  <a:pt x="1682290" y="4967689"/>
                </a:lnTo>
                <a:lnTo>
                  <a:pt x="1571121" y="4778320"/>
                </a:lnTo>
                <a:lnTo>
                  <a:pt x="1356050" y="4822325"/>
                </a:lnTo>
                <a:lnTo>
                  <a:pt x="1272301" y="4619340"/>
                </a:lnTo>
                <a:lnTo>
                  <a:pt x="1053209" y="4633008"/>
                </a:lnTo>
                <a:lnTo>
                  <a:pt x="998484" y="4420271"/>
                </a:lnTo>
                <a:lnTo>
                  <a:pt x="779661" y="4403304"/>
                </a:lnTo>
                <a:lnTo>
                  <a:pt x="755059" y="4185046"/>
                </a:lnTo>
                <a:lnTo>
                  <a:pt x="540684" y="4137716"/>
                </a:lnTo>
                <a:lnTo>
                  <a:pt x="546688" y="3918196"/>
                </a:lnTo>
                <a:lnTo>
                  <a:pt x="340998" y="3841521"/>
                </a:lnTo>
                <a:lnTo>
                  <a:pt x="377473" y="3624896"/>
                </a:lnTo>
                <a:lnTo>
                  <a:pt x="184457" y="3520321"/>
                </a:lnTo>
                <a:lnTo>
                  <a:pt x="250707" y="3310960"/>
                </a:lnTo>
                <a:lnTo>
                  <a:pt x="74094" y="3180495"/>
                </a:lnTo>
                <a:lnTo>
                  <a:pt x="168834" y="2982390"/>
                </a:lnTo>
                <a:lnTo>
                  <a:pt x="12078" y="2828611"/>
                </a:lnTo>
                <a:lnTo>
                  <a:pt x="133456" y="2645592"/>
                </a:lnTo>
                <a:lnTo>
                  <a:pt x="0" y="2471995"/>
                </a:lnTo>
                <a:lnTo>
                  <a:pt x="0" y="2471067"/>
                </a:lnTo>
                <a:lnTo>
                  <a:pt x="145248" y="2307161"/>
                </a:lnTo>
                <a:lnTo>
                  <a:pt x="36948" y="2116103"/>
                </a:lnTo>
                <a:lnTo>
                  <a:pt x="204021" y="1973660"/>
                </a:lnTo>
                <a:lnTo>
                  <a:pt x="123354" y="1769415"/>
                </a:lnTo>
                <a:lnTo>
                  <a:pt x="308623" y="1651602"/>
                </a:lnTo>
                <a:lnTo>
                  <a:pt x="257113" y="1438087"/>
                </a:lnTo>
                <a:lnTo>
                  <a:pt x="456960" y="1347207"/>
                </a:lnTo>
                <a:lnTo>
                  <a:pt x="435681" y="1128624"/>
                </a:lnTo>
                <a:lnTo>
                  <a:pt x="646224" y="1066503"/>
                </a:lnTo>
                <a:lnTo>
                  <a:pt x="655549" y="847062"/>
                </a:lnTo>
                <a:lnTo>
                  <a:pt x="872657" y="814823"/>
                </a:lnTo>
                <a:lnTo>
                  <a:pt x="912429" y="598787"/>
                </a:lnTo>
                <a:lnTo>
                  <a:pt x="1131921" y="597180"/>
                </a:lnTo>
                <a:lnTo>
                  <a:pt x="1201334" y="388781"/>
                </a:lnTo>
                <a:lnTo>
                  <a:pt x="1418924" y="417698"/>
                </a:lnTo>
                <a:lnTo>
                  <a:pt x="1516638" y="221039"/>
                </a:lnTo>
                <a:lnTo>
                  <a:pt x="1728090" y="279972"/>
                </a:lnTo>
                <a:lnTo>
                  <a:pt x="1852228" y="98803"/>
                </a:lnTo>
                <a:lnTo>
                  <a:pt x="2053416" y="186655"/>
                </a:lnTo>
                <a:lnTo>
                  <a:pt x="2201513" y="24540"/>
                </a:lnTo>
                <a:lnTo>
                  <a:pt x="2388553" y="139486"/>
                </a:lnTo>
                <a:close/>
              </a:path>
            </a:pathLst>
          </a:custGeom>
          <a:solidFill>
            <a:schemeClr val="tx2"/>
          </a:solidFill>
        </p:spPr>
        <p:txBody>
          <a:bodyPr wrap="square">
            <a:noAutofit/>
          </a:bodyPr>
          <a:lstStyle/>
          <a:p>
            <a:endParaRPr lang="en-GB" dirty="0"/>
          </a:p>
        </p:txBody>
      </p:sp>
    </p:spTree>
    <p:extLst>
      <p:ext uri="{BB962C8B-B14F-4D97-AF65-F5344CB8AC3E}">
        <p14:creationId xmlns:p14="http://schemas.microsoft.com/office/powerpoint/2010/main" val="12523812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8_Small Dot Orange Tit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2FB02EC-BFB4-6609-A3DE-C88FD6890987}"/>
              </a:ext>
            </a:extLst>
          </p:cNvPr>
          <p:cNvPicPr>
            <a:picLocks noChangeAspect="1"/>
          </p:cNvPicPr>
          <p:nvPr userDrawn="1"/>
        </p:nvPicPr>
        <p:blipFill>
          <a:blip r:embed="rId2">
            <a:extLst>
              <a:ext uri="{28A0092B-C50C-407E-A947-70E740481C1C}">
                <a14:useLocalDpi xmlns:a14="http://schemas.microsoft.com/office/drawing/2010/main" val="0"/>
              </a:ext>
            </a:extLst>
          </a:blip>
          <a:srcRect l="5" r="5"/>
          <a:stretch/>
        </p:blipFill>
        <p:spPr>
          <a:xfrm>
            <a:off x="1248" y="4486"/>
            <a:ext cx="12190752" cy="6858000"/>
          </a:xfrm>
          <a:prstGeom prst="rect">
            <a:avLst/>
          </a:prstGeom>
        </p:spPr>
      </p:pic>
      <p:sp>
        <p:nvSpPr>
          <p:cNvPr id="2" name="Title 1">
            <a:extLst>
              <a:ext uri="{FF2B5EF4-FFF2-40B4-BE49-F238E27FC236}">
                <a16:creationId xmlns:a16="http://schemas.microsoft.com/office/drawing/2014/main" id="{D8BDBA68-8C9C-3F23-3A17-6A007644688B}"/>
              </a:ext>
            </a:extLst>
          </p:cNvPr>
          <p:cNvSpPr>
            <a:spLocks noGrp="1"/>
          </p:cNvSpPr>
          <p:nvPr>
            <p:ph type="ctrTitle" hasCustomPrompt="1"/>
          </p:nvPr>
        </p:nvSpPr>
        <p:spPr>
          <a:xfrm>
            <a:off x="334963" y="1233488"/>
            <a:ext cx="5761037" cy="2709862"/>
          </a:xfrm>
          <a:prstGeom prst="rect">
            <a:avLst/>
          </a:prstGeom>
        </p:spPr>
        <p:txBody>
          <a:bodyPr anchor="b"/>
          <a:lstStyle>
            <a:lvl1pPr algn="l">
              <a:defRPr sz="6600">
                <a:solidFill>
                  <a:schemeClr val="bg1"/>
                </a:solidFill>
              </a:defRPr>
            </a:lvl1pPr>
          </a:lstStyle>
          <a:p>
            <a:r>
              <a:rPr lang="en-US" dirty="0"/>
              <a:t>THANK YOU</a:t>
            </a:r>
            <a:endParaRPr lang="en-GB" dirty="0"/>
          </a:p>
        </p:txBody>
      </p:sp>
      <p:sp>
        <p:nvSpPr>
          <p:cNvPr id="3" name="Subtitle 2">
            <a:extLst>
              <a:ext uri="{FF2B5EF4-FFF2-40B4-BE49-F238E27FC236}">
                <a16:creationId xmlns:a16="http://schemas.microsoft.com/office/drawing/2014/main" id="{A5B491C6-2174-8618-2648-C052D7D3C30F}"/>
              </a:ext>
            </a:extLst>
          </p:cNvPr>
          <p:cNvSpPr>
            <a:spLocks noGrp="1"/>
          </p:cNvSpPr>
          <p:nvPr>
            <p:ph type="subTitle" idx="1" hasCustomPrompt="1"/>
          </p:nvPr>
        </p:nvSpPr>
        <p:spPr>
          <a:xfrm>
            <a:off x="334964" y="4086468"/>
            <a:ext cx="5761038" cy="2381006"/>
          </a:xfrm>
        </p:spPr>
        <p:txBody>
          <a:bodyPr>
            <a:norm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Email: someone@royalholloway.ac.uk</a:t>
            </a:r>
          </a:p>
          <a:p>
            <a:endParaRPr lang="en-GB" dirty="0"/>
          </a:p>
        </p:txBody>
      </p:sp>
      <p:sp>
        <p:nvSpPr>
          <p:cNvPr id="4" name="Date Placeholder 3">
            <a:extLst>
              <a:ext uri="{FF2B5EF4-FFF2-40B4-BE49-F238E27FC236}">
                <a16:creationId xmlns:a16="http://schemas.microsoft.com/office/drawing/2014/main" id="{6D48EF79-E44B-7C59-0FE7-7206186D1CB4}"/>
              </a:ext>
            </a:extLst>
          </p:cNvPr>
          <p:cNvSpPr>
            <a:spLocks noGrp="1"/>
          </p:cNvSpPr>
          <p:nvPr>
            <p:ph type="dt" sz="half" idx="10"/>
          </p:nvPr>
        </p:nvSpPr>
        <p:spPr/>
        <p:txBody>
          <a:bodyPr/>
          <a:lstStyle>
            <a:lvl1pPr>
              <a:defRPr>
                <a:solidFill>
                  <a:schemeClr val="bg1"/>
                </a:solidFill>
              </a:defRPr>
            </a:lvl1pPr>
          </a:lstStyle>
          <a:p>
            <a:fld id="{054FF28D-1CE3-4009-B094-AE8B978E9065}" type="datetime1">
              <a:rPr lang="en-GB" smtClean="0"/>
              <a:t>29/04/2025</a:t>
            </a:fld>
            <a:endParaRPr lang="en-GB"/>
          </a:p>
        </p:txBody>
      </p:sp>
      <p:sp>
        <p:nvSpPr>
          <p:cNvPr id="5" name="Footer Placeholder 4">
            <a:extLst>
              <a:ext uri="{FF2B5EF4-FFF2-40B4-BE49-F238E27FC236}">
                <a16:creationId xmlns:a16="http://schemas.microsoft.com/office/drawing/2014/main" id="{1CE656A2-12B9-2489-2DA1-C5968DF659DB}"/>
              </a:ext>
            </a:extLst>
          </p:cNvPr>
          <p:cNvSpPr>
            <a:spLocks noGrp="1"/>
          </p:cNvSpPr>
          <p:nvPr>
            <p:ph type="ftr" sz="quarter" idx="11"/>
          </p:nvPr>
        </p:nvSpPr>
        <p:spPr/>
        <p:txBody>
          <a:bodyPr/>
          <a:lstStyle>
            <a:lvl1pPr>
              <a:defRPr>
                <a:solidFill>
                  <a:schemeClr val="bg1"/>
                </a:solidFill>
              </a:defRPr>
            </a:lvl1pPr>
          </a:lstStyle>
          <a:p>
            <a:r>
              <a:rPr lang="en-GB"/>
              <a:t>Royal Holloway University of London</a:t>
            </a:r>
          </a:p>
        </p:txBody>
      </p:sp>
      <p:sp>
        <p:nvSpPr>
          <p:cNvPr id="6" name="Slide Number Placeholder 5">
            <a:extLst>
              <a:ext uri="{FF2B5EF4-FFF2-40B4-BE49-F238E27FC236}">
                <a16:creationId xmlns:a16="http://schemas.microsoft.com/office/drawing/2014/main" id="{3F19D640-242F-AA2D-37D8-D066CC9AAA95}"/>
              </a:ext>
            </a:extLst>
          </p:cNvPr>
          <p:cNvSpPr>
            <a:spLocks noGrp="1"/>
          </p:cNvSpPr>
          <p:nvPr>
            <p:ph type="sldNum" sz="quarter" idx="12"/>
          </p:nvPr>
        </p:nvSpPr>
        <p:spPr/>
        <p:txBody>
          <a:bodyPr/>
          <a:lstStyle>
            <a:lvl1pPr>
              <a:defRPr>
                <a:solidFill>
                  <a:schemeClr val="bg1"/>
                </a:solidFill>
              </a:defRPr>
            </a:lvl1pPr>
          </a:lstStyle>
          <a:p>
            <a:fld id="{8CC22EB8-9246-46D0-9F6A-3BC42121F6C4}" type="slidenum">
              <a:rPr lang="en-GB" smtClean="0"/>
              <a:pPr/>
              <a:t>‹#›</a:t>
            </a:fld>
            <a:endParaRPr lang="en-GB"/>
          </a:p>
        </p:txBody>
      </p:sp>
      <p:pic>
        <p:nvPicPr>
          <p:cNvPr id="10" name="Picture 9" descr="A logo of a university of london&#10;&#10;Description automatically generated">
            <a:extLst>
              <a:ext uri="{FF2B5EF4-FFF2-40B4-BE49-F238E27FC236}">
                <a16:creationId xmlns:a16="http://schemas.microsoft.com/office/drawing/2014/main" id="{B519F937-EA09-EA79-379D-DAB94FD708A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323041" y="272626"/>
            <a:ext cx="1602247" cy="817744"/>
          </a:xfrm>
          <a:prstGeom prst="rect">
            <a:avLst/>
          </a:prstGeom>
        </p:spPr>
      </p:pic>
      <p:sp>
        <p:nvSpPr>
          <p:cNvPr id="8" name="Text Placeholder 7">
            <a:extLst>
              <a:ext uri="{FF2B5EF4-FFF2-40B4-BE49-F238E27FC236}">
                <a16:creationId xmlns:a16="http://schemas.microsoft.com/office/drawing/2014/main" id="{0A5749F6-7D2E-4794-33DC-C731B8EED944}"/>
              </a:ext>
            </a:extLst>
          </p:cNvPr>
          <p:cNvSpPr>
            <a:spLocks noGrp="1"/>
          </p:cNvSpPr>
          <p:nvPr>
            <p:ph type="body" sz="quarter" idx="13" hasCustomPrompt="1"/>
          </p:nvPr>
        </p:nvSpPr>
        <p:spPr>
          <a:xfrm>
            <a:off x="9622171" y="260350"/>
            <a:ext cx="2234865" cy="863776"/>
          </a:xfrm>
        </p:spPr>
        <p:txBody>
          <a:bodyPr/>
          <a:lstStyle>
            <a:lvl1pPr marL="0" indent="0">
              <a:spcBef>
                <a:spcPts val="0"/>
              </a:spcBef>
              <a:buNone/>
              <a:defRPr b="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ROYAL HOLLOWAY</a:t>
            </a:r>
            <a:br>
              <a:rPr lang="en-GB" dirty="0"/>
            </a:br>
            <a:r>
              <a:rPr lang="en-GB" dirty="0"/>
              <a:t>UNIVERSITY OF LONDON</a:t>
            </a:r>
            <a:br>
              <a:rPr lang="en-GB" dirty="0"/>
            </a:br>
            <a:r>
              <a:rPr lang="en-GB" dirty="0"/>
              <a:t>Egham Hill, Egham TW20 0EX</a:t>
            </a:r>
          </a:p>
          <a:p>
            <a:pPr lvl="0"/>
            <a:endParaRPr lang="en-GB" dirty="0"/>
          </a:p>
        </p:txBody>
      </p:sp>
      <p:sp>
        <p:nvSpPr>
          <p:cNvPr id="11" name="Text Placeholder 7">
            <a:extLst>
              <a:ext uri="{FF2B5EF4-FFF2-40B4-BE49-F238E27FC236}">
                <a16:creationId xmlns:a16="http://schemas.microsoft.com/office/drawing/2014/main" id="{65CB3410-93ED-430C-F5AE-B4B670A54E2A}"/>
              </a:ext>
            </a:extLst>
          </p:cNvPr>
          <p:cNvSpPr>
            <a:spLocks noGrp="1"/>
          </p:cNvSpPr>
          <p:nvPr>
            <p:ph type="body" sz="quarter" idx="14" hasCustomPrompt="1"/>
          </p:nvPr>
        </p:nvSpPr>
        <p:spPr>
          <a:xfrm>
            <a:off x="9622170" y="1539812"/>
            <a:ext cx="2234865" cy="863776"/>
          </a:xfrm>
        </p:spPr>
        <p:txBody>
          <a:bodyPr/>
          <a:lstStyle>
            <a:lvl1pPr marL="0" indent="0">
              <a:spcBef>
                <a:spcPts val="0"/>
              </a:spcBef>
              <a:buNone/>
              <a:defRPr b="0">
                <a:solidFill>
                  <a:schemeClr val="accent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Telephone:</a:t>
            </a:r>
          </a:p>
          <a:p>
            <a:pPr lvl="0"/>
            <a:r>
              <a:rPr lang="en-GB" dirty="0"/>
              <a:t>+44 (0)1784 434 455</a:t>
            </a:r>
          </a:p>
        </p:txBody>
      </p:sp>
    </p:spTree>
    <p:extLst>
      <p:ext uri="{BB962C8B-B14F-4D97-AF65-F5344CB8AC3E}">
        <p14:creationId xmlns:p14="http://schemas.microsoft.com/office/powerpoint/2010/main" val="15558071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9_Small Dot Orange Tit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2FB02EC-BFB4-6609-A3DE-C88FD6890987}"/>
              </a:ext>
            </a:extLst>
          </p:cNvPr>
          <p:cNvPicPr>
            <a:picLocks noChangeAspect="1"/>
          </p:cNvPicPr>
          <p:nvPr userDrawn="1"/>
        </p:nvPicPr>
        <p:blipFill>
          <a:blip r:embed="rId2">
            <a:extLst>
              <a:ext uri="{28A0092B-C50C-407E-A947-70E740481C1C}">
                <a14:useLocalDpi xmlns:a14="http://schemas.microsoft.com/office/drawing/2010/main" val="0"/>
              </a:ext>
            </a:extLst>
          </a:blip>
          <a:srcRect l="5" r="5"/>
          <a:stretch/>
        </p:blipFill>
        <p:spPr>
          <a:xfrm>
            <a:off x="1248" y="4486"/>
            <a:ext cx="12190727" cy="6858000"/>
          </a:xfrm>
          <a:prstGeom prst="rect">
            <a:avLst/>
          </a:prstGeom>
        </p:spPr>
      </p:pic>
      <p:sp>
        <p:nvSpPr>
          <p:cNvPr id="2" name="Title 1">
            <a:extLst>
              <a:ext uri="{FF2B5EF4-FFF2-40B4-BE49-F238E27FC236}">
                <a16:creationId xmlns:a16="http://schemas.microsoft.com/office/drawing/2014/main" id="{D8BDBA68-8C9C-3F23-3A17-6A007644688B}"/>
              </a:ext>
            </a:extLst>
          </p:cNvPr>
          <p:cNvSpPr>
            <a:spLocks noGrp="1"/>
          </p:cNvSpPr>
          <p:nvPr>
            <p:ph type="ctrTitle" hasCustomPrompt="1"/>
          </p:nvPr>
        </p:nvSpPr>
        <p:spPr>
          <a:xfrm>
            <a:off x="334963" y="1233488"/>
            <a:ext cx="5761037" cy="2709862"/>
          </a:xfrm>
          <a:prstGeom prst="rect">
            <a:avLst/>
          </a:prstGeom>
        </p:spPr>
        <p:txBody>
          <a:bodyPr anchor="b"/>
          <a:lstStyle>
            <a:lvl1pPr algn="l">
              <a:defRPr sz="6600">
                <a:solidFill>
                  <a:schemeClr val="bg1"/>
                </a:solidFill>
              </a:defRPr>
            </a:lvl1pPr>
          </a:lstStyle>
          <a:p>
            <a:r>
              <a:rPr lang="en-US" dirty="0"/>
              <a:t>THANK YOU</a:t>
            </a:r>
            <a:endParaRPr lang="en-GB" dirty="0"/>
          </a:p>
        </p:txBody>
      </p:sp>
      <p:sp>
        <p:nvSpPr>
          <p:cNvPr id="3" name="Subtitle 2">
            <a:extLst>
              <a:ext uri="{FF2B5EF4-FFF2-40B4-BE49-F238E27FC236}">
                <a16:creationId xmlns:a16="http://schemas.microsoft.com/office/drawing/2014/main" id="{A5B491C6-2174-8618-2648-C052D7D3C30F}"/>
              </a:ext>
            </a:extLst>
          </p:cNvPr>
          <p:cNvSpPr>
            <a:spLocks noGrp="1"/>
          </p:cNvSpPr>
          <p:nvPr>
            <p:ph type="subTitle" idx="1" hasCustomPrompt="1"/>
          </p:nvPr>
        </p:nvSpPr>
        <p:spPr>
          <a:xfrm>
            <a:off x="334964" y="4086468"/>
            <a:ext cx="5761038" cy="2381006"/>
          </a:xfrm>
        </p:spPr>
        <p:txBody>
          <a:bodyPr>
            <a:norm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Email: someone@royalholloway.ac.uk</a:t>
            </a:r>
          </a:p>
          <a:p>
            <a:endParaRPr lang="en-GB" dirty="0"/>
          </a:p>
        </p:txBody>
      </p:sp>
      <p:sp>
        <p:nvSpPr>
          <p:cNvPr id="4" name="Date Placeholder 3">
            <a:extLst>
              <a:ext uri="{FF2B5EF4-FFF2-40B4-BE49-F238E27FC236}">
                <a16:creationId xmlns:a16="http://schemas.microsoft.com/office/drawing/2014/main" id="{6D48EF79-E44B-7C59-0FE7-7206186D1CB4}"/>
              </a:ext>
            </a:extLst>
          </p:cNvPr>
          <p:cNvSpPr>
            <a:spLocks noGrp="1"/>
          </p:cNvSpPr>
          <p:nvPr>
            <p:ph type="dt" sz="half" idx="10"/>
          </p:nvPr>
        </p:nvSpPr>
        <p:spPr/>
        <p:txBody>
          <a:bodyPr/>
          <a:lstStyle>
            <a:lvl1pPr>
              <a:defRPr>
                <a:solidFill>
                  <a:schemeClr val="bg1"/>
                </a:solidFill>
              </a:defRPr>
            </a:lvl1pPr>
          </a:lstStyle>
          <a:p>
            <a:fld id="{054FF28D-1CE3-4009-B094-AE8B978E9065}" type="datetime1">
              <a:rPr lang="en-GB" smtClean="0"/>
              <a:t>29/04/2025</a:t>
            </a:fld>
            <a:endParaRPr lang="en-GB"/>
          </a:p>
        </p:txBody>
      </p:sp>
      <p:sp>
        <p:nvSpPr>
          <p:cNvPr id="5" name="Footer Placeholder 4">
            <a:extLst>
              <a:ext uri="{FF2B5EF4-FFF2-40B4-BE49-F238E27FC236}">
                <a16:creationId xmlns:a16="http://schemas.microsoft.com/office/drawing/2014/main" id="{1CE656A2-12B9-2489-2DA1-C5968DF659DB}"/>
              </a:ext>
            </a:extLst>
          </p:cNvPr>
          <p:cNvSpPr>
            <a:spLocks noGrp="1"/>
          </p:cNvSpPr>
          <p:nvPr>
            <p:ph type="ftr" sz="quarter" idx="11"/>
          </p:nvPr>
        </p:nvSpPr>
        <p:spPr/>
        <p:txBody>
          <a:bodyPr/>
          <a:lstStyle>
            <a:lvl1pPr>
              <a:defRPr>
                <a:solidFill>
                  <a:schemeClr val="bg1"/>
                </a:solidFill>
              </a:defRPr>
            </a:lvl1pPr>
          </a:lstStyle>
          <a:p>
            <a:r>
              <a:rPr lang="en-GB"/>
              <a:t>Royal Holloway University of London</a:t>
            </a:r>
          </a:p>
        </p:txBody>
      </p:sp>
      <p:sp>
        <p:nvSpPr>
          <p:cNvPr id="6" name="Slide Number Placeholder 5">
            <a:extLst>
              <a:ext uri="{FF2B5EF4-FFF2-40B4-BE49-F238E27FC236}">
                <a16:creationId xmlns:a16="http://schemas.microsoft.com/office/drawing/2014/main" id="{3F19D640-242F-AA2D-37D8-D066CC9AAA95}"/>
              </a:ext>
            </a:extLst>
          </p:cNvPr>
          <p:cNvSpPr>
            <a:spLocks noGrp="1"/>
          </p:cNvSpPr>
          <p:nvPr>
            <p:ph type="sldNum" sz="quarter" idx="12"/>
          </p:nvPr>
        </p:nvSpPr>
        <p:spPr/>
        <p:txBody>
          <a:bodyPr/>
          <a:lstStyle>
            <a:lvl1pPr>
              <a:defRPr>
                <a:solidFill>
                  <a:schemeClr val="bg1"/>
                </a:solidFill>
              </a:defRPr>
            </a:lvl1pPr>
          </a:lstStyle>
          <a:p>
            <a:fld id="{8CC22EB8-9246-46D0-9F6A-3BC42121F6C4}" type="slidenum">
              <a:rPr lang="en-GB" smtClean="0"/>
              <a:pPr/>
              <a:t>‹#›</a:t>
            </a:fld>
            <a:endParaRPr lang="en-GB"/>
          </a:p>
        </p:txBody>
      </p:sp>
      <p:pic>
        <p:nvPicPr>
          <p:cNvPr id="10" name="Picture 9" descr="A logo of a university of london&#10;&#10;Description automatically generated">
            <a:extLst>
              <a:ext uri="{FF2B5EF4-FFF2-40B4-BE49-F238E27FC236}">
                <a16:creationId xmlns:a16="http://schemas.microsoft.com/office/drawing/2014/main" id="{B519F937-EA09-EA79-379D-DAB94FD708A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323041" y="272626"/>
            <a:ext cx="1602247" cy="817744"/>
          </a:xfrm>
          <a:prstGeom prst="rect">
            <a:avLst/>
          </a:prstGeom>
        </p:spPr>
      </p:pic>
      <p:sp>
        <p:nvSpPr>
          <p:cNvPr id="8" name="Text Placeholder 7">
            <a:extLst>
              <a:ext uri="{FF2B5EF4-FFF2-40B4-BE49-F238E27FC236}">
                <a16:creationId xmlns:a16="http://schemas.microsoft.com/office/drawing/2014/main" id="{0A5749F6-7D2E-4794-33DC-C731B8EED944}"/>
              </a:ext>
            </a:extLst>
          </p:cNvPr>
          <p:cNvSpPr>
            <a:spLocks noGrp="1"/>
          </p:cNvSpPr>
          <p:nvPr>
            <p:ph type="body" sz="quarter" idx="13" hasCustomPrompt="1"/>
          </p:nvPr>
        </p:nvSpPr>
        <p:spPr>
          <a:xfrm>
            <a:off x="9622171" y="260350"/>
            <a:ext cx="2234865" cy="863776"/>
          </a:xfrm>
        </p:spPr>
        <p:txBody>
          <a:bodyPr/>
          <a:lstStyle>
            <a:lvl1pPr marL="0" indent="0">
              <a:spcBef>
                <a:spcPts val="0"/>
              </a:spcBef>
              <a:buNone/>
              <a:defRPr b="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ROYAL HOLLOWAY</a:t>
            </a:r>
            <a:br>
              <a:rPr lang="en-GB" dirty="0"/>
            </a:br>
            <a:r>
              <a:rPr lang="en-GB" dirty="0"/>
              <a:t>UNIVERSITY OF LONDON</a:t>
            </a:r>
            <a:br>
              <a:rPr lang="en-GB" dirty="0"/>
            </a:br>
            <a:r>
              <a:rPr lang="en-GB" dirty="0"/>
              <a:t>Egham Hill, Egham TW20 0EX</a:t>
            </a:r>
          </a:p>
          <a:p>
            <a:pPr lvl="0"/>
            <a:endParaRPr lang="en-GB" dirty="0"/>
          </a:p>
        </p:txBody>
      </p:sp>
      <p:sp>
        <p:nvSpPr>
          <p:cNvPr id="11" name="Text Placeholder 7">
            <a:extLst>
              <a:ext uri="{FF2B5EF4-FFF2-40B4-BE49-F238E27FC236}">
                <a16:creationId xmlns:a16="http://schemas.microsoft.com/office/drawing/2014/main" id="{65CB3410-93ED-430C-F5AE-B4B670A54E2A}"/>
              </a:ext>
            </a:extLst>
          </p:cNvPr>
          <p:cNvSpPr>
            <a:spLocks noGrp="1"/>
          </p:cNvSpPr>
          <p:nvPr>
            <p:ph type="body" sz="quarter" idx="14" hasCustomPrompt="1"/>
          </p:nvPr>
        </p:nvSpPr>
        <p:spPr>
          <a:xfrm>
            <a:off x="9622170" y="1539812"/>
            <a:ext cx="2234865" cy="863776"/>
          </a:xfrm>
        </p:spPr>
        <p:txBody>
          <a:bodyPr/>
          <a:lstStyle>
            <a:lvl1pPr marL="0" indent="0">
              <a:spcBef>
                <a:spcPts val="0"/>
              </a:spcBef>
              <a:buNone/>
              <a:defRPr b="0">
                <a:solidFill>
                  <a:schemeClr val="accent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Telephone:</a:t>
            </a:r>
          </a:p>
          <a:p>
            <a:pPr lvl="0"/>
            <a:r>
              <a:rPr lang="en-GB" dirty="0"/>
              <a:t>+44 (0)1784 434 455</a:t>
            </a:r>
          </a:p>
        </p:txBody>
      </p:sp>
    </p:spTree>
    <p:extLst>
      <p:ext uri="{BB962C8B-B14F-4D97-AF65-F5344CB8AC3E}">
        <p14:creationId xmlns:p14="http://schemas.microsoft.com/office/powerpoint/2010/main" val="25719477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10_Small Dot Orange Tit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2FB02EC-BFB4-6609-A3DE-C88FD6890987}"/>
              </a:ext>
            </a:extLst>
          </p:cNvPr>
          <p:cNvPicPr>
            <a:picLocks noChangeAspect="1"/>
          </p:cNvPicPr>
          <p:nvPr userDrawn="1"/>
        </p:nvPicPr>
        <p:blipFill>
          <a:blip r:embed="rId2">
            <a:extLst>
              <a:ext uri="{28A0092B-C50C-407E-A947-70E740481C1C}">
                <a14:useLocalDpi xmlns:a14="http://schemas.microsoft.com/office/drawing/2010/main" val="0"/>
              </a:ext>
            </a:extLst>
          </a:blip>
          <a:srcRect l="5" r="5"/>
          <a:stretch/>
        </p:blipFill>
        <p:spPr>
          <a:xfrm>
            <a:off x="1248" y="4486"/>
            <a:ext cx="12190727" cy="6858000"/>
          </a:xfrm>
          <a:prstGeom prst="rect">
            <a:avLst/>
          </a:prstGeom>
        </p:spPr>
      </p:pic>
      <p:sp>
        <p:nvSpPr>
          <p:cNvPr id="2" name="Title 1">
            <a:extLst>
              <a:ext uri="{FF2B5EF4-FFF2-40B4-BE49-F238E27FC236}">
                <a16:creationId xmlns:a16="http://schemas.microsoft.com/office/drawing/2014/main" id="{D8BDBA68-8C9C-3F23-3A17-6A007644688B}"/>
              </a:ext>
            </a:extLst>
          </p:cNvPr>
          <p:cNvSpPr>
            <a:spLocks noGrp="1"/>
          </p:cNvSpPr>
          <p:nvPr>
            <p:ph type="ctrTitle" hasCustomPrompt="1"/>
          </p:nvPr>
        </p:nvSpPr>
        <p:spPr>
          <a:xfrm>
            <a:off x="334963" y="1233488"/>
            <a:ext cx="5761037" cy="2709862"/>
          </a:xfrm>
          <a:prstGeom prst="rect">
            <a:avLst/>
          </a:prstGeom>
        </p:spPr>
        <p:txBody>
          <a:bodyPr anchor="b"/>
          <a:lstStyle>
            <a:lvl1pPr algn="l">
              <a:defRPr sz="6600">
                <a:solidFill>
                  <a:schemeClr val="bg1"/>
                </a:solidFill>
              </a:defRPr>
            </a:lvl1pPr>
          </a:lstStyle>
          <a:p>
            <a:r>
              <a:rPr lang="en-US" dirty="0"/>
              <a:t>THANK YOU</a:t>
            </a:r>
            <a:endParaRPr lang="en-GB" dirty="0"/>
          </a:p>
        </p:txBody>
      </p:sp>
      <p:sp>
        <p:nvSpPr>
          <p:cNvPr id="3" name="Subtitle 2">
            <a:extLst>
              <a:ext uri="{FF2B5EF4-FFF2-40B4-BE49-F238E27FC236}">
                <a16:creationId xmlns:a16="http://schemas.microsoft.com/office/drawing/2014/main" id="{A5B491C6-2174-8618-2648-C052D7D3C30F}"/>
              </a:ext>
            </a:extLst>
          </p:cNvPr>
          <p:cNvSpPr>
            <a:spLocks noGrp="1"/>
          </p:cNvSpPr>
          <p:nvPr>
            <p:ph type="subTitle" idx="1" hasCustomPrompt="1"/>
          </p:nvPr>
        </p:nvSpPr>
        <p:spPr>
          <a:xfrm>
            <a:off x="334964" y="4086468"/>
            <a:ext cx="5761038" cy="2381006"/>
          </a:xfrm>
        </p:spPr>
        <p:txBody>
          <a:bodyPr>
            <a:norm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Email: someone@royalholloway.ac.uk</a:t>
            </a:r>
          </a:p>
          <a:p>
            <a:endParaRPr lang="en-GB" dirty="0"/>
          </a:p>
        </p:txBody>
      </p:sp>
      <p:sp>
        <p:nvSpPr>
          <p:cNvPr id="4" name="Date Placeholder 3">
            <a:extLst>
              <a:ext uri="{FF2B5EF4-FFF2-40B4-BE49-F238E27FC236}">
                <a16:creationId xmlns:a16="http://schemas.microsoft.com/office/drawing/2014/main" id="{6D48EF79-E44B-7C59-0FE7-7206186D1CB4}"/>
              </a:ext>
            </a:extLst>
          </p:cNvPr>
          <p:cNvSpPr>
            <a:spLocks noGrp="1"/>
          </p:cNvSpPr>
          <p:nvPr>
            <p:ph type="dt" sz="half" idx="10"/>
          </p:nvPr>
        </p:nvSpPr>
        <p:spPr/>
        <p:txBody>
          <a:bodyPr/>
          <a:lstStyle>
            <a:lvl1pPr>
              <a:defRPr>
                <a:solidFill>
                  <a:schemeClr val="bg1"/>
                </a:solidFill>
              </a:defRPr>
            </a:lvl1pPr>
          </a:lstStyle>
          <a:p>
            <a:fld id="{054FF28D-1CE3-4009-B094-AE8B978E9065}" type="datetime1">
              <a:rPr lang="en-GB" smtClean="0"/>
              <a:t>29/04/2025</a:t>
            </a:fld>
            <a:endParaRPr lang="en-GB"/>
          </a:p>
        </p:txBody>
      </p:sp>
      <p:sp>
        <p:nvSpPr>
          <p:cNvPr id="5" name="Footer Placeholder 4">
            <a:extLst>
              <a:ext uri="{FF2B5EF4-FFF2-40B4-BE49-F238E27FC236}">
                <a16:creationId xmlns:a16="http://schemas.microsoft.com/office/drawing/2014/main" id="{1CE656A2-12B9-2489-2DA1-C5968DF659DB}"/>
              </a:ext>
            </a:extLst>
          </p:cNvPr>
          <p:cNvSpPr>
            <a:spLocks noGrp="1"/>
          </p:cNvSpPr>
          <p:nvPr>
            <p:ph type="ftr" sz="quarter" idx="11"/>
          </p:nvPr>
        </p:nvSpPr>
        <p:spPr/>
        <p:txBody>
          <a:bodyPr/>
          <a:lstStyle>
            <a:lvl1pPr>
              <a:defRPr>
                <a:solidFill>
                  <a:schemeClr val="bg1"/>
                </a:solidFill>
              </a:defRPr>
            </a:lvl1pPr>
          </a:lstStyle>
          <a:p>
            <a:r>
              <a:rPr lang="en-GB"/>
              <a:t>Royal Holloway University of London</a:t>
            </a:r>
          </a:p>
        </p:txBody>
      </p:sp>
      <p:sp>
        <p:nvSpPr>
          <p:cNvPr id="6" name="Slide Number Placeholder 5">
            <a:extLst>
              <a:ext uri="{FF2B5EF4-FFF2-40B4-BE49-F238E27FC236}">
                <a16:creationId xmlns:a16="http://schemas.microsoft.com/office/drawing/2014/main" id="{3F19D640-242F-AA2D-37D8-D066CC9AAA95}"/>
              </a:ext>
            </a:extLst>
          </p:cNvPr>
          <p:cNvSpPr>
            <a:spLocks noGrp="1"/>
          </p:cNvSpPr>
          <p:nvPr>
            <p:ph type="sldNum" sz="quarter" idx="12"/>
          </p:nvPr>
        </p:nvSpPr>
        <p:spPr/>
        <p:txBody>
          <a:bodyPr/>
          <a:lstStyle>
            <a:lvl1pPr>
              <a:defRPr>
                <a:solidFill>
                  <a:schemeClr val="bg1"/>
                </a:solidFill>
              </a:defRPr>
            </a:lvl1pPr>
          </a:lstStyle>
          <a:p>
            <a:fld id="{8CC22EB8-9246-46D0-9F6A-3BC42121F6C4}" type="slidenum">
              <a:rPr lang="en-GB" smtClean="0"/>
              <a:pPr/>
              <a:t>‹#›</a:t>
            </a:fld>
            <a:endParaRPr lang="en-GB"/>
          </a:p>
        </p:txBody>
      </p:sp>
      <p:pic>
        <p:nvPicPr>
          <p:cNvPr id="10" name="Picture 9" descr="A logo of a university of london&#10;&#10;Description automatically generated">
            <a:extLst>
              <a:ext uri="{FF2B5EF4-FFF2-40B4-BE49-F238E27FC236}">
                <a16:creationId xmlns:a16="http://schemas.microsoft.com/office/drawing/2014/main" id="{B519F937-EA09-EA79-379D-DAB94FD708A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323041" y="272626"/>
            <a:ext cx="1602247" cy="817744"/>
          </a:xfrm>
          <a:prstGeom prst="rect">
            <a:avLst/>
          </a:prstGeom>
        </p:spPr>
      </p:pic>
      <p:sp>
        <p:nvSpPr>
          <p:cNvPr id="8" name="Text Placeholder 7">
            <a:extLst>
              <a:ext uri="{FF2B5EF4-FFF2-40B4-BE49-F238E27FC236}">
                <a16:creationId xmlns:a16="http://schemas.microsoft.com/office/drawing/2014/main" id="{0A5749F6-7D2E-4794-33DC-C731B8EED944}"/>
              </a:ext>
            </a:extLst>
          </p:cNvPr>
          <p:cNvSpPr>
            <a:spLocks noGrp="1"/>
          </p:cNvSpPr>
          <p:nvPr>
            <p:ph type="body" sz="quarter" idx="13" hasCustomPrompt="1"/>
          </p:nvPr>
        </p:nvSpPr>
        <p:spPr>
          <a:xfrm>
            <a:off x="9622171" y="260350"/>
            <a:ext cx="2234865" cy="863776"/>
          </a:xfrm>
        </p:spPr>
        <p:txBody>
          <a:bodyPr/>
          <a:lstStyle>
            <a:lvl1pPr marL="0" indent="0">
              <a:spcBef>
                <a:spcPts val="0"/>
              </a:spcBef>
              <a:buNone/>
              <a:defRPr b="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ROYAL HOLLOWAY</a:t>
            </a:r>
            <a:br>
              <a:rPr lang="en-GB" dirty="0"/>
            </a:br>
            <a:r>
              <a:rPr lang="en-GB" dirty="0"/>
              <a:t>UNIVERSITY OF LONDON</a:t>
            </a:r>
            <a:br>
              <a:rPr lang="en-GB" dirty="0"/>
            </a:br>
            <a:r>
              <a:rPr lang="en-GB" dirty="0"/>
              <a:t>Egham Hill, Egham TW20 0EX</a:t>
            </a:r>
          </a:p>
          <a:p>
            <a:pPr lvl="0"/>
            <a:endParaRPr lang="en-GB" dirty="0"/>
          </a:p>
        </p:txBody>
      </p:sp>
      <p:sp>
        <p:nvSpPr>
          <p:cNvPr id="11" name="Text Placeholder 7">
            <a:extLst>
              <a:ext uri="{FF2B5EF4-FFF2-40B4-BE49-F238E27FC236}">
                <a16:creationId xmlns:a16="http://schemas.microsoft.com/office/drawing/2014/main" id="{65CB3410-93ED-430C-F5AE-B4B670A54E2A}"/>
              </a:ext>
            </a:extLst>
          </p:cNvPr>
          <p:cNvSpPr>
            <a:spLocks noGrp="1"/>
          </p:cNvSpPr>
          <p:nvPr>
            <p:ph type="body" sz="quarter" idx="14" hasCustomPrompt="1"/>
          </p:nvPr>
        </p:nvSpPr>
        <p:spPr>
          <a:xfrm>
            <a:off x="9622170" y="1539812"/>
            <a:ext cx="2234865" cy="863776"/>
          </a:xfrm>
        </p:spPr>
        <p:txBody>
          <a:bodyPr/>
          <a:lstStyle>
            <a:lvl1pPr marL="0" indent="0">
              <a:spcBef>
                <a:spcPts val="0"/>
              </a:spcBef>
              <a:buNone/>
              <a:defRPr b="0">
                <a:solidFill>
                  <a:schemeClr val="accent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Telephone:</a:t>
            </a:r>
          </a:p>
          <a:p>
            <a:pPr lvl="0"/>
            <a:r>
              <a:rPr lang="en-GB" dirty="0"/>
              <a:t>+44 (0)1784 434 455</a:t>
            </a:r>
          </a:p>
        </p:txBody>
      </p:sp>
    </p:spTree>
    <p:extLst>
      <p:ext uri="{BB962C8B-B14F-4D97-AF65-F5344CB8AC3E}">
        <p14:creationId xmlns:p14="http://schemas.microsoft.com/office/powerpoint/2010/main" val="27615192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6_Small Dot Purpl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DBA68-8C9C-3F23-3A17-6A007644688B}"/>
              </a:ext>
            </a:extLst>
          </p:cNvPr>
          <p:cNvSpPr>
            <a:spLocks noGrp="1"/>
          </p:cNvSpPr>
          <p:nvPr>
            <p:ph type="ctrTitle" hasCustomPrompt="1"/>
          </p:nvPr>
        </p:nvSpPr>
        <p:spPr>
          <a:xfrm>
            <a:off x="1441778" y="1115963"/>
            <a:ext cx="9308444" cy="4626075"/>
          </a:xfrm>
          <a:prstGeom prst="rect">
            <a:avLst/>
          </a:prstGeom>
          <a:noFill/>
        </p:spPr>
        <p:txBody>
          <a:bodyPr vert="horz" wrap="square" lIns="252000" tIns="0" rIns="252000" bIns="0" rtlCol="0" anchor="ctr" anchorCtr="0">
            <a:noAutofit/>
          </a:bodyPr>
          <a:lstStyle>
            <a:lvl1pPr>
              <a:defRPr lang="en-GB" sz="5400" b="0" dirty="0">
                <a:latin typeface="+mn-lt"/>
              </a:defRPr>
            </a:lvl1pPr>
          </a:lstStyle>
          <a:p>
            <a:pPr marL="0" lvl="0" algn="ctr"/>
            <a:r>
              <a:rPr lang="en-US" dirty="0"/>
              <a:t>LOREM IPSUM DOLOR SIT AMET, CONSECTETUR ADIPISCING ELIT</a:t>
            </a:r>
            <a:endParaRPr lang="en-GB" dirty="0"/>
          </a:p>
        </p:txBody>
      </p:sp>
      <p:sp>
        <p:nvSpPr>
          <p:cNvPr id="4" name="Date Placeholder 3">
            <a:extLst>
              <a:ext uri="{FF2B5EF4-FFF2-40B4-BE49-F238E27FC236}">
                <a16:creationId xmlns:a16="http://schemas.microsoft.com/office/drawing/2014/main" id="{6D48EF79-E44B-7C59-0FE7-7206186D1CB4}"/>
              </a:ext>
            </a:extLst>
          </p:cNvPr>
          <p:cNvSpPr>
            <a:spLocks noGrp="1"/>
          </p:cNvSpPr>
          <p:nvPr>
            <p:ph type="dt" sz="half" idx="10"/>
          </p:nvPr>
        </p:nvSpPr>
        <p:spPr/>
        <p:txBody>
          <a:bodyPr/>
          <a:lstStyle/>
          <a:p>
            <a:fld id="{BF0B29EC-9180-4882-8890-74C80F63140B}" type="datetime1">
              <a:rPr lang="en-GB" smtClean="0"/>
              <a:t>29/04/2025</a:t>
            </a:fld>
            <a:endParaRPr lang="en-GB"/>
          </a:p>
        </p:txBody>
      </p:sp>
      <p:sp>
        <p:nvSpPr>
          <p:cNvPr id="5" name="Footer Placeholder 4">
            <a:extLst>
              <a:ext uri="{FF2B5EF4-FFF2-40B4-BE49-F238E27FC236}">
                <a16:creationId xmlns:a16="http://schemas.microsoft.com/office/drawing/2014/main" id="{1CE656A2-12B9-2489-2DA1-C5968DF659DB}"/>
              </a:ext>
            </a:extLst>
          </p:cNvPr>
          <p:cNvSpPr>
            <a:spLocks noGrp="1"/>
          </p:cNvSpPr>
          <p:nvPr>
            <p:ph type="ftr" sz="quarter" idx="11"/>
          </p:nvPr>
        </p:nvSpPr>
        <p:spPr/>
        <p:txBody>
          <a:bodyPr/>
          <a:lstStyle/>
          <a:p>
            <a:r>
              <a:rPr lang="en-GB"/>
              <a:t>Royal Holloway University of London</a:t>
            </a:r>
          </a:p>
        </p:txBody>
      </p:sp>
      <p:sp>
        <p:nvSpPr>
          <p:cNvPr id="6" name="Slide Number Placeholder 5">
            <a:extLst>
              <a:ext uri="{FF2B5EF4-FFF2-40B4-BE49-F238E27FC236}">
                <a16:creationId xmlns:a16="http://schemas.microsoft.com/office/drawing/2014/main" id="{3F19D640-242F-AA2D-37D8-D066CC9AAA95}"/>
              </a:ext>
            </a:extLst>
          </p:cNvPr>
          <p:cNvSpPr>
            <a:spLocks noGrp="1"/>
          </p:cNvSpPr>
          <p:nvPr>
            <p:ph type="sldNum" sz="quarter" idx="12"/>
          </p:nvPr>
        </p:nvSpPr>
        <p:spPr/>
        <p:txBody>
          <a:bodyPr/>
          <a:lstStyle/>
          <a:p>
            <a:fld id="{8CC22EB8-9246-46D0-9F6A-3BC42121F6C4}" type="slidenum">
              <a:rPr lang="en-GB" smtClean="0"/>
              <a:t>‹#›</a:t>
            </a:fld>
            <a:endParaRPr lang="en-GB"/>
          </a:p>
        </p:txBody>
      </p:sp>
      <p:pic>
        <p:nvPicPr>
          <p:cNvPr id="19" name="Picture 18" descr="A logo of a university of london&#10;&#10;Description automatically generated">
            <a:extLst>
              <a:ext uri="{FF2B5EF4-FFF2-40B4-BE49-F238E27FC236}">
                <a16:creationId xmlns:a16="http://schemas.microsoft.com/office/drawing/2014/main" id="{3B058DC0-FE06-E642-ECC0-1F727C94227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23041" y="272626"/>
            <a:ext cx="1602247" cy="817744"/>
          </a:xfrm>
          <a:prstGeom prst="rect">
            <a:avLst/>
          </a:prstGeom>
        </p:spPr>
      </p:pic>
      <p:grpSp>
        <p:nvGrpSpPr>
          <p:cNvPr id="3" name="object 108">
            <a:extLst>
              <a:ext uri="{FF2B5EF4-FFF2-40B4-BE49-F238E27FC236}">
                <a16:creationId xmlns:a16="http://schemas.microsoft.com/office/drawing/2014/main" id="{C83AD306-F50A-E894-3117-0DC85C5D67FC}"/>
              </a:ext>
            </a:extLst>
          </p:cNvPr>
          <p:cNvGrpSpPr/>
          <p:nvPr userDrawn="1"/>
        </p:nvGrpSpPr>
        <p:grpSpPr>
          <a:xfrm>
            <a:off x="334963" y="2831182"/>
            <a:ext cx="1107336" cy="1010233"/>
            <a:chOff x="2628671" y="1667237"/>
            <a:chExt cx="1202055" cy="1096645"/>
          </a:xfrm>
        </p:grpSpPr>
        <p:sp>
          <p:nvSpPr>
            <p:cNvPr id="7" name="object 109">
              <a:extLst>
                <a:ext uri="{FF2B5EF4-FFF2-40B4-BE49-F238E27FC236}">
                  <a16:creationId xmlns:a16="http://schemas.microsoft.com/office/drawing/2014/main" id="{B9A4F2AE-3B08-2BD0-C6BA-80E4E0EC0E48}"/>
                </a:ext>
              </a:extLst>
            </p:cNvPr>
            <p:cNvSpPr/>
            <p:nvPr/>
          </p:nvSpPr>
          <p:spPr>
            <a:xfrm>
              <a:off x="2706985" y="1745543"/>
              <a:ext cx="156845" cy="156845"/>
            </a:xfrm>
            <a:custGeom>
              <a:avLst/>
              <a:gdLst/>
              <a:ahLst/>
              <a:cxnLst/>
              <a:rect l="l" t="t" r="r" b="b"/>
              <a:pathLst>
                <a:path w="156844" h="156844">
                  <a:moveTo>
                    <a:pt x="78301" y="0"/>
                  </a:moveTo>
                  <a:lnTo>
                    <a:pt x="0" y="78311"/>
                  </a:lnTo>
                  <a:lnTo>
                    <a:pt x="78301" y="156613"/>
                  </a:lnTo>
                  <a:lnTo>
                    <a:pt x="156602" y="78311"/>
                  </a:lnTo>
                  <a:lnTo>
                    <a:pt x="78301" y="0"/>
                  </a:lnTo>
                  <a:close/>
                </a:path>
              </a:pathLst>
            </a:custGeom>
            <a:solidFill>
              <a:srgbClr val="1F2A2F"/>
            </a:solidFill>
          </p:spPr>
          <p:txBody>
            <a:bodyPr wrap="square" lIns="0" tIns="0" rIns="0" bIns="0" rtlCol="0"/>
            <a:lstStyle/>
            <a:p>
              <a:endParaRPr/>
            </a:p>
          </p:txBody>
        </p:sp>
        <p:sp>
          <p:nvSpPr>
            <p:cNvPr id="8" name="object 110">
              <a:extLst>
                <a:ext uri="{FF2B5EF4-FFF2-40B4-BE49-F238E27FC236}">
                  <a16:creationId xmlns:a16="http://schemas.microsoft.com/office/drawing/2014/main" id="{B60C8963-A609-95D0-FF7D-8FC23FE231D8}"/>
                </a:ext>
              </a:extLst>
            </p:cNvPr>
            <p:cNvSpPr/>
            <p:nvPr/>
          </p:nvSpPr>
          <p:spPr>
            <a:xfrm>
              <a:off x="2628679" y="1667237"/>
              <a:ext cx="156845" cy="156845"/>
            </a:xfrm>
            <a:custGeom>
              <a:avLst/>
              <a:gdLst/>
              <a:ahLst/>
              <a:cxnLst/>
              <a:rect l="l" t="t" r="r" b="b"/>
              <a:pathLst>
                <a:path w="156844" h="156844">
                  <a:moveTo>
                    <a:pt x="78301" y="0"/>
                  </a:moveTo>
                  <a:lnTo>
                    <a:pt x="0" y="78311"/>
                  </a:lnTo>
                  <a:lnTo>
                    <a:pt x="78301" y="156613"/>
                  </a:lnTo>
                  <a:lnTo>
                    <a:pt x="156602" y="78311"/>
                  </a:lnTo>
                  <a:lnTo>
                    <a:pt x="78301" y="0"/>
                  </a:lnTo>
                  <a:close/>
                </a:path>
              </a:pathLst>
            </a:custGeom>
            <a:solidFill>
              <a:srgbClr val="EB631E"/>
            </a:solidFill>
          </p:spPr>
          <p:txBody>
            <a:bodyPr wrap="square" lIns="0" tIns="0" rIns="0" bIns="0" rtlCol="0"/>
            <a:lstStyle/>
            <a:p>
              <a:endParaRPr/>
            </a:p>
          </p:txBody>
        </p:sp>
        <p:sp>
          <p:nvSpPr>
            <p:cNvPr id="9" name="object 111">
              <a:extLst>
                <a:ext uri="{FF2B5EF4-FFF2-40B4-BE49-F238E27FC236}">
                  <a16:creationId xmlns:a16="http://schemas.microsoft.com/office/drawing/2014/main" id="{13BE427E-50C3-280B-3CEE-4EA622F595CA}"/>
                </a:ext>
              </a:extLst>
            </p:cNvPr>
            <p:cNvSpPr/>
            <p:nvPr/>
          </p:nvSpPr>
          <p:spPr>
            <a:xfrm>
              <a:off x="2785287" y="1823852"/>
              <a:ext cx="469900" cy="469900"/>
            </a:xfrm>
            <a:custGeom>
              <a:avLst/>
              <a:gdLst/>
              <a:ahLst/>
              <a:cxnLst/>
              <a:rect l="l" t="t" r="r" b="b"/>
              <a:pathLst>
                <a:path w="469900" h="469900">
                  <a:moveTo>
                    <a:pt x="313207" y="234911"/>
                  </a:moveTo>
                  <a:lnTo>
                    <a:pt x="234911" y="156616"/>
                  </a:lnTo>
                  <a:lnTo>
                    <a:pt x="182702" y="208826"/>
                  </a:lnTo>
                  <a:lnTo>
                    <a:pt x="234899" y="156603"/>
                  </a:lnTo>
                  <a:lnTo>
                    <a:pt x="156603" y="78308"/>
                  </a:lnTo>
                  <a:lnTo>
                    <a:pt x="78295" y="0"/>
                  </a:lnTo>
                  <a:lnTo>
                    <a:pt x="0" y="78308"/>
                  </a:lnTo>
                  <a:lnTo>
                    <a:pt x="78295" y="156616"/>
                  </a:lnTo>
                  <a:lnTo>
                    <a:pt x="156603" y="234924"/>
                  </a:lnTo>
                  <a:lnTo>
                    <a:pt x="234911" y="313232"/>
                  </a:lnTo>
                  <a:lnTo>
                    <a:pt x="313207" y="234911"/>
                  </a:lnTo>
                  <a:close/>
                </a:path>
                <a:path w="469900" h="469900">
                  <a:moveTo>
                    <a:pt x="469823" y="391528"/>
                  </a:moveTo>
                  <a:lnTo>
                    <a:pt x="391515" y="313232"/>
                  </a:lnTo>
                  <a:lnTo>
                    <a:pt x="313220" y="391528"/>
                  </a:lnTo>
                  <a:lnTo>
                    <a:pt x="391515" y="469836"/>
                  </a:lnTo>
                  <a:lnTo>
                    <a:pt x="469823" y="391528"/>
                  </a:lnTo>
                  <a:close/>
                </a:path>
              </a:pathLst>
            </a:custGeom>
            <a:solidFill>
              <a:srgbClr val="1FD6F9"/>
            </a:solidFill>
          </p:spPr>
          <p:txBody>
            <a:bodyPr wrap="square" lIns="0" tIns="0" rIns="0" bIns="0" rtlCol="0"/>
            <a:lstStyle/>
            <a:p>
              <a:endParaRPr/>
            </a:p>
          </p:txBody>
        </p:sp>
        <p:sp>
          <p:nvSpPr>
            <p:cNvPr id="10" name="object 112">
              <a:extLst>
                <a:ext uri="{FF2B5EF4-FFF2-40B4-BE49-F238E27FC236}">
                  <a16:creationId xmlns:a16="http://schemas.microsoft.com/office/drawing/2014/main" id="{D6BBA569-9C99-C979-E4C4-F22D2E1F0FF3}"/>
                </a:ext>
              </a:extLst>
            </p:cNvPr>
            <p:cNvSpPr/>
            <p:nvPr/>
          </p:nvSpPr>
          <p:spPr>
            <a:xfrm>
              <a:off x="2946095" y="1984114"/>
              <a:ext cx="152400" cy="153035"/>
            </a:xfrm>
            <a:custGeom>
              <a:avLst/>
              <a:gdLst/>
              <a:ahLst/>
              <a:cxnLst/>
              <a:rect l="l" t="t" r="r" b="b"/>
              <a:pathLst>
                <a:path w="152400" h="153035">
                  <a:moveTo>
                    <a:pt x="3225" y="67233"/>
                  </a:moveTo>
                  <a:lnTo>
                    <a:pt x="0" y="70446"/>
                  </a:lnTo>
                  <a:lnTo>
                    <a:pt x="3225" y="70446"/>
                  </a:lnTo>
                  <a:lnTo>
                    <a:pt x="3225" y="67233"/>
                  </a:lnTo>
                  <a:close/>
                </a:path>
                <a:path w="152400" h="153035">
                  <a:moveTo>
                    <a:pt x="3238" y="80518"/>
                  </a:moveTo>
                  <a:lnTo>
                    <a:pt x="1663" y="80518"/>
                  </a:lnTo>
                  <a:lnTo>
                    <a:pt x="3238" y="82105"/>
                  </a:lnTo>
                  <a:lnTo>
                    <a:pt x="3238" y="80518"/>
                  </a:lnTo>
                  <a:close/>
                </a:path>
                <a:path w="152400" h="153035">
                  <a:moveTo>
                    <a:pt x="13296" y="57150"/>
                  </a:moveTo>
                  <a:lnTo>
                    <a:pt x="10058" y="60388"/>
                  </a:lnTo>
                  <a:lnTo>
                    <a:pt x="13296" y="60388"/>
                  </a:lnTo>
                  <a:lnTo>
                    <a:pt x="13296" y="57150"/>
                  </a:lnTo>
                  <a:close/>
                </a:path>
                <a:path w="152400" h="153035">
                  <a:moveTo>
                    <a:pt x="13309" y="90576"/>
                  </a:moveTo>
                  <a:lnTo>
                    <a:pt x="11722" y="90576"/>
                  </a:lnTo>
                  <a:lnTo>
                    <a:pt x="13309" y="92163"/>
                  </a:lnTo>
                  <a:lnTo>
                    <a:pt x="13309" y="90576"/>
                  </a:lnTo>
                  <a:close/>
                </a:path>
                <a:path w="152400" h="153035">
                  <a:moveTo>
                    <a:pt x="13309" y="70485"/>
                  </a:moveTo>
                  <a:lnTo>
                    <a:pt x="3263" y="70485"/>
                  </a:lnTo>
                  <a:lnTo>
                    <a:pt x="3263" y="80530"/>
                  </a:lnTo>
                  <a:lnTo>
                    <a:pt x="13309" y="80530"/>
                  </a:lnTo>
                  <a:lnTo>
                    <a:pt x="13309" y="70485"/>
                  </a:lnTo>
                  <a:close/>
                </a:path>
                <a:path w="152400" h="153035">
                  <a:moveTo>
                    <a:pt x="23342" y="100622"/>
                  </a:moveTo>
                  <a:lnTo>
                    <a:pt x="21767" y="100622"/>
                  </a:lnTo>
                  <a:lnTo>
                    <a:pt x="23342" y="102209"/>
                  </a:lnTo>
                  <a:lnTo>
                    <a:pt x="23342" y="100622"/>
                  </a:lnTo>
                  <a:close/>
                </a:path>
                <a:path w="152400" h="153035">
                  <a:moveTo>
                    <a:pt x="23355" y="60401"/>
                  </a:moveTo>
                  <a:lnTo>
                    <a:pt x="13309" y="60401"/>
                  </a:lnTo>
                  <a:lnTo>
                    <a:pt x="13309" y="70459"/>
                  </a:lnTo>
                  <a:lnTo>
                    <a:pt x="23355" y="70459"/>
                  </a:lnTo>
                  <a:lnTo>
                    <a:pt x="23355" y="60401"/>
                  </a:lnTo>
                  <a:close/>
                </a:path>
                <a:path w="152400" h="153035">
                  <a:moveTo>
                    <a:pt x="23368" y="47078"/>
                  </a:moveTo>
                  <a:lnTo>
                    <a:pt x="20129" y="50317"/>
                  </a:lnTo>
                  <a:lnTo>
                    <a:pt x="23368" y="50317"/>
                  </a:lnTo>
                  <a:lnTo>
                    <a:pt x="23368" y="47078"/>
                  </a:lnTo>
                  <a:close/>
                </a:path>
                <a:path w="152400" h="153035">
                  <a:moveTo>
                    <a:pt x="33413" y="110680"/>
                  </a:moveTo>
                  <a:lnTo>
                    <a:pt x="31826" y="110680"/>
                  </a:lnTo>
                  <a:lnTo>
                    <a:pt x="33413" y="112268"/>
                  </a:lnTo>
                  <a:lnTo>
                    <a:pt x="33413" y="110680"/>
                  </a:lnTo>
                  <a:close/>
                </a:path>
                <a:path w="152400" h="153035">
                  <a:moveTo>
                    <a:pt x="33439" y="50330"/>
                  </a:moveTo>
                  <a:lnTo>
                    <a:pt x="23380" y="50330"/>
                  </a:lnTo>
                  <a:lnTo>
                    <a:pt x="23380" y="60375"/>
                  </a:lnTo>
                  <a:lnTo>
                    <a:pt x="33439" y="60375"/>
                  </a:lnTo>
                  <a:lnTo>
                    <a:pt x="33439" y="50330"/>
                  </a:lnTo>
                  <a:close/>
                </a:path>
                <a:path w="152400" h="153035">
                  <a:moveTo>
                    <a:pt x="43446" y="100609"/>
                  </a:moveTo>
                  <a:lnTo>
                    <a:pt x="33401" y="100609"/>
                  </a:lnTo>
                  <a:lnTo>
                    <a:pt x="33401" y="90576"/>
                  </a:lnTo>
                  <a:lnTo>
                    <a:pt x="23355" y="90576"/>
                  </a:lnTo>
                  <a:lnTo>
                    <a:pt x="23355" y="80530"/>
                  </a:lnTo>
                  <a:lnTo>
                    <a:pt x="13309" y="80530"/>
                  </a:lnTo>
                  <a:lnTo>
                    <a:pt x="13309" y="90576"/>
                  </a:lnTo>
                  <a:lnTo>
                    <a:pt x="23342" y="90576"/>
                  </a:lnTo>
                  <a:lnTo>
                    <a:pt x="23342" y="100622"/>
                  </a:lnTo>
                  <a:lnTo>
                    <a:pt x="33388" y="100622"/>
                  </a:lnTo>
                  <a:lnTo>
                    <a:pt x="33388" y="110667"/>
                  </a:lnTo>
                  <a:lnTo>
                    <a:pt x="43446" y="110667"/>
                  </a:lnTo>
                  <a:lnTo>
                    <a:pt x="43446" y="100609"/>
                  </a:lnTo>
                  <a:close/>
                </a:path>
                <a:path w="152400" h="153035">
                  <a:moveTo>
                    <a:pt x="43459" y="80505"/>
                  </a:moveTo>
                  <a:lnTo>
                    <a:pt x="33426" y="80505"/>
                  </a:lnTo>
                  <a:lnTo>
                    <a:pt x="33426" y="70472"/>
                  </a:lnTo>
                  <a:lnTo>
                    <a:pt x="23368" y="70472"/>
                  </a:lnTo>
                  <a:lnTo>
                    <a:pt x="23368" y="80518"/>
                  </a:lnTo>
                  <a:lnTo>
                    <a:pt x="33413" y="80518"/>
                  </a:lnTo>
                  <a:lnTo>
                    <a:pt x="33413" y="90563"/>
                  </a:lnTo>
                  <a:lnTo>
                    <a:pt x="43459" y="90563"/>
                  </a:lnTo>
                  <a:lnTo>
                    <a:pt x="43459" y="80505"/>
                  </a:lnTo>
                  <a:close/>
                </a:path>
                <a:path w="152400" h="153035">
                  <a:moveTo>
                    <a:pt x="43484" y="26962"/>
                  </a:moveTo>
                  <a:lnTo>
                    <a:pt x="40259" y="30187"/>
                  </a:lnTo>
                  <a:lnTo>
                    <a:pt x="43484" y="30187"/>
                  </a:lnTo>
                  <a:lnTo>
                    <a:pt x="43484" y="26962"/>
                  </a:lnTo>
                  <a:close/>
                </a:path>
                <a:path w="152400" h="153035">
                  <a:moveTo>
                    <a:pt x="43497" y="40259"/>
                  </a:moveTo>
                  <a:lnTo>
                    <a:pt x="33451" y="40259"/>
                  </a:lnTo>
                  <a:lnTo>
                    <a:pt x="33451" y="50317"/>
                  </a:lnTo>
                  <a:lnTo>
                    <a:pt x="43497" y="50317"/>
                  </a:lnTo>
                  <a:lnTo>
                    <a:pt x="43497" y="40259"/>
                  </a:lnTo>
                  <a:close/>
                </a:path>
                <a:path w="152400" h="153035">
                  <a:moveTo>
                    <a:pt x="53517" y="90563"/>
                  </a:moveTo>
                  <a:lnTo>
                    <a:pt x="43472" y="90563"/>
                  </a:lnTo>
                  <a:lnTo>
                    <a:pt x="43472" y="100622"/>
                  </a:lnTo>
                  <a:lnTo>
                    <a:pt x="53517" y="100622"/>
                  </a:lnTo>
                  <a:lnTo>
                    <a:pt x="53517" y="90563"/>
                  </a:lnTo>
                  <a:close/>
                </a:path>
                <a:path w="152400" h="153035">
                  <a:moveTo>
                    <a:pt x="53543" y="70434"/>
                  </a:moveTo>
                  <a:lnTo>
                    <a:pt x="43497" y="70434"/>
                  </a:lnTo>
                  <a:lnTo>
                    <a:pt x="43497" y="60388"/>
                  </a:lnTo>
                  <a:lnTo>
                    <a:pt x="33439" y="60388"/>
                  </a:lnTo>
                  <a:lnTo>
                    <a:pt x="33439" y="70434"/>
                  </a:lnTo>
                  <a:lnTo>
                    <a:pt x="43484" y="70434"/>
                  </a:lnTo>
                  <a:lnTo>
                    <a:pt x="43484" y="80479"/>
                  </a:lnTo>
                  <a:lnTo>
                    <a:pt x="53543" y="80479"/>
                  </a:lnTo>
                  <a:lnTo>
                    <a:pt x="53543" y="70434"/>
                  </a:lnTo>
                  <a:close/>
                </a:path>
                <a:path w="152400" h="153035">
                  <a:moveTo>
                    <a:pt x="53555" y="16891"/>
                  </a:moveTo>
                  <a:lnTo>
                    <a:pt x="50304" y="20142"/>
                  </a:lnTo>
                  <a:lnTo>
                    <a:pt x="53555" y="20142"/>
                  </a:lnTo>
                  <a:lnTo>
                    <a:pt x="53555" y="16891"/>
                  </a:lnTo>
                  <a:close/>
                </a:path>
                <a:path w="152400" h="153035">
                  <a:moveTo>
                    <a:pt x="63563" y="120751"/>
                  </a:moveTo>
                  <a:lnTo>
                    <a:pt x="53530" y="120751"/>
                  </a:lnTo>
                  <a:lnTo>
                    <a:pt x="53530" y="110705"/>
                  </a:lnTo>
                  <a:lnTo>
                    <a:pt x="43472" y="110705"/>
                  </a:lnTo>
                  <a:lnTo>
                    <a:pt x="43472" y="120738"/>
                  </a:lnTo>
                  <a:lnTo>
                    <a:pt x="41884" y="120738"/>
                  </a:lnTo>
                  <a:lnTo>
                    <a:pt x="43472" y="122326"/>
                  </a:lnTo>
                  <a:lnTo>
                    <a:pt x="43472" y="120764"/>
                  </a:lnTo>
                  <a:lnTo>
                    <a:pt x="53517" y="120764"/>
                  </a:lnTo>
                  <a:lnTo>
                    <a:pt x="53517" y="130797"/>
                  </a:lnTo>
                  <a:lnTo>
                    <a:pt x="51930" y="130797"/>
                  </a:lnTo>
                  <a:lnTo>
                    <a:pt x="53530" y="132384"/>
                  </a:lnTo>
                  <a:lnTo>
                    <a:pt x="53530" y="130797"/>
                  </a:lnTo>
                  <a:lnTo>
                    <a:pt x="63563" y="130797"/>
                  </a:lnTo>
                  <a:lnTo>
                    <a:pt x="63563" y="120751"/>
                  </a:lnTo>
                  <a:close/>
                </a:path>
                <a:path w="152400" h="153035">
                  <a:moveTo>
                    <a:pt x="63588" y="100634"/>
                  </a:moveTo>
                  <a:lnTo>
                    <a:pt x="53530" y="100634"/>
                  </a:lnTo>
                  <a:lnTo>
                    <a:pt x="53530" y="110680"/>
                  </a:lnTo>
                  <a:lnTo>
                    <a:pt x="63588" y="110680"/>
                  </a:lnTo>
                  <a:lnTo>
                    <a:pt x="63588" y="100634"/>
                  </a:lnTo>
                  <a:close/>
                </a:path>
                <a:path w="152400" h="153035">
                  <a:moveTo>
                    <a:pt x="63601" y="80492"/>
                  </a:moveTo>
                  <a:lnTo>
                    <a:pt x="53543" y="80492"/>
                  </a:lnTo>
                  <a:lnTo>
                    <a:pt x="53543" y="90538"/>
                  </a:lnTo>
                  <a:lnTo>
                    <a:pt x="63601" y="90538"/>
                  </a:lnTo>
                  <a:lnTo>
                    <a:pt x="63601" y="80492"/>
                  </a:lnTo>
                  <a:close/>
                </a:path>
                <a:path w="152400" h="153035">
                  <a:moveTo>
                    <a:pt x="63601" y="60363"/>
                  </a:moveTo>
                  <a:lnTo>
                    <a:pt x="53555" y="60363"/>
                  </a:lnTo>
                  <a:lnTo>
                    <a:pt x="53555" y="70421"/>
                  </a:lnTo>
                  <a:lnTo>
                    <a:pt x="63601" y="70421"/>
                  </a:lnTo>
                  <a:lnTo>
                    <a:pt x="63601" y="60363"/>
                  </a:lnTo>
                  <a:close/>
                </a:path>
                <a:path w="152400" h="153035">
                  <a:moveTo>
                    <a:pt x="63614" y="20142"/>
                  </a:moveTo>
                  <a:lnTo>
                    <a:pt x="53555" y="20142"/>
                  </a:lnTo>
                  <a:lnTo>
                    <a:pt x="53555" y="30200"/>
                  </a:lnTo>
                  <a:lnTo>
                    <a:pt x="63614" y="30200"/>
                  </a:lnTo>
                  <a:lnTo>
                    <a:pt x="63614" y="20142"/>
                  </a:lnTo>
                  <a:close/>
                </a:path>
                <a:path w="152400" h="153035">
                  <a:moveTo>
                    <a:pt x="63627" y="6819"/>
                  </a:moveTo>
                  <a:lnTo>
                    <a:pt x="60388" y="10058"/>
                  </a:lnTo>
                  <a:lnTo>
                    <a:pt x="63627" y="10058"/>
                  </a:lnTo>
                  <a:lnTo>
                    <a:pt x="63627" y="6819"/>
                  </a:lnTo>
                  <a:close/>
                </a:path>
                <a:path w="152400" h="153035">
                  <a:moveTo>
                    <a:pt x="73634" y="110680"/>
                  </a:moveTo>
                  <a:lnTo>
                    <a:pt x="63588" y="110680"/>
                  </a:lnTo>
                  <a:lnTo>
                    <a:pt x="63588" y="120738"/>
                  </a:lnTo>
                  <a:lnTo>
                    <a:pt x="73634" y="120738"/>
                  </a:lnTo>
                  <a:lnTo>
                    <a:pt x="73634" y="110680"/>
                  </a:lnTo>
                  <a:close/>
                </a:path>
                <a:path w="152400" h="153035">
                  <a:moveTo>
                    <a:pt x="73660" y="90551"/>
                  </a:moveTo>
                  <a:lnTo>
                    <a:pt x="63614" y="90551"/>
                  </a:lnTo>
                  <a:lnTo>
                    <a:pt x="63614" y="100609"/>
                  </a:lnTo>
                  <a:lnTo>
                    <a:pt x="73660" y="100609"/>
                  </a:lnTo>
                  <a:lnTo>
                    <a:pt x="73660" y="90551"/>
                  </a:lnTo>
                  <a:close/>
                </a:path>
                <a:path w="152400" h="153035">
                  <a:moveTo>
                    <a:pt x="73685" y="150964"/>
                  </a:moveTo>
                  <a:lnTo>
                    <a:pt x="72097" y="150964"/>
                  </a:lnTo>
                  <a:lnTo>
                    <a:pt x="73685" y="152565"/>
                  </a:lnTo>
                  <a:lnTo>
                    <a:pt x="73685" y="150964"/>
                  </a:lnTo>
                  <a:close/>
                </a:path>
                <a:path w="152400" h="153035">
                  <a:moveTo>
                    <a:pt x="73685" y="10071"/>
                  </a:moveTo>
                  <a:lnTo>
                    <a:pt x="63639" y="10071"/>
                  </a:lnTo>
                  <a:lnTo>
                    <a:pt x="63639" y="20116"/>
                  </a:lnTo>
                  <a:lnTo>
                    <a:pt x="73685" y="20116"/>
                  </a:lnTo>
                  <a:lnTo>
                    <a:pt x="73685" y="10071"/>
                  </a:lnTo>
                  <a:close/>
                </a:path>
                <a:path w="152400" h="153035">
                  <a:moveTo>
                    <a:pt x="83693" y="60363"/>
                  </a:moveTo>
                  <a:lnTo>
                    <a:pt x="73660" y="60363"/>
                  </a:lnTo>
                  <a:lnTo>
                    <a:pt x="73660" y="50317"/>
                  </a:lnTo>
                  <a:lnTo>
                    <a:pt x="63614" y="50317"/>
                  </a:lnTo>
                  <a:lnTo>
                    <a:pt x="63614" y="40271"/>
                  </a:lnTo>
                  <a:lnTo>
                    <a:pt x="53568" y="40271"/>
                  </a:lnTo>
                  <a:lnTo>
                    <a:pt x="53568" y="30226"/>
                  </a:lnTo>
                  <a:lnTo>
                    <a:pt x="43510" y="30226"/>
                  </a:lnTo>
                  <a:lnTo>
                    <a:pt x="43510" y="40284"/>
                  </a:lnTo>
                  <a:lnTo>
                    <a:pt x="53555" y="40284"/>
                  </a:lnTo>
                  <a:lnTo>
                    <a:pt x="53555" y="50317"/>
                  </a:lnTo>
                  <a:lnTo>
                    <a:pt x="63601" y="50317"/>
                  </a:lnTo>
                  <a:lnTo>
                    <a:pt x="63601" y="60363"/>
                  </a:lnTo>
                  <a:lnTo>
                    <a:pt x="73647" y="60363"/>
                  </a:lnTo>
                  <a:lnTo>
                    <a:pt x="73647" y="70408"/>
                  </a:lnTo>
                  <a:lnTo>
                    <a:pt x="83693" y="70408"/>
                  </a:lnTo>
                  <a:lnTo>
                    <a:pt x="83693" y="60363"/>
                  </a:lnTo>
                  <a:close/>
                </a:path>
                <a:path w="152400" h="153035">
                  <a:moveTo>
                    <a:pt x="83718" y="100609"/>
                  </a:moveTo>
                  <a:lnTo>
                    <a:pt x="73672" y="100609"/>
                  </a:lnTo>
                  <a:lnTo>
                    <a:pt x="73672" y="110667"/>
                  </a:lnTo>
                  <a:lnTo>
                    <a:pt x="83718" y="110667"/>
                  </a:lnTo>
                  <a:lnTo>
                    <a:pt x="83718" y="100609"/>
                  </a:lnTo>
                  <a:close/>
                </a:path>
                <a:path w="152400" h="153035">
                  <a:moveTo>
                    <a:pt x="83718" y="80492"/>
                  </a:moveTo>
                  <a:lnTo>
                    <a:pt x="73672" y="80492"/>
                  </a:lnTo>
                  <a:lnTo>
                    <a:pt x="73672" y="90538"/>
                  </a:lnTo>
                  <a:lnTo>
                    <a:pt x="83718" y="90538"/>
                  </a:lnTo>
                  <a:lnTo>
                    <a:pt x="83718" y="80492"/>
                  </a:lnTo>
                  <a:close/>
                </a:path>
                <a:path w="152400" h="153035">
                  <a:moveTo>
                    <a:pt x="83718" y="40246"/>
                  </a:moveTo>
                  <a:lnTo>
                    <a:pt x="73672" y="40246"/>
                  </a:lnTo>
                  <a:lnTo>
                    <a:pt x="73672" y="30200"/>
                  </a:lnTo>
                  <a:lnTo>
                    <a:pt x="63627" y="30200"/>
                  </a:lnTo>
                  <a:lnTo>
                    <a:pt x="63627" y="40259"/>
                  </a:lnTo>
                  <a:lnTo>
                    <a:pt x="73672" y="40259"/>
                  </a:lnTo>
                  <a:lnTo>
                    <a:pt x="73672" y="50304"/>
                  </a:lnTo>
                  <a:lnTo>
                    <a:pt x="83718" y="50304"/>
                  </a:lnTo>
                  <a:lnTo>
                    <a:pt x="83718" y="40246"/>
                  </a:lnTo>
                  <a:close/>
                </a:path>
                <a:path w="152400" h="153035">
                  <a:moveTo>
                    <a:pt x="83743" y="140919"/>
                  </a:moveTo>
                  <a:lnTo>
                    <a:pt x="73698" y="140919"/>
                  </a:lnTo>
                  <a:lnTo>
                    <a:pt x="73698" y="130873"/>
                  </a:lnTo>
                  <a:lnTo>
                    <a:pt x="63639" y="130873"/>
                  </a:lnTo>
                  <a:lnTo>
                    <a:pt x="63639" y="140906"/>
                  </a:lnTo>
                  <a:lnTo>
                    <a:pt x="62052" y="140906"/>
                  </a:lnTo>
                  <a:lnTo>
                    <a:pt x="63639" y="142506"/>
                  </a:lnTo>
                  <a:lnTo>
                    <a:pt x="63639" y="140919"/>
                  </a:lnTo>
                  <a:lnTo>
                    <a:pt x="73685" y="140919"/>
                  </a:lnTo>
                  <a:lnTo>
                    <a:pt x="73685" y="150964"/>
                  </a:lnTo>
                  <a:lnTo>
                    <a:pt x="76098" y="150964"/>
                  </a:lnTo>
                  <a:lnTo>
                    <a:pt x="83743" y="143319"/>
                  </a:lnTo>
                  <a:lnTo>
                    <a:pt x="83743" y="140919"/>
                  </a:lnTo>
                  <a:close/>
                </a:path>
                <a:path w="152400" h="153035">
                  <a:moveTo>
                    <a:pt x="83756" y="120802"/>
                  </a:moveTo>
                  <a:lnTo>
                    <a:pt x="73698" y="120802"/>
                  </a:lnTo>
                  <a:lnTo>
                    <a:pt x="73698" y="130848"/>
                  </a:lnTo>
                  <a:lnTo>
                    <a:pt x="83756" y="130848"/>
                  </a:lnTo>
                  <a:lnTo>
                    <a:pt x="83756" y="120802"/>
                  </a:lnTo>
                  <a:close/>
                </a:path>
                <a:path w="152400" h="153035">
                  <a:moveTo>
                    <a:pt x="83756" y="6007"/>
                  </a:moveTo>
                  <a:lnTo>
                    <a:pt x="77762" y="0"/>
                  </a:lnTo>
                  <a:lnTo>
                    <a:pt x="73698" y="0"/>
                  </a:lnTo>
                  <a:lnTo>
                    <a:pt x="73698" y="10058"/>
                  </a:lnTo>
                  <a:lnTo>
                    <a:pt x="83756" y="10058"/>
                  </a:lnTo>
                  <a:lnTo>
                    <a:pt x="83756" y="6007"/>
                  </a:lnTo>
                  <a:close/>
                </a:path>
                <a:path w="152400" h="153035">
                  <a:moveTo>
                    <a:pt x="93802" y="30175"/>
                  </a:moveTo>
                  <a:lnTo>
                    <a:pt x="83756" y="30175"/>
                  </a:lnTo>
                  <a:lnTo>
                    <a:pt x="83756" y="20129"/>
                  </a:lnTo>
                  <a:lnTo>
                    <a:pt x="73698" y="20129"/>
                  </a:lnTo>
                  <a:lnTo>
                    <a:pt x="73698" y="30175"/>
                  </a:lnTo>
                  <a:lnTo>
                    <a:pt x="83743" y="30175"/>
                  </a:lnTo>
                  <a:lnTo>
                    <a:pt x="83743" y="40220"/>
                  </a:lnTo>
                  <a:lnTo>
                    <a:pt x="93802" y="40220"/>
                  </a:lnTo>
                  <a:lnTo>
                    <a:pt x="93802" y="30175"/>
                  </a:lnTo>
                  <a:close/>
                </a:path>
                <a:path w="152400" h="153035">
                  <a:moveTo>
                    <a:pt x="93814" y="130848"/>
                  </a:moveTo>
                  <a:lnTo>
                    <a:pt x="83769" y="130848"/>
                  </a:lnTo>
                  <a:lnTo>
                    <a:pt x="83769" y="140906"/>
                  </a:lnTo>
                  <a:lnTo>
                    <a:pt x="86156" y="140906"/>
                  </a:lnTo>
                  <a:lnTo>
                    <a:pt x="93814" y="133248"/>
                  </a:lnTo>
                  <a:lnTo>
                    <a:pt x="93814" y="130848"/>
                  </a:lnTo>
                  <a:close/>
                </a:path>
                <a:path w="152400" h="153035">
                  <a:moveTo>
                    <a:pt x="93827" y="110718"/>
                  </a:moveTo>
                  <a:lnTo>
                    <a:pt x="83769" y="110718"/>
                  </a:lnTo>
                  <a:lnTo>
                    <a:pt x="83769" y="120764"/>
                  </a:lnTo>
                  <a:lnTo>
                    <a:pt x="93827" y="120764"/>
                  </a:lnTo>
                  <a:lnTo>
                    <a:pt x="93827" y="110718"/>
                  </a:lnTo>
                  <a:close/>
                </a:path>
                <a:path w="152400" h="153035">
                  <a:moveTo>
                    <a:pt x="103822" y="80479"/>
                  </a:moveTo>
                  <a:lnTo>
                    <a:pt x="93789" y="80479"/>
                  </a:lnTo>
                  <a:lnTo>
                    <a:pt x="93789" y="70446"/>
                  </a:lnTo>
                  <a:lnTo>
                    <a:pt x="83731" y="70446"/>
                  </a:lnTo>
                  <a:lnTo>
                    <a:pt x="83731" y="80492"/>
                  </a:lnTo>
                  <a:lnTo>
                    <a:pt x="93776" y="80492"/>
                  </a:lnTo>
                  <a:lnTo>
                    <a:pt x="93776" y="90538"/>
                  </a:lnTo>
                  <a:lnTo>
                    <a:pt x="103822" y="90538"/>
                  </a:lnTo>
                  <a:lnTo>
                    <a:pt x="103822" y="80479"/>
                  </a:lnTo>
                  <a:close/>
                </a:path>
                <a:path w="152400" h="153035">
                  <a:moveTo>
                    <a:pt x="103835" y="60375"/>
                  </a:moveTo>
                  <a:lnTo>
                    <a:pt x="93789" y="60375"/>
                  </a:lnTo>
                  <a:lnTo>
                    <a:pt x="93789" y="70421"/>
                  </a:lnTo>
                  <a:lnTo>
                    <a:pt x="103835" y="70421"/>
                  </a:lnTo>
                  <a:lnTo>
                    <a:pt x="103835" y="60375"/>
                  </a:lnTo>
                  <a:close/>
                </a:path>
                <a:path w="152400" h="153035">
                  <a:moveTo>
                    <a:pt x="103860" y="40233"/>
                  </a:moveTo>
                  <a:lnTo>
                    <a:pt x="93802" y="40233"/>
                  </a:lnTo>
                  <a:lnTo>
                    <a:pt x="93802" y="50292"/>
                  </a:lnTo>
                  <a:lnTo>
                    <a:pt x="103860" y="50292"/>
                  </a:lnTo>
                  <a:lnTo>
                    <a:pt x="103860" y="40233"/>
                  </a:lnTo>
                  <a:close/>
                </a:path>
                <a:path w="152400" h="153035">
                  <a:moveTo>
                    <a:pt x="103860" y="26111"/>
                  </a:moveTo>
                  <a:lnTo>
                    <a:pt x="97866" y="20116"/>
                  </a:lnTo>
                  <a:lnTo>
                    <a:pt x="93802" y="20116"/>
                  </a:lnTo>
                  <a:lnTo>
                    <a:pt x="93802" y="30162"/>
                  </a:lnTo>
                  <a:lnTo>
                    <a:pt x="103860" y="30162"/>
                  </a:lnTo>
                  <a:lnTo>
                    <a:pt x="103860" y="26111"/>
                  </a:lnTo>
                  <a:close/>
                </a:path>
                <a:path w="152400" h="153035">
                  <a:moveTo>
                    <a:pt x="103886" y="120777"/>
                  </a:moveTo>
                  <a:lnTo>
                    <a:pt x="93840" y="120777"/>
                  </a:lnTo>
                  <a:lnTo>
                    <a:pt x="93840" y="130835"/>
                  </a:lnTo>
                  <a:lnTo>
                    <a:pt x="96227" y="130835"/>
                  </a:lnTo>
                  <a:lnTo>
                    <a:pt x="103886" y="123177"/>
                  </a:lnTo>
                  <a:lnTo>
                    <a:pt x="103886" y="120777"/>
                  </a:lnTo>
                  <a:close/>
                </a:path>
                <a:path w="152400" h="153035">
                  <a:moveTo>
                    <a:pt x="103898" y="100660"/>
                  </a:moveTo>
                  <a:lnTo>
                    <a:pt x="93840" y="100660"/>
                  </a:lnTo>
                  <a:lnTo>
                    <a:pt x="93840" y="110705"/>
                  </a:lnTo>
                  <a:lnTo>
                    <a:pt x="103898" y="110705"/>
                  </a:lnTo>
                  <a:lnTo>
                    <a:pt x="103898" y="100660"/>
                  </a:lnTo>
                  <a:close/>
                </a:path>
                <a:path w="152400" h="153035">
                  <a:moveTo>
                    <a:pt x="113906" y="70434"/>
                  </a:moveTo>
                  <a:lnTo>
                    <a:pt x="103847" y="70434"/>
                  </a:lnTo>
                  <a:lnTo>
                    <a:pt x="103847" y="80479"/>
                  </a:lnTo>
                  <a:lnTo>
                    <a:pt x="113906" y="80479"/>
                  </a:lnTo>
                  <a:lnTo>
                    <a:pt x="113906" y="70434"/>
                  </a:lnTo>
                  <a:close/>
                </a:path>
                <a:path w="152400" h="153035">
                  <a:moveTo>
                    <a:pt x="113919" y="50292"/>
                  </a:moveTo>
                  <a:lnTo>
                    <a:pt x="103873" y="50292"/>
                  </a:lnTo>
                  <a:lnTo>
                    <a:pt x="103873" y="60337"/>
                  </a:lnTo>
                  <a:lnTo>
                    <a:pt x="113919" y="60337"/>
                  </a:lnTo>
                  <a:lnTo>
                    <a:pt x="113919" y="50292"/>
                  </a:lnTo>
                  <a:close/>
                </a:path>
                <a:path w="152400" h="153035">
                  <a:moveTo>
                    <a:pt x="113957" y="110718"/>
                  </a:moveTo>
                  <a:lnTo>
                    <a:pt x="103898" y="110718"/>
                  </a:lnTo>
                  <a:lnTo>
                    <a:pt x="103898" y="120764"/>
                  </a:lnTo>
                  <a:lnTo>
                    <a:pt x="106299" y="120764"/>
                  </a:lnTo>
                  <a:lnTo>
                    <a:pt x="113957" y="113106"/>
                  </a:lnTo>
                  <a:lnTo>
                    <a:pt x="113957" y="110718"/>
                  </a:lnTo>
                  <a:close/>
                </a:path>
                <a:path w="152400" h="153035">
                  <a:moveTo>
                    <a:pt x="123977" y="60350"/>
                  </a:moveTo>
                  <a:lnTo>
                    <a:pt x="113931" y="60350"/>
                  </a:lnTo>
                  <a:lnTo>
                    <a:pt x="113931" y="70408"/>
                  </a:lnTo>
                  <a:lnTo>
                    <a:pt x="123977" y="70408"/>
                  </a:lnTo>
                  <a:lnTo>
                    <a:pt x="123977" y="60350"/>
                  </a:lnTo>
                  <a:close/>
                </a:path>
                <a:path w="152400" h="153035">
                  <a:moveTo>
                    <a:pt x="123977" y="46228"/>
                  </a:moveTo>
                  <a:lnTo>
                    <a:pt x="117983" y="40233"/>
                  </a:lnTo>
                  <a:lnTo>
                    <a:pt x="113931" y="40233"/>
                  </a:lnTo>
                  <a:lnTo>
                    <a:pt x="113931" y="50279"/>
                  </a:lnTo>
                  <a:lnTo>
                    <a:pt x="123977" y="50279"/>
                  </a:lnTo>
                  <a:lnTo>
                    <a:pt x="123977" y="46228"/>
                  </a:lnTo>
                  <a:close/>
                </a:path>
                <a:path w="152400" h="153035">
                  <a:moveTo>
                    <a:pt x="123990" y="100660"/>
                  </a:moveTo>
                  <a:lnTo>
                    <a:pt x="113957" y="100660"/>
                  </a:lnTo>
                  <a:lnTo>
                    <a:pt x="113957" y="90614"/>
                  </a:lnTo>
                  <a:lnTo>
                    <a:pt x="103898" y="90614"/>
                  </a:lnTo>
                  <a:lnTo>
                    <a:pt x="103898" y="100660"/>
                  </a:lnTo>
                  <a:lnTo>
                    <a:pt x="113944" y="100660"/>
                  </a:lnTo>
                  <a:lnTo>
                    <a:pt x="113944" y="110705"/>
                  </a:lnTo>
                  <a:lnTo>
                    <a:pt x="116357" y="110705"/>
                  </a:lnTo>
                  <a:lnTo>
                    <a:pt x="123990" y="103060"/>
                  </a:lnTo>
                  <a:lnTo>
                    <a:pt x="123990" y="100660"/>
                  </a:lnTo>
                  <a:close/>
                </a:path>
                <a:path w="152400" h="153035">
                  <a:moveTo>
                    <a:pt x="124002" y="80543"/>
                  </a:moveTo>
                  <a:lnTo>
                    <a:pt x="113957" y="80543"/>
                  </a:lnTo>
                  <a:lnTo>
                    <a:pt x="113957" y="90589"/>
                  </a:lnTo>
                  <a:lnTo>
                    <a:pt x="124002" y="90589"/>
                  </a:lnTo>
                  <a:lnTo>
                    <a:pt x="124002" y="80543"/>
                  </a:lnTo>
                  <a:close/>
                </a:path>
                <a:path w="152400" h="153035">
                  <a:moveTo>
                    <a:pt x="134073" y="90601"/>
                  </a:moveTo>
                  <a:lnTo>
                    <a:pt x="124015" y="90601"/>
                  </a:lnTo>
                  <a:lnTo>
                    <a:pt x="124015" y="100647"/>
                  </a:lnTo>
                  <a:lnTo>
                    <a:pt x="126403" y="100647"/>
                  </a:lnTo>
                  <a:lnTo>
                    <a:pt x="134073" y="92989"/>
                  </a:lnTo>
                  <a:lnTo>
                    <a:pt x="134073" y="90601"/>
                  </a:lnTo>
                  <a:close/>
                </a:path>
                <a:path w="152400" h="153035">
                  <a:moveTo>
                    <a:pt x="134086" y="70472"/>
                  </a:moveTo>
                  <a:lnTo>
                    <a:pt x="124040" y="70472"/>
                  </a:lnTo>
                  <a:lnTo>
                    <a:pt x="124040" y="80518"/>
                  </a:lnTo>
                  <a:lnTo>
                    <a:pt x="134086" y="80518"/>
                  </a:lnTo>
                  <a:lnTo>
                    <a:pt x="134086" y="70472"/>
                  </a:lnTo>
                  <a:close/>
                </a:path>
                <a:path w="152400" h="153035">
                  <a:moveTo>
                    <a:pt x="144145" y="80518"/>
                  </a:moveTo>
                  <a:lnTo>
                    <a:pt x="134099" y="80518"/>
                  </a:lnTo>
                  <a:lnTo>
                    <a:pt x="134099" y="90576"/>
                  </a:lnTo>
                  <a:lnTo>
                    <a:pt x="136486" y="90576"/>
                  </a:lnTo>
                  <a:lnTo>
                    <a:pt x="144145" y="82918"/>
                  </a:lnTo>
                  <a:lnTo>
                    <a:pt x="144145" y="80518"/>
                  </a:lnTo>
                  <a:close/>
                </a:path>
                <a:path w="152400" h="153035">
                  <a:moveTo>
                    <a:pt x="144145" y="66408"/>
                  </a:moveTo>
                  <a:lnTo>
                    <a:pt x="138150" y="60401"/>
                  </a:lnTo>
                  <a:lnTo>
                    <a:pt x="134099" y="60401"/>
                  </a:lnTo>
                  <a:lnTo>
                    <a:pt x="134099" y="70446"/>
                  </a:lnTo>
                  <a:lnTo>
                    <a:pt x="144145" y="70446"/>
                  </a:lnTo>
                  <a:lnTo>
                    <a:pt x="144145" y="66408"/>
                  </a:lnTo>
                  <a:close/>
                </a:path>
                <a:path w="152400" h="153035">
                  <a:moveTo>
                    <a:pt x="152400" y="74650"/>
                  </a:moveTo>
                  <a:lnTo>
                    <a:pt x="148209" y="70459"/>
                  </a:lnTo>
                  <a:lnTo>
                    <a:pt x="144157" y="70459"/>
                  </a:lnTo>
                  <a:lnTo>
                    <a:pt x="144157" y="80505"/>
                  </a:lnTo>
                  <a:lnTo>
                    <a:pt x="146545" y="80505"/>
                  </a:lnTo>
                  <a:lnTo>
                    <a:pt x="152400" y="74650"/>
                  </a:lnTo>
                  <a:close/>
                </a:path>
              </a:pathLst>
            </a:custGeom>
            <a:solidFill>
              <a:srgbClr val="000000"/>
            </a:solidFill>
          </p:spPr>
          <p:txBody>
            <a:bodyPr wrap="square" lIns="0" tIns="0" rIns="0" bIns="0" rtlCol="0"/>
            <a:lstStyle/>
            <a:p>
              <a:endParaRPr/>
            </a:p>
          </p:txBody>
        </p:sp>
        <p:sp>
          <p:nvSpPr>
            <p:cNvPr id="11" name="object 113">
              <a:extLst>
                <a:ext uri="{FF2B5EF4-FFF2-40B4-BE49-F238E27FC236}">
                  <a16:creationId xmlns:a16="http://schemas.microsoft.com/office/drawing/2014/main" id="{E7C663E5-3B86-6980-9908-98AEB3F83D56}"/>
                </a:ext>
              </a:extLst>
            </p:cNvPr>
            <p:cNvSpPr/>
            <p:nvPr/>
          </p:nvSpPr>
          <p:spPr>
            <a:xfrm>
              <a:off x="2976295" y="1980862"/>
              <a:ext cx="104139" cy="104139"/>
            </a:xfrm>
            <a:custGeom>
              <a:avLst/>
              <a:gdLst/>
              <a:ahLst/>
              <a:cxnLst/>
              <a:rect l="l" t="t" r="r" b="b"/>
              <a:pathLst>
                <a:path w="104139" h="104139">
                  <a:moveTo>
                    <a:pt x="3238" y="40259"/>
                  </a:moveTo>
                  <a:lnTo>
                    <a:pt x="0" y="43510"/>
                  </a:lnTo>
                  <a:lnTo>
                    <a:pt x="3238" y="43510"/>
                  </a:lnTo>
                  <a:lnTo>
                    <a:pt x="3238" y="40259"/>
                  </a:lnTo>
                  <a:close/>
                </a:path>
                <a:path w="104139" h="104139">
                  <a:moveTo>
                    <a:pt x="23317" y="93814"/>
                  </a:moveTo>
                  <a:lnTo>
                    <a:pt x="13271" y="93814"/>
                  </a:lnTo>
                  <a:lnTo>
                    <a:pt x="13271" y="103873"/>
                  </a:lnTo>
                  <a:lnTo>
                    <a:pt x="23317" y="103873"/>
                  </a:lnTo>
                  <a:lnTo>
                    <a:pt x="23317" y="93814"/>
                  </a:lnTo>
                  <a:close/>
                </a:path>
                <a:path w="104139" h="104139">
                  <a:moveTo>
                    <a:pt x="23355" y="53568"/>
                  </a:moveTo>
                  <a:lnTo>
                    <a:pt x="13309" y="53568"/>
                  </a:lnTo>
                  <a:lnTo>
                    <a:pt x="13309" y="63627"/>
                  </a:lnTo>
                  <a:lnTo>
                    <a:pt x="23355" y="63627"/>
                  </a:lnTo>
                  <a:lnTo>
                    <a:pt x="23355" y="53568"/>
                  </a:lnTo>
                  <a:close/>
                </a:path>
                <a:path w="104139" h="104139">
                  <a:moveTo>
                    <a:pt x="43459" y="73672"/>
                  </a:moveTo>
                  <a:lnTo>
                    <a:pt x="33413" y="73672"/>
                  </a:lnTo>
                  <a:lnTo>
                    <a:pt x="33413" y="83731"/>
                  </a:lnTo>
                  <a:lnTo>
                    <a:pt x="43459" y="83731"/>
                  </a:lnTo>
                  <a:lnTo>
                    <a:pt x="43459" y="73672"/>
                  </a:lnTo>
                  <a:close/>
                </a:path>
                <a:path w="104139" h="104139">
                  <a:moveTo>
                    <a:pt x="43497" y="0"/>
                  </a:moveTo>
                  <a:lnTo>
                    <a:pt x="40246" y="3251"/>
                  </a:lnTo>
                  <a:lnTo>
                    <a:pt x="43497" y="3251"/>
                  </a:lnTo>
                  <a:lnTo>
                    <a:pt x="43497" y="0"/>
                  </a:lnTo>
                  <a:close/>
                </a:path>
                <a:path w="104139" h="104139">
                  <a:moveTo>
                    <a:pt x="63576" y="53568"/>
                  </a:moveTo>
                  <a:lnTo>
                    <a:pt x="53530" y="53568"/>
                  </a:lnTo>
                  <a:lnTo>
                    <a:pt x="53530" y="63614"/>
                  </a:lnTo>
                  <a:lnTo>
                    <a:pt x="63576" y="63614"/>
                  </a:lnTo>
                  <a:lnTo>
                    <a:pt x="63576" y="53568"/>
                  </a:lnTo>
                  <a:close/>
                </a:path>
                <a:path w="104139" h="104139">
                  <a:moveTo>
                    <a:pt x="63588" y="93802"/>
                  </a:moveTo>
                  <a:lnTo>
                    <a:pt x="53530" y="93802"/>
                  </a:lnTo>
                  <a:lnTo>
                    <a:pt x="53530" y="103847"/>
                  </a:lnTo>
                  <a:lnTo>
                    <a:pt x="63588" y="103847"/>
                  </a:lnTo>
                  <a:lnTo>
                    <a:pt x="63588" y="93802"/>
                  </a:lnTo>
                  <a:close/>
                </a:path>
                <a:path w="104139" h="104139">
                  <a:moveTo>
                    <a:pt x="63614" y="19316"/>
                  </a:moveTo>
                  <a:lnTo>
                    <a:pt x="57619" y="13309"/>
                  </a:lnTo>
                  <a:lnTo>
                    <a:pt x="53568" y="13309"/>
                  </a:lnTo>
                  <a:lnTo>
                    <a:pt x="53568" y="23368"/>
                  </a:lnTo>
                  <a:lnTo>
                    <a:pt x="63614" y="23368"/>
                  </a:lnTo>
                  <a:lnTo>
                    <a:pt x="63614" y="19316"/>
                  </a:lnTo>
                  <a:close/>
                </a:path>
                <a:path w="104139" h="104139">
                  <a:moveTo>
                    <a:pt x="83718" y="39420"/>
                  </a:moveTo>
                  <a:lnTo>
                    <a:pt x="77724" y="33426"/>
                  </a:lnTo>
                  <a:lnTo>
                    <a:pt x="73672" y="33426"/>
                  </a:lnTo>
                  <a:lnTo>
                    <a:pt x="73672" y="43472"/>
                  </a:lnTo>
                  <a:lnTo>
                    <a:pt x="83718" y="43472"/>
                  </a:lnTo>
                  <a:lnTo>
                    <a:pt x="83718" y="39420"/>
                  </a:lnTo>
                  <a:close/>
                </a:path>
                <a:path w="104139" h="104139">
                  <a:moveTo>
                    <a:pt x="103847" y="59550"/>
                  </a:moveTo>
                  <a:lnTo>
                    <a:pt x="97840" y="53543"/>
                  </a:lnTo>
                  <a:lnTo>
                    <a:pt x="93789" y="53543"/>
                  </a:lnTo>
                  <a:lnTo>
                    <a:pt x="93789" y="63588"/>
                  </a:lnTo>
                  <a:lnTo>
                    <a:pt x="103847" y="63588"/>
                  </a:lnTo>
                  <a:lnTo>
                    <a:pt x="103847" y="59550"/>
                  </a:lnTo>
                  <a:close/>
                </a:path>
              </a:pathLst>
            </a:custGeom>
            <a:solidFill>
              <a:srgbClr val="000000"/>
            </a:solidFill>
          </p:spPr>
          <p:txBody>
            <a:bodyPr wrap="square" lIns="0" tIns="0" rIns="0" bIns="0" rtlCol="0"/>
            <a:lstStyle/>
            <a:p>
              <a:endParaRPr/>
            </a:p>
          </p:txBody>
        </p:sp>
        <p:sp>
          <p:nvSpPr>
            <p:cNvPr id="12" name="object 114">
              <a:extLst>
                <a:ext uri="{FF2B5EF4-FFF2-40B4-BE49-F238E27FC236}">
                  <a16:creationId xmlns:a16="http://schemas.microsoft.com/office/drawing/2014/main" id="{D4849429-04DE-21BB-0BFC-6C78D141B3A4}"/>
                </a:ext>
              </a:extLst>
            </p:cNvPr>
            <p:cNvSpPr/>
            <p:nvPr/>
          </p:nvSpPr>
          <p:spPr>
            <a:xfrm>
              <a:off x="2785275" y="2058777"/>
              <a:ext cx="469900" cy="548640"/>
            </a:xfrm>
            <a:custGeom>
              <a:avLst/>
              <a:gdLst/>
              <a:ahLst/>
              <a:cxnLst/>
              <a:rect l="l" t="t" r="r" b="b"/>
              <a:pathLst>
                <a:path w="469900" h="548639">
                  <a:moveTo>
                    <a:pt x="156616" y="469823"/>
                  </a:moveTo>
                  <a:lnTo>
                    <a:pt x="78308" y="391528"/>
                  </a:lnTo>
                  <a:lnTo>
                    <a:pt x="0" y="469823"/>
                  </a:lnTo>
                  <a:lnTo>
                    <a:pt x="78308" y="548144"/>
                  </a:lnTo>
                  <a:lnTo>
                    <a:pt x="156616" y="469823"/>
                  </a:lnTo>
                  <a:close/>
                </a:path>
                <a:path w="469900" h="548639">
                  <a:moveTo>
                    <a:pt x="391528" y="78295"/>
                  </a:moveTo>
                  <a:lnTo>
                    <a:pt x="313232" y="0"/>
                  </a:lnTo>
                  <a:lnTo>
                    <a:pt x="234924" y="78295"/>
                  </a:lnTo>
                  <a:lnTo>
                    <a:pt x="313232" y="156603"/>
                  </a:lnTo>
                  <a:lnTo>
                    <a:pt x="391528" y="78295"/>
                  </a:lnTo>
                  <a:close/>
                </a:path>
                <a:path w="469900" h="548639">
                  <a:moveTo>
                    <a:pt x="469836" y="156603"/>
                  </a:moveTo>
                  <a:lnTo>
                    <a:pt x="391528" y="78308"/>
                  </a:lnTo>
                  <a:lnTo>
                    <a:pt x="313232" y="156603"/>
                  </a:lnTo>
                  <a:lnTo>
                    <a:pt x="391528" y="234911"/>
                  </a:lnTo>
                  <a:lnTo>
                    <a:pt x="469836" y="156603"/>
                  </a:lnTo>
                  <a:close/>
                </a:path>
              </a:pathLst>
            </a:custGeom>
            <a:solidFill>
              <a:srgbClr val="1FD6F9"/>
            </a:solidFill>
          </p:spPr>
          <p:txBody>
            <a:bodyPr wrap="square" lIns="0" tIns="0" rIns="0" bIns="0" rtlCol="0"/>
            <a:lstStyle/>
            <a:p>
              <a:endParaRPr/>
            </a:p>
          </p:txBody>
        </p:sp>
        <p:sp>
          <p:nvSpPr>
            <p:cNvPr id="13" name="object 115">
              <a:extLst>
                <a:ext uri="{FF2B5EF4-FFF2-40B4-BE49-F238E27FC236}">
                  <a16:creationId xmlns:a16="http://schemas.microsoft.com/office/drawing/2014/main" id="{4699E12F-1187-13DE-E8DD-4FC2D847950B}"/>
                </a:ext>
              </a:extLst>
            </p:cNvPr>
            <p:cNvSpPr/>
            <p:nvPr/>
          </p:nvSpPr>
          <p:spPr>
            <a:xfrm>
              <a:off x="3098495" y="2137085"/>
              <a:ext cx="153670" cy="156845"/>
            </a:xfrm>
            <a:custGeom>
              <a:avLst/>
              <a:gdLst/>
              <a:ahLst/>
              <a:cxnLst/>
              <a:rect l="l" t="t" r="r" b="b"/>
              <a:pathLst>
                <a:path w="153670" h="156844">
                  <a:moveTo>
                    <a:pt x="4876" y="73431"/>
                  </a:moveTo>
                  <a:lnTo>
                    <a:pt x="0" y="78308"/>
                  </a:lnTo>
                  <a:lnTo>
                    <a:pt x="3200" y="81508"/>
                  </a:lnTo>
                  <a:lnTo>
                    <a:pt x="4876" y="81508"/>
                  </a:lnTo>
                  <a:lnTo>
                    <a:pt x="4876" y="73431"/>
                  </a:lnTo>
                  <a:close/>
                </a:path>
                <a:path w="153670" h="156844">
                  <a:moveTo>
                    <a:pt x="14935" y="81521"/>
                  </a:moveTo>
                  <a:lnTo>
                    <a:pt x="4889" y="81521"/>
                  </a:lnTo>
                  <a:lnTo>
                    <a:pt x="4889" y="83197"/>
                  </a:lnTo>
                  <a:lnTo>
                    <a:pt x="13258" y="91567"/>
                  </a:lnTo>
                  <a:lnTo>
                    <a:pt x="14935" y="91567"/>
                  </a:lnTo>
                  <a:lnTo>
                    <a:pt x="14935" y="81521"/>
                  </a:lnTo>
                  <a:close/>
                </a:path>
                <a:path w="153670" h="156844">
                  <a:moveTo>
                    <a:pt x="14947" y="63360"/>
                  </a:moveTo>
                  <a:lnTo>
                    <a:pt x="6883" y="71424"/>
                  </a:lnTo>
                  <a:lnTo>
                    <a:pt x="14947" y="71424"/>
                  </a:lnTo>
                  <a:lnTo>
                    <a:pt x="14947" y="63360"/>
                  </a:lnTo>
                  <a:close/>
                </a:path>
                <a:path w="153670" h="156844">
                  <a:moveTo>
                    <a:pt x="24980" y="91567"/>
                  </a:moveTo>
                  <a:lnTo>
                    <a:pt x="14935" y="91567"/>
                  </a:lnTo>
                  <a:lnTo>
                    <a:pt x="14935" y="93243"/>
                  </a:lnTo>
                  <a:lnTo>
                    <a:pt x="23317" y="101612"/>
                  </a:lnTo>
                  <a:lnTo>
                    <a:pt x="24980" y="101612"/>
                  </a:lnTo>
                  <a:lnTo>
                    <a:pt x="24980" y="91567"/>
                  </a:lnTo>
                  <a:close/>
                </a:path>
                <a:path w="153670" h="156844">
                  <a:moveTo>
                    <a:pt x="25019" y="53289"/>
                  </a:moveTo>
                  <a:lnTo>
                    <a:pt x="16941" y="61366"/>
                  </a:lnTo>
                  <a:lnTo>
                    <a:pt x="25019" y="61366"/>
                  </a:lnTo>
                  <a:lnTo>
                    <a:pt x="25019" y="53289"/>
                  </a:lnTo>
                  <a:close/>
                </a:path>
                <a:path w="153670" h="156844">
                  <a:moveTo>
                    <a:pt x="35039" y="101625"/>
                  </a:moveTo>
                  <a:lnTo>
                    <a:pt x="24993" y="101625"/>
                  </a:lnTo>
                  <a:lnTo>
                    <a:pt x="24993" y="103301"/>
                  </a:lnTo>
                  <a:lnTo>
                    <a:pt x="33375" y="111671"/>
                  </a:lnTo>
                  <a:lnTo>
                    <a:pt x="35039" y="111671"/>
                  </a:lnTo>
                  <a:lnTo>
                    <a:pt x="35039" y="101625"/>
                  </a:lnTo>
                  <a:close/>
                </a:path>
                <a:path w="153670" h="156844">
                  <a:moveTo>
                    <a:pt x="35064" y="81483"/>
                  </a:moveTo>
                  <a:lnTo>
                    <a:pt x="25019" y="81483"/>
                  </a:lnTo>
                  <a:lnTo>
                    <a:pt x="25019" y="71437"/>
                  </a:lnTo>
                  <a:lnTo>
                    <a:pt x="14960" y="71437"/>
                  </a:lnTo>
                  <a:lnTo>
                    <a:pt x="14960" y="81495"/>
                  </a:lnTo>
                  <a:lnTo>
                    <a:pt x="25006" y="81495"/>
                  </a:lnTo>
                  <a:lnTo>
                    <a:pt x="25006" y="91541"/>
                  </a:lnTo>
                  <a:lnTo>
                    <a:pt x="35064" y="91541"/>
                  </a:lnTo>
                  <a:lnTo>
                    <a:pt x="35064" y="81483"/>
                  </a:lnTo>
                  <a:close/>
                </a:path>
                <a:path w="153670" h="156844">
                  <a:moveTo>
                    <a:pt x="35077" y="61379"/>
                  </a:moveTo>
                  <a:lnTo>
                    <a:pt x="25031" y="61379"/>
                  </a:lnTo>
                  <a:lnTo>
                    <a:pt x="25031" y="71424"/>
                  </a:lnTo>
                  <a:lnTo>
                    <a:pt x="35077" y="71424"/>
                  </a:lnTo>
                  <a:lnTo>
                    <a:pt x="35077" y="61379"/>
                  </a:lnTo>
                  <a:close/>
                </a:path>
                <a:path w="153670" h="156844">
                  <a:moveTo>
                    <a:pt x="45110" y="111683"/>
                  </a:moveTo>
                  <a:lnTo>
                    <a:pt x="35052" y="111683"/>
                  </a:lnTo>
                  <a:lnTo>
                    <a:pt x="35052" y="113360"/>
                  </a:lnTo>
                  <a:lnTo>
                    <a:pt x="43434" y="121742"/>
                  </a:lnTo>
                  <a:lnTo>
                    <a:pt x="45110" y="121742"/>
                  </a:lnTo>
                  <a:lnTo>
                    <a:pt x="45110" y="111683"/>
                  </a:lnTo>
                  <a:close/>
                </a:path>
                <a:path w="153670" h="156844">
                  <a:moveTo>
                    <a:pt x="45123" y="91541"/>
                  </a:moveTo>
                  <a:lnTo>
                    <a:pt x="35064" y="91541"/>
                  </a:lnTo>
                  <a:lnTo>
                    <a:pt x="35064" y="101600"/>
                  </a:lnTo>
                  <a:lnTo>
                    <a:pt x="45123" y="101600"/>
                  </a:lnTo>
                  <a:lnTo>
                    <a:pt x="45123" y="91541"/>
                  </a:lnTo>
                  <a:close/>
                </a:path>
                <a:path w="153670" h="156844">
                  <a:moveTo>
                    <a:pt x="45123" y="71424"/>
                  </a:moveTo>
                  <a:lnTo>
                    <a:pt x="35077" y="71424"/>
                  </a:lnTo>
                  <a:lnTo>
                    <a:pt x="35077" y="81470"/>
                  </a:lnTo>
                  <a:lnTo>
                    <a:pt x="45123" y="81470"/>
                  </a:lnTo>
                  <a:lnTo>
                    <a:pt x="45123" y="71424"/>
                  </a:lnTo>
                  <a:close/>
                </a:path>
                <a:path w="153670" h="156844">
                  <a:moveTo>
                    <a:pt x="45135" y="51320"/>
                  </a:moveTo>
                  <a:lnTo>
                    <a:pt x="35090" y="51320"/>
                  </a:lnTo>
                  <a:lnTo>
                    <a:pt x="35090" y="43218"/>
                  </a:lnTo>
                  <a:lnTo>
                    <a:pt x="26974" y="51333"/>
                  </a:lnTo>
                  <a:lnTo>
                    <a:pt x="35077" y="51333"/>
                  </a:lnTo>
                  <a:lnTo>
                    <a:pt x="35077" y="61379"/>
                  </a:lnTo>
                  <a:lnTo>
                    <a:pt x="45135" y="61379"/>
                  </a:lnTo>
                  <a:lnTo>
                    <a:pt x="45135" y="51320"/>
                  </a:lnTo>
                  <a:close/>
                </a:path>
                <a:path w="153670" h="156844">
                  <a:moveTo>
                    <a:pt x="45135" y="33172"/>
                  </a:moveTo>
                  <a:lnTo>
                    <a:pt x="37058" y="41249"/>
                  </a:lnTo>
                  <a:lnTo>
                    <a:pt x="45135" y="41249"/>
                  </a:lnTo>
                  <a:lnTo>
                    <a:pt x="45135" y="33172"/>
                  </a:lnTo>
                  <a:close/>
                </a:path>
                <a:path w="153670" h="156844">
                  <a:moveTo>
                    <a:pt x="55168" y="121742"/>
                  </a:moveTo>
                  <a:lnTo>
                    <a:pt x="45110" y="121742"/>
                  </a:lnTo>
                  <a:lnTo>
                    <a:pt x="45110" y="123418"/>
                  </a:lnTo>
                  <a:lnTo>
                    <a:pt x="53492" y="131800"/>
                  </a:lnTo>
                  <a:lnTo>
                    <a:pt x="55168" y="131800"/>
                  </a:lnTo>
                  <a:lnTo>
                    <a:pt x="55168" y="121742"/>
                  </a:lnTo>
                  <a:close/>
                </a:path>
                <a:path w="153670" h="156844">
                  <a:moveTo>
                    <a:pt x="55181" y="101600"/>
                  </a:moveTo>
                  <a:lnTo>
                    <a:pt x="45135" y="101600"/>
                  </a:lnTo>
                  <a:lnTo>
                    <a:pt x="45135" y="111658"/>
                  </a:lnTo>
                  <a:lnTo>
                    <a:pt x="55181" y="111658"/>
                  </a:lnTo>
                  <a:lnTo>
                    <a:pt x="55181" y="101600"/>
                  </a:lnTo>
                  <a:close/>
                </a:path>
                <a:path w="153670" h="156844">
                  <a:moveTo>
                    <a:pt x="55181" y="81483"/>
                  </a:moveTo>
                  <a:lnTo>
                    <a:pt x="45135" y="81483"/>
                  </a:lnTo>
                  <a:lnTo>
                    <a:pt x="45135" y="91528"/>
                  </a:lnTo>
                  <a:lnTo>
                    <a:pt x="55181" y="91528"/>
                  </a:lnTo>
                  <a:lnTo>
                    <a:pt x="55181" y="81483"/>
                  </a:lnTo>
                  <a:close/>
                </a:path>
                <a:path w="153670" h="156844">
                  <a:moveTo>
                    <a:pt x="55206" y="23101"/>
                  </a:moveTo>
                  <a:lnTo>
                    <a:pt x="47129" y="31178"/>
                  </a:lnTo>
                  <a:lnTo>
                    <a:pt x="55206" y="31178"/>
                  </a:lnTo>
                  <a:lnTo>
                    <a:pt x="55206" y="23101"/>
                  </a:lnTo>
                  <a:close/>
                </a:path>
                <a:path w="153670" h="156844">
                  <a:moveTo>
                    <a:pt x="65214" y="71412"/>
                  </a:moveTo>
                  <a:lnTo>
                    <a:pt x="55181" y="71412"/>
                  </a:lnTo>
                  <a:lnTo>
                    <a:pt x="55181" y="61379"/>
                  </a:lnTo>
                  <a:lnTo>
                    <a:pt x="45135" y="61379"/>
                  </a:lnTo>
                  <a:lnTo>
                    <a:pt x="45135" y="71424"/>
                  </a:lnTo>
                  <a:lnTo>
                    <a:pt x="55168" y="71424"/>
                  </a:lnTo>
                  <a:lnTo>
                    <a:pt x="55168" y="81470"/>
                  </a:lnTo>
                  <a:lnTo>
                    <a:pt x="65214" y="81470"/>
                  </a:lnTo>
                  <a:lnTo>
                    <a:pt x="65214" y="71412"/>
                  </a:lnTo>
                  <a:close/>
                </a:path>
                <a:path w="153670" h="156844">
                  <a:moveTo>
                    <a:pt x="65239" y="111671"/>
                  </a:moveTo>
                  <a:lnTo>
                    <a:pt x="55194" y="111671"/>
                  </a:lnTo>
                  <a:lnTo>
                    <a:pt x="55194" y="121716"/>
                  </a:lnTo>
                  <a:lnTo>
                    <a:pt x="65239" y="121716"/>
                  </a:lnTo>
                  <a:lnTo>
                    <a:pt x="65239" y="111671"/>
                  </a:lnTo>
                  <a:close/>
                </a:path>
                <a:path w="153670" h="156844">
                  <a:moveTo>
                    <a:pt x="65239" y="91541"/>
                  </a:moveTo>
                  <a:lnTo>
                    <a:pt x="55194" y="91541"/>
                  </a:lnTo>
                  <a:lnTo>
                    <a:pt x="55194" y="101600"/>
                  </a:lnTo>
                  <a:lnTo>
                    <a:pt x="65239" y="101600"/>
                  </a:lnTo>
                  <a:lnTo>
                    <a:pt x="65239" y="91541"/>
                  </a:lnTo>
                  <a:close/>
                </a:path>
                <a:path w="153670" h="156844">
                  <a:moveTo>
                    <a:pt x="65239" y="51308"/>
                  </a:moveTo>
                  <a:lnTo>
                    <a:pt x="55194" y="51308"/>
                  </a:lnTo>
                  <a:lnTo>
                    <a:pt x="55194" y="61353"/>
                  </a:lnTo>
                  <a:lnTo>
                    <a:pt x="65239" y="61353"/>
                  </a:lnTo>
                  <a:lnTo>
                    <a:pt x="65239" y="51308"/>
                  </a:lnTo>
                  <a:close/>
                </a:path>
                <a:path w="153670" h="156844">
                  <a:moveTo>
                    <a:pt x="65278" y="131851"/>
                  </a:moveTo>
                  <a:lnTo>
                    <a:pt x="55219" y="131851"/>
                  </a:lnTo>
                  <a:lnTo>
                    <a:pt x="55219" y="133515"/>
                  </a:lnTo>
                  <a:lnTo>
                    <a:pt x="63601" y="141909"/>
                  </a:lnTo>
                  <a:lnTo>
                    <a:pt x="65278" y="141909"/>
                  </a:lnTo>
                  <a:lnTo>
                    <a:pt x="65278" y="131851"/>
                  </a:lnTo>
                  <a:close/>
                </a:path>
                <a:path w="153670" h="156844">
                  <a:moveTo>
                    <a:pt x="65278" y="13030"/>
                  </a:moveTo>
                  <a:lnTo>
                    <a:pt x="57200" y="21107"/>
                  </a:lnTo>
                  <a:lnTo>
                    <a:pt x="65278" y="21107"/>
                  </a:lnTo>
                  <a:lnTo>
                    <a:pt x="65278" y="13030"/>
                  </a:lnTo>
                  <a:close/>
                </a:path>
                <a:path w="153670" h="156844">
                  <a:moveTo>
                    <a:pt x="75323" y="41236"/>
                  </a:moveTo>
                  <a:lnTo>
                    <a:pt x="65278" y="41236"/>
                  </a:lnTo>
                  <a:lnTo>
                    <a:pt x="65278" y="31178"/>
                  </a:lnTo>
                  <a:lnTo>
                    <a:pt x="55219" y="31178"/>
                  </a:lnTo>
                  <a:lnTo>
                    <a:pt x="55219" y="41236"/>
                  </a:lnTo>
                  <a:lnTo>
                    <a:pt x="65265" y="41236"/>
                  </a:lnTo>
                  <a:lnTo>
                    <a:pt x="65265" y="51282"/>
                  </a:lnTo>
                  <a:lnTo>
                    <a:pt x="75323" y="51282"/>
                  </a:lnTo>
                  <a:lnTo>
                    <a:pt x="75323" y="41236"/>
                  </a:lnTo>
                  <a:close/>
                </a:path>
                <a:path w="153670" h="156844">
                  <a:moveTo>
                    <a:pt x="75336" y="141909"/>
                  </a:moveTo>
                  <a:lnTo>
                    <a:pt x="65278" y="141909"/>
                  </a:lnTo>
                  <a:lnTo>
                    <a:pt x="65278" y="143573"/>
                  </a:lnTo>
                  <a:lnTo>
                    <a:pt x="73672" y="151968"/>
                  </a:lnTo>
                  <a:lnTo>
                    <a:pt x="75336" y="151968"/>
                  </a:lnTo>
                  <a:lnTo>
                    <a:pt x="75336" y="141909"/>
                  </a:lnTo>
                  <a:close/>
                </a:path>
                <a:path w="153670" h="156844">
                  <a:moveTo>
                    <a:pt x="75349" y="121767"/>
                  </a:moveTo>
                  <a:lnTo>
                    <a:pt x="65303" y="121767"/>
                  </a:lnTo>
                  <a:lnTo>
                    <a:pt x="65303" y="131826"/>
                  </a:lnTo>
                  <a:lnTo>
                    <a:pt x="75349" y="131826"/>
                  </a:lnTo>
                  <a:lnTo>
                    <a:pt x="75349" y="121767"/>
                  </a:lnTo>
                  <a:close/>
                </a:path>
                <a:path w="153670" h="156844">
                  <a:moveTo>
                    <a:pt x="79311" y="990"/>
                  </a:moveTo>
                  <a:lnTo>
                    <a:pt x="78308" y="0"/>
                  </a:lnTo>
                  <a:lnTo>
                    <a:pt x="77317" y="990"/>
                  </a:lnTo>
                  <a:lnTo>
                    <a:pt x="79311" y="990"/>
                  </a:lnTo>
                  <a:close/>
                </a:path>
                <a:path w="153670" h="156844">
                  <a:moveTo>
                    <a:pt x="82943" y="151968"/>
                  </a:moveTo>
                  <a:lnTo>
                    <a:pt x="75336" y="151968"/>
                  </a:lnTo>
                  <a:lnTo>
                    <a:pt x="75336" y="153631"/>
                  </a:lnTo>
                  <a:lnTo>
                    <a:pt x="78308" y="156616"/>
                  </a:lnTo>
                  <a:lnTo>
                    <a:pt x="82943" y="151968"/>
                  </a:lnTo>
                  <a:close/>
                </a:path>
                <a:path w="153670" h="156844">
                  <a:moveTo>
                    <a:pt x="85344" y="91541"/>
                  </a:moveTo>
                  <a:lnTo>
                    <a:pt x="75311" y="91541"/>
                  </a:lnTo>
                  <a:lnTo>
                    <a:pt x="75311" y="81495"/>
                  </a:lnTo>
                  <a:lnTo>
                    <a:pt x="65252" y="81495"/>
                  </a:lnTo>
                  <a:lnTo>
                    <a:pt x="65252" y="91554"/>
                  </a:lnTo>
                  <a:lnTo>
                    <a:pt x="75298" y="91554"/>
                  </a:lnTo>
                  <a:lnTo>
                    <a:pt x="75298" y="101600"/>
                  </a:lnTo>
                  <a:lnTo>
                    <a:pt x="65252" y="101600"/>
                  </a:lnTo>
                  <a:lnTo>
                    <a:pt x="65252" y="111658"/>
                  </a:lnTo>
                  <a:lnTo>
                    <a:pt x="75311" y="111658"/>
                  </a:lnTo>
                  <a:lnTo>
                    <a:pt x="75311" y="101600"/>
                  </a:lnTo>
                  <a:lnTo>
                    <a:pt x="85344" y="101600"/>
                  </a:lnTo>
                  <a:lnTo>
                    <a:pt x="85344" y="91541"/>
                  </a:lnTo>
                  <a:close/>
                </a:path>
                <a:path w="153670" h="156844">
                  <a:moveTo>
                    <a:pt x="85356" y="71424"/>
                  </a:moveTo>
                  <a:lnTo>
                    <a:pt x="75311" y="71424"/>
                  </a:lnTo>
                  <a:lnTo>
                    <a:pt x="75311" y="81483"/>
                  </a:lnTo>
                  <a:lnTo>
                    <a:pt x="85356" y="81483"/>
                  </a:lnTo>
                  <a:lnTo>
                    <a:pt x="85356" y="71424"/>
                  </a:lnTo>
                  <a:close/>
                </a:path>
                <a:path w="153670" h="156844">
                  <a:moveTo>
                    <a:pt x="85382" y="51295"/>
                  </a:moveTo>
                  <a:lnTo>
                    <a:pt x="75323" y="51295"/>
                  </a:lnTo>
                  <a:lnTo>
                    <a:pt x="75323" y="61341"/>
                  </a:lnTo>
                  <a:lnTo>
                    <a:pt x="85382" y="61341"/>
                  </a:lnTo>
                  <a:lnTo>
                    <a:pt x="85382" y="51295"/>
                  </a:lnTo>
                  <a:close/>
                </a:path>
                <a:path w="153670" h="156844">
                  <a:moveTo>
                    <a:pt x="85382" y="31165"/>
                  </a:moveTo>
                  <a:lnTo>
                    <a:pt x="75336" y="31165"/>
                  </a:lnTo>
                  <a:lnTo>
                    <a:pt x="75336" y="41224"/>
                  </a:lnTo>
                  <a:lnTo>
                    <a:pt x="85382" y="41224"/>
                  </a:lnTo>
                  <a:lnTo>
                    <a:pt x="85382" y="31165"/>
                  </a:lnTo>
                  <a:close/>
                </a:path>
                <a:path w="153670" h="156844">
                  <a:moveTo>
                    <a:pt x="85382" y="11074"/>
                  </a:moveTo>
                  <a:lnTo>
                    <a:pt x="75349" y="11074"/>
                  </a:lnTo>
                  <a:lnTo>
                    <a:pt x="75349" y="2959"/>
                  </a:lnTo>
                  <a:lnTo>
                    <a:pt x="67233" y="11074"/>
                  </a:lnTo>
                  <a:lnTo>
                    <a:pt x="75336" y="11074"/>
                  </a:lnTo>
                  <a:lnTo>
                    <a:pt x="75336" y="21120"/>
                  </a:lnTo>
                  <a:lnTo>
                    <a:pt x="85382" y="21120"/>
                  </a:lnTo>
                  <a:lnTo>
                    <a:pt x="85382" y="11074"/>
                  </a:lnTo>
                  <a:close/>
                </a:path>
                <a:path w="153670" h="156844">
                  <a:moveTo>
                    <a:pt x="85407" y="131838"/>
                  </a:moveTo>
                  <a:lnTo>
                    <a:pt x="75361" y="131838"/>
                  </a:lnTo>
                  <a:lnTo>
                    <a:pt x="75361" y="141884"/>
                  </a:lnTo>
                  <a:lnTo>
                    <a:pt x="85407" y="141884"/>
                  </a:lnTo>
                  <a:lnTo>
                    <a:pt x="85407" y="131838"/>
                  </a:lnTo>
                  <a:close/>
                </a:path>
                <a:path w="153670" h="156844">
                  <a:moveTo>
                    <a:pt x="93027" y="141897"/>
                  </a:moveTo>
                  <a:lnTo>
                    <a:pt x="85420" y="141897"/>
                  </a:lnTo>
                  <a:lnTo>
                    <a:pt x="85420" y="149504"/>
                  </a:lnTo>
                  <a:lnTo>
                    <a:pt x="93027" y="141897"/>
                  </a:lnTo>
                  <a:close/>
                </a:path>
                <a:path w="153670" h="156844">
                  <a:moveTo>
                    <a:pt x="95440" y="61353"/>
                  </a:moveTo>
                  <a:lnTo>
                    <a:pt x="85382" y="61353"/>
                  </a:lnTo>
                  <a:lnTo>
                    <a:pt x="85382" y="71399"/>
                  </a:lnTo>
                  <a:lnTo>
                    <a:pt x="95440" y="71399"/>
                  </a:lnTo>
                  <a:lnTo>
                    <a:pt x="95440" y="61353"/>
                  </a:lnTo>
                  <a:close/>
                </a:path>
                <a:path w="153670" h="156844">
                  <a:moveTo>
                    <a:pt x="99415" y="21107"/>
                  </a:moveTo>
                  <a:lnTo>
                    <a:pt x="95453" y="17132"/>
                  </a:lnTo>
                  <a:lnTo>
                    <a:pt x="95453" y="21107"/>
                  </a:lnTo>
                  <a:lnTo>
                    <a:pt x="99415" y="21107"/>
                  </a:lnTo>
                  <a:close/>
                </a:path>
                <a:path w="153670" h="156844">
                  <a:moveTo>
                    <a:pt x="103085" y="131838"/>
                  </a:moveTo>
                  <a:lnTo>
                    <a:pt x="95491" y="131838"/>
                  </a:lnTo>
                  <a:lnTo>
                    <a:pt x="95491" y="139433"/>
                  </a:lnTo>
                  <a:lnTo>
                    <a:pt x="103085" y="131838"/>
                  </a:lnTo>
                  <a:close/>
                </a:path>
                <a:path w="153670" h="156844">
                  <a:moveTo>
                    <a:pt x="105473" y="31153"/>
                  </a:moveTo>
                  <a:lnTo>
                    <a:pt x="95440" y="31153"/>
                  </a:lnTo>
                  <a:lnTo>
                    <a:pt x="95440" y="21120"/>
                  </a:lnTo>
                  <a:lnTo>
                    <a:pt x="85382" y="21120"/>
                  </a:lnTo>
                  <a:lnTo>
                    <a:pt x="85382" y="31165"/>
                  </a:lnTo>
                  <a:lnTo>
                    <a:pt x="95427" y="31165"/>
                  </a:lnTo>
                  <a:lnTo>
                    <a:pt x="95427" y="41211"/>
                  </a:lnTo>
                  <a:lnTo>
                    <a:pt x="105473" y="41211"/>
                  </a:lnTo>
                  <a:lnTo>
                    <a:pt x="105473" y="31153"/>
                  </a:lnTo>
                  <a:close/>
                </a:path>
                <a:path w="153670" h="156844">
                  <a:moveTo>
                    <a:pt x="105498" y="71412"/>
                  </a:moveTo>
                  <a:lnTo>
                    <a:pt x="95440" y="71412"/>
                  </a:lnTo>
                  <a:lnTo>
                    <a:pt x="95440" y="81457"/>
                  </a:lnTo>
                  <a:lnTo>
                    <a:pt x="105498" y="81457"/>
                  </a:lnTo>
                  <a:lnTo>
                    <a:pt x="105498" y="71412"/>
                  </a:lnTo>
                  <a:close/>
                </a:path>
                <a:path w="153670" h="156844">
                  <a:moveTo>
                    <a:pt x="105498" y="51282"/>
                  </a:moveTo>
                  <a:lnTo>
                    <a:pt x="95453" y="51282"/>
                  </a:lnTo>
                  <a:lnTo>
                    <a:pt x="95453" y="61341"/>
                  </a:lnTo>
                  <a:lnTo>
                    <a:pt x="105498" y="61341"/>
                  </a:lnTo>
                  <a:lnTo>
                    <a:pt x="105498" y="51282"/>
                  </a:lnTo>
                  <a:close/>
                </a:path>
                <a:path w="153670" h="156844">
                  <a:moveTo>
                    <a:pt x="105511" y="111709"/>
                  </a:moveTo>
                  <a:lnTo>
                    <a:pt x="95478" y="111709"/>
                  </a:lnTo>
                  <a:lnTo>
                    <a:pt x="95478" y="101663"/>
                  </a:lnTo>
                  <a:lnTo>
                    <a:pt x="85420" y="101663"/>
                  </a:lnTo>
                  <a:lnTo>
                    <a:pt x="85420" y="111709"/>
                  </a:lnTo>
                  <a:lnTo>
                    <a:pt x="75361" y="111709"/>
                  </a:lnTo>
                  <a:lnTo>
                    <a:pt x="75361" y="121767"/>
                  </a:lnTo>
                  <a:lnTo>
                    <a:pt x="85420" y="121767"/>
                  </a:lnTo>
                  <a:lnTo>
                    <a:pt x="85420" y="111721"/>
                  </a:lnTo>
                  <a:lnTo>
                    <a:pt x="95465" y="111721"/>
                  </a:lnTo>
                  <a:lnTo>
                    <a:pt x="95465" y="121767"/>
                  </a:lnTo>
                  <a:lnTo>
                    <a:pt x="85420" y="121767"/>
                  </a:lnTo>
                  <a:lnTo>
                    <a:pt x="85420" y="131826"/>
                  </a:lnTo>
                  <a:lnTo>
                    <a:pt x="95478" y="131826"/>
                  </a:lnTo>
                  <a:lnTo>
                    <a:pt x="95478" y="121767"/>
                  </a:lnTo>
                  <a:lnTo>
                    <a:pt x="105511" y="121767"/>
                  </a:lnTo>
                  <a:lnTo>
                    <a:pt x="105511" y="111709"/>
                  </a:lnTo>
                  <a:close/>
                </a:path>
                <a:path w="153670" h="156844">
                  <a:moveTo>
                    <a:pt x="105524" y="91592"/>
                  </a:moveTo>
                  <a:lnTo>
                    <a:pt x="95478" y="91592"/>
                  </a:lnTo>
                  <a:lnTo>
                    <a:pt x="95478" y="101650"/>
                  </a:lnTo>
                  <a:lnTo>
                    <a:pt x="105524" y="101650"/>
                  </a:lnTo>
                  <a:lnTo>
                    <a:pt x="105524" y="91592"/>
                  </a:lnTo>
                  <a:close/>
                </a:path>
                <a:path w="153670" h="156844">
                  <a:moveTo>
                    <a:pt x="113131" y="121793"/>
                  </a:moveTo>
                  <a:lnTo>
                    <a:pt x="105549" y="121793"/>
                  </a:lnTo>
                  <a:lnTo>
                    <a:pt x="105549" y="129374"/>
                  </a:lnTo>
                  <a:lnTo>
                    <a:pt x="113131" y="121793"/>
                  </a:lnTo>
                  <a:close/>
                </a:path>
                <a:path w="153670" h="156844">
                  <a:moveTo>
                    <a:pt x="115595" y="101663"/>
                  </a:moveTo>
                  <a:lnTo>
                    <a:pt x="105537" y="101663"/>
                  </a:lnTo>
                  <a:lnTo>
                    <a:pt x="105537" y="111709"/>
                  </a:lnTo>
                  <a:lnTo>
                    <a:pt x="115595" y="111709"/>
                  </a:lnTo>
                  <a:lnTo>
                    <a:pt x="115595" y="101663"/>
                  </a:lnTo>
                  <a:close/>
                </a:path>
                <a:path w="153670" h="156844">
                  <a:moveTo>
                    <a:pt x="115608" y="81521"/>
                  </a:moveTo>
                  <a:lnTo>
                    <a:pt x="105562" y="81521"/>
                  </a:lnTo>
                  <a:lnTo>
                    <a:pt x="105562" y="91579"/>
                  </a:lnTo>
                  <a:lnTo>
                    <a:pt x="115608" y="91579"/>
                  </a:lnTo>
                  <a:lnTo>
                    <a:pt x="115608" y="81521"/>
                  </a:lnTo>
                  <a:close/>
                </a:path>
                <a:path w="153670" h="156844">
                  <a:moveTo>
                    <a:pt x="119532" y="41224"/>
                  </a:moveTo>
                  <a:lnTo>
                    <a:pt x="115570" y="37249"/>
                  </a:lnTo>
                  <a:lnTo>
                    <a:pt x="115570" y="41224"/>
                  </a:lnTo>
                  <a:lnTo>
                    <a:pt x="119532" y="41224"/>
                  </a:lnTo>
                  <a:close/>
                </a:path>
                <a:path w="153670" h="156844">
                  <a:moveTo>
                    <a:pt x="123215" y="111721"/>
                  </a:moveTo>
                  <a:lnTo>
                    <a:pt x="115595" y="111721"/>
                  </a:lnTo>
                  <a:lnTo>
                    <a:pt x="115595" y="119329"/>
                  </a:lnTo>
                  <a:lnTo>
                    <a:pt x="123215" y="111721"/>
                  </a:lnTo>
                  <a:close/>
                </a:path>
                <a:path w="153670" h="156844">
                  <a:moveTo>
                    <a:pt x="125603" y="51282"/>
                  </a:moveTo>
                  <a:lnTo>
                    <a:pt x="115570" y="51282"/>
                  </a:lnTo>
                  <a:lnTo>
                    <a:pt x="115570" y="41249"/>
                  </a:lnTo>
                  <a:lnTo>
                    <a:pt x="105511" y="41249"/>
                  </a:lnTo>
                  <a:lnTo>
                    <a:pt x="105511" y="51295"/>
                  </a:lnTo>
                  <a:lnTo>
                    <a:pt x="115557" y="51295"/>
                  </a:lnTo>
                  <a:lnTo>
                    <a:pt x="115557" y="61341"/>
                  </a:lnTo>
                  <a:lnTo>
                    <a:pt x="125603" y="61341"/>
                  </a:lnTo>
                  <a:lnTo>
                    <a:pt x="125603" y="51282"/>
                  </a:lnTo>
                  <a:close/>
                </a:path>
                <a:path w="153670" h="156844">
                  <a:moveTo>
                    <a:pt x="125666" y="91579"/>
                  </a:moveTo>
                  <a:lnTo>
                    <a:pt x="115620" y="91579"/>
                  </a:lnTo>
                  <a:lnTo>
                    <a:pt x="115620" y="101625"/>
                  </a:lnTo>
                  <a:lnTo>
                    <a:pt x="125666" y="101625"/>
                  </a:lnTo>
                  <a:lnTo>
                    <a:pt x="125666" y="91579"/>
                  </a:lnTo>
                  <a:close/>
                </a:path>
                <a:path w="153670" h="156844">
                  <a:moveTo>
                    <a:pt x="125666" y="71450"/>
                  </a:moveTo>
                  <a:lnTo>
                    <a:pt x="115620" y="71450"/>
                  </a:lnTo>
                  <a:lnTo>
                    <a:pt x="115620" y="81508"/>
                  </a:lnTo>
                  <a:lnTo>
                    <a:pt x="125666" y="81508"/>
                  </a:lnTo>
                  <a:lnTo>
                    <a:pt x="125666" y="71450"/>
                  </a:lnTo>
                  <a:close/>
                </a:path>
                <a:path w="153670" h="156844">
                  <a:moveTo>
                    <a:pt x="133286" y="101638"/>
                  </a:moveTo>
                  <a:lnTo>
                    <a:pt x="125679" y="101638"/>
                  </a:lnTo>
                  <a:lnTo>
                    <a:pt x="125679" y="109258"/>
                  </a:lnTo>
                  <a:lnTo>
                    <a:pt x="133286" y="101638"/>
                  </a:lnTo>
                  <a:close/>
                </a:path>
                <a:path w="153670" h="156844">
                  <a:moveTo>
                    <a:pt x="135724" y="81508"/>
                  </a:moveTo>
                  <a:lnTo>
                    <a:pt x="125679" y="81508"/>
                  </a:lnTo>
                  <a:lnTo>
                    <a:pt x="125679" y="91567"/>
                  </a:lnTo>
                  <a:lnTo>
                    <a:pt x="135724" y="91567"/>
                  </a:lnTo>
                  <a:lnTo>
                    <a:pt x="135724" y="81508"/>
                  </a:lnTo>
                  <a:close/>
                </a:path>
                <a:path w="153670" h="156844">
                  <a:moveTo>
                    <a:pt x="139700" y="61391"/>
                  </a:moveTo>
                  <a:lnTo>
                    <a:pt x="135737" y="57416"/>
                  </a:lnTo>
                  <a:lnTo>
                    <a:pt x="135737" y="61391"/>
                  </a:lnTo>
                  <a:lnTo>
                    <a:pt x="139700" y="61391"/>
                  </a:lnTo>
                  <a:close/>
                </a:path>
                <a:path w="153670" h="156844">
                  <a:moveTo>
                    <a:pt x="143357" y="91579"/>
                  </a:moveTo>
                  <a:lnTo>
                    <a:pt x="135737" y="91579"/>
                  </a:lnTo>
                  <a:lnTo>
                    <a:pt x="135737" y="99187"/>
                  </a:lnTo>
                  <a:lnTo>
                    <a:pt x="143357" y="91579"/>
                  </a:lnTo>
                  <a:close/>
                </a:path>
                <a:path w="153670" h="156844">
                  <a:moveTo>
                    <a:pt x="145770" y="71450"/>
                  </a:moveTo>
                  <a:lnTo>
                    <a:pt x="135737" y="71450"/>
                  </a:lnTo>
                  <a:lnTo>
                    <a:pt x="135737" y="61417"/>
                  </a:lnTo>
                  <a:lnTo>
                    <a:pt x="125679" y="61417"/>
                  </a:lnTo>
                  <a:lnTo>
                    <a:pt x="125679" y="71462"/>
                  </a:lnTo>
                  <a:lnTo>
                    <a:pt x="135724" y="71462"/>
                  </a:lnTo>
                  <a:lnTo>
                    <a:pt x="135724" y="81508"/>
                  </a:lnTo>
                  <a:lnTo>
                    <a:pt x="145770" y="81508"/>
                  </a:lnTo>
                  <a:lnTo>
                    <a:pt x="145770" y="71450"/>
                  </a:lnTo>
                  <a:close/>
                </a:path>
                <a:path w="153670" h="156844">
                  <a:moveTo>
                    <a:pt x="149771" y="71450"/>
                  </a:moveTo>
                  <a:lnTo>
                    <a:pt x="145796" y="67475"/>
                  </a:lnTo>
                  <a:lnTo>
                    <a:pt x="145796" y="71450"/>
                  </a:lnTo>
                  <a:lnTo>
                    <a:pt x="149771" y="71450"/>
                  </a:lnTo>
                  <a:close/>
                </a:path>
                <a:path w="153670" h="156844">
                  <a:moveTo>
                    <a:pt x="153390" y="81546"/>
                  </a:moveTo>
                  <a:lnTo>
                    <a:pt x="145808" y="81546"/>
                  </a:lnTo>
                  <a:lnTo>
                    <a:pt x="145808" y="89128"/>
                  </a:lnTo>
                  <a:lnTo>
                    <a:pt x="153390" y="81546"/>
                  </a:lnTo>
                  <a:close/>
                </a:path>
              </a:pathLst>
            </a:custGeom>
            <a:solidFill>
              <a:srgbClr val="000000"/>
            </a:solidFill>
          </p:spPr>
          <p:txBody>
            <a:bodyPr wrap="square" lIns="0" tIns="0" rIns="0" bIns="0" rtlCol="0"/>
            <a:lstStyle/>
            <a:p>
              <a:endParaRPr/>
            </a:p>
          </p:txBody>
        </p:sp>
        <p:sp>
          <p:nvSpPr>
            <p:cNvPr id="14" name="object 116">
              <a:extLst>
                <a:ext uri="{FF2B5EF4-FFF2-40B4-BE49-F238E27FC236}">
                  <a16:creationId xmlns:a16="http://schemas.microsoft.com/office/drawing/2014/main" id="{D02B7E60-4C36-7367-F2F3-A1C69DB795AC}"/>
                </a:ext>
              </a:extLst>
            </p:cNvPr>
            <p:cNvSpPr/>
            <p:nvPr/>
          </p:nvSpPr>
          <p:spPr>
            <a:xfrm>
              <a:off x="3143631" y="2144172"/>
              <a:ext cx="85090" cy="84455"/>
            </a:xfrm>
            <a:custGeom>
              <a:avLst/>
              <a:gdLst/>
              <a:ahLst/>
              <a:cxnLst/>
              <a:rect l="l" t="t" r="r" b="b"/>
              <a:pathLst>
                <a:path w="85089" h="84455">
                  <a:moveTo>
                    <a:pt x="10058" y="34175"/>
                  </a:moveTo>
                  <a:lnTo>
                    <a:pt x="0" y="34175"/>
                  </a:lnTo>
                  <a:lnTo>
                    <a:pt x="0" y="44221"/>
                  </a:lnTo>
                  <a:lnTo>
                    <a:pt x="10058" y="44221"/>
                  </a:lnTo>
                  <a:lnTo>
                    <a:pt x="10058" y="34175"/>
                  </a:lnTo>
                  <a:close/>
                </a:path>
                <a:path w="85089" h="84455">
                  <a:moveTo>
                    <a:pt x="30162" y="54279"/>
                  </a:moveTo>
                  <a:lnTo>
                    <a:pt x="20116" y="54279"/>
                  </a:lnTo>
                  <a:lnTo>
                    <a:pt x="20116" y="64338"/>
                  </a:lnTo>
                  <a:lnTo>
                    <a:pt x="30162" y="64338"/>
                  </a:lnTo>
                  <a:lnTo>
                    <a:pt x="30162" y="54279"/>
                  </a:lnTo>
                  <a:close/>
                </a:path>
                <a:path w="85089" h="84455">
                  <a:moveTo>
                    <a:pt x="30200" y="14033"/>
                  </a:moveTo>
                  <a:lnTo>
                    <a:pt x="20154" y="14033"/>
                  </a:lnTo>
                  <a:lnTo>
                    <a:pt x="20154" y="24079"/>
                  </a:lnTo>
                  <a:lnTo>
                    <a:pt x="30200" y="24079"/>
                  </a:lnTo>
                  <a:lnTo>
                    <a:pt x="30200" y="14033"/>
                  </a:lnTo>
                  <a:close/>
                </a:path>
                <a:path w="85089" h="84455">
                  <a:moveTo>
                    <a:pt x="40246" y="24079"/>
                  </a:moveTo>
                  <a:lnTo>
                    <a:pt x="30200" y="24079"/>
                  </a:lnTo>
                  <a:lnTo>
                    <a:pt x="30200" y="34137"/>
                  </a:lnTo>
                  <a:lnTo>
                    <a:pt x="40246" y="34137"/>
                  </a:lnTo>
                  <a:lnTo>
                    <a:pt x="40246" y="24079"/>
                  </a:lnTo>
                  <a:close/>
                </a:path>
                <a:path w="85089" h="84455">
                  <a:moveTo>
                    <a:pt x="44234" y="3975"/>
                  </a:moveTo>
                  <a:lnTo>
                    <a:pt x="40259" y="0"/>
                  </a:lnTo>
                  <a:lnTo>
                    <a:pt x="40259" y="3975"/>
                  </a:lnTo>
                  <a:lnTo>
                    <a:pt x="44234" y="3975"/>
                  </a:lnTo>
                  <a:close/>
                </a:path>
                <a:path w="85089" h="84455">
                  <a:moveTo>
                    <a:pt x="50292" y="74409"/>
                  </a:moveTo>
                  <a:lnTo>
                    <a:pt x="40233" y="74409"/>
                  </a:lnTo>
                  <a:lnTo>
                    <a:pt x="40233" y="84455"/>
                  </a:lnTo>
                  <a:lnTo>
                    <a:pt x="50292" y="84455"/>
                  </a:lnTo>
                  <a:lnTo>
                    <a:pt x="50292" y="74409"/>
                  </a:lnTo>
                  <a:close/>
                </a:path>
                <a:path w="85089" h="84455">
                  <a:moveTo>
                    <a:pt x="50304" y="34137"/>
                  </a:moveTo>
                  <a:lnTo>
                    <a:pt x="40259" y="34137"/>
                  </a:lnTo>
                  <a:lnTo>
                    <a:pt x="40259" y="44196"/>
                  </a:lnTo>
                  <a:lnTo>
                    <a:pt x="50304" y="44196"/>
                  </a:lnTo>
                  <a:lnTo>
                    <a:pt x="50304" y="34137"/>
                  </a:lnTo>
                  <a:close/>
                </a:path>
                <a:path w="85089" h="84455">
                  <a:moveTo>
                    <a:pt x="64338" y="24079"/>
                  </a:moveTo>
                  <a:lnTo>
                    <a:pt x="60375" y="20104"/>
                  </a:lnTo>
                  <a:lnTo>
                    <a:pt x="60375" y="24079"/>
                  </a:lnTo>
                  <a:lnTo>
                    <a:pt x="64338" y="24079"/>
                  </a:lnTo>
                  <a:close/>
                </a:path>
                <a:path w="85089" h="84455">
                  <a:moveTo>
                    <a:pt x="70421" y="54254"/>
                  </a:moveTo>
                  <a:lnTo>
                    <a:pt x="60375" y="54254"/>
                  </a:lnTo>
                  <a:lnTo>
                    <a:pt x="60375" y="64312"/>
                  </a:lnTo>
                  <a:lnTo>
                    <a:pt x="70421" y="64312"/>
                  </a:lnTo>
                  <a:lnTo>
                    <a:pt x="70421" y="54254"/>
                  </a:lnTo>
                  <a:close/>
                </a:path>
                <a:path w="85089" h="84455">
                  <a:moveTo>
                    <a:pt x="84467" y="44196"/>
                  </a:moveTo>
                  <a:lnTo>
                    <a:pt x="80492" y="40220"/>
                  </a:lnTo>
                  <a:lnTo>
                    <a:pt x="80492" y="44196"/>
                  </a:lnTo>
                  <a:lnTo>
                    <a:pt x="84467" y="44196"/>
                  </a:lnTo>
                  <a:close/>
                </a:path>
              </a:pathLst>
            </a:custGeom>
            <a:solidFill>
              <a:srgbClr val="000000"/>
            </a:solidFill>
          </p:spPr>
          <p:txBody>
            <a:bodyPr wrap="square" lIns="0" tIns="0" rIns="0" bIns="0" rtlCol="0"/>
            <a:lstStyle/>
            <a:p>
              <a:endParaRPr/>
            </a:p>
          </p:txBody>
        </p:sp>
        <p:sp>
          <p:nvSpPr>
            <p:cNvPr id="15" name="object 117">
              <a:extLst>
                <a:ext uri="{FF2B5EF4-FFF2-40B4-BE49-F238E27FC236}">
                  <a16:creationId xmlns:a16="http://schemas.microsoft.com/office/drawing/2014/main" id="{2F5A9F0D-F1E3-8F8D-80EB-6B03B6B422BE}"/>
                </a:ext>
              </a:extLst>
            </p:cNvPr>
            <p:cNvSpPr/>
            <p:nvPr/>
          </p:nvSpPr>
          <p:spPr>
            <a:xfrm>
              <a:off x="2628671" y="1745544"/>
              <a:ext cx="1202055" cy="1018540"/>
            </a:xfrm>
            <a:custGeom>
              <a:avLst/>
              <a:gdLst/>
              <a:ahLst/>
              <a:cxnLst/>
              <a:rect l="l" t="t" r="r" b="b"/>
              <a:pathLst>
                <a:path w="1202054" h="1018539">
                  <a:moveTo>
                    <a:pt x="156603" y="939673"/>
                  </a:moveTo>
                  <a:lnTo>
                    <a:pt x="78295" y="861377"/>
                  </a:lnTo>
                  <a:lnTo>
                    <a:pt x="0" y="939673"/>
                  </a:lnTo>
                  <a:lnTo>
                    <a:pt x="78295" y="1017981"/>
                  </a:lnTo>
                  <a:lnTo>
                    <a:pt x="156603" y="939673"/>
                  </a:lnTo>
                  <a:close/>
                </a:path>
                <a:path w="1202054" h="1018539">
                  <a:moveTo>
                    <a:pt x="391528" y="704761"/>
                  </a:moveTo>
                  <a:lnTo>
                    <a:pt x="313207" y="626452"/>
                  </a:lnTo>
                  <a:lnTo>
                    <a:pt x="234911" y="704761"/>
                  </a:lnTo>
                  <a:lnTo>
                    <a:pt x="313207" y="783056"/>
                  </a:lnTo>
                  <a:lnTo>
                    <a:pt x="391528" y="704761"/>
                  </a:lnTo>
                  <a:close/>
                </a:path>
                <a:path w="1202054" h="1018539">
                  <a:moveTo>
                    <a:pt x="548132" y="548144"/>
                  </a:moveTo>
                  <a:lnTo>
                    <a:pt x="469823" y="469836"/>
                  </a:lnTo>
                  <a:lnTo>
                    <a:pt x="391528" y="548144"/>
                  </a:lnTo>
                  <a:lnTo>
                    <a:pt x="469823" y="626452"/>
                  </a:lnTo>
                  <a:lnTo>
                    <a:pt x="548132" y="548144"/>
                  </a:lnTo>
                  <a:close/>
                </a:path>
                <a:path w="1202054" h="1018539">
                  <a:moveTo>
                    <a:pt x="810475" y="78320"/>
                  </a:moveTo>
                  <a:lnTo>
                    <a:pt x="732167" y="0"/>
                  </a:lnTo>
                  <a:lnTo>
                    <a:pt x="653872" y="78320"/>
                  </a:lnTo>
                  <a:lnTo>
                    <a:pt x="732167" y="156616"/>
                  </a:lnTo>
                  <a:lnTo>
                    <a:pt x="810475" y="78320"/>
                  </a:lnTo>
                  <a:close/>
                </a:path>
                <a:path w="1202054" h="1018539">
                  <a:moveTo>
                    <a:pt x="888784" y="783056"/>
                  </a:moveTo>
                  <a:lnTo>
                    <a:pt x="810475" y="704761"/>
                  </a:lnTo>
                  <a:lnTo>
                    <a:pt x="732167" y="783056"/>
                  </a:lnTo>
                  <a:lnTo>
                    <a:pt x="653859" y="861364"/>
                  </a:lnTo>
                  <a:lnTo>
                    <a:pt x="732167" y="939673"/>
                  </a:lnTo>
                  <a:lnTo>
                    <a:pt x="810463" y="861377"/>
                  </a:lnTo>
                  <a:lnTo>
                    <a:pt x="888784" y="783056"/>
                  </a:lnTo>
                  <a:close/>
                </a:path>
                <a:path w="1202054" h="1018539">
                  <a:moveTo>
                    <a:pt x="1123696" y="391528"/>
                  </a:moveTo>
                  <a:lnTo>
                    <a:pt x="1045400" y="313232"/>
                  </a:lnTo>
                  <a:lnTo>
                    <a:pt x="993190" y="365442"/>
                  </a:lnTo>
                  <a:lnTo>
                    <a:pt x="1045387" y="313220"/>
                  </a:lnTo>
                  <a:lnTo>
                    <a:pt x="967092" y="234924"/>
                  </a:lnTo>
                  <a:lnTo>
                    <a:pt x="888784" y="313220"/>
                  </a:lnTo>
                  <a:lnTo>
                    <a:pt x="967092" y="391541"/>
                  </a:lnTo>
                  <a:lnTo>
                    <a:pt x="1045400" y="469836"/>
                  </a:lnTo>
                  <a:lnTo>
                    <a:pt x="1123696" y="391528"/>
                  </a:lnTo>
                  <a:close/>
                </a:path>
                <a:path w="1202054" h="1018539">
                  <a:moveTo>
                    <a:pt x="1202004" y="469836"/>
                  </a:moveTo>
                  <a:lnTo>
                    <a:pt x="1123696" y="391541"/>
                  </a:lnTo>
                  <a:lnTo>
                    <a:pt x="1045400" y="469836"/>
                  </a:lnTo>
                  <a:lnTo>
                    <a:pt x="1123696" y="548144"/>
                  </a:lnTo>
                  <a:lnTo>
                    <a:pt x="1202004" y="469836"/>
                  </a:lnTo>
                  <a:close/>
                </a:path>
              </a:pathLst>
            </a:custGeom>
            <a:solidFill>
              <a:srgbClr val="1FD6F9"/>
            </a:solidFill>
          </p:spPr>
          <p:txBody>
            <a:bodyPr wrap="square" lIns="0" tIns="0" rIns="0" bIns="0" rtlCol="0"/>
            <a:lstStyle/>
            <a:p>
              <a:endParaRPr/>
            </a:p>
          </p:txBody>
        </p:sp>
        <p:sp>
          <p:nvSpPr>
            <p:cNvPr id="16" name="object 118">
              <a:extLst>
                <a:ext uri="{FF2B5EF4-FFF2-40B4-BE49-F238E27FC236}">
                  <a16:creationId xmlns:a16="http://schemas.microsoft.com/office/drawing/2014/main" id="{8C242716-E8CD-B046-077F-A7A1EA88972D}"/>
                </a:ext>
              </a:extLst>
            </p:cNvPr>
            <p:cNvSpPr/>
            <p:nvPr/>
          </p:nvSpPr>
          <p:spPr>
            <a:xfrm>
              <a:off x="3282530" y="2539535"/>
              <a:ext cx="149860" cy="135255"/>
            </a:xfrm>
            <a:custGeom>
              <a:avLst/>
              <a:gdLst/>
              <a:ahLst/>
              <a:cxnLst/>
              <a:rect l="l" t="t" r="r" b="b"/>
              <a:pathLst>
                <a:path w="149860" h="135255">
                  <a:moveTo>
                    <a:pt x="1905" y="69278"/>
                  </a:moveTo>
                  <a:lnTo>
                    <a:pt x="1854" y="66357"/>
                  </a:lnTo>
                  <a:lnTo>
                    <a:pt x="1866" y="65506"/>
                  </a:lnTo>
                  <a:lnTo>
                    <a:pt x="0" y="67373"/>
                  </a:lnTo>
                  <a:lnTo>
                    <a:pt x="1816" y="69189"/>
                  </a:lnTo>
                  <a:close/>
                </a:path>
                <a:path w="149860" h="135255">
                  <a:moveTo>
                    <a:pt x="18326" y="52857"/>
                  </a:moveTo>
                  <a:lnTo>
                    <a:pt x="18237" y="49149"/>
                  </a:lnTo>
                  <a:lnTo>
                    <a:pt x="14630" y="52743"/>
                  </a:lnTo>
                  <a:lnTo>
                    <a:pt x="18326" y="52857"/>
                  </a:lnTo>
                  <a:close/>
                </a:path>
                <a:path w="149860" h="135255">
                  <a:moveTo>
                    <a:pt x="18351" y="81902"/>
                  </a:moveTo>
                  <a:lnTo>
                    <a:pt x="14592" y="81965"/>
                  </a:lnTo>
                  <a:lnTo>
                    <a:pt x="18199" y="85572"/>
                  </a:lnTo>
                  <a:lnTo>
                    <a:pt x="18351" y="81902"/>
                  </a:lnTo>
                  <a:close/>
                </a:path>
                <a:path w="149860" h="135255">
                  <a:moveTo>
                    <a:pt x="18351" y="65519"/>
                  </a:moveTo>
                  <a:lnTo>
                    <a:pt x="14744" y="65519"/>
                  </a:lnTo>
                  <a:lnTo>
                    <a:pt x="14655" y="69126"/>
                  </a:lnTo>
                  <a:lnTo>
                    <a:pt x="18338" y="69240"/>
                  </a:lnTo>
                  <a:lnTo>
                    <a:pt x="18351" y="65633"/>
                  </a:lnTo>
                  <a:close/>
                </a:path>
                <a:path w="149860" h="135255">
                  <a:moveTo>
                    <a:pt x="34734" y="98285"/>
                  </a:moveTo>
                  <a:lnTo>
                    <a:pt x="31026" y="98399"/>
                  </a:lnTo>
                  <a:lnTo>
                    <a:pt x="34620" y="101993"/>
                  </a:lnTo>
                  <a:lnTo>
                    <a:pt x="34734" y="98285"/>
                  </a:lnTo>
                  <a:close/>
                </a:path>
                <a:path w="149860" h="135255">
                  <a:moveTo>
                    <a:pt x="34734" y="81902"/>
                  </a:moveTo>
                  <a:lnTo>
                    <a:pt x="31127" y="81902"/>
                  </a:lnTo>
                  <a:lnTo>
                    <a:pt x="31127" y="85496"/>
                  </a:lnTo>
                  <a:lnTo>
                    <a:pt x="34734" y="85496"/>
                  </a:lnTo>
                  <a:lnTo>
                    <a:pt x="34734" y="81902"/>
                  </a:lnTo>
                  <a:close/>
                </a:path>
                <a:path w="149860" h="135255">
                  <a:moveTo>
                    <a:pt x="34734" y="65519"/>
                  </a:moveTo>
                  <a:lnTo>
                    <a:pt x="31127" y="65519"/>
                  </a:lnTo>
                  <a:lnTo>
                    <a:pt x="31127" y="69126"/>
                  </a:lnTo>
                  <a:lnTo>
                    <a:pt x="34734" y="69240"/>
                  </a:lnTo>
                  <a:lnTo>
                    <a:pt x="34734" y="65633"/>
                  </a:lnTo>
                  <a:close/>
                </a:path>
                <a:path w="149860" h="135255">
                  <a:moveTo>
                    <a:pt x="34734" y="49250"/>
                  </a:moveTo>
                  <a:lnTo>
                    <a:pt x="31127" y="49250"/>
                  </a:lnTo>
                  <a:lnTo>
                    <a:pt x="31127" y="52857"/>
                  </a:lnTo>
                  <a:lnTo>
                    <a:pt x="34734" y="52857"/>
                  </a:lnTo>
                  <a:lnTo>
                    <a:pt x="34734" y="49250"/>
                  </a:lnTo>
                  <a:close/>
                </a:path>
                <a:path w="149860" h="135255">
                  <a:moveTo>
                    <a:pt x="34734" y="36474"/>
                  </a:moveTo>
                  <a:lnTo>
                    <a:pt x="34620" y="32766"/>
                  </a:lnTo>
                  <a:lnTo>
                    <a:pt x="31013" y="36360"/>
                  </a:lnTo>
                  <a:lnTo>
                    <a:pt x="34734" y="36474"/>
                  </a:lnTo>
                  <a:close/>
                </a:path>
                <a:path w="149860" h="135255">
                  <a:moveTo>
                    <a:pt x="51104" y="114655"/>
                  </a:moveTo>
                  <a:lnTo>
                    <a:pt x="47396" y="114769"/>
                  </a:lnTo>
                  <a:lnTo>
                    <a:pt x="51003" y="118376"/>
                  </a:lnTo>
                  <a:lnTo>
                    <a:pt x="51104" y="114655"/>
                  </a:lnTo>
                  <a:close/>
                </a:path>
                <a:path w="149860" h="135255">
                  <a:moveTo>
                    <a:pt x="51104" y="98285"/>
                  </a:moveTo>
                  <a:lnTo>
                    <a:pt x="47510" y="98285"/>
                  </a:lnTo>
                  <a:lnTo>
                    <a:pt x="47510" y="101892"/>
                  </a:lnTo>
                  <a:lnTo>
                    <a:pt x="51104" y="101892"/>
                  </a:lnTo>
                  <a:lnTo>
                    <a:pt x="51104" y="98285"/>
                  </a:lnTo>
                  <a:close/>
                </a:path>
                <a:path w="149860" h="135255">
                  <a:moveTo>
                    <a:pt x="51104" y="81902"/>
                  </a:moveTo>
                  <a:lnTo>
                    <a:pt x="47510" y="81902"/>
                  </a:lnTo>
                  <a:lnTo>
                    <a:pt x="47510" y="85496"/>
                  </a:lnTo>
                  <a:lnTo>
                    <a:pt x="51104" y="85496"/>
                  </a:lnTo>
                  <a:lnTo>
                    <a:pt x="51104" y="81902"/>
                  </a:lnTo>
                  <a:close/>
                </a:path>
                <a:path w="149860" h="135255">
                  <a:moveTo>
                    <a:pt x="51104" y="65519"/>
                  </a:moveTo>
                  <a:lnTo>
                    <a:pt x="47510" y="65519"/>
                  </a:lnTo>
                  <a:lnTo>
                    <a:pt x="47510" y="69126"/>
                  </a:lnTo>
                  <a:lnTo>
                    <a:pt x="51104" y="69240"/>
                  </a:lnTo>
                  <a:lnTo>
                    <a:pt x="51104" y="65633"/>
                  </a:lnTo>
                  <a:close/>
                </a:path>
                <a:path w="149860" h="135255">
                  <a:moveTo>
                    <a:pt x="51104" y="49250"/>
                  </a:moveTo>
                  <a:lnTo>
                    <a:pt x="47510" y="49250"/>
                  </a:lnTo>
                  <a:lnTo>
                    <a:pt x="47510" y="52857"/>
                  </a:lnTo>
                  <a:lnTo>
                    <a:pt x="51104" y="52857"/>
                  </a:lnTo>
                  <a:lnTo>
                    <a:pt x="51104" y="49250"/>
                  </a:lnTo>
                  <a:close/>
                </a:path>
                <a:path w="149860" h="135255">
                  <a:moveTo>
                    <a:pt x="51104" y="32867"/>
                  </a:moveTo>
                  <a:lnTo>
                    <a:pt x="47510" y="32867"/>
                  </a:lnTo>
                  <a:lnTo>
                    <a:pt x="47510" y="36474"/>
                  </a:lnTo>
                  <a:lnTo>
                    <a:pt x="51104" y="36474"/>
                  </a:lnTo>
                  <a:lnTo>
                    <a:pt x="51104" y="32867"/>
                  </a:lnTo>
                  <a:close/>
                </a:path>
                <a:path w="149860" h="135255">
                  <a:moveTo>
                    <a:pt x="51104" y="20091"/>
                  </a:moveTo>
                  <a:lnTo>
                    <a:pt x="51003" y="16383"/>
                  </a:lnTo>
                  <a:lnTo>
                    <a:pt x="47396" y="19977"/>
                  </a:lnTo>
                  <a:lnTo>
                    <a:pt x="51104" y="20091"/>
                  </a:lnTo>
                  <a:close/>
                </a:path>
                <a:path w="149860" h="135255">
                  <a:moveTo>
                    <a:pt x="67500" y="131051"/>
                  </a:moveTo>
                  <a:lnTo>
                    <a:pt x="63779" y="131152"/>
                  </a:lnTo>
                  <a:lnTo>
                    <a:pt x="67386" y="134759"/>
                  </a:lnTo>
                  <a:lnTo>
                    <a:pt x="67500" y="131051"/>
                  </a:lnTo>
                  <a:close/>
                </a:path>
                <a:path w="149860" h="135255">
                  <a:moveTo>
                    <a:pt x="67500" y="114655"/>
                  </a:moveTo>
                  <a:lnTo>
                    <a:pt x="63893" y="114655"/>
                  </a:lnTo>
                  <a:lnTo>
                    <a:pt x="63893" y="118262"/>
                  </a:lnTo>
                  <a:lnTo>
                    <a:pt x="67500" y="118262"/>
                  </a:lnTo>
                  <a:lnTo>
                    <a:pt x="67500" y="114655"/>
                  </a:lnTo>
                  <a:close/>
                </a:path>
                <a:path w="149860" h="135255">
                  <a:moveTo>
                    <a:pt x="67500" y="98285"/>
                  </a:moveTo>
                  <a:lnTo>
                    <a:pt x="63893" y="98285"/>
                  </a:lnTo>
                  <a:lnTo>
                    <a:pt x="63893" y="101892"/>
                  </a:lnTo>
                  <a:lnTo>
                    <a:pt x="67500" y="101892"/>
                  </a:lnTo>
                  <a:lnTo>
                    <a:pt x="67500" y="98285"/>
                  </a:lnTo>
                  <a:close/>
                </a:path>
                <a:path w="149860" h="135255">
                  <a:moveTo>
                    <a:pt x="67500" y="81902"/>
                  </a:moveTo>
                  <a:lnTo>
                    <a:pt x="63893" y="81902"/>
                  </a:lnTo>
                  <a:lnTo>
                    <a:pt x="63893" y="85496"/>
                  </a:lnTo>
                  <a:lnTo>
                    <a:pt x="67500" y="85496"/>
                  </a:lnTo>
                  <a:lnTo>
                    <a:pt x="67500" y="81902"/>
                  </a:lnTo>
                  <a:close/>
                </a:path>
                <a:path w="149860" h="135255">
                  <a:moveTo>
                    <a:pt x="67500" y="65519"/>
                  </a:moveTo>
                  <a:lnTo>
                    <a:pt x="63893" y="65519"/>
                  </a:lnTo>
                  <a:lnTo>
                    <a:pt x="63893" y="69126"/>
                  </a:lnTo>
                  <a:lnTo>
                    <a:pt x="67500" y="69240"/>
                  </a:lnTo>
                  <a:lnTo>
                    <a:pt x="67500" y="65633"/>
                  </a:lnTo>
                  <a:close/>
                </a:path>
                <a:path w="149860" h="135255">
                  <a:moveTo>
                    <a:pt x="67500" y="49250"/>
                  </a:moveTo>
                  <a:lnTo>
                    <a:pt x="63893" y="49250"/>
                  </a:lnTo>
                  <a:lnTo>
                    <a:pt x="63893" y="52857"/>
                  </a:lnTo>
                  <a:lnTo>
                    <a:pt x="67500" y="52857"/>
                  </a:lnTo>
                  <a:lnTo>
                    <a:pt x="67500" y="49250"/>
                  </a:lnTo>
                  <a:close/>
                </a:path>
                <a:path w="149860" h="135255">
                  <a:moveTo>
                    <a:pt x="67500" y="32867"/>
                  </a:moveTo>
                  <a:lnTo>
                    <a:pt x="63893" y="32867"/>
                  </a:lnTo>
                  <a:lnTo>
                    <a:pt x="63893" y="36474"/>
                  </a:lnTo>
                  <a:lnTo>
                    <a:pt x="67500" y="36474"/>
                  </a:lnTo>
                  <a:lnTo>
                    <a:pt x="67500" y="32867"/>
                  </a:lnTo>
                  <a:close/>
                </a:path>
                <a:path w="149860" h="135255">
                  <a:moveTo>
                    <a:pt x="67500" y="16484"/>
                  </a:moveTo>
                  <a:lnTo>
                    <a:pt x="63893" y="16484"/>
                  </a:lnTo>
                  <a:lnTo>
                    <a:pt x="63893" y="20091"/>
                  </a:lnTo>
                  <a:lnTo>
                    <a:pt x="67500" y="20091"/>
                  </a:lnTo>
                  <a:lnTo>
                    <a:pt x="67500" y="16484"/>
                  </a:lnTo>
                  <a:close/>
                </a:path>
                <a:path w="149860" h="135255">
                  <a:moveTo>
                    <a:pt x="67500" y="3708"/>
                  </a:moveTo>
                  <a:lnTo>
                    <a:pt x="67386" y="0"/>
                  </a:lnTo>
                  <a:lnTo>
                    <a:pt x="63779" y="3606"/>
                  </a:lnTo>
                  <a:lnTo>
                    <a:pt x="67500" y="3708"/>
                  </a:lnTo>
                  <a:close/>
                </a:path>
                <a:path w="149860" h="135255">
                  <a:moveTo>
                    <a:pt x="83870" y="131051"/>
                  </a:moveTo>
                  <a:lnTo>
                    <a:pt x="80276" y="131051"/>
                  </a:lnTo>
                  <a:lnTo>
                    <a:pt x="80276" y="134645"/>
                  </a:lnTo>
                  <a:lnTo>
                    <a:pt x="83870" y="134645"/>
                  </a:lnTo>
                  <a:lnTo>
                    <a:pt x="83870" y="131051"/>
                  </a:lnTo>
                  <a:close/>
                </a:path>
                <a:path w="149860" h="135255">
                  <a:moveTo>
                    <a:pt x="83870" y="114655"/>
                  </a:moveTo>
                  <a:lnTo>
                    <a:pt x="80276" y="114655"/>
                  </a:lnTo>
                  <a:lnTo>
                    <a:pt x="80276" y="118262"/>
                  </a:lnTo>
                  <a:lnTo>
                    <a:pt x="83870" y="118262"/>
                  </a:lnTo>
                  <a:lnTo>
                    <a:pt x="83870" y="114655"/>
                  </a:lnTo>
                  <a:close/>
                </a:path>
                <a:path w="149860" h="135255">
                  <a:moveTo>
                    <a:pt x="83870" y="98285"/>
                  </a:moveTo>
                  <a:lnTo>
                    <a:pt x="80276" y="98285"/>
                  </a:lnTo>
                  <a:lnTo>
                    <a:pt x="80276" y="101892"/>
                  </a:lnTo>
                  <a:lnTo>
                    <a:pt x="83870" y="101892"/>
                  </a:lnTo>
                  <a:lnTo>
                    <a:pt x="83870" y="98285"/>
                  </a:lnTo>
                  <a:close/>
                </a:path>
                <a:path w="149860" h="135255">
                  <a:moveTo>
                    <a:pt x="83870" y="81902"/>
                  </a:moveTo>
                  <a:lnTo>
                    <a:pt x="80276" y="81902"/>
                  </a:lnTo>
                  <a:lnTo>
                    <a:pt x="80276" y="85496"/>
                  </a:lnTo>
                  <a:lnTo>
                    <a:pt x="83870" y="85496"/>
                  </a:lnTo>
                  <a:lnTo>
                    <a:pt x="83870" y="81902"/>
                  </a:lnTo>
                  <a:close/>
                </a:path>
                <a:path w="149860" h="135255">
                  <a:moveTo>
                    <a:pt x="83870" y="65519"/>
                  </a:moveTo>
                  <a:lnTo>
                    <a:pt x="80276" y="65519"/>
                  </a:lnTo>
                  <a:lnTo>
                    <a:pt x="80276" y="69126"/>
                  </a:lnTo>
                  <a:lnTo>
                    <a:pt x="83870" y="69240"/>
                  </a:lnTo>
                  <a:lnTo>
                    <a:pt x="83870" y="65633"/>
                  </a:lnTo>
                  <a:close/>
                </a:path>
                <a:path w="149860" h="135255">
                  <a:moveTo>
                    <a:pt x="83870" y="49250"/>
                  </a:moveTo>
                  <a:lnTo>
                    <a:pt x="80276" y="49250"/>
                  </a:lnTo>
                  <a:lnTo>
                    <a:pt x="80276" y="52857"/>
                  </a:lnTo>
                  <a:lnTo>
                    <a:pt x="83870" y="52857"/>
                  </a:lnTo>
                  <a:lnTo>
                    <a:pt x="83870" y="49250"/>
                  </a:lnTo>
                  <a:close/>
                </a:path>
                <a:path w="149860" h="135255">
                  <a:moveTo>
                    <a:pt x="83870" y="32867"/>
                  </a:moveTo>
                  <a:lnTo>
                    <a:pt x="80276" y="32867"/>
                  </a:lnTo>
                  <a:lnTo>
                    <a:pt x="80276" y="36474"/>
                  </a:lnTo>
                  <a:lnTo>
                    <a:pt x="83870" y="36474"/>
                  </a:lnTo>
                  <a:lnTo>
                    <a:pt x="83870" y="32867"/>
                  </a:lnTo>
                  <a:close/>
                </a:path>
                <a:path w="149860" h="135255">
                  <a:moveTo>
                    <a:pt x="83870" y="16484"/>
                  </a:moveTo>
                  <a:lnTo>
                    <a:pt x="80276" y="16484"/>
                  </a:lnTo>
                  <a:lnTo>
                    <a:pt x="80276" y="20091"/>
                  </a:lnTo>
                  <a:lnTo>
                    <a:pt x="83870" y="20091"/>
                  </a:lnTo>
                  <a:lnTo>
                    <a:pt x="83870" y="16484"/>
                  </a:lnTo>
                  <a:close/>
                </a:path>
                <a:path w="149860" h="135255">
                  <a:moveTo>
                    <a:pt x="83870" y="114"/>
                  </a:moveTo>
                  <a:lnTo>
                    <a:pt x="80276" y="114"/>
                  </a:lnTo>
                  <a:lnTo>
                    <a:pt x="80276" y="3708"/>
                  </a:lnTo>
                  <a:lnTo>
                    <a:pt x="83870" y="3708"/>
                  </a:lnTo>
                  <a:lnTo>
                    <a:pt x="83870" y="114"/>
                  </a:lnTo>
                  <a:close/>
                </a:path>
                <a:path w="149860" h="135255">
                  <a:moveTo>
                    <a:pt x="100266" y="114655"/>
                  </a:moveTo>
                  <a:lnTo>
                    <a:pt x="96659" y="114655"/>
                  </a:lnTo>
                  <a:lnTo>
                    <a:pt x="96659" y="118262"/>
                  </a:lnTo>
                  <a:lnTo>
                    <a:pt x="100266" y="118262"/>
                  </a:lnTo>
                  <a:lnTo>
                    <a:pt x="100266" y="114655"/>
                  </a:lnTo>
                  <a:close/>
                </a:path>
                <a:path w="149860" h="135255">
                  <a:moveTo>
                    <a:pt x="100266" y="98285"/>
                  </a:moveTo>
                  <a:lnTo>
                    <a:pt x="96659" y="98285"/>
                  </a:lnTo>
                  <a:lnTo>
                    <a:pt x="96659" y="101892"/>
                  </a:lnTo>
                  <a:lnTo>
                    <a:pt x="100266" y="101892"/>
                  </a:lnTo>
                  <a:lnTo>
                    <a:pt x="100266" y="98285"/>
                  </a:lnTo>
                  <a:close/>
                </a:path>
                <a:path w="149860" h="135255">
                  <a:moveTo>
                    <a:pt x="100266" y="81902"/>
                  </a:moveTo>
                  <a:lnTo>
                    <a:pt x="96659" y="81902"/>
                  </a:lnTo>
                  <a:lnTo>
                    <a:pt x="96659" y="85496"/>
                  </a:lnTo>
                  <a:lnTo>
                    <a:pt x="100266" y="85496"/>
                  </a:lnTo>
                  <a:lnTo>
                    <a:pt x="100266" y="81902"/>
                  </a:lnTo>
                  <a:close/>
                </a:path>
                <a:path w="149860" h="135255">
                  <a:moveTo>
                    <a:pt x="100266" y="65519"/>
                  </a:moveTo>
                  <a:lnTo>
                    <a:pt x="96659" y="65519"/>
                  </a:lnTo>
                  <a:lnTo>
                    <a:pt x="96659" y="69126"/>
                  </a:lnTo>
                  <a:lnTo>
                    <a:pt x="100266" y="69240"/>
                  </a:lnTo>
                  <a:lnTo>
                    <a:pt x="100266" y="65633"/>
                  </a:lnTo>
                  <a:close/>
                </a:path>
                <a:path w="149860" h="135255">
                  <a:moveTo>
                    <a:pt x="100266" y="49250"/>
                  </a:moveTo>
                  <a:lnTo>
                    <a:pt x="96659" y="49250"/>
                  </a:lnTo>
                  <a:lnTo>
                    <a:pt x="96659" y="52857"/>
                  </a:lnTo>
                  <a:lnTo>
                    <a:pt x="100266" y="52857"/>
                  </a:lnTo>
                  <a:lnTo>
                    <a:pt x="100266" y="49250"/>
                  </a:lnTo>
                  <a:close/>
                </a:path>
                <a:path w="149860" h="135255">
                  <a:moveTo>
                    <a:pt x="100266" y="32867"/>
                  </a:moveTo>
                  <a:lnTo>
                    <a:pt x="96659" y="32867"/>
                  </a:lnTo>
                  <a:lnTo>
                    <a:pt x="96659" y="36474"/>
                  </a:lnTo>
                  <a:lnTo>
                    <a:pt x="100266" y="36474"/>
                  </a:lnTo>
                  <a:lnTo>
                    <a:pt x="100266" y="32867"/>
                  </a:lnTo>
                  <a:close/>
                </a:path>
                <a:path w="149860" h="135255">
                  <a:moveTo>
                    <a:pt x="100266" y="16484"/>
                  </a:moveTo>
                  <a:lnTo>
                    <a:pt x="96659" y="16484"/>
                  </a:lnTo>
                  <a:lnTo>
                    <a:pt x="96659" y="20091"/>
                  </a:lnTo>
                  <a:lnTo>
                    <a:pt x="100266" y="20091"/>
                  </a:lnTo>
                  <a:lnTo>
                    <a:pt x="100266" y="16484"/>
                  </a:lnTo>
                  <a:close/>
                </a:path>
                <a:path w="149860" h="135255">
                  <a:moveTo>
                    <a:pt x="116636" y="98285"/>
                  </a:moveTo>
                  <a:lnTo>
                    <a:pt x="113030" y="98285"/>
                  </a:lnTo>
                  <a:lnTo>
                    <a:pt x="113030" y="101892"/>
                  </a:lnTo>
                  <a:lnTo>
                    <a:pt x="116636" y="101892"/>
                  </a:lnTo>
                  <a:lnTo>
                    <a:pt x="116636" y="98285"/>
                  </a:lnTo>
                  <a:close/>
                </a:path>
                <a:path w="149860" h="135255">
                  <a:moveTo>
                    <a:pt x="116636" y="81902"/>
                  </a:moveTo>
                  <a:lnTo>
                    <a:pt x="113030" y="81902"/>
                  </a:lnTo>
                  <a:lnTo>
                    <a:pt x="113030" y="85496"/>
                  </a:lnTo>
                  <a:lnTo>
                    <a:pt x="116636" y="85496"/>
                  </a:lnTo>
                  <a:lnTo>
                    <a:pt x="116636" y="81902"/>
                  </a:lnTo>
                  <a:close/>
                </a:path>
                <a:path w="149860" h="135255">
                  <a:moveTo>
                    <a:pt x="116636" y="65519"/>
                  </a:moveTo>
                  <a:lnTo>
                    <a:pt x="113030" y="65519"/>
                  </a:lnTo>
                  <a:lnTo>
                    <a:pt x="113030" y="69126"/>
                  </a:lnTo>
                  <a:lnTo>
                    <a:pt x="116636" y="69240"/>
                  </a:lnTo>
                  <a:lnTo>
                    <a:pt x="116636" y="65633"/>
                  </a:lnTo>
                  <a:close/>
                </a:path>
                <a:path w="149860" h="135255">
                  <a:moveTo>
                    <a:pt x="116636" y="49250"/>
                  </a:moveTo>
                  <a:lnTo>
                    <a:pt x="113030" y="49250"/>
                  </a:lnTo>
                  <a:lnTo>
                    <a:pt x="113030" y="52857"/>
                  </a:lnTo>
                  <a:lnTo>
                    <a:pt x="116636" y="52857"/>
                  </a:lnTo>
                  <a:lnTo>
                    <a:pt x="116636" y="49250"/>
                  </a:lnTo>
                  <a:close/>
                </a:path>
                <a:path w="149860" h="135255">
                  <a:moveTo>
                    <a:pt x="116636" y="32867"/>
                  </a:moveTo>
                  <a:lnTo>
                    <a:pt x="113030" y="32867"/>
                  </a:lnTo>
                  <a:lnTo>
                    <a:pt x="113030" y="36474"/>
                  </a:lnTo>
                  <a:lnTo>
                    <a:pt x="116636" y="36474"/>
                  </a:lnTo>
                  <a:lnTo>
                    <a:pt x="116636" y="32867"/>
                  </a:lnTo>
                  <a:close/>
                </a:path>
                <a:path w="149860" h="135255">
                  <a:moveTo>
                    <a:pt x="133019" y="81902"/>
                  </a:moveTo>
                  <a:lnTo>
                    <a:pt x="129425" y="81902"/>
                  </a:lnTo>
                  <a:lnTo>
                    <a:pt x="129425" y="85496"/>
                  </a:lnTo>
                  <a:lnTo>
                    <a:pt x="133019" y="85496"/>
                  </a:lnTo>
                  <a:lnTo>
                    <a:pt x="133019" y="81902"/>
                  </a:lnTo>
                  <a:close/>
                </a:path>
                <a:path w="149860" h="135255">
                  <a:moveTo>
                    <a:pt x="133019" y="65519"/>
                  </a:moveTo>
                  <a:lnTo>
                    <a:pt x="129425" y="65519"/>
                  </a:lnTo>
                  <a:lnTo>
                    <a:pt x="129425" y="69126"/>
                  </a:lnTo>
                  <a:lnTo>
                    <a:pt x="133019" y="69240"/>
                  </a:lnTo>
                  <a:lnTo>
                    <a:pt x="133019" y="65633"/>
                  </a:lnTo>
                  <a:close/>
                </a:path>
                <a:path w="149860" h="135255">
                  <a:moveTo>
                    <a:pt x="133019" y="49250"/>
                  </a:moveTo>
                  <a:lnTo>
                    <a:pt x="129425" y="49250"/>
                  </a:lnTo>
                  <a:lnTo>
                    <a:pt x="129425" y="52857"/>
                  </a:lnTo>
                  <a:lnTo>
                    <a:pt x="133019" y="52857"/>
                  </a:lnTo>
                  <a:lnTo>
                    <a:pt x="133019" y="49250"/>
                  </a:lnTo>
                  <a:close/>
                </a:path>
                <a:path w="149860" h="135255">
                  <a:moveTo>
                    <a:pt x="149402" y="65519"/>
                  </a:moveTo>
                  <a:lnTo>
                    <a:pt x="145796" y="65519"/>
                  </a:lnTo>
                  <a:lnTo>
                    <a:pt x="145796" y="69126"/>
                  </a:lnTo>
                  <a:lnTo>
                    <a:pt x="149402" y="69240"/>
                  </a:lnTo>
                  <a:lnTo>
                    <a:pt x="149402" y="65633"/>
                  </a:lnTo>
                  <a:close/>
                </a:path>
              </a:pathLst>
            </a:custGeom>
            <a:solidFill>
              <a:srgbClr val="000000"/>
            </a:solidFill>
          </p:spPr>
          <p:txBody>
            <a:bodyPr wrap="square" lIns="0" tIns="0" rIns="0" bIns="0" rtlCol="0"/>
            <a:lstStyle/>
            <a:p>
              <a:endParaRPr/>
            </a:p>
          </p:txBody>
        </p:sp>
        <p:sp>
          <p:nvSpPr>
            <p:cNvPr id="17" name="object 119">
              <a:extLst>
                <a:ext uri="{FF2B5EF4-FFF2-40B4-BE49-F238E27FC236}">
                  <a16:creationId xmlns:a16="http://schemas.microsoft.com/office/drawing/2014/main" id="{B9C532DA-6919-5C62-5ED2-C99327516A1A}"/>
                </a:ext>
              </a:extLst>
            </p:cNvPr>
            <p:cNvSpPr/>
            <p:nvPr/>
          </p:nvSpPr>
          <p:spPr>
            <a:xfrm>
              <a:off x="3204222" y="2293689"/>
              <a:ext cx="469900" cy="469900"/>
            </a:xfrm>
            <a:custGeom>
              <a:avLst/>
              <a:gdLst/>
              <a:ahLst/>
              <a:cxnLst/>
              <a:rect l="l" t="t" r="r" b="b"/>
              <a:pathLst>
                <a:path w="469900" h="469900">
                  <a:moveTo>
                    <a:pt x="156616" y="391528"/>
                  </a:moveTo>
                  <a:lnTo>
                    <a:pt x="78308" y="313232"/>
                  </a:lnTo>
                  <a:lnTo>
                    <a:pt x="0" y="391528"/>
                  </a:lnTo>
                  <a:lnTo>
                    <a:pt x="78308" y="469836"/>
                  </a:lnTo>
                  <a:lnTo>
                    <a:pt x="156616" y="391528"/>
                  </a:lnTo>
                  <a:close/>
                </a:path>
                <a:path w="469900" h="469900">
                  <a:moveTo>
                    <a:pt x="469836" y="78308"/>
                  </a:moveTo>
                  <a:lnTo>
                    <a:pt x="391528" y="0"/>
                  </a:lnTo>
                  <a:lnTo>
                    <a:pt x="313232" y="78308"/>
                  </a:lnTo>
                  <a:lnTo>
                    <a:pt x="391528" y="156616"/>
                  </a:lnTo>
                  <a:lnTo>
                    <a:pt x="469836" y="78308"/>
                  </a:lnTo>
                  <a:close/>
                </a:path>
              </a:pathLst>
            </a:custGeom>
            <a:solidFill>
              <a:srgbClr val="1FD6F9"/>
            </a:solidFill>
          </p:spPr>
          <p:txBody>
            <a:bodyPr wrap="square" lIns="0" tIns="0" rIns="0" bIns="0" rtlCol="0"/>
            <a:lstStyle/>
            <a:p>
              <a:endParaRPr/>
            </a:p>
          </p:txBody>
        </p:sp>
        <p:sp>
          <p:nvSpPr>
            <p:cNvPr id="18" name="object 120">
              <a:extLst>
                <a:ext uri="{FF2B5EF4-FFF2-40B4-BE49-F238E27FC236}">
                  <a16:creationId xmlns:a16="http://schemas.microsoft.com/office/drawing/2014/main" id="{198EE9F0-C650-1CD8-F9CE-EE6FC03BAB5C}"/>
                </a:ext>
              </a:extLst>
            </p:cNvPr>
            <p:cNvSpPr/>
            <p:nvPr/>
          </p:nvSpPr>
          <p:spPr>
            <a:xfrm>
              <a:off x="3523767" y="2304725"/>
              <a:ext cx="150495" cy="134620"/>
            </a:xfrm>
            <a:custGeom>
              <a:avLst/>
              <a:gdLst/>
              <a:ahLst/>
              <a:cxnLst/>
              <a:rect l="l" t="t" r="r" b="b"/>
              <a:pathLst>
                <a:path w="150495" h="134619">
                  <a:moveTo>
                    <a:pt x="3683" y="65519"/>
                  </a:moveTo>
                  <a:lnTo>
                    <a:pt x="0" y="65417"/>
                  </a:lnTo>
                  <a:lnTo>
                    <a:pt x="0" y="69024"/>
                  </a:lnTo>
                  <a:lnTo>
                    <a:pt x="3683" y="69126"/>
                  </a:lnTo>
                  <a:lnTo>
                    <a:pt x="3683" y="65519"/>
                  </a:lnTo>
                  <a:close/>
                </a:path>
                <a:path w="150495" h="134619">
                  <a:moveTo>
                    <a:pt x="20078" y="81788"/>
                  </a:moveTo>
                  <a:lnTo>
                    <a:pt x="16471" y="81788"/>
                  </a:lnTo>
                  <a:lnTo>
                    <a:pt x="16383" y="85394"/>
                  </a:lnTo>
                  <a:lnTo>
                    <a:pt x="19977" y="85394"/>
                  </a:lnTo>
                  <a:lnTo>
                    <a:pt x="20078" y="81788"/>
                  </a:lnTo>
                  <a:close/>
                </a:path>
                <a:path w="150495" h="134619">
                  <a:moveTo>
                    <a:pt x="20078" y="65417"/>
                  </a:moveTo>
                  <a:lnTo>
                    <a:pt x="16471" y="65417"/>
                  </a:lnTo>
                  <a:lnTo>
                    <a:pt x="16383" y="69024"/>
                  </a:lnTo>
                  <a:lnTo>
                    <a:pt x="20066" y="69126"/>
                  </a:lnTo>
                  <a:lnTo>
                    <a:pt x="20078" y="65519"/>
                  </a:lnTo>
                  <a:close/>
                </a:path>
                <a:path w="150495" h="134619">
                  <a:moveTo>
                    <a:pt x="20078" y="49149"/>
                  </a:moveTo>
                  <a:lnTo>
                    <a:pt x="16471" y="49149"/>
                  </a:lnTo>
                  <a:lnTo>
                    <a:pt x="16459" y="52743"/>
                  </a:lnTo>
                  <a:lnTo>
                    <a:pt x="20066" y="52743"/>
                  </a:lnTo>
                  <a:lnTo>
                    <a:pt x="20078" y="49149"/>
                  </a:lnTo>
                  <a:close/>
                </a:path>
                <a:path w="150495" h="134619">
                  <a:moveTo>
                    <a:pt x="36449" y="98183"/>
                  </a:moveTo>
                  <a:lnTo>
                    <a:pt x="32854" y="98183"/>
                  </a:lnTo>
                  <a:lnTo>
                    <a:pt x="32854" y="101777"/>
                  </a:lnTo>
                  <a:lnTo>
                    <a:pt x="36449" y="101777"/>
                  </a:lnTo>
                  <a:lnTo>
                    <a:pt x="36449" y="98183"/>
                  </a:lnTo>
                  <a:close/>
                </a:path>
                <a:path w="150495" h="134619">
                  <a:moveTo>
                    <a:pt x="36449" y="81788"/>
                  </a:moveTo>
                  <a:lnTo>
                    <a:pt x="32854" y="81788"/>
                  </a:lnTo>
                  <a:lnTo>
                    <a:pt x="32854" y="85394"/>
                  </a:lnTo>
                  <a:lnTo>
                    <a:pt x="36449" y="85394"/>
                  </a:lnTo>
                  <a:lnTo>
                    <a:pt x="36449" y="81788"/>
                  </a:lnTo>
                  <a:close/>
                </a:path>
                <a:path w="150495" h="134619">
                  <a:moveTo>
                    <a:pt x="36449" y="65417"/>
                  </a:moveTo>
                  <a:lnTo>
                    <a:pt x="32854" y="65417"/>
                  </a:lnTo>
                  <a:lnTo>
                    <a:pt x="32854" y="69024"/>
                  </a:lnTo>
                  <a:lnTo>
                    <a:pt x="36449" y="69126"/>
                  </a:lnTo>
                  <a:lnTo>
                    <a:pt x="36449" y="65519"/>
                  </a:lnTo>
                  <a:close/>
                </a:path>
                <a:path w="150495" h="134619">
                  <a:moveTo>
                    <a:pt x="36449" y="49149"/>
                  </a:moveTo>
                  <a:lnTo>
                    <a:pt x="32854" y="49149"/>
                  </a:lnTo>
                  <a:lnTo>
                    <a:pt x="32854" y="52743"/>
                  </a:lnTo>
                  <a:lnTo>
                    <a:pt x="36449" y="52743"/>
                  </a:lnTo>
                  <a:lnTo>
                    <a:pt x="36449" y="49149"/>
                  </a:lnTo>
                  <a:close/>
                </a:path>
                <a:path w="150495" h="134619">
                  <a:moveTo>
                    <a:pt x="36449" y="32766"/>
                  </a:moveTo>
                  <a:lnTo>
                    <a:pt x="32854" y="32766"/>
                  </a:lnTo>
                  <a:lnTo>
                    <a:pt x="32854" y="36372"/>
                  </a:lnTo>
                  <a:lnTo>
                    <a:pt x="36449" y="36372"/>
                  </a:lnTo>
                  <a:lnTo>
                    <a:pt x="36449" y="32766"/>
                  </a:lnTo>
                  <a:close/>
                </a:path>
                <a:path w="150495" h="134619">
                  <a:moveTo>
                    <a:pt x="52844" y="114554"/>
                  </a:moveTo>
                  <a:lnTo>
                    <a:pt x="49237" y="114554"/>
                  </a:lnTo>
                  <a:lnTo>
                    <a:pt x="49237" y="118160"/>
                  </a:lnTo>
                  <a:lnTo>
                    <a:pt x="52844" y="118160"/>
                  </a:lnTo>
                  <a:lnTo>
                    <a:pt x="52844" y="114554"/>
                  </a:lnTo>
                  <a:close/>
                </a:path>
                <a:path w="150495" h="134619">
                  <a:moveTo>
                    <a:pt x="52844" y="98183"/>
                  </a:moveTo>
                  <a:lnTo>
                    <a:pt x="49237" y="98183"/>
                  </a:lnTo>
                  <a:lnTo>
                    <a:pt x="49237" y="101777"/>
                  </a:lnTo>
                  <a:lnTo>
                    <a:pt x="52844" y="101777"/>
                  </a:lnTo>
                  <a:lnTo>
                    <a:pt x="52844" y="98183"/>
                  </a:lnTo>
                  <a:close/>
                </a:path>
                <a:path w="150495" h="134619">
                  <a:moveTo>
                    <a:pt x="52844" y="81788"/>
                  </a:moveTo>
                  <a:lnTo>
                    <a:pt x="49237" y="81788"/>
                  </a:lnTo>
                  <a:lnTo>
                    <a:pt x="49237" y="85394"/>
                  </a:lnTo>
                  <a:lnTo>
                    <a:pt x="52844" y="85394"/>
                  </a:lnTo>
                  <a:lnTo>
                    <a:pt x="52844" y="81788"/>
                  </a:lnTo>
                  <a:close/>
                </a:path>
                <a:path w="150495" h="134619">
                  <a:moveTo>
                    <a:pt x="52844" y="65417"/>
                  </a:moveTo>
                  <a:lnTo>
                    <a:pt x="49237" y="65417"/>
                  </a:lnTo>
                  <a:lnTo>
                    <a:pt x="49237" y="69024"/>
                  </a:lnTo>
                  <a:lnTo>
                    <a:pt x="52844" y="69126"/>
                  </a:lnTo>
                  <a:lnTo>
                    <a:pt x="52844" y="65519"/>
                  </a:lnTo>
                  <a:close/>
                </a:path>
                <a:path w="150495" h="134619">
                  <a:moveTo>
                    <a:pt x="52844" y="49149"/>
                  </a:moveTo>
                  <a:lnTo>
                    <a:pt x="49237" y="49149"/>
                  </a:lnTo>
                  <a:lnTo>
                    <a:pt x="49237" y="52743"/>
                  </a:lnTo>
                  <a:lnTo>
                    <a:pt x="52844" y="52743"/>
                  </a:lnTo>
                  <a:lnTo>
                    <a:pt x="52844" y="49149"/>
                  </a:lnTo>
                  <a:close/>
                </a:path>
                <a:path w="150495" h="134619">
                  <a:moveTo>
                    <a:pt x="52844" y="32766"/>
                  </a:moveTo>
                  <a:lnTo>
                    <a:pt x="49237" y="32766"/>
                  </a:lnTo>
                  <a:lnTo>
                    <a:pt x="49237" y="36372"/>
                  </a:lnTo>
                  <a:lnTo>
                    <a:pt x="52844" y="36372"/>
                  </a:lnTo>
                  <a:lnTo>
                    <a:pt x="52844" y="32766"/>
                  </a:lnTo>
                  <a:close/>
                </a:path>
                <a:path w="150495" h="134619">
                  <a:moveTo>
                    <a:pt x="52844" y="16383"/>
                  </a:moveTo>
                  <a:lnTo>
                    <a:pt x="49237" y="16383"/>
                  </a:lnTo>
                  <a:lnTo>
                    <a:pt x="49237" y="19989"/>
                  </a:lnTo>
                  <a:lnTo>
                    <a:pt x="52844" y="19989"/>
                  </a:lnTo>
                  <a:lnTo>
                    <a:pt x="52844" y="16383"/>
                  </a:lnTo>
                  <a:close/>
                </a:path>
                <a:path w="150495" h="134619">
                  <a:moveTo>
                    <a:pt x="69215" y="130949"/>
                  </a:moveTo>
                  <a:lnTo>
                    <a:pt x="65608" y="130949"/>
                  </a:lnTo>
                  <a:lnTo>
                    <a:pt x="65608" y="134543"/>
                  </a:lnTo>
                  <a:lnTo>
                    <a:pt x="69215" y="134543"/>
                  </a:lnTo>
                  <a:lnTo>
                    <a:pt x="69215" y="130949"/>
                  </a:lnTo>
                  <a:close/>
                </a:path>
                <a:path w="150495" h="134619">
                  <a:moveTo>
                    <a:pt x="69215" y="114554"/>
                  </a:moveTo>
                  <a:lnTo>
                    <a:pt x="65608" y="114554"/>
                  </a:lnTo>
                  <a:lnTo>
                    <a:pt x="65608" y="118160"/>
                  </a:lnTo>
                  <a:lnTo>
                    <a:pt x="69215" y="118160"/>
                  </a:lnTo>
                  <a:lnTo>
                    <a:pt x="69215" y="114554"/>
                  </a:lnTo>
                  <a:close/>
                </a:path>
                <a:path w="150495" h="134619">
                  <a:moveTo>
                    <a:pt x="69215" y="98183"/>
                  </a:moveTo>
                  <a:lnTo>
                    <a:pt x="65608" y="98183"/>
                  </a:lnTo>
                  <a:lnTo>
                    <a:pt x="65608" y="101777"/>
                  </a:lnTo>
                  <a:lnTo>
                    <a:pt x="69215" y="101777"/>
                  </a:lnTo>
                  <a:lnTo>
                    <a:pt x="69215" y="98183"/>
                  </a:lnTo>
                  <a:close/>
                </a:path>
                <a:path w="150495" h="134619">
                  <a:moveTo>
                    <a:pt x="69215" y="81788"/>
                  </a:moveTo>
                  <a:lnTo>
                    <a:pt x="65608" y="81788"/>
                  </a:lnTo>
                  <a:lnTo>
                    <a:pt x="65608" y="85394"/>
                  </a:lnTo>
                  <a:lnTo>
                    <a:pt x="69215" y="85394"/>
                  </a:lnTo>
                  <a:lnTo>
                    <a:pt x="69215" y="81788"/>
                  </a:lnTo>
                  <a:close/>
                </a:path>
                <a:path w="150495" h="134619">
                  <a:moveTo>
                    <a:pt x="69215" y="65417"/>
                  </a:moveTo>
                  <a:lnTo>
                    <a:pt x="65608" y="65417"/>
                  </a:lnTo>
                  <a:lnTo>
                    <a:pt x="65608" y="69024"/>
                  </a:lnTo>
                  <a:lnTo>
                    <a:pt x="69215" y="69126"/>
                  </a:lnTo>
                  <a:lnTo>
                    <a:pt x="69215" y="65519"/>
                  </a:lnTo>
                  <a:close/>
                </a:path>
                <a:path w="150495" h="134619">
                  <a:moveTo>
                    <a:pt x="69215" y="49149"/>
                  </a:moveTo>
                  <a:lnTo>
                    <a:pt x="65608" y="49149"/>
                  </a:lnTo>
                  <a:lnTo>
                    <a:pt x="65608" y="52743"/>
                  </a:lnTo>
                  <a:lnTo>
                    <a:pt x="69215" y="52743"/>
                  </a:lnTo>
                  <a:lnTo>
                    <a:pt x="69215" y="49149"/>
                  </a:lnTo>
                  <a:close/>
                </a:path>
                <a:path w="150495" h="134619">
                  <a:moveTo>
                    <a:pt x="69215" y="32766"/>
                  </a:moveTo>
                  <a:lnTo>
                    <a:pt x="65608" y="32766"/>
                  </a:lnTo>
                  <a:lnTo>
                    <a:pt x="65608" y="36372"/>
                  </a:lnTo>
                  <a:lnTo>
                    <a:pt x="69215" y="36372"/>
                  </a:lnTo>
                  <a:lnTo>
                    <a:pt x="69215" y="32766"/>
                  </a:lnTo>
                  <a:close/>
                </a:path>
                <a:path w="150495" h="134619">
                  <a:moveTo>
                    <a:pt x="69215" y="16383"/>
                  </a:moveTo>
                  <a:lnTo>
                    <a:pt x="65608" y="16383"/>
                  </a:lnTo>
                  <a:lnTo>
                    <a:pt x="65608" y="19989"/>
                  </a:lnTo>
                  <a:lnTo>
                    <a:pt x="69215" y="19989"/>
                  </a:lnTo>
                  <a:lnTo>
                    <a:pt x="69215" y="16383"/>
                  </a:lnTo>
                  <a:close/>
                </a:path>
                <a:path w="150495" h="134619">
                  <a:moveTo>
                    <a:pt x="69215" y="0"/>
                  </a:moveTo>
                  <a:lnTo>
                    <a:pt x="65608" y="0"/>
                  </a:lnTo>
                  <a:lnTo>
                    <a:pt x="65608" y="3606"/>
                  </a:lnTo>
                  <a:lnTo>
                    <a:pt x="69215" y="3606"/>
                  </a:lnTo>
                  <a:lnTo>
                    <a:pt x="69215" y="0"/>
                  </a:lnTo>
                  <a:close/>
                </a:path>
                <a:path w="150495" h="134619">
                  <a:moveTo>
                    <a:pt x="85598" y="130949"/>
                  </a:moveTo>
                  <a:lnTo>
                    <a:pt x="82003" y="130949"/>
                  </a:lnTo>
                  <a:lnTo>
                    <a:pt x="82003" y="134543"/>
                  </a:lnTo>
                  <a:lnTo>
                    <a:pt x="83032" y="134543"/>
                  </a:lnTo>
                  <a:lnTo>
                    <a:pt x="85598" y="131965"/>
                  </a:lnTo>
                  <a:lnTo>
                    <a:pt x="85598" y="130949"/>
                  </a:lnTo>
                  <a:close/>
                </a:path>
                <a:path w="150495" h="134619">
                  <a:moveTo>
                    <a:pt x="85598" y="114554"/>
                  </a:moveTo>
                  <a:lnTo>
                    <a:pt x="82003" y="114554"/>
                  </a:lnTo>
                  <a:lnTo>
                    <a:pt x="82003" y="118160"/>
                  </a:lnTo>
                  <a:lnTo>
                    <a:pt x="85598" y="118160"/>
                  </a:lnTo>
                  <a:lnTo>
                    <a:pt x="85598" y="114554"/>
                  </a:lnTo>
                  <a:close/>
                </a:path>
                <a:path w="150495" h="134619">
                  <a:moveTo>
                    <a:pt x="85598" y="98183"/>
                  </a:moveTo>
                  <a:lnTo>
                    <a:pt x="82003" y="98183"/>
                  </a:lnTo>
                  <a:lnTo>
                    <a:pt x="82003" y="101777"/>
                  </a:lnTo>
                  <a:lnTo>
                    <a:pt x="85598" y="101777"/>
                  </a:lnTo>
                  <a:lnTo>
                    <a:pt x="85598" y="98183"/>
                  </a:lnTo>
                  <a:close/>
                </a:path>
                <a:path w="150495" h="134619">
                  <a:moveTo>
                    <a:pt x="85598" y="81788"/>
                  </a:moveTo>
                  <a:lnTo>
                    <a:pt x="82003" y="81788"/>
                  </a:lnTo>
                  <a:lnTo>
                    <a:pt x="82003" y="85394"/>
                  </a:lnTo>
                  <a:lnTo>
                    <a:pt x="85598" y="85394"/>
                  </a:lnTo>
                  <a:lnTo>
                    <a:pt x="85598" y="81788"/>
                  </a:lnTo>
                  <a:close/>
                </a:path>
                <a:path w="150495" h="134619">
                  <a:moveTo>
                    <a:pt x="85598" y="65417"/>
                  </a:moveTo>
                  <a:lnTo>
                    <a:pt x="82003" y="65417"/>
                  </a:lnTo>
                  <a:lnTo>
                    <a:pt x="82003" y="69024"/>
                  </a:lnTo>
                  <a:lnTo>
                    <a:pt x="85598" y="69126"/>
                  </a:lnTo>
                  <a:lnTo>
                    <a:pt x="85598" y="65519"/>
                  </a:lnTo>
                  <a:close/>
                </a:path>
                <a:path w="150495" h="134619">
                  <a:moveTo>
                    <a:pt x="85598" y="49149"/>
                  </a:moveTo>
                  <a:lnTo>
                    <a:pt x="82003" y="49149"/>
                  </a:lnTo>
                  <a:lnTo>
                    <a:pt x="82003" y="52743"/>
                  </a:lnTo>
                  <a:lnTo>
                    <a:pt x="85598" y="52743"/>
                  </a:lnTo>
                  <a:lnTo>
                    <a:pt x="85598" y="49149"/>
                  </a:lnTo>
                  <a:close/>
                </a:path>
                <a:path w="150495" h="134619">
                  <a:moveTo>
                    <a:pt x="85598" y="32766"/>
                  </a:moveTo>
                  <a:lnTo>
                    <a:pt x="82003" y="32766"/>
                  </a:lnTo>
                  <a:lnTo>
                    <a:pt x="82003" y="36372"/>
                  </a:lnTo>
                  <a:lnTo>
                    <a:pt x="85598" y="36372"/>
                  </a:lnTo>
                  <a:lnTo>
                    <a:pt x="85598" y="32766"/>
                  </a:lnTo>
                  <a:close/>
                </a:path>
                <a:path w="150495" h="134619">
                  <a:moveTo>
                    <a:pt x="85598" y="16383"/>
                  </a:moveTo>
                  <a:lnTo>
                    <a:pt x="82003" y="16383"/>
                  </a:lnTo>
                  <a:lnTo>
                    <a:pt x="82003" y="19989"/>
                  </a:lnTo>
                  <a:lnTo>
                    <a:pt x="85598" y="19989"/>
                  </a:lnTo>
                  <a:lnTo>
                    <a:pt x="85598" y="16383"/>
                  </a:lnTo>
                  <a:close/>
                </a:path>
                <a:path w="150495" h="134619">
                  <a:moveTo>
                    <a:pt x="85598" y="2578"/>
                  </a:moveTo>
                  <a:lnTo>
                    <a:pt x="83032" y="0"/>
                  </a:lnTo>
                  <a:lnTo>
                    <a:pt x="82003" y="0"/>
                  </a:lnTo>
                  <a:lnTo>
                    <a:pt x="82003" y="3606"/>
                  </a:lnTo>
                  <a:lnTo>
                    <a:pt x="85598" y="3606"/>
                  </a:lnTo>
                  <a:lnTo>
                    <a:pt x="85598" y="2578"/>
                  </a:lnTo>
                  <a:close/>
                </a:path>
                <a:path w="150495" h="134619">
                  <a:moveTo>
                    <a:pt x="101981" y="114554"/>
                  </a:moveTo>
                  <a:lnTo>
                    <a:pt x="98374" y="114554"/>
                  </a:lnTo>
                  <a:lnTo>
                    <a:pt x="98374" y="118160"/>
                  </a:lnTo>
                  <a:lnTo>
                    <a:pt x="99415" y="118160"/>
                  </a:lnTo>
                  <a:lnTo>
                    <a:pt x="101981" y="115595"/>
                  </a:lnTo>
                  <a:lnTo>
                    <a:pt x="101981" y="114554"/>
                  </a:lnTo>
                  <a:close/>
                </a:path>
                <a:path w="150495" h="134619">
                  <a:moveTo>
                    <a:pt x="101981" y="98183"/>
                  </a:moveTo>
                  <a:lnTo>
                    <a:pt x="98374" y="98183"/>
                  </a:lnTo>
                  <a:lnTo>
                    <a:pt x="98374" y="101777"/>
                  </a:lnTo>
                  <a:lnTo>
                    <a:pt x="101981" y="101777"/>
                  </a:lnTo>
                  <a:lnTo>
                    <a:pt x="101981" y="98183"/>
                  </a:lnTo>
                  <a:close/>
                </a:path>
                <a:path w="150495" h="134619">
                  <a:moveTo>
                    <a:pt x="101981" y="81788"/>
                  </a:moveTo>
                  <a:lnTo>
                    <a:pt x="98374" y="81788"/>
                  </a:lnTo>
                  <a:lnTo>
                    <a:pt x="98374" y="85394"/>
                  </a:lnTo>
                  <a:lnTo>
                    <a:pt x="101981" y="85394"/>
                  </a:lnTo>
                  <a:lnTo>
                    <a:pt x="101981" y="81788"/>
                  </a:lnTo>
                  <a:close/>
                </a:path>
                <a:path w="150495" h="134619">
                  <a:moveTo>
                    <a:pt x="101981" y="65417"/>
                  </a:moveTo>
                  <a:lnTo>
                    <a:pt x="98374" y="65417"/>
                  </a:lnTo>
                  <a:lnTo>
                    <a:pt x="98374" y="69024"/>
                  </a:lnTo>
                  <a:lnTo>
                    <a:pt x="101981" y="69126"/>
                  </a:lnTo>
                  <a:lnTo>
                    <a:pt x="101981" y="65519"/>
                  </a:lnTo>
                  <a:close/>
                </a:path>
                <a:path w="150495" h="134619">
                  <a:moveTo>
                    <a:pt x="101981" y="49149"/>
                  </a:moveTo>
                  <a:lnTo>
                    <a:pt x="98374" y="49149"/>
                  </a:lnTo>
                  <a:lnTo>
                    <a:pt x="98374" y="52743"/>
                  </a:lnTo>
                  <a:lnTo>
                    <a:pt x="101981" y="52743"/>
                  </a:lnTo>
                  <a:lnTo>
                    <a:pt x="101981" y="49149"/>
                  </a:lnTo>
                  <a:close/>
                </a:path>
                <a:path w="150495" h="134619">
                  <a:moveTo>
                    <a:pt x="101981" y="32766"/>
                  </a:moveTo>
                  <a:lnTo>
                    <a:pt x="98374" y="32766"/>
                  </a:lnTo>
                  <a:lnTo>
                    <a:pt x="98374" y="36372"/>
                  </a:lnTo>
                  <a:lnTo>
                    <a:pt x="101981" y="36372"/>
                  </a:lnTo>
                  <a:lnTo>
                    <a:pt x="101981" y="32766"/>
                  </a:lnTo>
                  <a:close/>
                </a:path>
                <a:path w="150495" h="134619">
                  <a:moveTo>
                    <a:pt x="101981" y="18948"/>
                  </a:moveTo>
                  <a:lnTo>
                    <a:pt x="99402" y="16383"/>
                  </a:lnTo>
                  <a:lnTo>
                    <a:pt x="98374" y="16383"/>
                  </a:lnTo>
                  <a:lnTo>
                    <a:pt x="98374" y="19989"/>
                  </a:lnTo>
                  <a:lnTo>
                    <a:pt x="101981" y="19989"/>
                  </a:lnTo>
                  <a:lnTo>
                    <a:pt x="101981" y="18948"/>
                  </a:lnTo>
                  <a:close/>
                </a:path>
                <a:path w="150495" h="134619">
                  <a:moveTo>
                    <a:pt x="118364" y="98183"/>
                  </a:moveTo>
                  <a:lnTo>
                    <a:pt x="114769" y="98183"/>
                  </a:lnTo>
                  <a:lnTo>
                    <a:pt x="114769" y="101777"/>
                  </a:lnTo>
                  <a:lnTo>
                    <a:pt x="115785" y="101777"/>
                  </a:lnTo>
                  <a:lnTo>
                    <a:pt x="118364" y="99212"/>
                  </a:lnTo>
                  <a:lnTo>
                    <a:pt x="118364" y="98183"/>
                  </a:lnTo>
                  <a:close/>
                </a:path>
                <a:path w="150495" h="134619">
                  <a:moveTo>
                    <a:pt x="118364" y="81788"/>
                  </a:moveTo>
                  <a:lnTo>
                    <a:pt x="114769" y="81788"/>
                  </a:lnTo>
                  <a:lnTo>
                    <a:pt x="114769" y="85394"/>
                  </a:lnTo>
                  <a:lnTo>
                    <a:pt x="118364" y="85394"/>
                  </a:lnTo>
                  <a:lnTo>
                    <a:pt x="118364" y="81788"/>
                  </a:lnTo>
                  <a:close/>
                </a:path>
                <a:path w="150495" h="134619">
                  <a:moveTo>
                    <a:pt x="118364" y="65417"/>
                  </a:moveTo>
                  <a:lnTo>
                    <a:pt x="114769" y="65417"/>
                  </a:lnTo>
                  <a:lnTo>
                    <a:pt x="114769" y="69024"/>
                  </a:lnTo>
                  <a:lnTo>
                    <a:pt x="118364" y="69126"/>
                  </a:lnTo>
                  <a:lnTo>
                    <a:pt x="118364" y="65519"/>
                  </a:lnTo>
                  <a:close/>
                </a:path>
                <a:path w="150495" h="134619">
                  <a:moveTo>
                    <a:pt x="118364" y="49149"/>
                  </a:moveTo>
                  <a:lnTo>
                    <a:pt x="114769" y="49149"/>
                  </a:lnTo>
                  <a:lnTo>
                    <a:pt x="114769" y="52743"/>
                  </a:lnTo>
                  <a:lnTo>
                    <a:pt x="118364" y="52743"/>
                  </a:lnTo>
                  <a:lnTo>
                    <a:pt x="118364" y="49149"/>
                  </a:lnTo>
                  <a:close/>
                </a:path>
                <a:path w="150495" h="134619">
                  <a:moveTo>
                    <a:pt x="118364" y="35344"/>
                  </a:moveTo>
                  <a:lnTo>
                    <a:pt x="115798" y="32766"/>
                  </a:lnTo>
                  <a:lnTo>
                    <a:pt x="114769" y="32766"/>
                  </a:lnTo>
                  <a:lnTo>
                    <a:pt x="114769" y="36372"/>
                  </a:lnTo>
                  <a:lnTo>
                    <a:pt x="118364" y="36372"/>
                  </a:lnTo>
                  <a:lnTo>
                    <a:pt x="118364" y="35344"/>
                  </a:lnTo>
                  <a:close/>
                </a:path>
                <a:path w="150495" h="134619">
                  <a:moveTo>
                    <a:pt x="134747" y="81788"/>
                  </a:moveTo>
                  <a:lnTo>
                    <a:pt x="131140" y="81788"/>
                  </a:lnTo>
                  <a:lnTo>
                    <a:pt x="131140" y="85394"/>
                  </a:lnTo>
                  <a:lnTo>
                    <a:pt x="132181" y="85394"/>
                  </a:lnTo>
                  <a:lnTo>
                    <a:pt x="134747" y="82829"/>
                  </a:lnTo>
                  <a:lnTo>
                    <a:pt x="134747" y="81788"/>
                  </a:lnTo>
                  <a:close/>
                </a:path>
                <a:path w="150495" h="134619">
                  <a:moveTo>
                    <a:pt x="134747" y="65417"/>
                  </a:moveTo>
                  <a:lnTo>
                    <a:pt x="131140" y="65417"/>
                  </a:lnTo>
                  <a:lnTo>
                    <a:pt x="131140" y="69024"/>
                  </a:lnTo>
                  <a:lnTo>
                    <a:pt x="134747" y="69126"/>
                  </a:lnTo>
                  <a:lnTo>
                    <a:pt x="134747" y="65519"/>
                  </a:lnTo>
                  <a:close/>
                </a:path>
                <a:path w="150495" h="134619">
                  <a:moveTo>
                    <a:pt x="134747" y="51714"/>
                  </a:moveTo>
                  <a:lnTo>
                    <a:pt x="132181" y="49149"/>
                  </a:lnTo>
                  <a:lnTo>
                    <a:pt x="131140" y="49149"/>
                  </a:lnTo>
                  <a:lnTo>
                    <a:pt x="131140" y="52743"/>
                  </a:lnTo>
                  <a:lnTo>
                    <a:pt x="134747" y="52743"/>
                  </a:lnTo>
                  <a:lnTo>
                    <a:pt x="134747" y="51714"/>
                  </a:lnTo>
                  <a:close/>
                </a:path>
                <a:path w="150495" h="134619">
                  <a:moveTo>
                    <a:pt x="150304" y="67271"/>
                  </a:moveTo>
                  <a:lnTo>
                    <a:pt x="148551" y="65519"/>
                  </a:lnTo>
                  <a:lnTo>
                    <a:pt x="147523" y="65417"/>
                  </a:lnTo>
                  <a:lnTo>
                    <a:pt x="147523" y="69024"/>
                  </a:lnTo>
                  <a:lnTo>
                    <a:pt x="148450" y="69126"/>
                  </a:lnTo>
                  <a:lnTo>
                    <a:pt x="150304" y="67271"/>
                  </a:lnTo>
                  <a:close/>
                </a:path>
              </a:pathLst>
            </a:custGeom>
            <a:solidFill>
              <a:srgbClr val="000000"/>
            </a:solidFill>
          </p:spPr>
          <p:txBody>
            <a:bodyPr wrap="square" lIns="0" tIns="0" rIns="0" bIns="0" rtlCol="0"/>
            <a:lstStyle/>
            <a:p>
              <a:endParaRPr/>
            </a:p>
          </p:txBody>
        </p:sp>
        <p:sp>
          <p:nvSpPr>
            <p:cNvPr id="20" name="object 121">
              <a:extLst>
                <a:ext uri="{FF2B5EF4-FFF2-40B4-BE49-F238E27FC236}">
                  <a16:creationId xmlns:a16="http://schemas.microsoft.com/office/drawing/2014/main" id="{6EDDA7C0-C666-5F3E-C149-DAE9243C6C2A}"/>
                </a:ext>
              </a:extLst>
            </p:cNvPr>
            <p:cNvSpPr/>
            <p:nvPr/>
          </p:nvSpPr>
          <p:spPr>
            <a:xfrm>
              <a:off x="2706966" y="1667249"/>
              <a:ext cx="1045844" cy="1018540"/>
            </a:xfrm>
            <a:custGeom>
              <a:avLst/>
              <a:gdLst/>
              <a:ahLst/>
              <a:cxnLst/>
              <a:rect l="l" t="t" r="r" b="b"/>
              <a:pathLst>
                <a:path w="1045845" h="1018539">
                  <a:moveTo>
                    <a:pt x="156616" y="939660"/>
                  </a:moveTo>
                  <a:lnTo>
                    <a:pt x="78308" y="861364"/>
                  </a:lnTo>
                  <a:lnTo>
                    <a:pt x="0" y="939660"/>
                  </a:lnTo>
                  <a:lnTo>
                    <a:pt x="78308" y="1017968"/>
                  </a:lnTo>
                  <a:lnTo>
                    <a:pt x="156616" y="939660"/>
                  </a:lnTo>
                  <a:close/>
                </a:path>
                <a:path w="1045845" h="1018539">
                  <a:moveTo>
                    <a:pt x="391541" y="704748"/>
                  </a:moveTo>
                  <a:lnTo>
                    <a:pt x="313220" y="626440"/>
                  </a:lnTo>
                  <a:lnTo>
                    <a:pt x="234924" y="704748"/>
                  </a:lnTo>
                  <a:lnTo>
                    <a:pt x="313220" y="783056"/>
                  </a:lnTo>
                  <a:lnTo>
                    <a:pt x="391541" y="704748"/>
                  </a:lnTo>
                  <a:close/>
                </a:path>
                <a:path w="1045845" h="1018539">
                  <a:moveTo>
                    <a:pt x="653872" y="78308"/>
                  </a:moveTo>
                  <a:lnTo>
                    <a:pt x="575564" y="0"/>
                  </a:lnTo>
                  <a:lnTo>
                    <a:pt x="497268" y="78308"/>
                  </a:lnTo>
                  <a:lnTo>
                    <a:pt x="575564" y="156603"/>
                  </a:lnTo>
                  <a:lnTo>
                    <a:pt x="653872" y="78308"/>
                  </a:lnTo>
                  <a:close/>
                </a:path>
                <a:path w="1045845" h="1018539">
                  <a:moveTo>
                    <a:pt x="888784" y="313207"/>
                  </a:moveTo>
                  <a:lnTo>
                    <a:pt x="810488" y="234911"/>
                  </a:lnTo>
                  <a:lnTo>
                    <a:pt x="732180" y="156603"/>
                  </a:lnTo>
                  <a:lnTo>
                    <a:pt x="653884" y="234911"/>
                  </a:lnTo>
                  <a:lnTo>
                    <a:pt x="732180" y="313220"/>
                  </a:lnTo>
                  <a:lnTo>
                    <a:pt x="810488" y="391528"/>
                  </a:lnTo>
                  <a:lnTo>
                    <a:pt x="888784" y="313207"/>
                  </a:lnTo>
                  <a:close/>
                </a:path>
                <a:path w="1045845" h="1018539">
                  <a:moveTo>
                    <a:pt x="1045400" y="626440"/>
                  </a:moveTo>
                  <a:lnTo>
                    <a:pt x="967092" y="548132"/>
                  </a:lnTo>
                  <a:lnTo>
                    <a:pt x="888796" y="626440"/>
                  </a:lnTo>
                  <a:lnTo>
                    <a:pt x="967092" y="704748"/>
                  </a:lnTo>
                  <a:lnTo>
                    <a:pt x="1045400" y="626440"/>
                  </a:lnTo>
                  <a:close/>
                </a:path>
              </a:pathLst>
            </a:custGeom>
            <a:solidFill>
              <a:srgbClr val="1FD6F9"/>
            </a:solidFill>
          </p:spPr>
          <p:txBody>
            <a:bodyPr wrap="square" lIns="0" tIns="0" rIns="0" bIns="0" rtlCol="0"/>
            <a:lstStyle/>
            <a:p>
              <a:endParaRPr/>
            </a:p>
          </p:txBody>
        </p:sp>
        <p:sp>
          <p:nvSpPr>
            <p:cNvPr id="21" name="object 122">
              <a:extLst>
                <a:ext uri="{FF2B5EF4-FFF2-40B4-BE49-F238E27FC236}">
                  <a16:creationId xmlns:a16="http://schemas.microsoft.com/office/drawing/2014/main" id="{9C0EBDB7-6650-64A9-13C2-E9E3A4BA32B6}"/>
                </a:ext>
              </a:extLst>
            </p:cNvPr>
            <p:cNvSpPr/>
            <p:nvPr/>
          </p:nvSpPr>
          <p:spPr>
            <a:xfrm>
              <a:off x="3452469" y="1913197"/>
              <a:ext cx="135255" cy="134620"/>
            </a:xfrm>
            <a:custGeom>
              <a:avLst/>
              <a:gdLst/>
              <a:ahLst/>
              <a:cxnLst/>
              <a:rect l="l" t="t" r="r" b="b"/>
              <a:pathLst>
                <a:path w="135254" h="134619">
                  <a:moveTo>
                    <a:pt x="3594" y="81800"/>
                  </a:moveTo>
                  <a:lnTo>
                    <a:pt x="1219" y="81800"/>
                  </a:lnTo>
                  <a:lnTo>
                    <a:pt x="3594" y="84175"/>
                  </a:lnTo>
                  <a:lnTo>
                    <a:pt x="3594" y="81800"/>
                  </a:lnTo>
                  <a:close/>
                </a:path>
                <a:path w="135254" h="134619">
                  <a:moveTo>
                    <a:pt x="3683" y="65519"/>
                  </a:moveTo>
                  <a:lnTo>
                    <a:pt x="0" y="65417"/>
                  </a:lnTo>
                  <a:lnTo>
                    <a:pt x="0" y="69024"/>
                  </a:lnTo>
                  <a:lnTo>
                    <a:pt x="3683" y="69126"/>
                  </a:lnTo>
                  <a:lnTo>
                    <a:pt x="3683" y="65519"/>
                  </a:lnTo>
                  <a:close/>
                </a:path>
                <a:path w="135254" h="134619">
                  <a:moveTo>
                    <a:pt x="3683" y="50266"/>
                  </a:moveTo>
                  <a:lnTo>
                    <a:pt x="1193" y="52743"/>
                  </a:lnTo>
                  <a:lnTo>
                    <a:pt x="3683" y="52743"/>
                  </a:lnTo>
                  <a:lnTo>
                    <a:pt x="3683" y="50266"/>
                  </a:lnTo>
                  <a:close/>
                </a:path>
                <a:path w="135254" h="134619">
                  <a:moveTo>
                    <a:pt x="19989" y="98171"/>
                  </a:moveTo>
                  <a:lnTo>
                    <a:pt x="17589" y="98171"/>
                  </a:lnTo>
                  <a:lnTo>
                    <a:pt x="19989" y="100558"/>
                  </a:lnTo>
                  <a:lnTo>
                    <a:pt x="19989" y="98171"/>
                  </a:lnTo>
                  <a:close/>
                </a:path>
                <a:path w="135254" h="134619">
                  <a:moveTo>
                    <a:pt x="19989" y="81800"/>
                  </a:moveTo>
                  <a:lnTo>
                    <a:pt x="16383" y="81800"/>
                  </a:lnTo>
                  <a:lnTo>
                    <a:pt x="16383" y="85394"/>
                  </a:lnTo>
                  <a:lnTo>
                    <a:pt x="19989" y="85394"/>
                  </a:lnTo>
                  <a:lnTo>
                    <a:pt x="19989" y="81800"/>
                  </a:lnTo>
                  <a:close/>
                </a:path>
                <a:path w="135254" h="134619">
                  <a:moveTo>
                    <a:pt x="20053" y="65519"/>
                  </a:moveTo>
                  <a:lnTo>
                    <a:pt x="16383" y="65417"/>
                  </a:lnTo>
                  <a:lnTo>
                    <a:pt x="16383" y="69024"/>
                  </a:lnTo>
                  <a:lnTo>
                    <a:pt x="20053" y="69126"/>
                  </a:lnTo>
                  <a:lnTo>
                    <a:pt x="20053" y="65519"/>
                  </a:lnTo>
                  <a:close/>
                </a:path>
                <a:path w="135254" h="134619">
                  <a:moveTo>
                    <a:pt x="20053" y="49149"/>
                  </a:moveTo>
                  <a:lnTo>
                    <a:pt x="16459" y="49149"/>
                  </a:lnTo>
                  <a:lnTo>
                    <a:pt x="16459" y="52743"/>
                  </a:lnTo>
                  <a:lnTo>
                    <a:pt x="20053" y="52743"/>
                  </a:lnTo>
                  <a:lnTo>
                    <a:pt x="20053" y="49149"/>
                  </a:lnTo>
                  <a:close/>
                </a:path>
                <a:path w="135254" h="134619">
                  <a:moveTo>
                    <a:pt x="20053" y="33896"/>
                  </a:moveTo>
                  <a:lnTo>
                    <a:pt x="17589" y="36360"/>
                  </a:lnTo>
                  <a:lnTo>
                    <a:pt x="20053" y="36360"/>
                  </a:lnTo>
                  <a:lnTo>
                    <a:pt x="20053" y="33896"/>
                  </a:lnTo>
                  <a:close/>
                </a:path>
                <a:path w="135254" h="134619">
                  <a:moveTo>
                    <a:pt x="36360" y="114554"/>
                  </a:moveTo>
                  <a:lnTo>
                    <a:pt x="33972" y="114554"/>
                  </a:lnTo>
                  <a:lnTo>
                    <a:pt x="36360" y="116941"/>
                  </a:lnTo>
                  <a:lnTo>
                    <a:pt x="36360" y="114554"/>
                  </a:lnTo>
                  <a:close/>
                </a:path>
                <a:path w="135254" h="134619">
                  <a:moveTo>
                    <a:pt x="36360" y="98171"/>
                  </a:moveTo>
                  <a:lnTo>
                    <a:pt x="32753" y="98171"/>
                  </a:lnTo>
                  <a:lnTo>
                    <a:pt x="32753" y="101777"/>
                  </a:lnTo>
                  <a:lnTo>
                    <a:pt x="36360" y="101777"/>
                  </a:lnTo>
                  <a:lnTo>
                    <a:pt x="36360" y="98171"/>
                  </a:lnTo>
                  <a:close/>
                </a:path>
                <a:path w="135254" h="134619">
                  <a:moveTo>
                    <a:pt x="36360" y="81800"/>
                  </a:moveTo>
                  <a:lnTo>
                    <a:pt x="32753" y="81800"/>
                  </a:lnTo>
                  <a:lnTo>
                    <a:pt x="32753" y="85394"/>
                  </a:lnTo>
                  <a:lnTo>
                    <a:pt x="36360" y="85394"/>
                  </a:lnTo>
                  <a:lnTo>
                    <a:pt x="36360" y="81800"/>
                  </a:lnTo>
                  <a:close/>
                </a:path>
                <a:path w="135254" h="134619">
                  <a:moveTo>
                    <a:pt x="36436" y="65519"/>
                  </a:moveTo>
                  <a:lnTo>
                    <a:pt x="32753" y="65417"/>
                  </a:lnTo>
                  <a:lnTo>
                    <a:pt x="32753" y="69024"/>
                  </a:lnTo>
                  <a:lnTo>
                    <a:pt x="36436" y="69126"/>
                  </a:lnTo>
                  <a:lnTo>
                    <a:pt x="36436" y="65519"/>
                  </a:lnTo>
                  <a:close/>
                </a:path>
                <a:path w="135254" h="134619">
                  <a:moveTo>
                    <a:pt x="36436" y="49149"/>
                  </a:moveTo>
                  <a:lnTo>
                    <a:pt x="32829" y="49149"/>
                  </a:lnTo>
                  <a:lnTo>
                    <a:pt x="32829" y="52743"/>
                  </a:lnTo>
                  <a:lnTo>
                    <a:pt x="36436" y="52743"/>
                  </a:lnTo>
                  <a:lnTo>
                    <a:pt x="36436" y="49149"/>
                  </a:lnTo>
                  <a:close/>
                </a:path>
                <a:path w="135254" h="134619">
                  <a:moveTo>
                    <a:pt x="36436" y="32753"/>
                  </a:moveTo>
                  <a:lnTo>
                    <a:pt x="32829" y="32753"/>
                  </a:lnTo>
                  <a:lnTo>
                    <a:pt x="32829" y="36360"/>
                  </a:lnTo>
                  <a:lnTo>
                    <a:pt x="36436" y="36360"/>
                  </a:lnTo>
                  <a:lnTo>
                    <a:pt x="36436" y="32753"/>
                  </a:lnTo>
                  <a:close/>
                </a:path>
                <a:path w="135254" h="134619">
                  <a:moveTo>
                    <a:pt x="36436" y="17513"/>
                  </a:moveTo>
                  <a:lnTo>
                    <a:pt x="33959" y="19989"/>
                  </a:lnTo>
                  <a:lnTo>
                    <a:pt x="36436" y="19989"/>
                  </a:lnTo>
                  <a:lnTo>
                    <a:pt x="36436" y="17513"/>
                  </a:lnTo>
                  <a:close/>
                </a:path>
                <a:path w="135254" h="134619">
                  <a:moveTo>
                    <a:pt x="52743" y="130949"/>
                  </a:moveTo>
                  <a:lnTo>
                    <a:pt x="50368" y="130949"/>
                  </a:lnTo>
                  <a:lnTo>
                    <a:pt x="52743" y="133324"/>
                  </a:lnTo>
                  <a:lnTo>
                    <a:pt x="52743" y="130949"/>
                  </a:lnTo>
                  <a:close/>
                </a:path>
                <a:path w="135254" h="134619">
                  <a:moveTo>
                    <a:pt x="52743" y="114554"/>
                  </a:moveTo>
                  <a:lnTo>
                    <a:pt x="49149" y="114554"/>
                  </a:lnTo>
                  <a:lnTo>
                    <a:pt x="49149" y="118160"/>
                  </a:lnTo>
                  <a:lnTo>
                    <a:pt x="52743" y="118160"/>
                  </a:lnTo>
                  <a:lnTo>
                    <a:pt x="52743" y="114554"/>
                  </a:lnTo>
                  <a:close/>
                </a:path>
                <a:path w="135254" h="134619">
                  <a:moveTo>
                    <a:pt x="52743" y="98171"/>
                  </a:moveTo>
                  <a:lnTo>
                    <a:pt x="49149" y="98171"/>
                  </a:lnTo>
                  <a:lnTo>
                    <a:pt x="49149" y="101777"/>
                  </a:lnTo>
                  <a:lnTo>
                    <a:pt x="52743" y="101777"/>
                  </a:lnTo>
                  <a:lnTo>
                    <a:pt x="52743" y="98171"/>
                  </a:lnTo>
                  <a:close/>
                </a:path>
                <a:path w="135254" h="134619">
                  <a:moveTo>
                    <a:pt x="52743" y="81800"/>
                  </a:moveTo>
                  <a:lnTo>
                    <a:pt x="49149" y="81800"/>
                  </a:lnTo>
                  <a:lnTo>
                    <a:pt x="49149" y="85394"/>
                  </a:lnTo>
                  <a:lnTo>
                    <a:pt x="52743" y="85394"/>
                  </a:lnTo>
                  <a:lnTo>
                    <a:pt x="52743" y="81800"/>
                  </a:lnTo>
                  <a:close/>
                </a:path>
                <a:path w="135254" h="134619">
                  <a:moveTo>
                    <a:pt x="52819" y="65519"/>
                  </a:moveTo>
                  <a:lnTo>
                    <a:pt x="49149" y="65417"/>
                  </a:lnTo>
                  <a:lnTo>
                    <a:pt x="49149" y="69024"/>
                  </a:lnTo>
                  <a:lnTo>
                    <a:pt x="52819" y="69126"/>
                  </a:lnTo>
                  <a:lnTo>
                    <a:pt x="52819" y="65519"/>
                  </a:lnTo>
                  <a:close/>
                </a:path>
                <a:path w="135254" h="134619">
                  <a:moveTo>
                    <a:pt x="52819" y="49149"/>
                  </a:moveTo>
                  <a:lnTo>
                    <a:pt x="49212" y="49149"/>
                  </a:lnTo>
                  <a:lnTo>
                    <a:pt x="49212" y="52743"/>
                  </a:lnTo>
                  <a:lnTo>
                    <a:pt x="52819" y="52743"/>
                  </a:lnTo>
                  <a:lnTo>
                    <a:pt x="52819" y="49149"/>
                  </a:lnTo>
                  <a:close/>
                </a:path>
                <a:path w="135254" h="134619">
                  <a:moveTo>
                    <a:pt x="52819" y="32753"/>
                  </a:moveTo>
                  <a:lnTo>
                    <a:pt x="49212" y="32753"/>
                  </a:lnTo>
                  <a:lnTo>
                    <a:pt x="49212" y="36360"/>
                  </a:lnTo>
                  <a:lnTo>
                    <a:pt x="52819" y="36360"/>
                  </a:lnTo>
                  <a:lnTo>
                    <a:pt x="52819" y="32753"/>
                  </a:lnTo>
                  <a:close/>
                </a:path>
                <a:path w="135254" h="134619">
                  <a:moveTo>
                    <a:pt x="52819" y="16383"/>
                  </a:moveTo>
                  <a:lnTo>
                    <a:pt x="49212" y="16383"/>
                  </a:lnTo>
                  <a:lnTo>
                    <a:pt x="49212" y="19989"/>
                  </a:lnTo>
                  <a:lnTo>
                    <a:pt x="52819" y="19989"/>
                  </a:lnTo>
                  <a:lnTo>
                    <a:pt x="52819" y="16383"/>
                  </a:lnTo>
                  <a:close/>
                </a:path>
                <a:path w="135254" h="134619">
                  <a:moveTo>
                    <a:pt x="52819" y="1130"/>
                  </a:moveTo>
                  <a:lnTo>
                    <a:pt x="50355" y="3594"/>
                  </a:lnTo>
                  <a:lnTo>
                    <a:pt x="52819" y="3594"/>
                  </a:lnTo>
                  <a:lnTo>
                    <a:pt x="52819" y="1130"/>
                  </a:lnTo>
                  <a:close/>
                </a:path>
                <a:path w="135254" h="134619">
                  <a:moveTo>
                    <a:pt x="69215" y="130949"/>
                  </a:moveTo>
                  <a:lnTo>
                    <a:pt x="65620" y="130949"/>
                  </a:lnTo>
                  <a:lnTo>
                    <a:pt x="65519" y="134543"/>
                  </a:lnTo>
                  <a:lnTo>
                    <a:pt x="69126" y="134543"/>
                  </a:lnTo>
                  <a:lnTo>
                    <a:pt x="69215" y="130949"/>
                  </a:lnTo>
                  <a:close/>
                </a:path>
                <a:path w="135254" h="134619">
                  <a:moveTo>
                    <a:pt x="69215" y="114554"/>
                  </a:moveTo>
                  <a:lnTo>
                    <a:pt x="65620" y="114554"/>
                  </a:lnTo>
                  <a:lnTo>
                    <a:pt x="65519" y="118160"/>
                  </a:lnTo>
                  <a:lnTo>
                    <a:pt x="69126" y="118160"/>
                  </a:lnTo>
                  <a:lnTo>
                    <a:pt x="69215" y="114554"/>
                  </a:lnTo>
                  <a:close/>
                </a:path>
                <a:path w="135254" h="134619">
                  <a:moveTo>
                    <a:pt x="69215" y="98171"/>
                  </a:moveTo>
                  <a:lnTo>
                    <a:pt x="65620" y="98171"/>
                  </a:lnTo>
                  <a:lnTo>
                    <a:pt x="65519" y="101777"/>
                  </a:lnTo>
                  <a:lnTo>
                    <a:pt x="69126" y="101777"/>
                  </a:lnTo>
                  <a:lnTo>
                    <a:pt x="69215" y="98171"/>
                  </a:lnTo>
                  <a:close/>
                </a:path>
                <a:path w="135254" h="134619">
                  <a:moveTo>
                    <a:pt x="69215" y="81800"/>
                  </a:moveTo>
                  <a:lnTo>
                    <a:pt x="65620" y="81800"/>
                  </a:lnTo>
                  <a:lnTo>
                    <a:pt x="65519" y="85394"/>
                  </a:lnTo>
                  <a:lnTo>
                    <a:pt x="69126" y="85394"/>
                  </a:lnTo>
                  <a:lnTo>
                    <a:pt x="69215" y="81800"/>
                  </a:lnTo>
                  <a:close/>
                </a:path>
                <a:path w="135254" h="134619">
                  <a:moveTo>
                    <a:pt x="69215" y="65417"/>
                  </a:moveTo>
                  <a:lnTo>
                    <a:pt x="65620" y="65417"/>
                  </a:lnTo>
                  <a:lnTo>
                    <a:pt x="65519" y="69024"/>
                  </a:lnTo>
                  <a:lnTo>
                    <a:pt x="69202" y="69126"/>
                  </a:lnTo>
                  <a:lnTo>
                    <a:pt x="69215" y="65519"/>
                  </a:lnTo>
                  <a:close/>
                </a:path>
                <a:path w="135254" h="134619">
                  <a:moveTo>
                    <a:pt x="69215" y="49149"/>
                  </a:moveTo>
                  <a:lnTo>
                    <a:pt x="65620" y="49149"/>
                  </a:lnTo>
                  <a:lnTo>
                    <a:pt x="65595" y="52743"/>
                  </a:lnTo>
                  <a:lnTo>
                    <a:pt x="69202" y="52743"/>
                  </a:lnTo>
                  <a:lnTo>
                    <a:pt x="69215" y="49149"/>
                  </a:lnTo>
                  <a:close/>
                </a:path>
                <a:path w="135254" h="134619">
                  <a:moveTo>
                    <a:pt x="69215" y="32753"/>
                  </a:moveTo>
                  <a:lnTo>
                    <a:pt x="65620" y="32753"/>
                  </a:lnTo>
                  <a:lnTo>
                    <a:pt x="65595" y="36360"/>
                  </a:lnTo>
                  <a:lnTo>
                    <a:pt x="69202" y="36360"/>
                  </a:lnTo>
                  <a:lnTo>
                    <a:pt x="69215" y="32753"/>
                  </a:lnTo>
                  <a:close/>
                </a:path>
                <a:path w="135254" h="134619">
                  <a:moveTo>
                    <a:pt x="69215" y="16383"/>
                  </a:moveTo>
                  <a:lnTo>
                    <a:pt x="65620" y="16383"/>
                  </a:lnTo>
                  <a:lnTo>
                    <a:pt x="65595" y="19989"/>
                  </a:lnTo>
                  <a:lnTo>
                    <a:pt x="69202" y="19989"/>
                  </a:lnTo>
                  <a:lnTo>
                    <a:pt x="69215" y="16383"/>
                  </a:lnTo>
                  <a:close/>
                </a:path>
                <a:path w="135254" h="134619">
                  <a:moveTo>
                    <a:pt x="69215" y="0"/>
                  </a:moveTo>
                  <a:lnTo>
                    <a:pt x="65620" y="0"/>
                  </a:lnTo>
                  <a:lnTo>
                    <a:pt x="65595" y="3594"/>
                  </a:lnTo>
                  <a:lnTo>
                    <a:pt x="69202" y="3594"/>
                  </a:lnTo>
                  <a:lnTo>
                    <a:pt x="69215" y="0"/>
                  </a:lnTo>
                  <a:close/>
                </a:path>
                <a:path w="135254" h="134619">
                  <a:moveTo>
                    <a:pt x="85598" y="114554"/>
                  </a:moveTo>
                  <a:lnTo>
                    <a:pt x="81991" y="114554"/>
                  </a:lnTo>
                  <a:lnTo>
                    <a:pt x="81991" y="118160"/>
                  </a:lnTo>
                  <a:lnTo>
                    <a:pt x="85598" y="118160"/>
                  </a:lnTo>
                  <a:lnTo>
                    <a:pt x="85598" y="114554"/>
                  </a:lnTo>
                  <a:close/>
                </a:path>
                <a:path w="135254" h="134619">
                  <a:moveTo>
                    <a:pt x="85598" y="98171"/>
                  </a:moveTo>
                  <a:lnTo>
                    <a:pt x="81991" y="98171"/>
                  </a:lnTo>
                  <a:lnTo>
                    <a:pt x="81991" y="101777"/>
                  </a:lnTo>
                  <a:lnTo>
                    <a:pt x="85598" y="101777"/>
                  </a:lnTo>
                  <a:lnTo>
                    <a:pt x="85598" y="98171"/>
                  </a:lnTo>
                  <a:close/>
                </a:path>
                <a:path w="135254" h="134619">
                  <a:moveTo>
                    <a:pt x="85598" y="81800"/>
                  </a:moveTo>
                  <a:lnTo>
                    <a:pt x="81991" y="81800"/>
                  </a:lnTo>
                  <a:lnTo>
                    <a:pt x="81991" y="85394"/>
                  </a:lnTo>
                  <a:lnTo>
                    <a:pt x="85598" y="85394"/>
                  </a:lnTo>
                  <a:lnTo>
                    <a:pt x="85598" y="81800"/>
                  </a:lnTo>
                  <a:close/>
                </a:path>
                <a:path w="135254" h="134619">
                  <a:moveTo>
                    <a:pt x="85598" y="65417"/>
                  </a:moveTo>
                  <a:lnTo>
                    <a:pt x="81991" y="65417"/>
                  </a:lnTo>
                  <a:lnTo>
                    <a:pt x="81991" y="69024"/>
                  </a:lnTo>
                  <a:lnTo>
                    <a:pt x="85598" y="69126"/>
                  </a:lnTo>
                  <a:lnTo>
                    <a:pt x="85598" y="65519"/>
                  </a:lnTo>
                  <a:close/>
                </a:path>
                <a:path w="135254" h="134619">
                  <a:moveTo>
                    <a:pt x="85598" y="49149"/>
                  </a:moveTo>
                  <a:lnTo>
                    <a:pt x="81991" y="49149"/>
                  </a:lnTo>
                  <a:lnTo>
                    <a:pt x="81991" y="52743"/>
                  </a:lnTo>
                  <a:lnTo>
                    <a:pt x="85598" y="52743"/>
                  </a:lnTo>
                  <a:lnTo>
                    <a:pt x="85598" y="49149"/>
                  </a:lnTo>
                  <a:close/>
                </a:path>
                <a:path w="135254" h="134619">
                  <a:moveTo>
                    <a:pt x="85598" y="32753"/>
                  </a:moveTo>
                  <a:lnTo>
                    <a:pt x="81991" y="32753"/>
                  </a:lnTo>
                  <a:lnTo>
                    <a:pt x="81991" y="36360"/>
                  </a:lnTo>
                  <a:lnTo>
                    <a:pt x="85598" y="36360"/>
                  </a:lnTo>
                  <a:lnTo>
                    <a:pt x="85598" y="32753"/>
                  </a:lnTo>
                  <a:close/>
                </a:path>
                <a:path w="135254" h="134619">
                  <a:moveTo>
                    <a:pt x="85598" y="16383"/>
                  </a:moveTo>
                  <a:lnTo>
                    <a:pt x="81991" y="16383"/>
                  </a:lnTo>
                  <a:lnTo>
                    <a:pt x="81991" y="19989"/>
                  </a:lnTo>
                  <a:lnTo>
                    <a:pt x="85598" y="19989"/>
                  </a:lnTo>
                  <a:lnTo>
                    <a:pt x="85598" y="16383"/>
                  </a:lnTo>
                  <a:close/>
                </a:path>
                <a:path w="135254" h="134619">
                  <a:moveTo>
                    <a:pt x="101981" y="98171"/>
                  </a:moveTo>
                  <a:lnTo>
                    <a:pt x="98374" y="98171"/>
                  </a:lnTo>
                  <a:lnTo>
                    <a:pt x="98374" y="101777"/>
                  </a:lnTo>
                  <a:lnTo>
                    <a:pt x="101981" y="101777"/>
                  </a:lnTo>
                  <a:lnTo>
                    <a:pt x="101981" y="98171"/>
                  </a:lnTo>
                  <a:close/>
                </a:path>
                <a:path w="135254" h="134619">
                  <a:moveTo>
                    <a:pt x="101981" y="81800"/>
                  </a:moveTo>
                  <a:lnTo>
                    <a:pt x="98374" y="81800"/>
                  </a:lnTo>
                  <a:lnTo>
                    <a:pt x="98374" y="85394"/>
                  </a:lnTo>
                  <a:lnTo>
                    <a:pt x="101981" y="85394"/>
                  </a:lnTo>
                  <a:lnTo>
                    <a:pt x="101981" y="81800"/>
                  </a:lnTo>
                  <a:close/>
                </a:path>
                <a:path w="135254" h="134619">
                  <a:moveTo>
                    <a:pt x="101981" y="65417"/>
                  </a:moveTo>
                  <a:lnTo>
                    <a:pt x="98374" y="65417"/>
                  </a:lnTo>
                  <a:lnTo>
                    <a:pt x="98374" y="69024"/>
                  </a:lnTo>
                  <a:lnTo>
                    <a:pt x="101981" y="69126"/>
                  </a:lnTo>
                  <a:lnTo>
                    <a:pt x="101981" y="65519"/>
                  </a:lnTo>
                  <a:close/>
                </a:path>
                <a:path w="135254" h="134619">
                  <a:moveTo>
                    <a:pt x="101981" y="49149"/>
                  </a:moveTo>
                  <a:lnTo>
                    <a:pt x="98374" y="49149"/>
                  </a:lnTo>
                  <a:lnTo>
                    <a:pt x="98374" y="52743"/>
                  </a:lnTo>
                  <a:lnTo>
                    <a:pt x="101981" y="52743"/>
                  </a:lnTo>
                  <a:lnTo>
                    <a:pt x="101981" y="49149"/>
                  </a:lnTo>
                  <a:close/>
                </a:path>
                <a:path w="135254" h="134619">
                  <a:moveTo>
                    <a:pt x="101981" y="32753"/>
                  </a:moveTo>
                  <a:lnTo>
                    <a:pt x="98374" y="32753"/>
                  </a:lnTo>
                  <a:lnTo>
                    <a:pt x="98374" y="36360"/>
                  </a:lnTo>
                  <a:lnTo>
                    <a:pt x="101981" y="36360"/>
                  </a:lnTo>
                  <a:lnTo>
                    <a:pt x="101981" y="32753"/>
                  </a:lnTo>
                  <a:close/>
                </a:path>
                <a:path w="135254" h="134619">
                  <a:moveTo>
                    <a:pt x="118364" y="81800"/>
                  </a:moveTo>
                  <a:lnTo>
                    <a:pt x="114757" y="81800"/>
                  </a:lnTo>
                  <a:lnTo>
                    <a:pt x="114757" y="85394"/>
                  </a:lnTo>
                  <a:lnTo>
                    <a:pt x="118364" y="85394"/>
                  </a:lnTo>
                  <a:lnTo>
                    <a:pt x="118364" y="81800"/>
                  </a:lnTo>
                  <a:close/>
                </a:path>
                <a:path w="135254" h="134619">
                  <a:moveTo>
                    <a:pt x="118364" y="65417"/>
                  </a:moveTo>
                  <a:lnTo>
                    <a:pt x="114757" y="65417"/>
                  </a:lnTo>
                  <a:lnTo>
                    <a:pt x="114757" y="69024"/>
                  </a:lnTo>
                  <a:lnTo>
                    <a:pt x="118364" y="69126"/>
                  </a:lnTo>
                  <a:lnTo>
                    <a:pt x="118364" y="65519"/>
                  </a:lnTo>
                  <a:close/>
                </a:path>
                <a:path w="135254" h="134619">
                  <a:moveTo>
                    <a:pt x="118364" y="49149"/>
                  </a:moveTo>
                  <a:lnTo>
                    <a:pt x="114757" y="49149"/>
                  </a:lnTo>
                  <a:lnTo>
                    <a:pt x="114757" y="52743"/>
                  </a:lnTo>
                  <a:lnTo>
                    <a:pt x="118364" y="52743"/>
                  </a:lnTo>
                  <a:lnTo>
                    <a:pt x="118364" y="49149"/>
                  </a:lnTo>
                  <a:close/>
                </a:path>
                <a:path w="135254" h="134619">
                  <a:moveTo>
                    <a:pt x="134747" y="65417"/>
                  </a:moveTo>
                  <a:lnTo>
                    <a:pt x="131140" y="65417"/>
                  </a:lnTo>
                  <a:lnTo>
                    <a:pt x="131140" y="69024"/>
                  </a:lnTo>
                  <a:lnTo>
                    <a:pt x="134747" y="69126"/>
                  </a:lnTo>
                  <a:lnTo>
                    <a:pt x="134747" y="65519"/>
                  </a:lnTo>
                  <a:close/>
                </a:path>
              </a:pathLst>
            </a:custGeom>
            <a:solidFill>
              <a:srgbClr val="000000"/>
            </a:solidFill>
          </p:spPr>
          <p:txBody>
            <a:bodyPr wrap="square" lIns="0" tIns="0" rIns="0" bIns="0" rtlCol="0"/>
            <a:lstStyle/>
            <a:p>
              <a:endParaRPr/>
            </a:p>
          </p:txBody>
        </p:sp>
        <p:sp>
          <p:nvSpPr>
            <p:cNvPr id="22" name="object 123">
              <a:extLst>
                <a:ext uri="{FF2B5EF4-FFF2-40B4-BE49-F238E27FC236}">
                  <a16:creationId xmlns:a16="http://schemas.microsoft.com/office/drawing/2014/main" id="{C3FBAD76-D376-248D-C81A-7DAE0787A80C}"/>
                </a:ext>
              </a:extLst>
            </p:cNvPr>
            <p:cNvSpPr/>
            <p:nvPr/>
          </p:nvSpPr>
          <p:spPr>
            <a:xfrm>
              <a:off x="3439147" y="2137085"/>
              <a:ext cx="391795" cy="391795"/>
            </a:xfrm>
            <a:custGeom>
              <a:avLst/>
              <a:gdLst/>
              <a:ahLst/>
              <a:cxnLst/>
              <a:rect l="l" t="t" r="r" b="b"/>
              <a:pathLst>
                <a:path w="391795" h="391794">
                  <a:moveTo>
                    <a:pt x="156616" y="313220"/>
                  </a:moveTo>
                  <a:lnTo>
                    <a:pt x="78295" y="234911"/>
                  </a:lnTo>
                  <a:lnTo>
                    <a:pt x="0" y="313220"/>
                  </a:lnTo>
                  <a:lnTo>
                    <a:pt x="78295" y="391515"/>
                  </a:lnTo>
                  <a:lnTo>
                    <a:pt x="156616" y="313220"/>
                  </a:lnTo>
                  <a:close/>
                </a:path>
                <a:path w="391795" h="391794">
                  <a:moveTo>
                    <a:pt x="391528" y="78295"/>
                  </a:moveTo>
                  <a:lnTo>
                    <a:pt x="313220" y="0"/>
                  </a:lnTo>
                  <a:lnTo>
                    <a:pt x="234924" y="78295"/>
                  </a:lnTo>
                  <a:lnTo>
                    <a:pt x="313220" y="156603"/>
                  </a:lnTo>
                  <a:lnTo>
                    <a:pt x="391528" y="78295"/>
                  </a:lnTo>
                  <a:close/>
                </a:path>
              </a:pathLst>
            </a:custGeom>
            <a:solidFill>
              <a:srgbClr val="1FD6F9"/>
            </a:solidFill>
          </p:spPr>
          <p:txBody>
            <a:bodyPr wrap="square" lIns="0" tIns="0" rIns="0" bIns="0" rtlCol="0"/>
            <a:lstStyle/>
            <a:p>
              <a:endParaRPr/>
            </a:p>
          </p:txBody>
        </p:sp>
      </p:grpSp>
      <p:grpSp>
        <p:nvGrpSpPr>
          <p:cNvPr id="23" name="object 108">
            <a:extLst>
              <a:ext uri="{FF2B5EF4-FFF2-40B4-BE49-F238E27FC236}">
                <a16:creationId xmlns:a16="http://schemas.microsoft.com/office/drawing/2014/main" id="{24BF310B-DB1B-A577-7D92-788B64FDAC7A}"/>
              </a:ext>
            </a:extLst>
          </p:cNvPr>
          <p:cNvGrpSpPr/>
          <p:nvPr userDrawn="1"/>
        </p:nvGrpSpPr>
        <p:grpSpPr>
          <a:xfrm flipH="1">
            <a:off x="10720347" y="2831182"/>
            <a:ext cx="1107336" cy="1010233"/>
            <a:chOff x="2628671" y="1667237"/>
            <a:chExt cx="1202055" cy="1096645"/>
          </a:xfrm>
        </p:grpSpPr>
        <p:sp>
          <p:nvSpPr>
            <p:cNvPr id="24" name="object 109">
              <a:extLst>
                <a:ext uri="{FF2B5EF4-FFF2-40B4-BE49-F238E27FC236}">
                  <a16:creationId xmlns:a16="http://schemas.microsoft.com/office/drawing/2014/main" id="{F36D44AA-33CF-4BF9-51CC-1296D0B2084E}"/>
                </a:ext>
              </a:extLst>
            </p:cNvPr>
            <p:cNvSpPr/>
            <p:nvPr/>
          </p:nvSpPr>
          <p:spPr>
            <a:xfrm>
              <a:off x="2706985" y="1745543"/>
              <a:ext cx="156845" cy="156845"/>
            </a:xfrm>
            <a:custGeom>
              <a:avLst/>
              <a:gdLst/>
              <a:ahLst/>
              <a:cxnLst/>
              <a:rect l="l" t="t" r="r" b="b"/>
              <a:pathLst>
                <a:path w="156844" h="156844">
                  <a:moveTo>
                    <a:pt x="78301" y="0"/>
                  </a:moveTo>
                  <a:lnTo>
                    <a:pt x="0" y="78311"/>
                  </a:lnTo>
                  <a:lnTo>
                    <a:pt x="78301" y="156613"/>
                  </a:lnTo>
                  <a:lnTo>
                    <a:pt x="156602" y="78311"/>
                  </a:lnTo>
                  <a:lnTo>
                    <a:pt x="78301" y="0"/>
                  </a:lnTo>
                  <a:close/>
                </a:path>
              </a:pathLst>
            </a:custGeom>
            <a:solidFill>
              <a:srgbClr val="1F2A2F"/>
            </a:solidFill>
          </p:spPr>
          <p:txBody>
            <a:bodyPr wrap="square" lIns="0" tIns="0" rIns="0" bIns="0" rtlCol="0"/>
            <a:lstStyle/>
            <a:p>
              <a:endParaRPr/>
            </a:p>
          </p:txBody>
        </p:sp>
        <p:sp>
          <p:nvSpPr>
            <p:cNvPr id="25" name="object 110">
              <a:extLst>
                <a:ext uri="{FF2B5EF4-FFF2-40B4-BE49-F238E27FC236}">
                  <a16:creationId xmlns:a16="http://schemas.microsoft.com/office/drawing/2014/main" id="{DB78F8F2-0EB4-9ED0-74DF-738D1CE6993C}"/>
                </a:ext>
              </a:extLst>
            </p:cNvPr>
            <p:cNvSpPr/>
            <p:nvPr/>
          </p:nvSpPr>
          <p:spPr>
            <a:xfrm>
              <a:off x="2628679" y="1667237"/>
              <a:ext cx="156845" cy="156845"/>
            </a:xfrm>
            <a:custGeom>
              <a:avLst/>
              <a:gdLst/>
              <a:ahLst/>
              <a:cxnLst/>
              <a:rect l="l" t="t" r="r" b="b"/>
              <a:pathLst>
                <a:path w="156844" h="156844">
                  <a:moveTo>
                    <a:pt x="78301" y="0"/>
                  </a:moveTo>
                  <a:lnTo>
                    <a:pt x="0" y="78311"/>
                  </a:lnTo>
                  <a:lnTo>
                    <a:pt x="78301" y="156613"/>
                  </a:lnTo>
                  <a:lnTo>
                    <a:pt x="156602" y="78311"/>
                  </a:lnTo>
                  <a:lnTo>
                    <a:pt x="78301" y="0"/>
                  </a:lnTo>
                  <a:close/>
                </a:path>
              </a:pathLst>
            </a:custGeom>
            <a:solidFill>
              <a:srgbClr val="EB631E"/>
            </a:solidFill>
          </p:spPr>
          <p:txBody>
            <a:bodyPr wrap="square" lIns="0" tIns="0" rIns="0" bIns="0" rtlCol="0"/>
            <a:lstStyle/>
            <a:p>
              <a:endParaRPr/>
            </a:p>
          </p:txBody>
        </p:sp>
        <p:sp>
          <p:nvSpPr>
            <p:cNvPr id="26" name="object 111">
              <a:extLst>
                <a:ext uri="{FF2B5EF4-FFF2-40B4-BE49-F238E27FC236}">
                  <a16:creationId xmlns:a16="http://schemas.microsoft.com/office/drawing/2014/main" id="{7064B112-B6F8-3BCC-88EF-D86774497FA4}"/>
                </a:ext>
              </a:extLst>
            </p:cNvPr>
            <p:cNvSpPr/>
            <p:nvPr/>
          </p:nvSpPr>
          <p:spPr>
            <a:xfrm>
              <a:off x="2785287" y="1823852"/>
              <a:ext cx="469900" cy="469900"/>
            </a:xfrm>
            <a:custGeom>
              <a:avLst/>
              <a:gdLst/>
              <a:ahLst/>
              <a:cxnLst/>
              <a:rect l="l" t="t" r="r" b="b"/>
              <a:pathLst>
                <a:path w="469900" h="469900">
                  <a:moveTo>
                    <a:pt x="313207" y="234911"/>
                  </a:moveTo>
                  <a:lnTo>
                    <a:pt x="234911" y="156616"/>
                  </a:lnTo>
                  <a:lnTo>
                    <a:pt x="182702" y="208826"/>
                  </a:lnTo>
                  <a:lnTo>
                    <a:pt x="234899" y="156603"/>
                  </a:lnTo>
                  <a:lnTo>
                    <a:pt x="156603" y="78308"/>
                  </a:lnTo>
                  <a:lnTo>
                    <a:pt x="78295" y="0"/>
                  </a:lnTo>
                  <a:lnTo>
                    <a:pt x="0" y="78308"/>
                  </a:lnTo>
                  <a:lnTo>
                    <a:pt x="78295" y="156616"/>
                  </a:lnTo>
                  <a:lnTo>
                    <a:pt x="156603" y="234924"/>
                  </a:lnTo>
                  <a:lnTo>
                    <a:pt x="234911" y="313232"/>
                  </a:lnTo>
                  <a:lnTo>
                    <a:pt x="313207" y="234911"/>
                  </a:lnTo>
                  <a:close/>
                </a:path>
                <a:path w="469900" h="469900">
                  <a:moveTo>
                    <a:pt x="469823" y="391528"/>
                  </a:moveTo>
                  <a:lnTo>
                    <a:pt x="391515" y="313232"/>
                  </a:lnTo>
                  <a:lnTo>
                    <a:pt x="313220" y="391528"/>
                  </a:lnTo>
                  <a:lnTo>
                    <a:pt x="391515" y="469836"/>
                  </a:lnTo>
                  <a:lnTo>
                    <a:pt x="469823" y="391528"/>
                  </a:lnTo>
                  <a:close/>
                </a:path>
              </a:pathLst>
            </a:custGeom>
            <a:solidFill>
              <a:srgbClr val="1FD6F9"/>
            </a:solidFill>
          </p:spPr>
          <p:txBody>
            <a:bodyPr wrap="square" lIns="0" tIns="0" rIns="0" bIns="0" rtlCol="0"/>
            <a:lstStyle/>
            <a:p>
              <a:endParaRPr/>
            </a:p>
          </p:txBody>
        </p:sp>
        <p:sp>
          <p:nvSpPr>
            <p:cNvPr id="27" name="object 112">
              <a:extLst>
                <a:ext uri="{FF2B5EF4-FFF2-40B4-BE49-F238E27FC236}">
                  <a16:creationId xmlns:a16="http://schemas.microsoft.com/office/drawing/2014/main" id="{ECC8E4CD-6536-4CE9-7359-85639D2624F5}"/>
                </a:ext>
              </a:extLst>
            </p:cNvPr>
            <p:cNvSpPr/>
            <p:nvPr/>
          </p:nvSpPr>
          <p:spPr>
            <a:xfrm>
              <a:off x="2946095" y="1984114"/>
              <a:ext cx="152400" cy="153035"/>
            </a:xfrm>
            <a:custGeom>
              <a:avLst/>
              <a:gdLst/>
              <a:ahLst/>
              <a:cxnLst/>
              <a:rect l="l" t="t" r="r" b="b"/>
              <a:pathLst>
                <a:path w="152400" h="153035">
                  <a:moveTo>
                    <a:pt x="3225" y="67233"/>
                  </a:moveTo>
                  <a:lnTo>
                    <a:pt x="0" y="70446"/>
                  </a:lnTo>
                  <a:lnTo>
                    <a:pt x="3225" y="70446"/>
                  </a:lnTo>
                  <a:lnTo>
                    <a:pt x="3225" y="67233"/>
                  </a:lnTo>
                  <a:close/>
                </a:path>
                <a:path w="152400" h="153035">
                  <a:moveTo>
                    <a:pt x="3238" y="80518"/>
                  </a:moveTo>
                  <a:lnTo>
                    <a:pt x="1663" y="80518"/>
                  </a:lnTo>
                  <a:lnTo>
                    <a:pt x="3238" y="82105"/>
                  </a:lnTo>
                  <a:lnTo>
                    <a:pt x="3238" y="80518"/>
                  </a:lnTo>
                  <a:close/>
                </a:path>
                <a:path w="152400" h="153035">
                  <a:moveTo>
                    <a:pt x="13296" y="57150"/>
                  </a:moveTo>
                  <a:lnTo>
                    <a:pt x="10058" y="60388"/>
                  </a:lnTo>
                  <a:lnTo>
                    <a:pt x="13296" y="60388"/>
                  </a:lnTo>
                  <a:lnTo>
                    <a:pt x="13296" y="57150"/>
                  </a:lnTo>
                  <a:close/>
                </a:path>
                <a:path w="152400" h="153035">
                  <a:moveTo>
                    <a:pt x="13309" y="90576"/>
                  </a:moveTo>
                  <a:lnTo>
                    <a:pt x="11722" y="90576"/>
                  </a:lnTo>
                  <a:lnTo>
                    <a:pt x="13309" y="92163"/>
                  </a:lnTo>
                  <a:lnTo>
                    <a:pt x="13309" y="90576"/>
                  </a:lnTo>
                  <a:close/>
                </a:path>
                <a:path w="152400" h="153035">
                  <a:moveTo>
                    <a:pt x="13309" y="70485"/>
                  </a:moveTo>
                  <a:lnTo>
                    <a:pt x="3263" y="70485"/>
                  </a:lnTo>
                  <a:lnTo>
                    <a:pt x="3263" y="80530"/>
                  </a:lnTo>
                  <a:lnTo>
                    <a:pt x="13309" y="80530"/>
                  </a:lnTo>
                  <a:lnTo>
                    <a:pt x="13309" y="70485"/>
                  </a:lnTo>
                  <a:close/>
                </a:path>
                <a:path w="152400" h="153035">
                  <a:moveTo>
                    <a:pt x="23342" y="100622"/>
                  </a:moveTo>
                  <a:lnTo>
                    <a:pt x="21767" y="100622"/>
                  </a:lnTo>
                  <a:lnTo>
                    <a:pt x="23342" y="102209"/>
                  </a:lnTo>
                  <a:lnTo>
                    <a:pt x="23342" y="100622"/>
                  </a:lnTo>
                  <a:close/>
                </a:path>
                <a:path w="152400" h="153035">
                  <a:moveTo>
                    <a:pt x="23355" y="60401"/>
                  </a:moveTo>
                  <a:lnTo>
                    <a:pt x="13309" y="60401"/>
                  </a:lnTo>
                  <a:lnTo>
                    <a:pt x="13309" y="70459"/>
                  </a:lnTo>
                  <a:lnTo>
                    <a:pt x="23355" y="70459"/>
                  </a:lnTo>
                  <a:lnTo>
                    <a:pt x="23355" y="60401"/>
                  </a:lnTo>
                  <a:close/>
                </a:path>
                <a:path w="152400" h="153035">
                  <a:moveTo>
                    <a:pt x="23368" y="47078"/>
                  </a:moveTo>
                  <a:lnTo>
                    <a:pt x="20129" y="50317"/>
                  </a:lnTo>
                  <a:lnTo>
                    <a:pt x="23368" y="50317"/>
                  </a:lnTo>
                  <a:lnTo>
                    <a:pt x="23368" y="47078"/>
                  </a:lnTo>
                  <a:close/>
                </a:path>
                <a:path w="152400" h="153035">
                  <a:moveTo>
                    <a:pt x="33413" y="110680"/>
                  </a:moveTo>
                  <a:lnTo>
                    <a:pt x="31826" y="110680"/>
                  </a:lnTo>
                  <a:lnTo>
                    <a:pt x="33413" y="112268"/>
                  </a:lnTo>
                  <a:lnTo>
                    <a:pt x="33413" y="110680"/>
                  </a:lnTo>
                  <a:close/>
                </a:path>
                <a:path w="152400" h="153035">
                  <a:moveTo>
                    <a:pt x="33439" y="50330"/>
                  </a:moveTo>
                  <a:lnTo>
                    <a:pt x="23380" y="50330"/>
                  </a:lnTo>
                  <a:lnTo>
                    <a:pt x="23380" y="60375"/>
                  </a:lnTo>
                  <a:lnTo>
                    <a:pt x="33439" y="60375"/>
                  </a:lnTo>
                  <a:lnTo>
                    <a:pt x="33439" y="50330"/>
                  </a:lnTo>
                  <a:close/>
                </a:path>
                <a:path w="152400" h="153035">
                  <a:moveTo>
                    <a:pt x="43446" y="100609"/>
                  </a:moveTo>
                  <a:lnTo>
                    <a:pt x="33401" y="100609"/>
                  </a:lnTo>
                  <a:lnTo>
                    <a:pt x="33401" y="90576"/>
                  </a:lnTo>
                  <a:lnTo>
                    <a:pt x="23355" y="90576"/>
                  </a:lnTo>
                  <a:lnTo>
                    <a:pt x="23355" y="80530"/>
                  </a:lnTo>
                  <a:lnTo>
                    <a:pt x="13309" y="80530"/>
                  </a:lnTo>
                  <a:lnTo>
                    <a:pt x="13309" y="90576"/>
                  </a:lnTo>
                  <a:lnTo>
                    <a:pt x="23342" y="90576"/>
                  </a:lnTo>
                  <a:lnTo>
                    <a:pt x="23342" y="100622"/>
                  </a:lnTo>
                  <a:lnTo>
                    <a:pt x="33388" y="100622"/>
                  </a:lnTo>
                  <a:lnTo>
                    <a:pt x="33388" y="110667"/>
                  </a:lnTo>
                  <a:lnTo>
                    <a:pt x="43446" y="110667"/>
                  </a:lnTo>
                  <a:lnTo>
                    <a:pt x="43446" y="100609"/>
                  </a:lnTo>
                  <a:close/>
                </a:path>
                <a:path w="152400" h="153035">
                  <a:moveTo>
                    <a:pt x="43459" y="80505"/>
                  </a:moveTo>
                  <a:lnTo>
                    <a:pt x="33426" y="80505"/>
                  </a:lnTo>
                  <a:lnTo>
                    <a:pt x="33426" y="70472"/>
                  </a:lnTo>
                  <a:lnTo>
                    <a:pt x="23368" y="70472"/>
                  </a:lnTo>
                  <a:lnTo>
                    <a:pt x="23368" y="80518"/>
                  </a:lnTo>
                  <a:lnTo>
                    <a:pt x="33413" y="80518"/>
                  </a:lnTo>
                  <a:lnTo>
                    <a:pt x="33413" y="90563"/>
                  </a:lnTo>
                  <a:lnTo>
                    <a:pt x="43459" y="90563"/>
                  </a:lnTo>
                  <a:lnTo>
                    <a:pt x="43459" y="80505"/>
                  </a:lnTo>
                  <a:close/>
                </a:path>
                <a:path w="152400" h="153035">
                  <a:moveTo>
                    <a:pt x="43484" y="26962"/>
                  </a:moveTo>
                  <a:lnTo>
                    <a:pt x="40259" y="30187"/>
                  </a:lnTo>
                  <a:lnTo>
                    <a:pt x="43484" y="30187"/>
                  </a:lnTo>
                  <a:lnTo>
                    <a:pt x="43484" y="26962"/>
                  </a:lnTo>
                  <a:close/>
                </a:path>
                <a:path w="152400" h="153035">
                  <a:moveTo>
                    <a:pt x="43497" y="40259"/>
                  </a:moveTo>
                  <a:lnTo>
                    <a:pt x="33451" y="40259"/>
                  </a:lnTo>
                  <a:lnTo>
                    <a:pt x="33451" y="50317"/>
                  </a:lnTo>
                  <a:lnTo>
                    <a:pt x="43497" y="50317"/>
                  </a:lnTo>
                  <a:lnTo>
                    <a:pt x="43497" y="40259"/>
                  </a:lnTo>
                  <a:close/>
                </a:path>
                <a:path w="152400" h="153035">
                  <a:moveTo>
                    <a:pt x="53517" y="90563"/>
                  </a:moveTo>
                  <a:lnTo>
                    <a:pt x="43472" y="90563"/>
                  </a:lnTo>
                  <a:lnTo>
                    <a:pt x="43472" y="100622"/>
                  </a:lnTo>
                  <a:lnTo>
                    <a:pt x="53517" y="100622"/>
                  </a:lnTo>
                  <a:lnTo>
                    <a:pt x="53517" y="90563"/>
                  </a:lnTo>
                  <a:close/>
                </a:path>
                <a:path w="152400" h="153035">
                  <a:moveTo>
                    <a:pt x="53543" y="70434"/>
                  </a:moveTo>
                  <a:lnTo>
                    <a:pt x="43497" y="70434"/>
                  </a:lnTo>
                  <a:lnTo>
                    <a:pt x="43497" y="60388"/>
                  </a:lnTo>
                  <a:lnTo>
                    <a:pt x="33439" y="60388"/>
                  </a:lnTo>
                  <a:lnTo>
                    <a:pt x="33439" y="70434"/>
                  </a:lnTo>
                  <a:lnTo>
                    <a:pt x="43484" y="70434"/>
                  </a:lnTo>
                  <a:lnTo>
                    <a:pt x="43484" y="80479"/>
                  </a:lnTo>
                  <a:lnTo>
                    <a:pt x="53543" y="80479"/>
                  </a:lnTo>
                  <a:lnTo>
                    <a:pt x="53543" y="70434"/>
                  </a:lnTo>
                  <a:close/>
                </a:path>
                <a:path w="152400" h="153035">
                  <a:moveTo>
                    <a:pt x="53555" y="16891"/>
                  </a:moveTo>
                  <a:lnTo>
                    <a:pt x="50304" y="20142"/>
                  </a:lnTo>
                  <a:lnTo>
                    <a:pt x="53555" y="20142"/>
                  </a:lnTo>
                  <a:lnTo>
                    <a:pt x="53555" y="16891"/>
                  </a:lnTo>
                  <a:close/>
                </a:path>
                <a:path w="152400" h="153035">
                  <a:moveTo>
                    <a:pt x="63563" y="120751"/>
                  </a:moveTo>
                  <a:lnTo>
                    <a:pt x="53530" y="120751"/>
                  </a:lnTo>
                  <a:lnTo>
                    <a:pt x="53530" y="110705"/>
                  </a:lnTo>
                  <a:lnTo>
                    <a:pt x="43472" y="110705"/>
                  </a:lnTo>
                  <a:lnTo>
                    <a:pt x="43472" y="120738"/>
                  </a:lnTo>
                  <a:lnTo>
                    <a:pt x="41884" y="120738"/>
                  </a:lnTo>
                  <a:lnTo>
                    <a:pt x="43472" y="122326"/>
                  </a:lnTo>
                  <a:lnTo>
                    <a:pt x="43472" y="120764"/>
                  </a:lnTo>
                  <a:lnTo>
                    <a:pt x="53517" y="120764"/>
                  </a:lnTo>
                  <a:lnTo>
                    <a:pt x="53517" y="130797"/>
                  </a:lnTo>
                  <a:lnTo>
                    <a:pt x="51930" y="130797"/>
                  </a:lnTo>
                  <a:lnTo>
                    <a:pt x="53530" y="132384"/>
                  </a:lnTo>
                  <a:lnTo>
                    <a:pt x="53530" y="130797"/>
                  </a:lnTo>
                  <a:lnTo>
                    <a:pt x="63563" y="130797"/>
                  </a:lnTo>
                  <a:lnTo>
                    <a:pt x="63563" y="120751"/>
                  </a:lnTo>
                  <a:close/>
                </a:path>
                <a:path w="152400" h="153035">
                  <a:moveTo>
                    <a:pt x="63588" y="100634"/>
                  </a:moveTo>
                  <a:lnTo>
                    <a:pt x="53530" y="100634"/>
                  </a:lnTo>
                  <a:lnTo>
                    <a:pt x="53530" y="110680"/>
                  </a:lnTo>
                  <a:lnTo>
                    <a:pt x="63588" y="110680"/>
                  </a:lnTo>
                  <a:lnTo>
                    <a:pt x="63588" y="100634"/>
                  </a:lnTo>
                  <a:close/>
                </a:path>
                <a:path w="152400" h="153035">
                  <a:moveTo>
                    <a:pt x="63601" y="80492"/>
                  </a:moveTo>
                  <a:lnTo>
                    <a:pt x="53543" y="80492"/>
                  </a:lnTo>
                  <a:lnTo>
                    <a:pt x="53543" y="90538"/>
                  </a:lnTo>
                  <a:lnTo>
                    <a:pt x="63601" y="90538"/>
                  </a:lnTo>
                  <a:lnTo>
                    <a:pt x="63601" y="80492"/>
                  </a:lnTo>
                  <a:close/>
                </a:path>
                <a:path w="152400" h="153035">
                  <a:moveTo>
                    <a:pt x="63601" y="60363"/>
                  </a:moveTo>
                  <a:lnTo>
                    <a:pt x="53555" y="60363"/>
                  </a:lnTo>
                  <a:lnTo>
                    <a:pt x="53555" y="70421"/>
                  </a:lnTo>
                  <a:lnTo>
                    <a:pt x="63601" y="70421"/>
                  </a:lnTo>
                  <a:lnTo>
                    <a:pt x="63601" y="60363"/>
                  </a:lnTo>
                  <a:close/>
                </a:path>
                <a:path w="152400" h="153035">
                  <a:moveTo>
                    <a:pt x="63614" y="20142"/>
                  </a:moveTo>
                  <a:lnTo>
                    <a:pt x="53555" y="20142"/>
                  </a:lnTo>
                  <a:lnTo>
                    <a:pt x="53555" y="30200"/>
                  </a:lnTo>
                  <a:lnTo>
                    <a:pt x="63614" y="30200"/>
                  </a:lnTo>
                  <a:lnTo>
                    <a:pt x="63614" y="20142"/>
                  </a:lnTo>
                  <a:close/>
                </a:path>
                <a:path w="152400" h="153035">
                  <a:moveTo>
                    <a:pt x="63627" y="6819"/>
                  </a:moveTo>
                  <a:lnTo>
                    <a:pt x="60388" y="10058"/>
                  </a:lnTo>
                  <a:lnTo>
                    <a:pt x="63627" y="10058"/>
                  </a:lnTo>
                  <a:lnTo>
                    <a:pt x="63627" y="6819"/>
                  </a:lnTo>
                  <a:close/>
                </a:path>
                <a:path w="152400" h="153035">
                  <a:moveTo>
                    <a:pt x="73634" y="110680"/>
                  </a:moveTo>
                  <a:lnTo>
                    <a:pt x="63588" y="110680"/>
                  </a:lnTo>
                  <a:lnTo>
                    <a:pt x="63588" y="120738"/>
                  </a:lnTo>
                  <a:lnTo>
                    <a:pt x="73634" y="120738"/>
                  </a:lnTo>
                  <a:lnTo>
                    <a:pt x="73634" y="110680"/>
                  </a:lnTo>
                  <a:close/>
                </a:path>
                <a:path w="152400" h="153035">
                  <a:moveTo>
                    <a:pt x="73660" y="90551"/>
                  </a:moveTo>
                  <a:lnTo>
                    <a:pt x="63614" y="90551"/>
                  </a:lnTo>
                  <a:lnTo>
                    <a:pt x="63614" y="100609"/>
                  </a:lnTo>
                  <a:lnTo>
                    <a:pt x="73660" y="100609"/>
                  </a:lnTo>
                  <a:lnTo>
                    <a:pt x="73660" y="90551"/>
                  </a:lnTo>
                  <a:close/>
                </a:path>
                <a:path w="152400" h="153035">
                  <a:moveTo>
                    <a:pt x="73685" y="150964"/>
                  </a:moveTo>
                  <a:lnTo>
                    <a:pt x="72097" y="150964"/>
                  </a:lnTo>
                  <a:lnTo>
                    <a:pt x="73685" y="152565"/>
                  </a:lnTo>
                  <a:lnTo>
                    <a:pt x="73685" y="150964"/>
                  </a:lnTo>
                  <a:close/>
                </a:path>
                <a:path w="152400" h="153035">
                  <a:moveTo>
                    <a:pt x="73685" y="10071"/>
                  </a:moveTo>
                  <a:lnTo>
                    <a:pt x="63639" y="10071"/>
                  </a:lnTo>
                  <a:lnTo>
                    <a:pt x="63639" y="20116"/>
                  </a:lnTo>
                  <a:lnTo>
                    <a:pt x="73685" y="20116"/>
                  </a:lnTo>
                  <a:lnTo>
                    <a:pt x="73685" y="10071"/>
                  </a:lnTo>
                  <a:close/>
                </a:path>
                <a:path w="152400" h="153035">
                  <a:moveTo>
                    <a:pt x="83693" y="60363"/>
                  </a:moveTo>
                  <a:lnTo>
                    <a:pt x="73660" y="60363"/>
                  </a:lnTo>
                  <a:lnTo>
                    <a:pt x="73660" y="50317"/>
                  </a:lnTo>
                  <a:lnTo>
                    <a:pt x="63614" y="50317"/>
                  </a:lnTo>
                  <a:lnTo>
                    <a:pt x="63614" y="40271"/>
                  </a:lnTo>
                  <a:lnTo>
                    <a:pt x="53568" y="40271"/>
                  </a:lnTo>
                  <a:lnTo>
                    <a:pt x="53568" y="30226"/>
                  </a:lnTo>
                  <a:lnTo>
                    <a:pt x="43510" y="30226"/>
                  </a:lnTo>
                  <a:lnTo>
                    <a:pt x="43510" y="40284"/>
                  </a:lnTo>
                  <a:lnTo>
                    <a:pt x="53555" y="40284"/>
                  </a:lnTo>
                  <a:lnTo>
                    <a:pt x="53555" y="50317"/>
                  </a:lnTo>
                  <a:lnTo>
                    <a:pt x="63601" y="50317"/>
                  </a:lnTo>
                  <a:lnTo>
                    <a:pt x="63601" y="60363"/>
                  </a:lnTo>
                  <a:lnTo>
                    <a:pt x="73647" y="60363"/>
                  </a:lnTo>
                  <a:lnTo>
                    <a:pt x="73647" y="70408"/>
                  </a:lnTo>
                  <a:lnTo>
                    <a:pt x="83693" y="70408"/>
                  </a:lnTo>
                  <a:lnTo>
                    <a:pt x="83693" y="60363"/>
                  </a:lnTo>
                  <a:close/>
                </a:path>
                <a:path w="152400" h="153035">
                  <a:moveTo>
                    <a:pt x="83718" y="100609"/>
                  </a:moveTo>
                  <a:lnTo>
                    <a:pt x="73672" y="100609"/>
                  </a:lnTo>
                  <a:lnTo>
                    <a:pt x="73672" y="110667"/>
                  </a:lnTo>
                  <a:lnTo>
                    <a:pt x="83718" y="110667"/>
                  </a:lnTo>
                  <a:lnTo>
                    <a:pt x="83718" y="100609"/>
                  </a:lnTo>
                  <a:close/>
                </a:path>
                <a:path w="152400" h="153035">
                  <a:moveTo>
                    <a:pt x="83718" y="80492"/>
                  </a:moveTo>
                  <a:lnTo>
                    <a:pt x="73672" y="80492"/>
                  </a:lnTo>
                  <a:lnTo>
                    <a:pt x="73672" y="90538"/>
                  </a:lnTo>
                  <a:lnTo>
                    <a:pt x="83718" y="90538"/>
                  </a:lnTo>
                  <a:lnTo>
                    <a:pt x="83718" y="80492"/>
                  </a:lnTo>
                  <a:close/>
                </a:path>
                <a:path w="152400" h="153035">
                  <a:moveTo>
                    <a:pt x="83718" y="40246"/>
                  </a:moveTo>
                  <a:lnTo>
                    <a:pt x="73672" y="40246"/>
                  </a:lnTo>
                  <a:lnTo>
                    <a:pt x="73672" y="30200"/>
                  </a:lnTo>
                  <a:lnTo>
                    <a:pt x="63627" y="30200"/>
                  </a:lnTo>
                  <a:lnTo>
                    <a:pt x="63627" y="40259"/>
                  </a:lnTo>
                  <a:lnTo>
                    <a:pt x="73672" y="40259"/>
                  </a:lnTo>
                  <a:lnTo>
                    <a:pt x="73672" y="50304"/>
                  </a:lnTo>
                  <a:lnTo>
                    <a:pt x="83718" y="50304"/>
                  </a:lnTo>
                  <a:lnTo>
                    <a:pt x="83718" y="40246"/>
                  </a:lnTo>
                  <a:close/>
                </a:path>
                <a:path w="152400" h="153035">
                  <a:moveTo>
                    <a:pt x="83743" y="140919"/>
                  </a:moveTo>
                  <a:lnTo>
                    <a:pt x="73698" y="140919"/>
                  </a:lnTo>
                  <a:lnTo>
                    <a:pt x="73698" y="130873"/>
                  </a:lnTo>
                  <a:lnTo>
                    <a:pt x="63639" y="130873"/>
                  </a:lnTo>
                  <a:lnTo>
                    <a:pt x="63639" y="140906"/>
                  </a:lnTo>
                  <a:lnTo>
                    <a:pt x="62052" y="140906"/>
                  </a:lnTo>
                  <a:lnTo>
                    <a:pt x="63639" y="142506"/>
                  </a:lnTo>
                  <a:lnTo>
                    <a:pt x="63639" y="140919"/>
                  </a:lnTo>
                  <a:lnTo>
                    <a:pt x="73685" y="140919"/>
                  </a:lnTo>
                  <a:lnTo>
                    <a:pt x="73685" y="150964"/>
                  </a:lnTo>
                  <a:lnTo>
                    <a:pt x="76098" y="150964"/>
                  </a:lnTo>
                  <a:lnTo>
                    <a:pt x="83743" y="143319"/>
                  </a:lnTo>
                  <a:lnTo>
                    <a:pt x="83743" y="140919"/>
                  </a:lnTo>
                  <a:close/>
                </a:path>
                <a:path w="152400" h="153035">
                  <a:moveTo>
                    <a:pt x="83756" y="120802"/>
                  </a:moveTo>
                  <a:lnTo>
                    <a:pt x="73698" y="120802"/>
                  </a:lnTo>
                  <a:lnTo>
                    <a:pt x="73698" y="130848"/>
                  </a:lnTo>
                  <a:lnTo>
                    <a:pt x="83756" y="130848"/>
                  </a:lnTo>
                  <a:lnTo>
                    <a:pt x="83756" y="120802"/>
                  </a:lnTo>
                  <a:close/>
                </a:path>
                <a:path w="152400" h="153035">
                  <a:moveTo>
                    <a:pt x="83756" y="6007"/>
                  </a:moveTo>
                  <a:lnTo>
                    <a:pt x="77762" y="0"/>
                  </a:lnTo>
                  <a:lnTo>
                    <a:pt x="73698" y="0"/>
                  </a:lnTo>
                  <a:lnTo>
                    <a:pt x="73698" y="10058"/>
                  </a:lnTo>
                  <a:lnTo>
                    <a:pt x="83756" y="10058"/>
                  </a:lnTo>
                  <a:lnTo>
                    <a:pt x="83756" y="6007"/>
                  </a:lnTo>
                  <a:close/>
                </a:path>
                <a:path w="152400" h="153035">
                  <a:moveTo>
                    <a:pt x="93802" y="30175"/>
                  </a:moveTo>
                  <a:lnTo>
                    <a:pt x="83756" y="30175"/>
                  </a:lnTo>
                  <a:lnTo>
                    <a:pt x="83756" y="20129"/>
                  </a:lnTo>
                  <a:lnTo>
                    <a:pt x="73698" y="20129"/>
                  </a:lnTo>
                  <a:lnTo>
                    <a:pt x="73698" y="30175"/>
                  </a:lnTo>
                  <a:lnTo>
                    <a:pt x="83743" y="30175"/>
                  </a:lnTo>
                  <a:lnTo>
                    <a:pt x="83743" y="40220"/>
                  </a:lnTo>
                  <a:lnTo>
                    <a:pt x="93802" y="40220"/>
                  </a:lnTo>
                  <a:lnTo>
                    <a:pt x="93802" y="30175"/>
                  </a:lnTo>
                  <a:close/>
                </a:path>
                <a:path w="152400" h="153035">
                  <a:moveTo>
                    <a:pt x="93814" y="130848"/>
                  </a:moveTo>
                  <a:lnTo>
                    <a:pt x="83769" y="130848"/>
                  </a:lnTo>
                  <a:lnTo>
                    <a:pt x="83769" y="140906"/>
                  </a:lnTo>
                  <a:lnTo>
                    <a:pt x="86156" y="140906"/>
                  </a:lnTo>
                  <a:lnTo>
                    <a:pt x="93814" y="133248"/>
                  </a:lnTo>
                  <a:lnTo>
                    <a:pt x="93814" y="130848"/>
                  </a:lnTo>
                  <a:close/>
                </a:path>
                <a:path w="152400" h="153035">
                  <a:moveTo>
                    <a:pt x="93827" y="110718"/>
                  </a:moveTo>
                  <a:lnTo>
                    <a:pt x="83769" y="110718"/>
                  </a:lnTo>
                  <a:lnTo>
                    <a:pt x="83769" y="120764"/>
                  </a:lnTo>
                  <a:lnTo>
                    <a:pt x="93827" y="120764"/>
                  </a:lnTo>
                  <a:lnTo>
                    <a:pt x="93827" y="110718"/>
                  </a:lnTo>
                  <a:close/>
                </a:path>
                <a:path w="152400" h="153035">
                  <a:moveTo>
                    <a:pt x="103822" y="80479"/>
                  </a:moveTo>
                  <a:lnTo>
                    <a:pt x="93789" y="80479"/>
                  </a:lnTo>
                  <a:lnTo>
                    <a:pt x="93789" y="70446"/>
                  </a:lnTo>
                  <a:lnTo>
                    <a:pt x="83731" y="70446"/>
                  </a:lnTo>
                  <a:lnTo>
                    <a:pt x="83731" y="80492"/>
                  </a:lnTo>
                  <a:lnTo>
                    <a:pt x="93776" y="80492"/>
                  </a:lnTo>
                  <a:lnTo>
                    <a:pt x="93776" y="90538"/>
                  </a:lnTo>
                  <a:lnTo>
                    <a:pt x="103822" y="90538"/>
                  </a:lnTo>
                  <a:lnTo>
                    <a:pt x="103822" y="80479"/>
                  </a:lnTo>
                  <a:close/>
                </a:path>
                <a:path w="152400" h="153035">
                  <a:moveTo>
                    <a:pt x="103835" y="60375"/>
                  </a:moveTo>
                  <a:lnTo>
                    <a:pt x="93789" y="60375"/>
                  </a:lnTo>
                  <a:lnTo>
                    <a:pt x="93789" y="70421"/>
                  </a:lnTo>
                  <a:lnTo>
                    <a:pt x="103835" y="70421"/>
                  </a:lnTo>
                  <a:lnTo>
                    <a:pt x="103835" y="60375"/>
                  </a:lnTo>
                  <a:close/>
                </a:path>
                <a:path w="152400" h="153035">
                  <a:moveTo>
                    <a:pt x="103860" y="40233"/>
                  </a:moveTo>
                  <a:lnTo>
                    <a:pt x="93802" y="40233"/>
                  </a:lnTo>
                  <a:lnTo>
                    <a:pt x="93802" y="50292"/>
                  </a:lnTo>
                  <a:lnTo>
                    <a:pt x="103860" y="50292"/>
                  </a:lnTo>
                  <a:lnTo>
                    <a:pt x="103860" y="40233"/>
                  </a:lnTo>
                  <a:close/>
                </a:path>
                <a:path w="152400" h="153035">
                  <a:moveTo>
                    <a:pt x="103860" y="26111"/>
                  </a:moveTo>
                  <a:lnTo>
                    <a:pt x="97866" y="20116"/>
                  </a:lnTo>
                  <a:lnTo>
                    <a:pt x="93802" y="20116"/>
                  </a:lnTo>
                  <a:lnTo>
                    <a:pt x="93802" y="30162"/>
                  </a:lnTo>
                  <a:lnTo>
                    <a:pt x="103860" y="30162"/>
                  </a:lnTo>
                  <a:lnTo>
                    <a:pt x="103860" y="26111"/>
                  </a:lnTo>
                  <a:close/>
                </a:path>
                <a:path w="152400" h="153035">
                  <a:moveTo>
                    <a:pt x="103886" y="120777"/>
                  </a:moveTo>
                  <a:lnTo>
                    <a:pt x="93840" y="120777"/>
                  </a:lnTo>
                  <a:lnTo>
                    <a:pt x="93840" y="130835"/>
                  </a:lnTo>
                  <a:lnTo>
                    <a:pt x="96227" y="130835"/>
                  </a:lnTo>
                  <a:lnTo>
                    <a:pt x="103886" y="123177"/>
                  </a:lnTo>
                  <a:lnTo>
                    <a:pt x="103886" y="120777"/>
                  </a:lnTo>
                  <a:close/>
                </a:path>
                <a:path w="152400" h="153035">
                  <a:moveTo>
                    <a:pt x="103898" y="100660"/>
                  </a:moveTo>
                  <a:lnTo>
                    <a:pt x="93840" y="100660"/>
                  </a:lnTo>
                  <a:lnTo>
                    <a:pt x="93840" y="110705"/>
                  </a:lnTo>
                  <a:lnTo>
                    <a:pt x="103898" y="110705"/>
                  </a:lnTo>
                  <a:lnTo>
                    <a:pt x="103898" y="100660"/>
                  </a:lnTo>
                  <a:close/>
                </a:path>
                <a:path w="152400" h="153035">
                  <a:moveTo>
                    <a:pt x="113906" y="70434"/>
                  </a:moveTo>
                  <a:lnTo>
                    <a:pt x="103847" y="70434"/>
                  </a:lnTo>
                  <a:lnTo>
                    <a:pt x="103847" y="80479"/>
                  </a:lnTo>
                  <a:lnTo>
                    <a:pt x="113906" y="80479"/>
                  </a:lnTo>
                  <a:lnTo>
                    <a:pt x="113906" y="70434"/>
                  </a:lnTo>
                  <a:close/>
                </a:path>
                <a:path w="152400" h="153035">
                  <a:moveTo>
                    <a:pt x="113919" y="50292"/>
                  </a:moveTo>
                  <a:lnTo>
                    <a:pt x="103873" y="50292"/>
                  </a:lnTo>
                  <a:lnTo>
                    <a:pt x="103873" y="60337"/>
                  </a:lnTo>
                  <a:lnTo>
                    <a:pt x="113919" y="60337"/>
                  </a:lnTo>
                  <a:lnTo>
                    <a:pt x="113919" y="50292"/>
                  </a:lnTo>
                  <a:close/>
                </a:path>
                <a:path w="152400" h="153035">
                  <a:moveTo>
                    <a:pt x="113957" y="110718"/>
                  </a:moveTo>
                  <a:lnTo>
                    <a:pt x="103898" y="110718"/>
                  </a:lnTo>
                  <a:lnTo>
                    <a:pt x="103898" y="120764"/>
                  </a:lnTo>
                  <a:lnTo>
                    <a:pt x="106299" y="120764"/>
                  </a:lnTo>
                  <a:lnTo>
                    <a:pt x="113957" y="113106"/>
                  </a:lnTo>
                  <a:lnTo>
                    <a:pt x="113957" y="110718"/>
                  </a:lnTo>
                  <a:close/>
                </a:path>
                <a:path w="152400" h="153035">
                  <a:moveTo>
                    <a:pt x="123977" y="60350"/>
                  </a:moveTo>
                  <a:lnTo>
                    <a:pt x="113931" y="60350"/>
                  </a:lnTo>
                  <a:lnTo>
                    <a:pt x="113931" y="70408"/>
                  </a:lnTo>
                  <a:lnTo>
                    <a:pt x="123977" y="70408"/>
                  </a:lnTo>
                  <a:lnTo>
                    <a:pt x="123977" y="60350"/>
                  </a:lnTo>
                  <a:close/>
                </a:path>
                <a:path w="152400" h="153035">
                  <a:moveTo>
                    <a:pt x="123977" y="46228"/>
                  </a:moveTo>
                  <a:lnTo>
                    <a:pt x="117983" y="40233"/>
                  </a:lnTo>
                  <a:lnTo>
                    <a:pt x="113931" y="40233"/>
                  </a:lnTo>
                  <a:lnTo>
                    <a:pt x="113931" y="50279"/>
                  </a:lnTo>
                  <a:lnTo>
                    <a:pt x="123977" y="50279"/>
                  </a:lnTo>
                  <a:lnTo>
                    <a:pt x="123977" y="46228"/>
                  </a:lnTo>
                  <a:close/>
                </a:path>
                <a:path w="152400" h="153035">
                  <a:moveTo>
                    <a:pt x="123990" y="100660"/>
                  </a:moveTo>
                  <a:lnTo>
                    <a:pt x="113957" y="100660"/>
                  </a:lnTo>
                  <a:lnTo>
                    <a:pt x="113957" y="90614"/>
                  </a:lnTo>
                  <a:lnTo>
                    <a:pt x="103898" y="90614"/>
                  </a:lnTo>
                  <a:lnTo>
                    <a:pt x="103898" y="100660"/>
                  </a:lnTo>
                  <a:lnTo>
                    <a:pt x="113944" y="100660"/>
                  </a:lnTo>
                  <a:lnTo>
                    <a:pt x="113944" y="110705"/>
                  </a:lnTo>
                  <a:lnTo>
                    <a:pt x="116357" y="110705"/>
                  </a:lnTo>
                  <a:lnTo>
                    <a:pt x="123990" y="103060"/>
                  </a:lnTo>
                  <a:lnTo>
                    <a:pt x="123990" y="100660"/>
                  </a:lnTo>
                  <a:close/>
                </a:path>
                <a:path w="152400" h="153035">
                  <a:moveTo>
                    <a:pt x="124002" y="80543"/>
                  </a:moveTo>
                  <a:lnTo>
                    <a:pt x="113957" y="80543"/>
                  </a:lnTo>
                  <a:lnTo>
                    <a:pt x="113957" y="90589"/>
                  </a:lnTo>
                  <a:lnTo>
                    <a:pt x="124002" y="90589"/>
                  </a:lnTo>
                  <a:lnTo>
                    <a:pt x="124002" y="80543"/>
                  </a:lnTo>
                  <a:close/>
                </a:path>
                <a:path w="152400" h="153035">
                  <a:moveTo>
                    <a:pt x="134073" y="90601"/>
                  </a:moveTo>
                  <a:lnTo>
                    <a:pt x="124015" y="90601"/>
                  </a:lnTo>
                  <a:lnTo>
                    <a:pt x="124015" y="100647"/>
                  </a:lnTo>
                  <a:lnTo>
                    <a:pt x="126403" y="100647"/>
                  </a:lnTo>
                  <a:lnTo>
                    <a:pt x="134073" y="92989"/>
                  </a:lnTo>
                  <a:lnTo>
                    <a:pt x="134073" y="90601"/>
                  </a:lnTo>
                  <a:close/>
                </a:path>
                <a:path w="152400" h="153035">
                  <a:moveTo>
                    <a:pt x="134086" y="70472"/>
                  </a:moveTo>
                  <a:lnTo>
                    <a:pt x="124040" y="70472"/>
                  </a:lnTo>
                  <a:lnTo>
                    <a:pt x="124040" y="80518"/>
                  </a:lnTo>
                  <a:lnTo>
                    <a:pt x="134086" y="80518"/>
                  </a:lnTo>
                  <a:lnTo>
                    <a:pt x="134086" y="70472"/>
                  </a:lnTo>
                  <a:close/>
                </a:path>
                <a:path w="152400" h="153035">
                  <a:moveTo>
                    <a:pt x="144145" y="80518"/>
                  </a:moveTo>
                  <a:lnTo>
                    <a:pt x="134099" y="80518"/>
                  </a:lnTo>
                  <a:lnTo>
                    <a:pt x="134099" y="90576"/>
                  </a:lnTo>
                  <a:lnTo>
                    <a:pt x="136486" y="90576"/>
                  </a:lnTo>
                  <a:lnTo>
                    <a:pt x="144145" y="82918"/>
                  </a:lnTo>
                  <a:lnTo>
                    <a:pt x="144145" y="80518"/>
                  </a:lnTo>
                  <a:close/>
                </a:path>
                <a:path w="152400" h="153035">
                  <a:moveTo>
                    <a:pt x="144145" y="66408"/>
                  </a:moveTo>
                  <a:lnTo>
                    <a:pt x="138150" y="60401"/>
                  </a:lnTo>
                  <a:lnTo>
                    <a:pt x="134099" y="60401"/>
                  </a:lnTo>
                  <a:lnTo>
                    <a:pt x="134099" y="70446"/>
                  </a:lnTo>
                  <a:lnTo>
                    <a:pt x="144145" y="70446"/>
                  </a:lnTo>
                  <a:lnTo>
                    <a:pt x="144145" y="66408"/>
                  </a:lnTo>
                  <a:close/>
                </a:path>
                <a:path w="152400" h="153035">
                  <a:moveTo>
                    <a:pt x="152400" y="74650"/>
                  </a:moveTo>
                  <a:lnTo>
                    <a:pt x="148209" y="70459"/>
                  </a:lnTo>
                  <a:lnTo>
                    <a:pt x="144157" y="70459"/>
                  </a:lnTo>
                  <a:lnTo>
                    <a:pt x="144157" y="80505"/>
                  </a:lnTo>
                  <a:lnTo>
                    <a:pt x="146545" y="80505"/>
                  </a:lnTo>
                  <a:lnTo>
                    <a:pt x="152400" y="74650"/>
                  </a:lnTo>
                  <a:close/>
                </a:path>
              </a:pathLst>
            </a:custGeom>
            <a:solidFill>
              <a:srgbClr val="000000"/>
            </a:solidFill>
          </p:spPr>
          <p:txBody>
            <a:bodyPr wrap="square" lIns="0" tIns="0" rIns="0" bIns="0" rtlCol="0"/>
            <a:lstStyle/>
            <a:p>
              <a:endParaRPr/>
            </a:p>
          </p:txBody>
        </p:sp>
        <p:sp>
          <p:nvSpPr>
            <p:cNvPr id="28" name="object 113">
              <a:extLst>
                <a:ext uri="{FF2B5EF4-FFF2-40B4-BE49-F238E27FC236}">
                  <a16:creationId xmlns:a16="http://schemas.microsoft.com/office/drawing/2014/main" id="{6275BFD1-9221-D80F-82EA-5A73102098BE}"/>
                </a:ext>
              </a:extLst>
            </p:cNvPr>
            <p:cNvSpPr/>
            <p:nvPr/>
          </p:nvSpPr>
          <p:spPr>
            <a:xfrm>
              <a:off x="2976295" y="1980862"/>
              <a:ext cx="104139" cy="104139"/>
            </a:xfrm>
            <a:custGeom>
              <a:avLst/>
              <a:gdLst/>
              <a:ahLst/>
              <a:cxnLst/>
              <a:rect l="l" t="t" r="r" b="b"/>
              <a:pathLst>
                <a:path w="104139" h="104139">
                  <a:moveTo>
                    <a:pt x="3238" y="40259"/>
                  </a:moveTo>
                  <a:lnTo>
                    <a:pt x="0" y="43510"/>
                  </a:lnTo>
                  <a:lnTo>
                    <a:pt x="3238" y="43510"/>
                  </a:lnTo>
                  <a:lnTo>
                    <a:pt x="3238" y="40259"/>
                  </a:lnTo>
                  <a:close/>
                </a:path>
                <a:path w="104139" h="104139">
                  <a:moveTo>
                    <a:pt x="23317" y="93814"/>
                  </a:moveTo>
                  <a:lnTo>
                    <a:pt x="13271" y="93814"/>
                  </a:lnTo>
                  <a:lnTo>
                    <a:pt x="13271" y="103873"/>
                  </a:lnTo>
                  <a:lnTo>
                    <a:pt x="23317" y="103873"/>
                  </a:lnTo>
                  <a:lnTo>
                    <a:pt x="23317" y="93814"/>
                  </a:lnTo>
                  <a:close/>
                </a:path>
                <a:path w="104139" h="104139">
                  <a:moveTo>
                    <a:pt x="23355" y="53568"/>
                  </a:moveTo>
                  <a:lnTo>
                    <a:pt x="13309" y="53568"/>
                  </a:lnTo>
                  <a:lnTo>
                    <a:pt x="13309" y="63627"/>
                  </a:lnTo>
                  <a:lnTo>
                    <a:pt x="23355" y="63627"/>
                  </a:lnTo>
                  <a:lnTo>
                    <a:pt x="23355" y="53568"/>
                  </a:lnTo>
                  <a:close/>
                </a:path>
                <a:path w="104139" h="104139">
                  <a:moveTo>
                    <a:pt x="43459" y="73672"/>
                  </a:moveTo>
                  <a:lnTo>
                    <a:pt x="33413" y="73672"/>
                  </a:lnTo>
                  <a:lnTo>
                    <a:pt x="33413" y="83731"/>
                  </a:lnTo>
                  <a:lnTo>
                    <a:pt x="43459" y="83731"/>
                  </a:lnTo>
                  <a:lnTo>
                    <a:pt x="43459" y="73672"/>
                  </a:lnTo>
                  <a:close/>
                </a:path>
                <a:path w="104139" h="104139">
                  <a:moveTo>
                    <a:pt x="43497" y="0"/>
                  </a:moveTo>
                  <a:lnTo>
                    <a:pt x="40246" y="3251"/>
                  </a:lnTo>
                  <a:lnTo>
                    <a:pt x="43497" y="3251"/>
                  </a:lnTo>
                  <a:lnTo>
                    <a:pt x="43497" y="0"/>
                  </a:lnTo>
                  <a:close/>
                </a:path>
                <a:path w="104139" h="104139">
                  <a:moveTo>
                    <a:pt x="63576" y="53568"/>
                  </a:moveTo>
                  <a:lnTo>
                    <a:pt x="53530" y="53568"/>
                  </a:lnTo>
                  <a:lnTo>
                    <a:pt x="53530" y="63614"/>
                  </a:lnTo>
                  <a:lnTo>
                    <a:pt x="63576" y="63614"/>
                  </a:lnTo>
                  <a:lnTo>
                    <a:pt x="63576" y="53568"/>
                  </a:lnTo>
                  <a:close/>
                </a:path>
                <a:path w="104139" h="104139">
                  <a:moveTo>
                    <a:pt x="63588" y="93802"/>
                  </a:moveTo>
                  <a:lnTo>
                    <a:pt x="53530" y="93802"/>
                  </a:lnTo>
                  <a:lnTo>
                    <a:pt x="53530" y="103847"/>
                  </a:lnTo>
                  <a:lnTo>
                    <a:pt x="63588" y="103847"/>
                  </a:lnTo>
                  <a:lnTo>
                    <a:pt x="63588" y="93802"/>
                  </a:lnTo>
                  <a:close/>
                </a:path>
                <a:path w="104139" h="104139">
                  <a:moveTo>
                    <a:pt x="63614" y="19316"/>
                  </a:moveTo>
                  <a:lnTo>
                    <a:pt x="57619" y="13309"/>
                  </a:lnTo>
                  <a:lnTo>
                    <a:pt x="53568" y="13309"/>
                  </a:lnTo>
                  <a:lnTo>
                    <a:pt x="53568" y="23368"/>
                  </a:lnTo>
                  <a:lnTo>
                    <a:pt x="63614" y="23368"/>
                  </a:lnTo>
                  <a:lnTo>
                    <a:pt x="63614" y="19316"/>
                  </a:lnTo>
                  <a:close/>
                </a:path>
                <a:path w="104139" h="104139">
                  <a:moveTo>
                    <a:pt x="83718" y="39420"/>
                  </a:moveTo>
                  <a:lnTo>
                    <a:pt x="77724" y="33426"/>
                  </a:lnTo>
                  <a:lnTo>
                    <a:pt x="73672" y="33426"/>
                  </a:lnTo>
                  <a:lnTo>
                    <a:pt x="73672" y="43472"/>
                  </a:lnTo>
                  <a:lnTo>
                    <a:pt x="83718" y="43472"/>
                  </a:lnTo>
                  <a:lnTo>
                    <a:pt x="83718" y="39420"/>
                  </a:lnTo>
                  <a:close/>
                </a:path>
                <a:path w="104139" h="104139">
                  <a:moveTo>
                    <a:pt x="103847" y="59550"/>
                  </a:moveTo>
                  <a:lnTo>
                    <a:pt x="97840" y="53543"/>
                  </a:lnTo>
                  <a:lnTo>
                    <a:pt x="93789" y="53543"/>
                  </a:lnTo>
                  <a:lnTo>
                    <a:pt x="93789" y="63588"/>
                  </a:lnTo>
                  <a:lnTo>
                    <a:pt x="103847" y="63588"/>
                  </a:lnTo>
                  <a:lnTo>
                    <a:pt x="103847" y="59550"/>
                  </a:lnTo>
                  <a:close/>
                </a:path>
              </a:pathLst>
            </a:custGeom>
            <a:solidFill>
              <a:srgbClr val="000000"/>
            </a:solidFill>
          </p:spPr>
          <p:txBody>
            <a:bodyPr wrap="square" lIns="0" tIns="0" rIns="0" bIns="0" rtlCol="0"/>
            <a:lstStyle/>
            <a:p>
              <a:endParaRPr/>
            </a:p>
          </p:txBody>
        </p:sp>
        <p:sp>
          <p:nvSpPr>
            <p:cNvPr id="29" name="object 114">
              <a:extLst>
                <a:ext uri="{FF2B5EF4-FFF2-40B4-BE49-F238E27FC236}">
                  <a16:creationId xmlns:a16="http://schemas.microsoft.com/office/drawing/2014/main" id="{048F7831-308C-7C3E-5CDD-D531BBA054E8}"/>
                </a:ext>
              </a:extLst>
            </p:cNvPr>
            <p:cNvSpPr/>
            <p:nvPr/>
          </p:nvSpPr>
          <p:spPr>
            <a:xfrm>
              <a:off x="2785275" y="2058777"/>
              <a:ext cx="469900" cy="548640"/>
            </a:xfrm>
            <a:custGeom>
              <a:avLst/>
              <a:gdLst/>
              <a:ahLst/>
              <a:cxnLst/>
              <a:rect l="l" t="t" r="r" b="b"/>
              <a:pathLst>
                <a:path w="469900" h="548639">
                  <a:moveTo>
                    <a:pt x="156616" y="469823"/>
                  </a:moveTo>
                  <a:lnTo>
                    <a:pt x="78308" y="391528"/>
                  </a:lnTo>
                  <a:lnTo>
                    <a:pt x="0" y="469823"/>
                  </a:lnTo>
                  <a:lnTo>
                    <a:pt x="78308" y="548144"/>
                  </a:lnTo>
                  <a:lnTo>
                    <a:pt x="156616" y="469823"/>
                  </a:lnTo>
                  <a:close/>
                </a:path>
                <a:path w="469900" h="548639">
                  <a:moveTo>
                    <a:pt x="391528" y="78295"/>
                  </a:moveTo>
                  <a:lnTo>
                    <a:pt x="313232" y="0"/>
                  </a:lnTo>
                  <a:lnTo>
                    <a:pt x="234924" y="78295"/>
                  </a:lnTo>
                  <a:lnTo>
                    <a:pt x="313232" y="156603"/>
                  </a:lnTo>
                  <a:lnTo>
                    <a:pt x="391528" y="78295"/>
                  </a:lnTo>
                  <a:close/>
                </a:path>
                <a:path w="469900" h="548639">
                  <a:moveTo>
                    <a:pt x="469836" y="156603"/>
                  </a:moveTo>
                  <a:lnTo>
                    <a:pt x="391528" y="78308"/>
                  </a:lnTo>
                  <a:lnTo>
                    <a:pt x="313232" y="156603"/>
                  </a:lnTo>
                  <a:lnTo>
                    <a:pt x="391528" y="234911"/>
                  </a:lnTo>
                  <a:lnTo>
                    <a:pt x="469836" y="156603"/>
                  </a:lnTo>
                  <a:close/>
                </a:path>
              </a:pathLst>
            </a:custGeom>
            <a:solidFill>
              <a:srgbClr val="1FD6F9"/>
            </a:solidFill>
          </p:spPr>
          <p:txBody>
            <a:bodyPr wrap="square" lIns="0" tIns="0" rIns="0" bIns="0" rtlCol="0"/>
            <a:lstStyle/>
            <a:p>
              <a:endParaRPr/>
            </a:p>
          </p:txBody>
        </p:sp>
        <p:sp>
          <p:nvSpPr>
            <p:cNvPr id="30" name="object 115">
              <a:extLst>
                <a:ext uri="{FF2B5EF4-FFF2-40B4-BE49-F238E27FC236}">
                  <a16:creationId xmlns:a16="http://schemas.microsoft.com/office/drawing/2014/main" id="{F4248707-19C1-B21D-361D-6342178CA1E6}"/>
                </a:ext>
              </a:extLst>
            </p:cNvPr>
            <p:cNvSpPr/>
            <p:nvPr/>
          </p:nvSpPr>
          <p:spPr>
            <a:xfrm>
              <a:off x="3098495" y="2137085"/>
              <a:ext cx="153670" cy="156845"/>
            </a:xfrm>
            <a:custGeom>
              <a:avLst/>
              <a:gdLst/>
              <a:ahLst/>
              <a:cxnLst/>
              <a:rect l="l" t="t" r="r" b="b"/>
              <a:pathLst>
                <a:path w="153670" h="156844">
                  <a:moveTo>
                    <a:pt x="4876" y="73431"/>
                  </a:moveTo>
                  <a:lnTo>
                    <a:pt x="0" y="78308"/>
                  </a:lnTo>
                  <a:lnTo>
                    <a:pt x="3200" y="81508"/>
                  </a:lnTo>
                  <a:lnTo>
                    <a:pt x="4876" y="81508"/>
                  </a:lnTo>
                  <a:lnTo>
                    <a:pt x="4876" y="73431"/>
                  </a:lnTo>
                  <a:close/>
                </a:path>
                <a:path w="153670" h="156844">
                  <a:moveTo>
                    <a:pt x="14935" y="81521"/>
                  </a:moveTo>
                  <a:lnTo>
                    <a:pt x="4889" y="81521"/>
                  </a:lnTo>
                  <a:lnTo>
                    <a:pt x="4889" y="83197"/>
                  </a:lnTo>
                  <a:lnTo>
                    <a:pt x="13258" y="91567"/>
                  </a:lnTo>
                  <a:lnTo>
                    <a:pt x="14935" y="91567"/>
                  </a:lnTo>
                  <a:lnTo>
                    <a:pt x="14935" y="81521"/>
                  </a:lnTo>
                  <a:close/>
                </a:path>
                <a:path w="153670" h="156844">
                  <a:moveTo>
                    <a:pt x="14947" y="63360"/>
                  </a:moveTo>
                  <a:lnTo>
                    <a:pt x="6883" y="71424"/>
                  </a:lnTo>
                  <a:lnTo>
                    <a:pt x="14947" y="71424"/>
                  </a:lnTo>
                  <a:lnTo>
                    <a:pt x="14947" y="63360"/>
                  </a:lnTo>
                  <a:close/>
                </a:path>
                <a:path w="153670" h="156844">
                  <a:moveTo>
                    <a:pt x="24980" y="91567"/>
                  </a:moveTo>
                  <a:lnTo>
                    <a:pt x="14935" y="91567"/>
                  </a:lnTo>
                  <a:lnTo>
                    <a:pt x="14935" y="93243"/>
                  </a:lnTo>
                  <a:lnTo>
                    <a:pt x="23317" y="101612"/>
                  </a:lnTo>
                  <a:lnTo>
                    <a:pt x="24980" y="101612"/>
                  </a:lnTo>
                  <a:lnTo>
                    <a:pt x="24980" y="91567"/>
                  </a:lnTo>
                  <a:close/>
                </a:path>
                <a:path w="153670" h="156844">
                  <a:moveTo>
                    <a:pt x="25019" y="53289"/>
                  </a:moveTo>
                  <a:lnTo>
                    <a:pt x="16941" y="61366"/>
                  </a:lnTo>
                  <a:lnTo>
                    <a:pt x="25019" y="61366"/>
                  </a:lnTo>
                  <a:lnTo>
                    <a:pt x="25019" y="53289"/>
                  </a:lnTo>
                  <a:close/>
                </a:path>
                <a:path w="153670" h="156844">
                  <a:moveTo>
                    <a:pt x="35039" y="101625"/>
                  </a:moveTo>
                  <a:lnTo>
                    <a:pt x="24993" y="101625"/>
                  </a:lnTo>
                  <a:lnTo>
                    <a:pt x="24993" y="103301"/>
                  </a:lnTo>
                  <a:lnTo>
                    <a:pt x="33375" y="111671"/>
                  </a:lnTo>
                  <a:lnTo>
                    <a:pt x="35039" y="111671"/>
                  </a:lnTo>
                  <a:lnTo>
                    <a:pt x="35039" y="101625"/>
                  </a:lnTo>
                  <a:close/>
                </a:path>
                <a:path w="153670" h="156844">
                  <a:moveTo>
                    <a:pt x="35064" y="81483"/>
                  </a:moveTo>
                  <a:lnTo>
                    <a:pt x="25019" y="81483"/>
                  </a:lnTo>
                  <a:lnTo>
                    <a:pt x="25019" y="71437"/>
                  </a:lnTo>
                  <a:lnTo>
                    <a:pt x="14960" y="71437"/>
                  </a:lnTo>
                  <a:lnTo>
                    <a:pt x="14960" y="81495"/>
                  </a:lnTo>
                  <a:lnTo>
                    <a:pt x="25006" y="81495"/>
                  </a:lnTo>
                  <a:lnTo>
                    <a:pt x="25006" y="91541"/>
                  </a:lnTo>
                  <a:lnTo>
                    <a:pt x="35064" y="91541"/>
                  </a:lnTo>
                  <a:lnTo>
                    <a:pt x="35064" y="81483"/>
                  </a:lnTo>
                  <a:close/>
                </a:path>
                <a:path w="153670" h="156844">
                  <a:moveTo>
                    <a:pt x="35077" y="61379"/>
                  </a:moveTo>
                  <a:lnTo>
                    <a:pt x="25031" y="61379"/>
                  </a:lnTo>
                  <a:lnTo>
                    <a:pt x="25031" y="71424"/>
                  </a:lnTo>
                  <a:lnTo>
                    <a:pt x="35077" y="71424"/>
                  </a:lnTo>
                  <a:lnTo>
                    <a:pt x="35077" y="61379"/>
                  </a:lnTo>
                  <a:close/>
                </a:path>
                <a:path w="153670" h="156844">
                  <a:moveTo>
                    <a:pt x="45110" y="111683"/>
                  </a:moveTo>
                  <a:lnTo>
                    <a:pt x="35052" y="111683"/>
                  </a:lnTo>
                  <a:lnTo>
                    <a:pt x="35052" y="113360"/>
                  </a:lnTo>
                  <a:lnTo>
                    <a:pt x="43434" y="121742"/>
                  </a:lnTo>
                  <a:lnTo>
                    <a:pt x="45110" y="121742"/>
                  </a:lnTo>
                  <a:lnTo>
                    <a:pt x="45110" y="111683"/>
                  </a:lnTo>
                  <a:close/>
                </a:path>
                <a:path w="153670" h="156844">
                  <a:moveTo>
                    <a:pt x="45123" y="91541"/>
                  </a:moveTo>
                  <a:lnTo>
                    <a:pt x="35064" y="91541"/>
                  </a:lnTo>
                  <a:lnTo>
                    <a:pt x="35064" y="101600"/>
                  </a:lnTo>
                  <a:lnTo>
                    <a:pt x="45123" y="101600"/>
                  </a:lnTo>
                  <a:lnTo>
                    <a:pt x="45123" y="91541"/>
                  </a:lnTo>
                  <a:close/>
                </a:path>
                <a:path w="153670" h="156844">
                  <a:moveTo>
                    <a:pt x="45123" y="71424"/>
                  </a:moveTo>
                  <a:lnTo>
                    <a:pt x="35077" y="71424"/>
                  </a:lnTo>
                  <a:lnTo>
                    <a:pt x="35077" y="81470"/>
                  </a:lnTo>
                  <a:lnTo>
                    <a:pt x="45123" y="81470"/>
                  </a:lnTo>
                  <a:lnTo>
                    <a:pt x="45123" y="71424"/>
                  </a:lnTo>
                  <a:close/>
                </a:path>
                <a:path w="153670" h="156844">
                  <a:moveTo>
                    <a:pt x="45135" y="51320"/>
                  </a:moveTo>
                  <a:lnTo>
                    <a:pt x="35090" y="51320"/>
                  </a:lnTo>
                  <a:lnTo>
                    <a:pt x="35090" y="43218"/>
                  </a:lnTo>
                  <a:lnTo>
                    <a:pt x="26974" y="51333"/>
                  </a:lnTo>
                  <a:lnTo>
                    <a:pt x="35077" y="51333"/>
                  </a:lnTo>
                  <a:lnTo>
                    <a:pt x="35077" y="61379"/>
                  </a:lnTo>
                  <a:lnTo>
                    <a:pt x="45135" y="61379"/>
                  </a:lnTo>
                  <a:lnTo>
                    <a:pt x="45135" y="51320"/>
                  </a:lnTo>
                  <a:close/>
                </a:path>
                <a:path w="153670" h="156844">
                  <a:moveTo>
                    <a:pt x="45135" y="33172"/>
                  </a:moveTo>
                  <a:lnTo>
                    <a:pt x="37058" y="41249"/>
                  </a:lnTo>
                  <a:lnTo>
                    <a:pt x="45135" y="41249"/>
                  </a:lnTo>
                  <a:lnTo>
                    <a:pt x="45135" y="33172"/>
                  </a:lnTo>
                  <a:close/>
                </a:path>
                <a:path w="153670" h="156844">
                  <a:moveTo>
                    <a:pt x="55168" y="121742"/>
                  </a:moveTo>
                  <a:lnTo>
                    <a:pt x="45110" y="121742"/>
                  </a:lnTo>
                  <a:lnTo>
                    <a:pt x="45110" y="123418"/>
                  </a:lnTo>
                  <a:lnTo>
                    <a:pt x="53492" y="131800"/>
                  </a:lnTo>
                  <a:lnTo>
                    <a:pt x="55168" y="131800"/>
                  </a:lnTo>
                  <a:lnTo>
                    <a:pt x="55168" y="121742"/>
                  </a:lnTo>
                  <a:close/>
                </a:path>
                <a:path w="153670" h="156844">
                  <a:moveTo>
                    <a:pt x="55181" y="101600"/>
                  </a:moveTo>
                  <a:lnTo>
                    <a:pt x="45135" y="101600"/>
                  </a:lnTo>
                  <a:lnTo>
                    <a:pt x="45135" y="111658"/>
                  </a:lnTo>
                  <a:lnTo>
                    <a:pt x="55181" y="111658"/>
                  </a:lnTo>
                  <a:lnTo>
                    <a:pt x="55181" y="101600"/>
                  </a:lnTo>
                  <a:close/>
                </a:path>
                <a:path w="153670" h="156844">
                  <a:moveTo>
                    <a:pt x="55181" y="81483"/>
                  </a:moveTo>
                  <a:lnTo>
                    <a:pt x="45135" y="81483"/>
                  </a:lnTo>
                  <a:lnTo>
                    <a:pt x="45135" y="91528"/>
                  </a:lnTo>
                  <a:lnTo>
                    <a:pt x="55181" y="91528"/>
                  </a:lnTo>
                  <a:lnTo>
                    <a:pt x="55181" y="81483"/>
                  </a:lnTo>
                  <a:close/>
                </a:path>
                <a:path w="153670" h="156844">
                  <a:moveTo>
                    <a:pt x="55206" y="23101"/>
                  </a:moveTo>
                  <a:lnTo>
                    <a:pt x="47129" y="31178"/>
                  </a:lnTo>
                  <a:lnTo>
                    <a:pt x="55206" y="31178"/>
                  </a:lnTo>
                  <a:lnTo>
                    <a:pt x="55206" y="23101"/>
                  </a:lnTo>
                  <a:close/>
                </a:path>
                <a:path w="153670" h="156844">
                  <a:moveTo>
                    <a:pt x="65214" y="71412"/>
                  </a:moveTo>
                  <a:lnTo>
                    <a:pt x="55181" y="71412"/>
                  </a:lnTo>
                  <a:lnTo>
                    <a:pt x="55181" y="61379"/>
                  </a:lnTo>
                  <a:lnTo>
                    <a:pt x="45135" y="61379"/>
                  </a:lnTo>
                  <a:lnTo>
                    <a:pt x="45135" y="71424"/>
                  </a:lnTo>
                  <a:lnTo>
                    <a:pt x="55168" y="71424"/>
                  </a:lnTo>
                  <a:lnTo>
                    <a:pt x="55168" y="81470"/>
                  </a:lnTo>
                  <a:lnTo>
                    <a:pt x="65214" y="81470"/>
                  </a:lnTo>
                  <a:lnTo>
                    <a:pt x="65214" y="71412"/>
                  </a:lnTo>
                  <a:close/>
                </a:path>
                <a:path w="153670" h="156844">
                  <a:moveTo>
                    <a:pt x="65239" y="111671"/>
                  </a:moveTo>
                  <a:lnTo>
                    <a:pt x="55194" y="111671"/>
                  </a:lnTo>
                  <a:lnTo>
                    <a:pt x="55194" y="121716"/>
                  </a:lnTo>
                  <a:lnTo>
                    <a:pt x="65239" y="121716"/>
                  </a:lnTo>
                  <a:lnTo>
                    <a:pt x="65239" y="111671"/>
                  </a:lnTo>
                  <a:close/>
                </a:path>
                <a:path w="153670" h="156844">
                  <a:moveTo>
                    <a:pt x="65239" y="91541"/>
                  </a:moveTo>
                  <a:lnTo>
                    <a:pt x="55194" y="91541"/>
                  </a:lnTo>
                  <a:lnTo>
                    <a:pt x="55194" y="101600"/>
                  </a:lnTo>
                  <a:lnTo>
                    <a:pt x="65239" y="101600"/>
                  </a:lnTo>
                  <a:lnTo>
                    <a:pt x="65239" y="91541"/>
                  </a:lnTo>
                  <a:close/>
                </a:path>
                <a:path w="153670" h="156844">
                  <a:moveTo>
                    <a:pt x="65239" y="51308"/>
                  </a:moveTo>
                  <a:lnTo>
                    <a:pt x="55194" y="51308"/>
                  </a:lnTo>
                  <a:lnTo>
                    <a:pt x="55194" y="61353"/>
                  </a:lnTo>
                  <a:lnTo>
                    <a:pt x="65239" y="61353"/>
                  </a:lnTo>
                  <a:lnTo>
                    <a:pt x="65239" y="51308"/>
                  </a:lnTo>
                  <a:close/>
                </a:path>
                <a:path w="153670" h="156844">
                  <a:moveTo>
                    <a:pt x="65278" y="131851"/>
                  </a:moveTo>
                  <a:lnTo>
                    <a:pt x="55219" y="131851"/>
                  </a:lnTo>
                  <a:lnTo>
                    <a:pt x="55219" y="133515"/>
                  </a:lnTo>
                  <a:lnTo>
                    <a:pt x="63601" y="141909"/>
                  </a:lnTo>
                  <a:lnTo>
                    <a:pt x="65278" y="141909"/>
                  </a:lnTo>
                  <a:lnTo>
                    <a:pt x="65278" y="131851"/>
                  </a:lnTo>
                  <a:close/>
                </a:path>
                <a:path w="153670" h="156844">
                  <a:moveTo>
                    <a:pt x="65278" y="13030"/>
                  </a:moveTo>
                  <a:lnTo>
                    <a:pt x="57200" y="21107"/>
                  </a:lnTo>
                  <a:lnTo>
                    <a:pt x="65278" y="21107"/>
                  </a:lnTo>
                  <a:lnTo>
                    <a:pt x="65278" y="13030"/>
                  </a:lnTo>
                  <a:close/>
                </a:path>
                <a:path w="153670" h="156844">
                  <a:moveTo>
                    <a:pt x="75323" y="41236"/>
                  </a:moveTo>
                  <a:lnTo>
                    <a:pt x="65278" y="41236"/>
                  </a:lnTo>
                  <a:lnTo>
                    <a:pt x="65278" y="31178"/>
                  </a:lnTo>
                  <a:lnTo>
                    <a:pt x="55219" y="31178"/>
                  </a:lnTo>
                  <a:lnTo>
                    <a:pt x="55219" y="41236"/>
                  </a:lnTo>
                  <a:lnTo>
                    <a:pt x="65265" y="41236"/>
                  </a:lnTo>
                  <a:lnTo>
                    <a:pt x="65265" y="51282"/>
                  </a:lnTo>
                  <a:lnTo>
                    <a:pt x="75323" y="51282"/>
                  </a:lnTo>
                  <a:lnTo>
                    <a:pt x="75323" y="41236"/>
                  </a:lnTo>
                  <a:close/>
                </a:path>
                <a:path w="153670" h="156844">
                  <a:moveTo>
                    <a:pt x="75336" y="141909"/>
                  </a:moveTo>
                  <a:lnTo>
                    <a:pt x="65278" y="141909"/>
                  </a:lnTo>
                  <a:lnTo>
                    <a:pt x="65278" y="143573"/>
                  </a:lnTo>
                  <a:lnTo>
                    <a:pt x="73672" y="151968"/>
                  </a:lnTo>
                  <a:lnTo>
                    <a:pt x="75336" y="151968"/>
                  </a:lnTo>
                  <a:lnTo>
                    <a:pt x="75336" y="141909"/>
                  </a:lnTo>
                  <a:close/>
                </a:path>
                <a:path w="153670" h="156844">
                  <a:moveTo>
                    <a:pt x="75349" y="121767"/>
                  </a:moveTo>
                  <a:lnTo>
                    <a:pt x="65303" y="121767"/>
                  </a:lnTo>
                  <a:lnTo>
                    <a:pt x="65303" y="131826"/>
                  </a:lnTo>
                  <a:lnTo>
                    <a:pt x="75349" y="131826"/>
                  </a:lnTo>
                  <a:lnTo>
                    <a:pt x="75349" y="121767"/>
                  </a:lnTo>
                  <a:close/>
                </a:path>
                <a:path w="153670" h="156844">
                  <a:moveTo>
                    <a:pt x="79311" y="990"/>
                  </a:moveTo>
                  <a:lnTo>
                    <a:pt x="78308" y="0"/>
                  </a:lnTo>
                  <a:lnTo>
                    <a:pt x="77317" y="990"/>
                  </a:lnTo>
                  <a:lnTo>
                    <a:pt x="79311" y="990"/>
                  </a:lnTo>
                  <a:close/>
                </a:path>
                <a:path w="153670" h="156844">
                  <a:moveTo>
                    <a:pt x="82943" y="151968"/>
                  </a:moveTo>
                  <a:lnTo>
                    <a:pt x="75336" y="151968"/>
                  </a:lnTo>
                  <a:lnTo>
                    <a:pt x="75336" y="153631"/>
                  </a:lnTo>
                  <a:lnTo>
                    <a:pt x="78308" y="156616"/>
                  </a:lnTo>
                  <a:lnTo>
                    <a:pt x="82943" y="151968"/>
                  </a:lnTo>
                  <a:close/>
                </a:path>
                <a:path w="153670" h="156844">
                  <a:moveTo>
                    <a:pt x="85344" y="91541"/>
                  </a:moveTo>
                  <a:lnTo>
                    <a:pt x="75311" y="91541"/>
                  </a:lnTo>
                  <a:lnTo>
                    <a:pt x="75311" y="81495"/>
                  </a:lnTo>
                  <a:lnTo>
                    <a:pt x="65252" y="81495"/>
                  </a:lnTo>
                  <a:lnTo>
                    <a:pt x="65252" y="91554"/>
                  </a:lnTo>
                  <a:lnTo>
                    <a:pt x="75298" y="91554"/>
                  </a:lnTo>
                  <a:lnTo>
                    <a:pt x="75298" y="101600"/>
                  </a:lnTo>
                  <a:lnTo>
                    <a:pt x="65252" y="101600"/>
                  </a:lnTo>
                  <a:lnTo>
                    <a:pt x="65252" y="111658"/>
                  </a:lnTo>
                  <a:lnTo>
                    <a:pt x="75311" y="111658"/>
                  </a:lnTo>
                  <a:lnTo>
                    <a:pt x="75311" y="101600"/>
                  </a:lnTo>
                  <a:lnTo>
                    <a:pt x="85344" y="101600"/>
                  </a:lnTo>
                  <a:lnTo>
                    <a:pt x="85344" y="91541"/>
                  </a:lnTo>
                  <a:close/>
                </a:path>
                <a:path w="153670" h="156844">
                  <a:moveTo>
                    <a:pt x="85356" y="71424"/>
                  </a:moveTo>
                  <a:lnTo>
                    <a:pt x="75311" y="71424"/>
                  </a:lnTo>
                  <a:lnTo>
                    <a:pt x="75311" y="81483"/>
                  </a:lnTo>
                  <a:lnTo>
                    <a:pt x="85356" y="81483"/>
                  </a:lnTo>
                  <a:lnTo>
                    <a:pt x="85356" y="71424"/>
                  </a:lnTo>
                  <a:close/>
                </a:path>
                <a:path w="153670" h="156844">
                  <a:moveTo>
                    <a:pt x="85382" y="51295"/>
                  </a:moveTo>
                  <a:lnTo>
                    <a:pt x="75323" y="51295"/>
                  </a:lnTo>
                  <a:lnTo>
                    <a:pt x="75323" y="61341"/>
                  </a:lnTo>
                  <a:lnTo>
                    <a:pt x="85382" y="61341"/>
                  </a:lnTo>
                  <a:lnTo>
                    <a:pt x="85382" y="51295"/>
                  </a:lnTo>
                  <a:close/>
                </a:path>
                <a:path w="153670" h="156844">
                  <a:moveTo>
                    <a:pt x="85382" y="31165"/>
                  </a:moveTo>
                  <a:lnTo>
                    <a:pt x="75336" y="31165"/>
                  </a:lnTo>
                  <a:lnTo>
                    <a:pt x="75336" y="41224"/>
                  </a:lnTo>
                  <a:lnTo>
                    <a:pt x="85382" y="41224"/>
                  </a:lnTo>
                  <a:lnTo>
                    <a:pt x="85382" y="31165"/>
                  </a:lnTo>
                  <a:close/>
                </a:path>
                <a:path w="153670" h="156844">
                  <a:moveTo>
                    <a:pt x="85382" y="11074"/>
                  </a:moveTo>
                  <a:lnTo>
                    <a:pt x="75349" y="11074"/>
                  </a:lnTo>
                  <a:lnTo>
                    <a:pt x="75349" y="2959"/>
                  </a:lnTo>
                  <a:lnTo>
                    <a:pt x="67233" y="11074"/>
                  </a:lnTo>
                  <a:lnTo>
                    <a:pt x="75336" y="11074"/>
                  </a:lnTo>
                  <a:lnTo>
                    <a:pt x="75336" y="21120"/>
                  </a:lnTo>
                  <a:lnTo>
                    <a:pt x="85382" y="21120"/>
                  </a:lnTo>
                  <a:lnTo>
                    <a:pt x="85382" y="11074"/>
                  </a:lnTo>
                  <a:close/>
                </a:path>
                <a:path w="153670" h="156844">
                  <a:moveTo>
                    <a:pt x="85407" y="131838"/>
                  </a:moveTo>
                  <a:lnTo>
                    <a:pt x="75361" y="131838"/>
                  </a:lnTo>
                  <a:lnTo>
                    <a:pt x="75361" y="141884"/>
                  </a:lnTo>
                  <a:lnTo>
                    <a:pt x="85407" y="141884"/>
                  </a:lnTo>
                  <a:lnTo>
                    <a:pt x="85407" y="131838"/>
                  </a:lnTo>
                  <a:close/>
                </a:path>
                <a:path w="153670" h="156844">
                  <a:moveTo>
                    <a:pt x="93027" y="141897"/>
                  </a:moveTo>
                  <a:lnTo>
                    <a:pt x="85420" y="141897"/>
                  </a:lnTo>
                  <a:lnTo>
                    <a:pt x="85420" y="149504"/>
                  </a:lnTo>
                  <a:lnTo>
                    <a:pt x="93027" y="141897"/>
                  </a:lnTo>
                  <a:close/>
                </a:path>
                <a:path w="153670" h="156844">
                  <a:moveTo>
                    <a:pt x="95440" y="61353"/>
                  </a:moveTo>
                  <a:lnTo>
                    <a:pt x="85382" y="61353"/>
                  </a:lnTo>
                  <a:lnTo>
                    <a:pt x="85382" y="71399"/>
                  </a:lnTo>
                  <a:lnTo>
                    <a:pt x="95440" y="71399"/>
                  </a:lnTo>
                  <a:lnTo>
                    <a:pt x="95440" y="61353"/>
                  </a:lnTo>
                  <a:close/>
                </a:path>
                <a:path w="153670" h="156844">
                  <a:moveTo>
                    <a:pt x="99415" y="21107"/>
                  </a:moveTo>
                  <a:lnTo>
                    <a:pt x="95453" y="17132"/>
                  </a:lnTo>
                  <a:lnTo>
                    <a:pt x="95453" y="21107"/>
                  </a:lnTo>
                  <a:lnTo>
                    <a:pt x="99415" y="21107"/>
                  </a:lnTo>
                  <a:close/>
                </a:path>
                <a:path w="153670" h="156844">
                  <a:moveTo>
                    <a:pt x="103085" y="131838"/>
                  </a:moveTo>
                  <a:lnTo>
                    <a:pt x="95491" y="131838"/>
                  </a:lnTo>
                  <a:lnTo>
                    <a:pt x="95491" y="139433"/>
                  </a:lnTo>
                  <a:lnTo>
                    <a:pt x="103085" y="131838"/>
                  </a:lnTo>
                  <a:close/>
                </a:path>
                <a:path w="153670" h="156844">
                  <a:moveTo>
                    <a:pt x="105473" y="31153"/>
                  </a:moveTo>
                  <a:lnTo>
                    <a:pt x="95440" y="31153"/>
                  </a:lnTo>
                  <a:lnTo>
                    <a:pt x="95440" y="21120"/>
                  </a:lnTo>
                  <a:lnTo>
                    <a:pt x="85382" y="21120"/>
                  </a:lnTo>
                  <a:lnTo>
                    <a:pt x="85382" y="31165"/>
                  </a:lnTo>
                  <a:lnTo>
                    <a:pt x="95427" y="31165"/>
                  </a:lnTo>
                  <a:lnTo>
                    <a:pt x="95427" y="41211"/>
                  </a:lnTo>
                  <a:lnTo>
                    <a:pt x="105473" y="41211"/>
                  </a:lnTo>
                  <a:lnTo>
                    <a:pt x="105473" y="31153"/>
                  </a:lnTo>
                  <a:close/>
                </a:path>
                <a:path w="153670" h="156844">
                  <a:moveTo>
                    <a:pt x="105498" y="71412"/>
                  </a:moveTo>
                  <a:lnTo>
                    <a:pt x="95440" y="71412"/>
                  </a:lnTo>
                  <a:lnTo>
                    <a:pt x="95440" y="81457"/>
                  </a:lnTo>
                  <a:lnTo>
                    <a:pt x="105498" y="81457"/>
                  </a:lnTo>
                  <a:lnTo>
                    <a:pt x="105498" y="71412"/>
                  </a:lnTo>
                  <a:close/>
                </a:path>
                <a:path w="153670" h="156844">
                  <a:moveTo>
                    <a:pt x="105498" y="51282"/>
                  </a:moveTo>
                  <a:lnTo>
                    <a:pt x="95453" y="51282"/>
                  </a:lnTo>
                  <a:lnTo>
                    <a:pt x="95453" y="61341"/>
                  </a:lnTo>
                  <a:lnTo>
                    <a:pt x="105498" y="61341"/>
                  </a:lnTo>
                  <a:lnTo>
                    <a:pt x="105498" y="51282"/>
                  </a:lnTo>
                  <a:close/>
                </a:path>
                <a:path w="153670" h="156844">
                  <a:moveTo>
                    <a:pt x="105511" y="111709"/>
                  </a:moveTo>
                  <a:lnTo>
                    <a:pt x="95478" y="111709"/>
                  </a:lnTo>
                  <a:lnTo>
                    <a:pt x="95478" y="101663"/>
                  </a:lnTo>
                  <a:lnTo>
                    <a:pt x="85420" y="101663"/>
                  </a:lnTo>
                  <a:lnTo>
                    <a:pt x="85420" y="111709"/>
                  </a:lnTo>
                  <a:lnTo>
                    <a:pt x="75361" y="111709"/>
                  </a:lnTo>
                  <a:lnTo>
                    <a:pt x="75361" y="121767"/>
                  </a:lnTo>
                  <a:lnTo>
                    <a:pt x="85420" y="121767"/>
                  </a:lnTo>
                  <a:lnTo>
                    <a:pt x="85420" y="111721"/>
                  </a:lnTo>
                  <a:lnTo>
                    <a:pt x="95465" y="111721"/>
                  </a:lnTo>
                  <a:lnTo>
                    <a:pt x="95465" y="121767"/>
                  </a:lnTo>
                  <a:lnTo>
                    <a:pt x="85420" y="121767"/>
                  </a:lnTo>
                  <a:lnTo>
                    <a:pt x="85420" y="131826"/>
                  </a:lnTo>
                  <a:lnTo>
                    <a:pt x="95478" y="131826"/>
                  </a:lnTo>
                  <a:lnTo>
                    <a:pt x="95478" y="121767"/>
                  </a:lnTo>
                  <a:lnTo>
                    <a:pt x="105511" y="121767"/>
                  </a:lnTo>
                  <a:lnTo>
                    <a:pt x="105511" y="111709"/>
                  </a:lnTo>
                  <a:close/>
                </a:path>
                <a:path w="153670" h="156844">
                  <a:moveTo>
                    <a:pt x="105524" y="91592"/>
                  </a:moveTo>
                  <a:lnTo>
                    <a:pt x="95478" y="91592"/>
                  </a:lnTo>
                  <a:lnTo>
                    <a:pt x="95478" y="101650"/>
                  </a:lnTo>
                  <a:lnTo>
                    <a:pt x="105524" y="101650"/>
                  </a:lnTo>
                  <a:lnTo>
                    <a:pt x="105524" y="91592"/>
                  </a:lnTo>
                  <a:close/>
                </a:path>
                <a:path w="153670" h="156844">
                  <a:moveTo>
                    <a:pt x="113131" y="121793"/>
                  </a:moveTo>
                  <a:lnTo>
                    <a:pt x="105549" y="121793"/>
                  </a:lnTo>
                  <a:lnTo>
                    <a:pt x="105549" y="129374"/>
                  </a:lnTo>
                  <a:lnTo>
                    <a:pt x="113131" y="121793"/>
                  </a:lnTo>
                  <a:close/>
                </a:path>
                <a:path w="153670" h="156844">
                  <a:moveTo>
                    <a:pt x="115595" y="101663"/>
                  </a:moveTo>
                  <a:lnTo>
                    <a:pt x="105537" y="101663"/>
                  </a:lnTo>
                  <a:lnTo>
                    <a:pt x="105537" y="111709"/>
                  </a:lnTo>
                  <a:lnTo>
                    <a:pt x="115595" y="111709"/>
                  </a:lnTo>
                  <a:lnTo>
                    <a:pt x="115595" y="101663"/>
                  </a:lnTo>
                  <a:close/>
                </a:path>
                <a:path w="153670" h="156844">
                  <a:moveTo>
                    <a:pt x="115608" y="81521"/>
                  </a:moveTo>
                  <a:lnTo>
                    <a:pt x="105562" y="81521"/>
                  </a:lnTo>
                  <a:lnTo>
                    <a:pt x="105562" y="91579"/>
                  </a:lnTo>
                  <a:lnTo>
                    <a:pt x="115608" y="91579"/>
                  </a:lnTo>
                  <a:lnTo>
                    <a:pt x="115608" y="81521"/>
                  </a:lnTo>
                  <a:close/>
                </a:path>
                <a:path w="153670" h="156844">
                  <a:moveTo>
                    <a:pt x="119532" y="41224"/>
                  </a:moveTo>
                  <a:lnTo>
                    <a:pt x="115570" y="37249"/>
                  </a:lnTo>
                  <a:lnTo>
                    <a:pt x="115570" y="41224"/>
                  </a:lnTo>
                  <a:lnTo>
                    <a:pt x="119532" y="41224"/>
                  </a:lnTo>
                  <a:close/>
                </a:path>
                <a:path w="153670" h="156844">
                  <a:moveTo>
                    <a:pt x="123215" y="111721"/>
                  </a:moveTo>
                  <a:lnTo>
                    <a:pt x="115595" y="111721"/>
                  </a:lnTo>
                  <a:lnTo>
                    <a:pt x="115595" y="119329"/>
                  </a:lnTo>
                  <a:lnTo>
                    <a:pt x="123215" y="111721"/>
                  </a:lnTo>
                  <a:close/>
                </a:path>
                <a:path w="153670" h="156844">
                  <a:moveTo>
                    <a:pt x="125603" y="51282"/>
                  </a:moveTo>
                  <a:lnTo>
                    <a:pt x="115570" y="51282"/>
                  </a:lnTo>
                  <a:lnTo>
                    <a:pt x="115570" y="41249"/>
                  </a:lnTo>
                  <a:lnTo>
                    <a:pt x="105511" y="41249"/>
                  </a:lnTo>
                  <a:lnTo>
                    <a:pt x="105511" y="51295"/>
                  </a:lnTo>
                  <a:lnTo>
                    <a:pt x="115557" y="51295"/>
                  </a:lnTo>
                  <a:lnTo>
                    <a:pt x="115557" y="61341"/>
                  </a:lnTo>
                  <a:lnTo>
                    <a:pt x="125603" y="61341"/>
                  </a:lnTo>
                  <a:lnTo>
                    <a:pt x="125603" y="51282"/>
                  </a:lnTo>
                  <a:close/>
                </a:path>
                <a:path w="153670" h="156844">
                  <a:moveTo>
                    <a:pt x="125666" y="91579"/>
                  </a:moveTo>
                  <a:lnTo>
                    <a:pt x="115620" y="91579"/>
                  </a:lnTo>
                  <a:lnTo>
                    <a:pt x="115620" y="101625"/>
                  </a:lnTo>
                  <a:lnTo>
                    <a:pt x="125666" y="101625"/>
                  </a:lnTo>
                  <a:lnTo>
                    <a:pt x="125666" y="91579"/>
                  </a:lnTo>
                  <a:close/>
                </a:path>
                <a:path w="153670" h="156844">
                  <a:moveTo>
                    <a:pt x="125666" y="71450"/>
                  </a:moveTo>
                  <a:lnTo>
                    <a:pt x="115620" y="71450"/>
                  </a:lnTo>
                  <a:lnTo>
                    <a:pt x="115620" y="81508"/>
                  </a:lnTo>
                  <a:lnTo>
                    <a:pt x="125666" y="81508"/>
                  </a:lnTo>
                  <a:lnTo>
                    <a:pt x="125666" y="71450"/>
                  </a:lnTo>
                  <a:close/>
                </a:path>
                <a:path w="153670" h="156844">
                  <a:moveTo>
                    <a:pt x="133286" y="101638"/>
                  </a:moveTo>
                  <a:lnTo>
                    <a:pt x="125679" y="101638"/>
                  </a:lnTo>
                  <a:lnTo>
                    <a:pt x="125679" y="109258"/>
                  </a:lnTo>
                  <a:lnTo>
                    <a:pt x="133286" y="101638"/>
                  </a:lnTo>
                  <a:close/>
                </a:path>
                <a:path w="153670" h="156844">
                  <a:moveTo>
                    <a:pt x="135724" y="81508"/>
                  </a:moveTo>
                  <a:lnTo>
                    <a:pt x="125679" y="81508"/>
                  </a:lnTo>
                  <a:lnTo>
                    <a:pt x="125679" y="91567"/>
                  </a:lnTo>
                  <a:lnTo>
                    <a:pt x="135724" y="91567"/>
                  </a:lnTo>
                  <a:lnTo>
                    <a:pt x="135724" y="81508"/>
                  </a:lnTo>
                  <a:close/>
                </a:path>
                <a:path w="153670" h="156844">
                  <a:moveTo>
                    <a:pt x="139700" y="61391"/>
                  </a:moveTo>
                  <a:lnTo>
                    <a:pt x="135737" y="57416"/>
                  </a:lnTo>
                  <a:lnTo>
                    <a:pt x="135737" y="61391"/>
                  </a:lnTo>
                  <a:lnTo>
                    <a:pt x="139700" y="61391"/>
                  </a:lnTo>
                  <a:close/>
                </a:path>
                <a:path w="153670" h="156844">
                  <a:moveTo>
                    <a:pt x="143357" y="91579"/>
                  </a:moveTo>
                  <a:lnTo>
                    <a:pt x="135737" y="91579"/>
                  </a:lnTo>
                  <a:lnTo>
                    <a:pt x="135737" y="99187"/>
                  </a:lnTo>
                  <a:lnTo>
                    <a:pt x="143357" y="91579"/>
                  </a:lnTo>
                  <a:close/>
                </a:path>
                <a:path w="153670" h="156844">
                  <a:moveTo>
                    <a:pt x="145770" y="71450"/>
                  </a:moveTo>
                  <a:lnTo>
                    <a:pt x="135737" y="71450"/>
                  </a:lnTo>
                  <a:lnTo>
                    <a:pt x="135737" y="61417"/>
                  </a:lnTo>
                  <a:lnTo>
                    <a:pt x="125679" y="61417"/>
                  </a:lnTo>
                  <a:lnTo>
                    <a:pt x="125679" y="71462"/>
                  </a:lnTo>
                  <a:lnTo>
                    <a:pt x="135724" y="71462"/>
                  </a:lnTo>
                  <a:lnTo>
                    <a:pt x="135724" y="81508"/>
                  </a:lnTo>
                  <a:lnTo>
                    <a:pt x="145770" y="81508"/>
                  </a:lnTo>
                  <a:lnTo>
                    <a:pt x="145770" y="71450"/>
                  </a:lnTo>
                  <a:close/>
                </a:path>
                <a:path w="153670" h="156844">
                  <a:moveTo>
                    <a:pt x="149771" y="71450"/>
                  </a:moveTo>
                  <a:lnTo>
                    <a:pt x="145796" y="67475"/>
                  </a:lnTo>
                  <a:lnTo>
                    <a:pt x="145796" y="71450"/>
                  </a:lnTo>
                  <a:lnTo>
                    <a:pt x="149771" y="71450"/>
                  </a:lnTo>
                  <a:close/>
                </a:path>
                <a:path w="153670" h="156844">
                  <a:moveTo>
                    <a:pt x="153390" y="81546"/>
                  </a:moveTo>
                  <a:lnTo>
                    <a:pt x="145808" y="81546"/>
                  </a:lnTo>
                  <a:lnTo>
                    <a:pt x="145808" y="89128"/>
                  </a:lnTo>
                  <a:lnTo>
                    <a:pt x="153390" y="81546"/>
                  </a:lnTo>
                  <a:close/>
                </a:path>
              </a:pathLst>
            </a:custGeom>
            <a:solidFill>
              <a:srgbClr val="000000"/>
            </a:solidFill>
          </p:spPr>
          <p:txBody>
            <a:bodyPr wrap="square" lIns="0" tIns="0" rIns="0" bIns="0" rtlCol="0"/>
            <a:lstStyle/>
            <a:p>
              <a:endParaRPr/>
            </a:p>
          </p:txBody>
        </p:sp>
        <p:sp>
          <p:nvSpPr>
            <p:cNvPr id="31" name="object 116">
              <a:extLst>
                <a:ext uri="{FF2B5EF4-FFF2-40B4-BE49-F238E27FC236}">
                  <a16:creationId xmlns:a16="http://schemas.microsoft.com/office/drawing/2014/main" id="{E6DFF718-B521-97F7-D182-9F0A4F4BAEEF}"/>
                </a:ext>
              </a:extLst>
            </p:cNvPr>
            <p:cNvSpPr/>
            <p:nvPr/>
          </p:nvSpPr>
          <p:spPr>
            <a:xfrm>
              <a:off x="3143631" y="2144172"/>
              <a:ext cx="85090" cy="84455"/>
            </a:xfrm>
            <a:custGeom>
              <a:avLst/>
              <a:gdLst/>
              <a:ahLst/>
              <a:cxnLst/>
              <a:rect l="l" t="t" r="r" b="b"/>
              <a:pathLst>
                <a:path w="85089" h="84455">
                  <a:moveTo>
                    <a:pt x="10058" y="34175"/>
                  </a:moveTo>
                  <a:lnTo>
                    <a:pt x="0" y="34175"/>
                  </a:lnTo>
                  <a:lnTo>
                    <a:pt x="0" y="44221"/>
                  </a:lnTo>
                  <a:lnTo>
                    <a:pt x="10058" y="44221"/>
                  </a:lnTo>
                  <a:lnTo>
                    <a:pt x="10058" y="34175"/>
                  </a:lnTo>
                  <a:close/>
                </a:path>
                <a:path w="85089" h="84455">
                  <a:moveTo>
                    <a:pt x="30162" y="54279"/>
                  </a:moveTo>
                  <a:lnTo>
                    <a:pt x="20116" y="54279"/>
                  </a:lnTo>
                  <a:lnTo>
                    <a:pt x="20116" y="64338"/>
                  </a:lnTo>
                  <a:lnTo>
                    <a:pt x="30162" y="64338"/>
                  </a:lnTo>
                  <a:lnTo>
                    <a:pt x="30162" y="54279"/>
                  </a:lnTo>
                  <a:close/>
                </a:path>
                <a:path w="85089" h="84455">
                  <a:moveTo>
                    <a:pt x="30200" y="14033"/>
                  </a:moveTo>
                  <a:lnTo>
                    <a:pt x="20154" y="14033"/>
                  </a:lnTo>
                  <a:lnTo>
                    <a:pt x="20154" y="24079"/>
                  </a:lnTo>
                  <a:lnTo>
                    <a:pt x="30200" y="24079"/>
                  </a:lnTo>
                  <a:lnTo>
                    <a:pt x="30200" y="14033"/>
                  </a:lnTo>
                  <a:close/>
                </a:path>
                <a:path w="85089" h="84455">
                  <a:moveTo>
                    <a:pt x="40246" y="24079"/>
                  </a:moveTo>
                  <a:lnTo>
                    <a:pt x="30200" y="24079"/>
                  </a:lnTo>
                  <a:lnTo>
                    <a:pt x="30200" y="34137"/>
                  </a:lnTo>
                  <a:lnTo>
                    <a:pt x="40246" y="34137"/>
                  </a:lnTo>
                  <a:lnTo>
                    <a:pt x="40246" y="24079"/>
                  </a:lnTo>
                  <a:close/>
                </a:path>
                <a:path w="85089" h="84455">
                  <a:moveTo>
                    <a:pt x="44234" y="3975"/>
                  </a:moveTo>
                  <a:lnTo>
                    <a:pt x="40259" y="0"/>
                  </a:lnTo>
                  <a:lnTo>
                    <a:pt x="40259" y="3975"/>
                  </a:lnTo>
                  <a:lnTo>
                    <a:pt x="44234" y="3975"/>
                  </a:lnTo>
                  <a:close/>
                </a:path>
                <a:path w="85089" h="84455">
                  <a:moveTo>
                    <a:pt x="50292" y="74409"/>
                  </a:moveTo>
                  <a:lnTo>
                    <a:pt x="40233" y="74409"/>
                  </a:lnTo>
                  <a:lnTo>
                    <a:pt x="40233" y="84455"/>
                  </a:lnTo>
                  <a:lnTo>
                    <a:pt x="50292" y="84455"/>
                  </a:lnTo>
                  <a:lnTo>
                    <a:pt x="50292" y="74409"/>
                  </a:lnTo>
                  <a:close/>
                </a:path>
                <a:path w="85089" h="84455">
                  <a:moveTo>
                    <a:pt x="50304" y="34137"/>
                  </a:moveTo>
                  <a:lnTo>
                    <a:pt x="40259" y="34137"/>
                  </a:lnTo>
                  <a:lnTo>
                    <a:pt x="40259" y="44196"/>
                  </a:lnTo>
                  <a:lnTo>
                    <a:pt x="50304" y="44196"/>
                  </a:lnTo>
                  <a:lnTo>
                    <a:pt x="50304" y="34137"/>
                  </a:lnTo>
                  <a:close/>
                </a:path>
                <a:path w="85089" h="84455">
                  <a:moveTo>
                    <a:pt x="64338" y="24079"/>
                  </a:moveTo>
                  <a:lnTo>
                    <a:pt x="60375" y="20104"/>
                  </a:lnTo>
                  <a:lnTo>
                    <a:pt x="60375" y="24079"/>
                  </a:lnTo>
                  <a:lnTo>
                    <a:pt x="64338" y="24079"/>
                  </a:lnTo>
                  <a:close/>
                </a:path>
                <a:path w="85089" h="84455">
                  <a:moveTo>
                    <a:pt x="70421" y="54254"/>
                  </a:moveTo>
                  <a:lnTo>
                    <a:pt x="60375" y="54254"/>
                  </a:lnTo>
                  <a:lnTo>
                    <a:pt x="60375" y="64312"/>
                  </a:lnTo>
                  <a:lnTo>
                    <a:pt x="70421" y="64312"/>
                  </a:lnTo>
                  <a:lnTo>
                    <a:pt x="70421" y="54254"/>
                  </a:lnTo>
                  <a:close/>
                </a:path>
                <a:path w="85089" h="84455">
                  <a:moveTo>
                    <a:pt x="84467" y="44196"/>
                  </a:moveTo>
                  <a:lnTo>
                    <a:pt x="80492" y="40220"/>
                  </a:lnTo>
                  <a:lnTo>
                    <a:pt x="80492" y="44196"/>
                  </a:lnTo>
                  <a:lnTo>
                    <a:pt x="84467" y="44196"/>
                  </a:lnTo>
                  <a:close/>
                </a:path>
              </a:pathLst>
            </a:custGeom>
            <a:solidFill>
              <a:srgbClr val="000000"/>
            </a:solidFill>
          </p:spPr>
          <p:txBody>
            <a:bodyPr wrap="square" lIns="0" tIns="0" rIns="0" bIns="0" rtlCol="0"/>
            <a:lstStyle/>
            <a:p>
              <a:endParaRPr/>
            </a:p>
          </p:txBody>
        </p:sp>
        <p:sp>
          <p:nvSpPr>
            <p:cNvPr id="32" name="object 117">
              <a:extLst>
                <a:ext uri="{FF2B5EF4-FFF2-40B4-BE49-F238E27FC236}">
                  <a16:creationId xmlns:a16="http://schemas.microsoft.com/office/drawing/2014/main" id="{4F6C01E5-80CB-4697-5E57-523BB442C475}"/>
                </a:ext>
              </a:extLst>
            </p:cNvPr>
            <p:cNvSpPr/>
            <p:nvPr/>
          </p:nvSpPr>
          <p:spPr>
            <a:xfrm>
              <a:off x="2628671" y="1745544"/>
              <a:ext cx="1202055" cy="1018540"/>
            </a:xfrm>
            <a:custGeom>
              <a:avLst/>
              <a:gdLst/>
              <a:ahLst/>
              <a:cxnLst/>
              <a:rect l="l" t="t" r="r" b="b"/>
              <a:pathLst>
                <a:path w="1202054" h="1018539">
                  <a:moveTo>
                    <a:pt x="156603" y="939673"/>
                  </a:moveTo>
                  <a:lnTo>
                    <a:pt x="78295" y="861377"/>
                  </a:lnTo>
                  <a:lnTo>
                    <a:pt x="0" y="939673"/>
                  </a:lnTo>
                  <a:lnTo>
                    <a:pt x="78295" y="1017981"/>
                  </a:lnTo>
                  <a:lnTo>
                    <a:pt x="156603" y="939673"/>
                  </a:lnTo>
                  <a:close/>
                </a:path>
                <a:path w="1202054" h="1018539">
                  <a:moveTo>
                    <a:pt x="391528" y="704761"/>
                  </a:moveTo>
                  <a:lnTo>
                    <a:pt x="313207" y="626452"/>
                  </a:lnTo>
                  <a:lnTo>
                    <a:pt x="234911" y="704761"/>
                  </a:lnTo>
                  <a:lnTo>
                    <a:pt x="313207" y="783056"/>
                  </a:lnTo>
                  <a:lnTo>
                    <a:pt x="391528" y="704761"/>
                  </a:lnTo>
                  <a:close/>
                </a:path>
                <a:path w="1202054" h="1018539">
                  <a:moveTo>
                    <a:pt x="548132" y="548144"/>
                  </a:moveTo>
                  <a:lnTo>
                    <a:pt x="469823" y="469836"/>
                  </a:lnTo>
                  <a:lnTo>
                    <a:pt x="391528" y="548144"/>
                  </a:lnTo>
                  <a:lnTo>
                    <a:pt x="469823" y="626452"/>
                  </a:lnTo>
                  <a:lnTo>
                    <a:pt x="548132" y="548144"/>
                  </a:lnTo>
                  <a:close/>
                </a:path>
                <a:path w="1202054" h="1018539">
                  <a:moveTo>
                    <a:pt x="810475" y="78320"/>
                  </a:moveTo>
                  <a:lnTo>
                    <a:pt x="732167" y="0"/>
                  </a:lnTo>
                  <a:lnTo>
                    <a:pt x="653872" y="78320"/>
                  </a:lnTo>
                  <a:lnTo>
                    <a:pt x="732167" y="156616"/>
                  </a:lnTo>
                  <a:lnTo>
                    <a:pt x="810475" y="78320"/>
                  </a:lnTo>
                  <a:close/>
                </a:path>
                <a:path w="1202054" h="1018539">
                  <a:moveTo>
                    <a:pt x="888784" y="783056"/>
                  </a:moveTo>
                  <a:lnTo>
                    <a:pt x="810475" y="704761"/>
                  </a:lnTo>
                  <a:lnTo>
                    <a:pt x="732167" y="783056"/>
                  </a:lnTo>
                  <a:lnTo>
                    <a:pt x="653859" y="861364"/>
                  </a:lnTo>
                  <a:lnTo>
                    <a:pt x="732167" y="939673"/>
                  </a:lnTo>
                  <a:lnTo>
                    <a:pt x="810463" y="861377"/>
                  </a:lnTo>
                  <a:lnTo>
                    <a:pt x="888784" y="783056"/>
                  </a:lnTo>
                  <a:close/>
                </a:path>
                <a:path w="1202054" h="1018539">
                  <a:moveTo>
                    <a:pt x="1123696" y="391528"/>
                  </a:moveTo>
                  <a:lnTo>
                    <a:pt x="1045400" y="313232"/>
                  </a:lnTo>
                  <a:lnTo>
                    <a:pt x="993190" y="365442"/>
                  </a:lnTo>
                  <a:lnTo>
                    <a:pt x="1045387" y="313220"/>
                  </a:lnTo>
                  <a:lnTo>
                    <a:pt x="967092" y="234924"/>
                  </a:lnTo>
                  <a:lnTo>
                    <a:pt x="888784" y="313220"/>
                  </a:lnTo>
                  <a:lnTo>
                    <a:pt x="967092" y="391541"/>
                  </a:lnTo>
                  <a:lnTo>
                    <a:pt x="1045400" y="469836"/>
                  </a:lnTo>
                  <a:lnTo>
                    <a:pt x="1123696" y="391528"/>
                  </a:lnTo>
                  <a:close/>
                </a:path>
                <a:path w="1202054" h="1018539">
                  <a:moveTo>
                    <a:pt x="1202004" y="469836"/>
                  </a:moveTo>
                  <a:lnTo>
                    <a:pt x="1123696" y="391541"/>
                  </a:lnTo>
                  <a:lnTo>
                    <a:pt x="1045400" y="469836"/>
                  </a:lnTo>
                  <a:lnTo>
                    <a:pt x="1123696" y="548144"/>
                  </a:lnTo>
                  <a:lnTo>
                    <a:pt x="1202004" y="469836"/>
                  </a:lnTo>
                  <a:close/>
                </a:path>
              </a:pathLst>
            </a:custGeom>
            <a:solidFill>
              <a:srgbClr val="1FD6F9"/>
            </a:solidFill>
          </p:spPr>
          <p:txBody>
            <a:bodyPr wrap="square" lIns="0" tIns="0" rIns="0" bIns="0" rtlCol="0"/>
            <a:lstStyle/>
            <a:p>
              <a:endParaRPr/>
            </a:p>
          </p:txBody>
        </p:sp>
        <p:sp>
          <p:nvSpPr>
            <p:cNvPr id="33" name="object 118">
              <a:extLst>
                <a:ext uri="{FF2B5EF4-FFF2-40B4-BE49-F238E27FC236}">
                  <a16:creationId xmlns:a16="http://schemas.microsoft.com/office/drawing/2014/main" id="{A8B8F82B-A704-95B0-4654-8E65BD9109BE}"/>
                </a:ext>
              </a:extLst>
            </p:cNvPr>
            <p:cNvSpPr/>
            <p:nvPr/>
          </p:nvSpPr>
          <p:spPr>
            <a:xfrm>
              <a:off x="3282530" y="2539535"/>
              <a:ext cx="149860" cy="135255"/>
            </a:xfrm>
            <a:custGeom>
              <a:avLst/>
              <a:gdLst/>
              <a:ahLst/>
              <a:cxnLst/>
              <a:rect l="l" t="t" r="r" b="b"/>
              <a:pathLst>
                <a:path w="149860" h="135255">
                  <a:moveTo>
                    <a:pt x="1905" y="69278"/>
                  </a:moveTo>
                  <a:lnTo>
                    <a:pt x="1854" y="66357"/>
                  </a:lnTo>
                  <a:lnTo>
                    <a:pt x="1866" y="65506"/>
                  </a:lnTo>
                  <a:lnTo>
                    <a:pt x="0" y="67373"/>
                  </a:lnTo>
                  <a:lnTo>
                    <a:pt x="1816" y="69189"/>
                  </a:lnTo>
                  <a:close/>
                </a:path>
                <a:path w="149860" h="135255">
                  <a:moveTo>
                    <a:pt x="18326" y="52857"/>
                  </a:moveTo>
                  <a:lnTo>
                    <a:pt x="18237" y="49149"/>
                  </a:lnTo>
                  <a:lnTo>
                    <a:pt x="14630" y="52743"/>
                  </a:lnTo>
                  <a:lnTo>
                    <a:pt x="18326" y="52857"/>
                  </a:lnTo>
                  <a:close/>
                </a:path>
                <a:path w="149860" h="135255">
                  <a:moveTo>
                    <a:pt x="18351" y="81902"/>
                  </a:moveTo>
                  <a:lnTo>
                    <a:pt x="14592" y="81965"/>
                  </a:lnTo>
                  <a:lnTo>
                    <a:pt x="18199" y="85572"/>
                  </a:lnTo>
                  <a:lnTo>
                    <a:pt x="18351" y="81902"/>
                  </a:lnTo>
                  <a:close/>
                </a:path>
                <a:path w="149860" h="135255">
                  <a:moveTo>
                    <a:pt x="18351" y="65519"/>
                  </a:moveTo>
                  <a:lnTo>
                    <a:pt x="14744" y="65519"/>
                  </a:lnTo>
                  <a:lnTo>
                    <a:pt x="14655" y="69126"/>
                  </a:lnTo>
                  <a:lnTo>
                    <a:pt x="18338" y="69240"/>
                  </a:lnTo>
                  <a:lnTo>
                    <a:pt x="18351" y="65633"/>
                  </a:lnTo>
                  <a:close/>
                </a:path>
                <a:path w="149860" h="135255">
                  <a:moveTo>
                    <a:pt x="34734" y="98285"/>
                  </a:moveTo>
                  <a:lnTo>
                    <a:pt x="31026" y="98399"/>
                  </a:lnTo>
                  <a:lnTo>
                    <a:pt x="34620" y="101993"/>
                  </a:lnTo>
                  <a:lnTo>
                    <a:pt x="34734" y="98285"/>
                  </a:lnTo>
                  <a:close/>
                </a:path>
                <a:path w="149860" h="135255">
                  <a:moveTo>
                    <a:pt x="34734" y="81902"/>
                  </a:moveTo>
                  <a:lnTo>
                    <a:pt x="31127" y="81902"/>
                  </a:lnTo>
                  <a:lnTo>
                    <a:pt x="31127" y="85496"/>
                  </a:lnTo>
                  <a:lnTo>
                    <a:pt x="34734" y="85496"/>
                  </a:lnTo>
                  <a:lnTo>
                    <a:pt x="34734" y="81902"/>
                  </a:lnTo>
                  <a:close/>
                </a:path>
                <a:path w="149860" h="135255">
                  <a:moveTo>
                    <a:pt x="34734" y="65519"/>
                  </a:moveTo>
                  <a:lnTo>
                    <a:pt x="31127" y="65519"/>
                  </a:lnTo>
                  <a:lnTo>
                    <a:pt x="31127" y="69126"/>
                  </a:lnTo>
                  <a:lnTo>
                    <a:pt x="34734" y="69240"/>
                  </a:lnTo>
                  <a:lnTo>
                    <a:pt x="34734" y="65633"/>
                  </a:lnTo>
                  <a:close/>
                </a:path>
                <a:path w="149860" h="135255">
                  <a:moveTo>
                    <a:pt x="34734" y="49250"/>
                  </a:moveTo>
                  <a:lnTo>
                    <a:pt x="31127" y="49250"/>
                  </a:lnTo>
                  <a:lnTo>
                    <a:pt x="31127" y="52857"/>
                  </a:lnTo>
                  <a:lnTo>
                    <a:pt x="34734" y="52857"/>
                  </a:lnTo>
                  <a:lnTo>
                    <a:pt x="34734" y="49250"/>
                  </a:lnTo>
                  <a:close/>
                </a:path>
                <a:path w="149860" h="135255">
                  <a:moveTo>
                    <a:pt x="34734" y="36474"/>
                  </a:moveTo>
                  <a:lnTo>
                    <a:pt x="34620" y="32766"/>
                  </a:lnTo>
                  <a:lnTo>
                    <a:pt x="31013" y="36360"/>
                  </a:lnTo>
                  <a:lnTo>
                    <a:pt x="34734" y="36474"/>
                  </a:lnTo>
                  <a:close/>
                </a:path>
                <a:path w="149860" h="135255">
                  <a:moveTo>
                    <a:pt x="51104" y="114655"/>
                  </a:moveTo>
                  <a:lnTo>
                    <a:pt x="47396" y="114769"/>
                  </a:lnTo>
                  <a:lnTo>
                    <a:pt x="51003" y="118376"/>
                  </a:lnTo>
                  <a:lnTo>
                    <a:pt x="51104" y="114655"/>
                  </a:lnTo>
                  <a:close/>
                </a:path>
                <a:path w="149860" h="135255">
                  <a:moveTo>
                    <a:pt x="51104" y="98285"/>
                  </a:moveTo>
                  <a:lnTo>
                    <a:pt x="47510" y="98285"/>
                  </a:lnTo>
                  <a:lnTo>
                    <a:pt x="47510" y="101892"/>
                  </a:lnTo>
                  <a:lnTo>
                    <a:pt x="51104" y="101892"/>
                  </a:lnTo>
                  <a:lnTo>
                    <a:pt x="51104" y="98285"/>
                  </a:lnTo>
                  <a:close/>
                </a:path>
                <a:path w="149860" h="135255">
                  <a:moveTo>
                    <a:pt x="51104" y="81902"/>
                  </a:moveTo>
                  <a:lnTo>
                    <a:pt x="47510" y="81902"/>
                  </a:lnTo>
                  <a:lnTo>
                    <a:pt x="47510" y="85496"/>
                  </a:lnTo>
                  <a:lnTo>
                    <a:pt x="51104" y="85496"/>
                  </a:lnTo>
                  <a:lnTo>
                    <a:pt x="51104" y="81902"/>
                  </a:lnTo>
                  <a:close/>
                </a:path>
                <a:path w="149860" h="135255">
                  <a:moveTo>
                    <a:pt x="51104" y="65519"/>
                  </a:moveTo>
                  <a:lnTo>
                    <a:pt x="47510" y="65519"/>
                  </a:lnTo>
                  <a:lnTo>
                    <a:pt x="47510" y="69126"/>
                  </a:lnTo>
                  <a:lnTo>
                    <a:pt x="51104" y="69240"/>
                  </a:lnTo>
                  <a:lnTo>
                    <a:pt x="51104" y="65633"/>
                  </a:lnTo>
                  <a:close/>
                </a:path>
                <a:path w="149860" h="135255">
                  <a:moveTo>
                    <a:pt x="51104" y="49250"/>
                  </a:moveTo>
                  <a:lnTo>
                    <a:pt x="47510" y="49250"/>
                  </a:lnTo>
                  <a:lnTo>
                    <a:pt x="47510" y="52857"/>
                  </a:lnTo>
                  <a:lnTo>
                    <a:pt x="51104" y="52857"/>
                  </a:lnTo>
                  <a:lnTo>
                    <a:pt x="51104" y="49250"/>
                  </a:lnTo>
                  <a:close/>
                </a:path>
                <a:path w="149860" h="135255">
                  <a:moveTo>
                    <a:pt x="51104" y="32867"/>
                  </a:moveTo>
                  <a:lnTo>
                    <a:pt x="47510" y="32867"/>
                  </a:lnTo>
                  <a:lnTo>
                    <a:pt x="47510" y="36474"/>
                  </a:lnTo>
                  <a:lnTo>
                    <a:pt x="51104" y="36474"/>
                  </a:lnTo>
                  <a:lnTo>
                    <a:pt x="51104" y="32867"/>
                  </a:lnTo>
                  <a:close/>
                </a:path>
                <a:path w="149860" h="135255">
                  <a:moveTo>
                    <a:pt x="51104" y="20091"/>
                  </a:moveTo>
                  <a:lnTo>
                    <a:pt x="51003" y="16383"/>
                  </a:lnTo>
                  <a:lnTo>
                    <a:pt x="47396" y="19977"/>
                  </a:lnTo>
                  <a:lnTo>
                    <a:pt x="51104" y="20091"/>
                  </a:lnTo>
                  <a:close/>
                </a:path>
                <a:path w="149860" h="135255">
                  <a:moveTo>
                    <a:pt x="67500" y="131051"/>
                  </a:moveTo>
                  <a:lnTo>
                    <a:pt x="63779" y="131152"/>
                  </a:lnTo>
                  <a:lnTo>
                    <a:pt x="67386" y="134759"/>
                  </a:lnTo>
                  <a:lnTo>
                    <a:pt x="67500" y="131051"/>
                  </a:lnTo>
                  <a:close/>
                </a:path>
                <a:path w="149860" h="135255">
                  <a:moveTo>
                    <a:pt x="67500" y="114655"/>
                  </a:moveTo>
                  <a:lnTo>
                    <a:pt x="63893" y="114655"/>
                  </a:lnTo>
                  <a:lnTo>
                    <a:pt x="63893" y="118262"/>
                  </a:lnTo>
                  <a:lnTo>
                    <a:pt x="67500" y="118262"/>
                  </a:lnTo>
                  <a:lnTo>
                    <a:pt x="67500" y="114655"/>
                  </a:lnTo>
                  <a:close/>
                </a:path>
                <a:path w="149860" h="135255">
                  <a:moveTo>
                    <a:pt x="67500" y="98285"/>
                  </a:moveTo>
                  <a:lnTo>
                    <a:pt x="63893" y="98285"/>
                  </a:lnTo>
                  <a:lnTo>
                    <a:pt x="63893" y="101892"/>
                  </a:lnTo>
                  <a:lnTo>
                    <a:pt x="67500" y="101892"/>
                  </a:lnTo>
                  <a:lnTo>
                    <a:pt x="67500" y="98285"/>
                  </a:lnTo>
                  <a:close/>
                </a:path>
                <a:path w="149860" h="135255">
                  <a:moveTo>
                    <a:pt x="67500" y="81902"/>
                  </a:moveTo>
                  <a:lnTo>
                    <a:pt x="63893" y="81902"/>
                  </a:lnTo>
                  <a:lnTo>
                    <a:pt x="63893" y="85496"/>
                  </a:lnTo>
                  <a:lnTo>
                    <a:pt x="67500" y="85496"/>
                  </a:lnTo>
                  <a:lnTo>
                    <a:pt x="67500" y="81902"/>
                  </a:lnTo>
                  <a:close/>
                </a:path>
                <a:path w="149860" h="135255">
                  <a:moveTo>
                    <a:pt x="67500" y="65519"/>
                  </a:moveTo>
                  <a:lnTo>
                    <a:pt x="63893" y="65519"/>
                  </a:lnTo>
                  <a:lnTo>
                    <a:pt x="63893" y="69126"/>
                  </a:lnTo>
                  <a:lnTo>
                    <a:pt x="67500" y="69240"/>
                  </a:lnTo>
                  <a:lnTo>
                    <a:pt x="67500" y="65633"/>
                  </a:lnTo>
                  <a:close/>
                </a:path>
                <a:path w="149860" h="135255">
                  <a:moveTo>
                    <a:pt x="67500" y="49250"/>
                  </a:moveTo>
                  <a:lnTo>
                    <a:pt x="63893" y="49250"/>
                  </a:lnTo>
                  <a:lnTo>
                    <a:pt x="63893" y="52857"/>
                  </a:lnTo>
                  <a:lnTo>
                    <a:pt x="67500" y="52857"/>
                  </a:lnTo>
                  <a:lnTo>
                    <a:pt x="67500" y="49250"/>
                  </a:lnTo>
                  <a:close/>
                </a:path>
                <a:path w="149860" h="135255">
                  <a:moveTo>
                    <a:pt x="67500" y="32867"/>
                  </a:moveTo>
                  <a:lnTo>
                    <a:pt x="63893" y="32867"/>
                  </a:lnTo>
                  <a:lnTo>
                    <a:pt x="63893" y="36474"/>
                  </a:lnTo>
                  <a:lnTo>
                    <a:pt x="67500" y="36474"/>
                  </a:lnTo>
                  <a:lnTo>
                    <a:pt x="67500" y="32867"/>
                  </a:lnTo>
                  <a:close/>
                </a:path>
                <a:path w="149860" h="135255">
                  <a:moveTo>
                    <a:pt x="67500" y="16484"/>
                  </a:moveTo>
                  <a:lnTo>
                    <a:pt x="63893" y="16484"/>
                  </a:lnTo>
                  <a:lnTo>
                    <a:pt x="63893" y="20091"/>
                  </a:lnTo>
                  <a:lnTo>
                    <a:pt x="67500" y="20091"/>
                  </a:lnTo>
                  <a:lnTo>
                    <a:pt x="67500" y="16484"/>
                  </a:lnTo>
                  <a:close/>
                </a:path>
                <a:path w="149860" h="135255">
                  <a:moveTo>
                    <a:pt x="67500" y="3708"/>
                  </a:moveTo>
                  <a:lnTo>
                    <a:pt x="67386" y="0"/>
                  </a:lnTo>
                  <a:lnTo>
                    <a:pt x="63779" y="3606"/>
                  </a:lnTo>
                  <a:lnTo>
                    <a:pt x="67500" y="3708"/>
                  </a:lnTo>
                  <a:close/>
                </a:path>
                <a:path w="149860" h="135255">
                  <a:moveTo>
                    <a:pt x="83870" y="131051"/>
                  </a:moveTo>
                  <a:lnTo>
                    <a:pt x="80276" y="131051"/>
                  </a:lnTo>
                  <a:lnTo>
                    <a:pt x="80276" y="134645"/>
                  </a:lnTo>
                  <a:lnTo>
                    <a:pt x="83870" y="134645"/>
                  </a:lnTo>
                  <a:lnTo>
                    <a:pt x="83870" y="131051"/>
                  </a:lnTo>
                  <a:close/>
                </a:path>
                <a:path w="149860" h="135255">
                  <a:moveTo>
                    <a:pt x="83870" y="114655"/>
                  </a:moveTo>
                  <a:lnTo>
                    <a:pt x="80276" y="114655"/>
                  </a:lnTo>
                  <a:lnTo>
                    <a:pt x="80276" y="118262"/>
                  </a:lnTo>
                  <a:lnTo>
                    <a:pt x="83870" y="118262"/>
                  </a:lnTo>
                  <a:lnTo>
                    <a:pt x="83870" y="114655"/>
                  </a:lnTo>
                  <a:close/>
                </a:path>
                <a:path w="149860" h="135255">
                  <a:moveTo>
                    <a:pt x="83870" y="98285"/>
                  </a:moveTo>
                  <a:lnTo>
                    <a:pt x="80276" y="98285"/>
                  </a:lnTo>
                  <a:lnTo>
                    <a:pt x="80276" y="101892"/>
                  </a:lnTo>
                  <a:lnTo>
                    <a:pt x="83870" y="101892"/>
                  </a:lnTo>
                  <a:lnTo>
                    <a:pt x="83870" y="98285"/>
                  </a:lnTo>
                  <a:close/>
                </a:path>
                <a:path w="149860" h="135255">
                  <a:moveTo>
                    <a:pt x="83870" y="81902"/>
                  </a:moveTo>
                  <a:lnTo>
                    <a:pt x="80276" y="81902"/>
                  </a:lnTo>
                  <a:lnTo>
                    <a:pt x="80276" y="85496"/>
                  </a:lnTo>
                  <a:lnTo>
                    <a:pt x="83870" y="85496"/>
                  </a:lnTo>
                  <a:lnTo>
                    <a:pt x="83870" y="81902"/>
                  </a:lnTo>
                  <a:close/>
                </a:path>
                <a:path w="149860" h="135255">
                  <a:moveTo>
                    <a:pt x="83870" y="65519"/>
                  </a:moveTo>
                  <a:lnTo>
                    <a:pt x="80276" y="65519"/>
                  </a:lnTo>
                  <a:lnTo>
                    <a:pt x="80276" y="69126"/>
                  </a:lnTo>
                  <a:lnTo>
                    <a:pt x="83870" y="69240"/>
                  </a:lnTo>
                  <a:lnTo>
                    <a:pt x="83870" y="65633"/>
                  </a:lnTo>
                  <a:close/>
                </a:path>
                <a:path w="149860" h="135255">
                  <a:moveTo>
                    <a:pt x="83870" y="49250"/>
                  </a:moveTo>
                  <a:lnTo>
                    <a:pt x="80276" y="49250"/>
                  </a:lnTo>
                  <a:lnTo>
                    <a:pt x="80276" y="52857"/>
                  </a:lnTo>
                  <a:lnTo>
                    <a:pt x="83870" y="52857"/>
                  </a:lnTo>
                  <a:lnTo>
                    <a:pt x="83870" y="49250"/>
                  </a:lnTo>
                  <a:close/>
                </a:path>
                <a:path w="149860" h="135255">
                  <a:moveTo>
                    <a:pt x="83870" y="32867"/>
                  </a:moveTo>
                  <a:lnTo>
                    <a:pt x="80276" y="32867"/>
                  </a:lnTo>
                  <a:lnTo>
                    <a:pt x="80276" y="36474"/>
                  </a:lnTo>
                  <a:lnTo>
                    <a:pt x="83870" y="36474"/>
                  </a:lnTo>
                  <a:lnTo>
                    <a:pt x="83870" y="32867"/>
                  </a:lnTo>
                  <a:close/>
                </a:path>
                <a:path w="149860" h="135255">
                  <a:moveTo>
                    <a:pt x="83870" y="16484"/>
                  </a:moveTo>
                  <a:lnTo>
                    <a:pt x="80276" y="16484"/>
                  </a:lnTo>
                  <a:lnTo>
                    <a:pt x="80276" y="20091"/>
                  </a:lnTo>
                  <a:lnTo>
                    <a:pt x="83870" y="20091"/>
                  </a:lnTo>
                  <a:lnTo>
                    <a:pt x="83870" y="16484"/>
                  </a:lnTo>
                  <a:close/>
                </a:path>
                <a:path w="149860" h="135255">
                  <a:moveTo>
                    <a:pt x="83870" y="114"/>
                  </a:moveTo>
                  <a:lnTo>
                    <a:pt x="80276" y="114"/>
                  </a:lnTo>
                  <a:lnTo>
                    <a:pt x="80276" y="3708"/>
                  </a:lnTo>
                  <a:lnTo>
                    <a:pt x="83870" y="3708"/>
                  </a:lnTo>
                  <a:lnTo>
                    <a:pt x="83870" y="114"/>
                  </a:lnTo>
                  <a:close/>
                </a:path>
                <a:path w="149860" h="135255">
                  <a:moveTo>
                    <a:pt x="100266" y="114655"/>
                  </a:moveTo>
                  <a:lnTo>
                    <a:pt x="96659" y="114655"/>
                  </a:lnTo>
                  <a:lnTo>
                    <a:pt x="96659" y="118262"/>
                  </a:lnTo>
                  <a:lnTo>
                    <a:pt x="100266" y="118262"/>
                  </a:lnTo>
                  <a:lnTo>
                    <a:pt x="100266" y="114655"/>
                  </a:lnTo>
                  <a:close/>
                </a:path>
                <a:path w="149860" h="135255">
                  <a:moveTo>
                    <a:pt x="100266" y="98285"/>
                  </a:moveTo>
                  <a:lnTo>
                    <a:pt x="96659" y="98285"/>
                  </a:lnTo>
                  <a:lnTo>
                    <a:pt x="96659" y="101892"/>
                  </a:lnTo>
                  <a:lnTo>
                    <a:pt x="100266" y="101892"/>
                  </a:lnTo>
                  <a:lnTo>
                    <a:pt x="100266" y="98285"/>
                  </a:lnTo>
                  <a:close/>
                </a:path>
                <a:path w="149860" h="135255">
                  <a:moveTo>
                    <a:pt x="100266" y="81902"/>
                  </a:moveTo>
                  <a:lnTo>
                    <a:pt x="96659" y="81902"/>
                  </a:lnTo>
                  <a:lnTo>
                    <a:pt x="96659" y="85496"/>
                  </a:lnTo>
                  <a:lnTo>
                    <a:pt x="100266" y="85496"/>
                  </a:lnTo>
                  <a:lnTo>
                    <a:pt x="100266" y="81902"/>
                  </a:lnTo>
                  <a:close/>
                </a:path>
                <a:path w="149860" h="135255">
                  <a:moveTo>
                    <a:pt x="100266" y="65519"/>
                  </a:moveTo>
                  <a:lnTo>
                    <a:pt x="96659" y="65519"/>
                  </a:lnTo>
                  <a:lnTo>
                    <a:pt x="96659" y="69126"/>
                  </a:lnTo>
                  <a:lnTo>
                    <a:pt x="100266" y="69240"/>
                  </a:lnTo>
                  <a:lnTo>
                    <a:pt x="100266" y="65633"/>
                  </a:lnTo>
                  <a:close/>
                </a:path>
                <a:path w="149860" h="135255">
                  <a:moveTo>
                    <a:pt x="100266" y="49250"/>
                  </a:moveTo>
                  <a:lnTo>
                    <a:pt x="96659" y="49250"/>
                  </a:lnTo>
                  <a:lnTo>
                    <a:pt x="96659" y="52857"/>
                  </a:lnTo>
                  <a:lnTo>
                    <a:pt x="100266" y="52857"/>
                  </a:lnTo>
                  <a:lnTo>
                    <a:pt x="100266" y="49250"/>
                  </a:lnTo>
                  <a:close/>
                </a:path>
                <a:path w="149860" h="135255">
                  <a:moveTo>
                    <a:pt x="100266" y="32867"/>
                  </a:moveTo>
                  <a:lnTo>
                    <a:pt x="96659" y="32867"/>
                  </a:lnTo>
                  <a:lnTo>
                    <a:pt x="96659" y="36474"/>
                  </a:lnTo>
                  <a:lnTo>
                    <a:pt x="100266" y="36474"/>
                  </a:lnTo>
                  <a:lnTo>
                    <a:pt x="100266" y="32867"/>
                  </a:lnTo>
                  <a:close/>
                </a:path>
                <a:path w="149860" h="135255">
                  <a:moveTo>
                    <a:pt x="100266" y="16484"/>
                  </a:moveTo>
                  <a:lnTo>
                    <a:pt x="96659" y="16484"/>
                  </a:lnTo>
                  <a:lnTo>
                    <a:pt x="96659" y="20091"/>
                  </a:lnTo>
                  <a:lnTo>
                    <a:pt x="100266" y="20091"/>
                  </a:lnTo>
                  <a:lnTo>
                    <a:pt x="100266" y="16484"/>
                  </a:lnTo>
                  <a:close/>
                </a:path>
                <a:path w="149860" h="135255">
                  <a:moveTo>
                    <a:pt x="116636" y="98285"/>
                  </a:moveTo>
                  <a:lnTo>
                    <a:pt x="113030" y="98285"/>
                  </a:lnTo>
                  <a:lnTo>
                    <a:pt x="113030" y="101892"/>
                  </a:lnTo>
                  <a:lnTo>
                    <a:pt x="116636" y="101892"/>
                  </a:lnTo>
                  <a:lnTo>
                    <a:pt x="116636" y="98285"/>
                  </a:lnTo>
                  <a:close/>
                </a:path>
                <a:path w="149860" h="135255">
                  <a:moveTo>
                    <a:pt x="116636" y="81902"/>
                  </a:moveTo>
                  <a:lnTo>
                    <a:pt x="113030" y="81902"/>
                  </a:lnTo>
                  <a:lnTo>
                    <a:pt x="113030" y="85496"/>
                  </a:lnTo>
                  <a:lnTo>
                    <a:pt x="116636" y="85496"/>
                  </a:lnTo>
                  <a:lnTo>
                    <a:pt x="116636" y="81902"/>
                  </a:lnTo>
                  <a:close/>
                </a:path>
                <a:path w="149860" h="135255">
                  <a:moveTo>
                    <a:pt x="116636" y="65519"/>
                  </a:moveTo>
                  <a:lnTo>
                    <a:pt x="113030" y="65519"/>
                  </a:lnTo>
                  <a:lnTo>
                    <a:pt x="113030" y="69126"/>
                  </a:lnTo>
                  <a:lnTo>
                    <a:pt x="116636" y="69240"/>
                  </a:lnTo>
                  <a:lnTo>
                    <a:pt x="116636" y="65633"/>
                  </a:lnTo>
                  <a:close/>
                </a:path>
                <a:path w="149860" h="135255">
                  <a:moveTo>
                    <a:pt x="116636" y="49250"/>
                  </a:moveTo>
                  <a:lnTo>
                    <a:pt x="113030" y="49250"/>
                  </a:lnTo>
                  <a:lnTo>
                    <a:pt x="113030" y="52857"/>
                  </a:lnTo>
                  <a:lnTo>
                    <a:pt x="116636" y="52857"/>
                  </a:lnTo>
                  <a:lnTo>
                    <a:pt x="116636" y="49250"/>
                  </a:lnTo>
                  <a:close/>
                </a:path>
                <a:path w="149860" h="135255">
                  <a:moveTo>
                    <a:pt x="116636" y="32867"/>
                  </a:moveTo>
                  <a:lnTo>
                    <a:pt x="113030" y="32867"/>
                  </a:lnTo>
                  <a:lnTo>
                    <a:pt x="113030" y="36474"/>
                  </a:lnTo>
                  <a:lnTo>
                    <a:pt x="116636" y="36474"/>
                  </a:lnTo>
                  <a:lnTo>
                    <a:pt x="116636" y="32867"/>
                  </a:lnTo>
                  <a:close/>
                </a:path>
                <a:path w="149860" h="135255">
                  <a:moveTo>
                    <a:pt x="133019" y="81902"/>
                  </a:moveTo>
                  <a:lnTo>
                    <a:pt x="129425" y="81902"/>
                  </a:lnTo>
                  <a:lnTo>
                    <a:pt x="129425" y="85496"/>
                  </a:lnTo>
                  <a:lnTo>
                    <a:pt x="133019" y="85496"/>
                  </a:lnTo>
                  <a:lnTo>
                    <a:pt x="133019" y="81902"/>
                  </a:lnTo>
                  <a:close/>
                </a:path>
                <a:path w="149860" h="135255">
                  <a:moveTo>
                    <a:pt x="133019" y="65519"/>
                  </a:moveTo>
                  <a:lnTo>
                    <a:pt x="129425" y="65519"/>
                  </a:lnTo>
                  <a:lnTo>
                    <a:pt x="129425" y="69126"/>
                  </a:lnTo>
                  <a:lnTo>
                    <a:pt x="133019" y="69240"/>
                  </a:lnTo>
                  <a:lnTo>
                    <a:pt x="133019" y="65633"/>
                  </a:lnTo>
                  <a:close/>
                </a:path>
                <a:path w="149860" h="135255">
                  <a:moveTo>
                    <a:pt x="133019" y="49250"/>
                  </a:moveTo>
                  <a:lnTo>
                    <a:pt x="129425" y="49250"/>
                  </a:lnTo>
                  <a:lnTo>
                    <a:pt x="129425" y="52857"/>
                  </a:lnTo>
                  <a:lnTo>
                    <a:pt x="133019" y="52857"/>
                  </a:lnTo>
                  <a:lnTo>
                    <a:pt x="133019" y="49250"/>
                  </a:lnTo>
                  <a:close/>
                </a:path>
                <a:path w="149860" h="135255">
                  <a:moveTo>
                    <a:pt x="149402" y="65519"/>
                  </a:moveTo>
                  <a:lnTo>
                    <a:pt x="145796" y="65519"/>
                  </a:lnTo>
                  <a:lnTo>
                    <a:pt x="145796" y="69126"/>
                  </a:lnTo>
                  <a:lnTo>
                    <a:pt x="149402" y="69240"/>
                  </a:lnTo>
                  <a:lnTo>
                    <a:pt x="149402" y="65633"/>
                  </a:lnTo>
                  <a:close/>
                </a:path>
              </a:pathLst>
            </a:custGeom>
            <a:solidFill>
              <a:srgbClr val="000000"/>
            </a:solidFill>
          </p:spPr>
          <p:txBody>
            <a:bodyPr wrap="square" lIns="0" tIns="0" rIns="0" bIns="0" rtlCol="0"/>
            <a:lstStyle/>
            <a:p>
              <a:endParaRPr/>
            </a:p>
          </p:txBody>
        </p:sp>
        <p:sp>
          <p:nvSpPr>
            <p:cNvPr id="34" name="object 119">
              <a:extLst>
                <a:ext uri="{FF2B5EF4-FFF2-40B4-BE49-F238E27FC236}">
                  <a16:creationId xmlns:a16="http://schemas.microsoft.com/office/drawing/2014/main" id="{3364414A-EA6A-290F-52E8-7CEBED01B50F}"/>
                </a:ext>
              </a:extLst>
            </p:cNvPr>
            <p:cNvSpPr/>
            <p:nvPr/>
          </p:nvSpPr>
          <p:spPr>
            <a:xfrm>
              <a:off x="3204222" y="2293689"/>
              <a:ext cx="469900" cy="469900"/>
            </a:xfrm>
            <a:custGeom>
              <a:avLst/>
              <a:gdLst/>
              <a:ahLst/>
              <a:cxnLst/>
              <a:rect l="l" t="t" r="r" b="b"/>
              <a:pathLst>
                <a:path w="469900" h="469900">
                  <a:moveTo>
                    <a:pt x="156616" y="391528"/>
                  </a:moveTo>
                  <a:lnTo>
                    <a:pt x="78308" y="313232"/>
                  </a:lnTo>
                  <a:lnTo>
                    <a:pt x="0" y="391528"/>
                  </a:lnTo>
                  <a:lnTo>
                    <a:pt x="78308" y="469836"/>
                  </a:lnTo>
                  <a:lnTo>
                    <a:pt x="156616" y="391528"/>
                  </a:lnTo>
                  <a:close/>
                </a:path>
                <a:path w="469900" h="469900">
                  <a:moveTo>
                    <a:pt x="469836" y="78308"/>
                  </a:moveTo>
                  <a:lnTo>
                    <a:pt x="391528" y="0"/>
                  </a:lnTo>
                  <a:lnTo>
                    <a:pt x="313232" y="78308"/>
                  </a:lnTo>
                  <a:lnTo>
                    <a:pt x="391528" y="156616"/>
                  </a:lnTo>
                  <a:lnTo>
                    <a:pt x="469836" y="78308"/>
                  </a:lnTo>
                  <a:close/>
                </a:path>
              </a:pathLst>
            </a:custGeom>
            <a:solidFill>
              <a:srgbClr val="1FD6F9"/>
            </a:solidFill>
          </p:spPr>
          <p:txBody>
            <a:bodyPr wrap="square" lIns="0" tIns="0" rIns="0" bIns="0" rtlCol="0"/>
            <a:lstStyle/>
            <a:p>
              <a:endParaRPr/>
            </a:p>
          </p:txBody>
        </p:sp>
        <p:sp>
          <p:nvSpPr>
            <p:cNvPr id="35" name="object 120">
              <a:extLst>
                <a:ext uri="{FF2B5EF4-FFF2-40B4-BE49-F238E27FC236}">
                  <a16:creationId xmlns:a16="http://schemas.microsoft.com/office/drawing/2014/main" id="{E1AFB1BA-0C3B-80A1-B942-103656BFEAAA}"/>
                </a:ext>
              </a:extLst>
            </p:cNvPr>
            <p:cNvSpPr/>
            <p:nvPr/>
          </p:nvSpPr>
          <p:spPr>
            <a:xfrm>
              <a:off x="3523767" y="2304725"/>
              <a:ext cx="150495" cy="134620"/>
            </a:xfrm>
            <a:custGeom>
              <a:avLst/>
              <a:gdLst/>
              <a:ahLst/>
              <a:cxnLst/>
              <a:rect l="l" t="t" r="r" b="b"/>
              <a:pathLst>
                <a:path w="150495" h="134619">
                  <a:moveTo>
                    <a:pt x="3683" y="65519"/>
                  </a:moveTo>
                  <a:lnTo>
                    <a:pt x="0" y="65417"/>
                  </a:lnTo>
                  <a:lnTo>
                    <a:pt x="0" y="69024"/>
                  </a:lnTo>
                  <a:lnTo>
                    <a:pt x="3683" y="69126"/>
                  </a:lnTo>
                  <a:lnTo>
                    <a:pt x="3683" y="65519"/>
                  </a:lnTo>
                  <a:close/>
                </a:path>
                <a:path w="150495" h="134619">
                  <a:moveTo>
                    <a:pt x="20078" y="81788"/>
                  </a:moveTo>
                  <a:lnTo>
                    <a:pt x="16471" y="81788"/>
                  </a:lnTo>
                  <a:lnTo>
                    <a:pt x="16383" y="85394"/>
                  </a:lnTo>
                  <a:lnTo>
                    <a:pt x="19977" y="85394"/>
                  </a:lnTo>
                  <a:lnTo>
                    <a:pt x="20078" y="81788"/>
                  </a:lnTo>
                  <a:close/>
                </a:path>
                <a:path w="150495" h="134619">
                  <a:moveTo>
                    <a:pt x="20078" y="65417"/>
                  </a:moveTo>
                  <a:lnTo>
                    <a:pt x="16471" y="65417"/>
                  </a:lnTo>
                  <a:lnTo>
                    <a:pt x="16383" y="69024"/>
                  </a:lnTo>
                  <a:lnTo>
                    <a:pt x="20066" y="69126"/>
                  </a:lnTo>
                  <a:lnTo>
                    <a:pt x="20078" y="65519"/>
                  </a:lnTo>
                  <a:close/>
                </a:path>
                <a:path w="150495" h="134619">
                  <a:moveTo>
                    <a:pt x="20078" y="49149"/>
                  </a:moveTo>
                  <a:lnTo>
                    <a:pt x="16471" y="49149"/>
                  </a:lnTo>
                  <a:lnTo>
                    <a:pt x="16459" y="52743"/>
                  </a:lnTo>
                  <a:lnTo>
                    <a:pt x="20066" y="52743"/>
                  </a:lnTo>
                  <a:lnTo>
                    <a:pt x="20078" y="49149"/>
                  </a:lnTo>
                  <a:close/>
                </a:path>
                <a:path w="150495" h="134619">
                  <a:moveTo>
                    <a:pt x="36449" y="98183"/>
                  </a:moveTo>
                  <a:lnTo>
                    <a:pt x="32854" y="98183"/>
                  </a:lnTo>
                  <a:lnTo>
                    <a:pt x="32854" y="101777"/>
                  </a:lnTo>
                  <a:lnTo>
                    <a:pt x="36449" y="101777"/>
                  </a:lnTo>
                  <a:lnTo>
                    <a:pt x="36449" y="98183"/>
                  </a:lnTo>
                  <a:close/>
                </a:path>
                <a:path w="150495" h="134619">
                  <a:moveTo>
                    <a:pt x="36449" y="81788"/>
                  </a:moveTo>
                  <a:lnTo>
                    <a:pt x="32854" y="81788"/>
                  </a:lnTo>
                  <a:lnTo>
                    <a:pt x="32854" y="85394"/>
                  </a:lnTo>
                  <a:lnTo>
                    <a:pt x="36449" y="85394"/>
                  </a:lnTo>
                  <a:lnTo>
                    <a:pt x="36449" y="81788"/>
                  </a:lnTo>
                  <a:close/>
                </a:path>
                <a:path w="150495" h="134619">
                  <a:moveTo>
                    <a:pt x="36449" y="65417"/>
                  </a:moveTo>
                  <a:lnTo>
                    <a:pt x="32854" y="65417"/>
                  </a:lnTo>
                  <a:lnTo>
                    <a:pt x="32854" y="69024"/>
                  </a:lnTo>
                  <a:lnTo>
                    <a:pt x="36449" y="69126"/>
                  </a:lnTo>
                  <a:lnTo>
                    <a:pt x="36449" y="65519"/>
                  </a:lnTo>
                  <a:close/>
                </a:path>
                <a:path w="150495" h="134619">
                  <a:moveTo>
                    <a:pt x="36449" y="49149"/>
                  </a:moveTo>
                  <a:lnTo>
                    <a:pt x="32854" y="49149"/>
                  </a:lnTo>
                  <a:lnTo>
                    <a:pt x="32854" y="52743"/>
                  </a:lnTo>
                  <a:lnTo>
                    <a:pt x="36449" y="52743"/>
                  </a:lnTo>
                  <a:lnTo>
                    <a:pt x="36449" y="49149"/>
                  </a:lnTo>
                  <a:close/>
                </a:path>
                <a:path w="150495" h="134619">
                  <a:moveTo>
                    <a:pt x="36449" y="32766"/>
                  </a:moveTo>
                  <a:lnTo>
                    <a:pt x="32854" y="32766"/>
                  </a:lnTo>
                  <a:lnTo>
                    <a:pt x="32854" y="36372"/>
                  </a:lnTo>
                  <a:lnTo>
                    <a:pt x="36449" y="36372"/>
                  </a:lnTo>
                  <a:lnTo>
                    <a:pt x="36449" y="32766"/>
                  </a:lnTo>
                  <a:close/>
                </a:path>
                <a:path w="150495" h="134619">
                  <a:moveTo>
                    <a:pt x="52844" y="114554"/>
                  </a:moveTo>
                  <a:lnTo>
                    <a:pt x="49237" y="114554"/>
                  </a:lnTo>
                  <a:lnTo>
                    <a:pt x="49237" y="118160"/>
                  </a:lnTo>
                  <a:lnTo>
                    <a:pt x="52844" y="118160"/>
                  </a:lnTo>
                  <a:lnTo>
                    <a:pt x="52844" y="114554"/>
                  </a:lnTo>
                  <a:close/>
                </a:path>
                <a:path w="150495" h="134619">
                  <a:moveTo>
                    <a:pt x="52844" y="98183"/>
                  </a:moveTo>
                  <a:lnTo>
                    <a:pt x="49237" y="98183"/>
                  </a:lnTo>
                  <a:lnTo>
                    <a:pt x="49237" y="101777"/>
                  </a:lnTo>
                  <a:lnTo>
                    <a:pt x="52844" y="101777"/>
                  </a:lnTo>
                  <a:lnTo>
                    <a:pt x="52844" y="98183"/>
                  </a:lnTo>
                  <a:close/>
                </a:path>
                <a:path w="150495" h="134619">
                  <a:moveTo>
                    <a:pt x="52844" y="81788"/>
                  </a:moveTo>
                  <a:lnTo>
                    <a:pt x="49237" y="81788"/>
                  </a:lnTo>
                  <a:lnTo>
                    <a:pt x="49237" y="85394"/>
                  </a:lnTo>
                  <a:lnTo>
                    <a:pt x="52844" y="85394"/>
                  </a:lnTo>
                  <a:lnTo>
                    <a:pt x="52844" y="81788"/>
                  </a:lnTo>
                  <a:close/>
                </a:path>
                <a:path w="150495" h="134619">
                  <a:moveTo>
                    <a:pt x="52844" y="65417"/>
                  </a:moveTo>
                  <a:lnTo>
                    <a:pt x="49237" y="65417"/>
                  </a:lnTo>
                  <a:lnTo>
                    <a:pt x="49237" y="69024"/>
                  </a:lnTo>
                  <a:lnTo>
                    <a:pt x="52844" y="69126"/>
                  </a:lnTo>
                  <a:lnTo>
                    <a:pt x="52844" y="65519"/>
                  </a:lnTo>
                  <a:close/>
                </a:path>
                <a:path w="150495" h="134619">
                  <a:moveTo>
                    <a:pt x="52844" y="49149"/>
                  </a:moveTo>
                  <a:lnTo>
                    <a:pt x="49237" y="49149"/>
                  </a:lnTo>
                  <a:lnTo>
                    <a:pt x="49237" y="52743"/>
                  </a:lnTo>
                  <a:lnTo>
                    <a:pt x="52844" y="52743"/>
                  </a:lnTo>
                  <a:lnTo>
                    <a:pt x="52844" y="49149"/>
                  </a:lnTo>
                  <a:close/>
                </a:path>
                <a:path w="150495" h="134619">
                  <a:moveTo>
                    <a:pt x="52844" y="32766"/>
                  </a:moveTo>
                  <a:lnTo>
                    <a:pt x="49237" y="32766"/>
                  </a:lnTo>
                  <a:lnTo>
                    <a:pt x="49237" y="36372"/>
                  </a:lnTo>
                  <a:lnTo>
                    <a:pt x="52844" y="36372"/>
                  </a:lnTo>
                  <a:lnTo>
                    <a:pt x="52844" y="32766"/>
                  </a:lnTo>
                  <a:close/>
                </a:path>
                <a:path w="150495" h="134619">
                  <a:moveTo>
                    <a:pt x="52844" y="16383"/>
                  </a:moveTo>
                  <a:lnTo>
                    <a:pt x="49237" y="16383"/>
                  </a:lnTo>
                  <a:lnTo>
                    <a:pt x="49237" y="19989"/>
                  </a:lnTo>
                  <a:lnTo>
                    <a:pt x="52844" y="19989"/>
                  </a:lnTo>
                  <a:lnTo>
                    <a:pt x="52844" y="16383"/>
                  </a:lnTo>
                  <a:close/>
                </a:path>
                <a:path w="150495" h="134619">
                  <a:moveTo>
                    <a:pt x="69215" y="130949"/>
                  </a:moveTo>
                  <a:lnTo>
                    <a:pt x="65608" y="130949"/>
                  </a:lnTo>
                  <a:lnTo>
                    <a:pt x="65608" y="134543"/>
                  </a:lnTo>
                  <a:lnTo>
                    <a:pt x="69215" y="134543"/>
                  </a:lnTo>
                  <a:lnTo>
                    <a:pt x="69215" y="130949"/>
                  </a:lnTo>
                  <a:close/>
                </a:path>
                <a:path w="150495" h="134619">
                  <a:moveTo>
                    <a:pt x="69215" y="114554"/>
                  </a:moveTo>
                  <a:lnTo>
                    <a:pt x="65608" y="114554"/>
                  </a:lnTo>
                  <a:lnTo>
                    <a:pt x="65608" y="118160"/>
                  </a:lnTo>
                  <a:lnTo>
                    <a:pt x="69215" y="118160"/>
                  </a:lnTo>
                  <a:lnTo>
                    <a:pt x="69215" y="114554"/>
                  </a:lnTo>
                  <a:close/>
                </a:path>
                <a:path w="150495" h="134619">
                  <a:moveTo>
                    <a:pt x="69215" y="98183"/>
                  </a:moveTo>
                  <a:lnTo>
                    <a:pt x="65608" y="98183"/>
                  </a:lnTo>
                  <a:lnTo>
                    <a:pt x="65608" y="101777"/>
                  </a:lnTo>
                  <a:lnTo>
                    <a:pt x="69215" y="101777"/>
                  </a:lnTo>
                  <a:lnTo>
                    <a:pt x="69215" y="98183"/>
                  </a:lnTo>
                  <a:close/>
                </a:path>
                <a:path w="150495" h="134619">
                  <a:moveTo>
                    <a:pt x="69215" y="81788"/>
                  </a:moveTo>
                  <a:lnTo>
                    <a:pt x="65608" y="81788"/>
                  </a:lnTo>
                  <a:lnTo>
                    <a:pt x="65608" y="85394"/>
                  </a:lnTo>
                  <a:lnTo>
                    <a:pt x="69215" y="85394"/>
                  </a:lnTo>
                  <a:lnTo>
                    <a:pt x="69215" y="81788"/>
                  </a:lnTo>
                  <a:close/>
                </a:path>
                <a:path w="150495" h="134619">
                  <a:moveTo>
                    <a:pt x="69215" y="65417"/>
                  </a:moveTo>
                  <a:lnTo>
                    <a:pt x="65608" y="65417"/>
                  </a:lnTo>
                  <a:lnTo>
                    <a:pt x="65608" y="69024"/>
                  </a:lnTo>
                  <a:lnTo>
                    <a:pt x="69215" y="69126"/>
                  </a:lnTo>
                  <a:lnTo>
                    <a:pt x="69215" y="65519"/>
                  </a:lnTo>
                  <a:close/>
                </a:path>
                <a:path w="150495" h="134619">
                  <a:moveTo>
                    <a:pt x="69215" y="49149"/>
                  </a:moveTo>
                  <a:lnTo>
                    <a:pt x="65608" y="49149"/>
                  </a:lnTo>
                  <a:lnTo>
                    <a:pt x="65608" y="52743"/>
                  </a:lnTo>
                  <a:lnTo>
                    <a:pt x="69215" y="52743"/>
                  </a:lnTo>
                  <a:lnTo>
                    <a:pt x="69215" y="49149"/>
                  </a:lnTo>
                  <a:close/>
                </a:path>
                <a:path w="150495" h="134619">
                  <a:moveTo>
                    <a:pt x="69215" y="32766"/>
                  </a:moveTo>
                  <a:lnTo>
                    <a:pt x="65608" y="32766"/>
                  </a:lnTo>
                  <a:lnTo>
                    <a:pt x="65608" y="36372"/>
                  </a:lnTo>
                  <a:lnTo>
                    <a:pt x="69215" y="36372"/>
                  </a:lnTo>
                  <a:lnTo>
                    <a:pt x="69215" y="32766"/>
                  </a:lnTo>
                  <a:close/>
                </a:path>
                <a:path w="150495" h="134619">
                  <a:moveTo>
                    <a:pt x="69215" y="16383"/>
                  </a:moveTo>
                  <a:lnTo>
                    <a:pt x="65608" y="16383"/>
                  </a:lnTo>
                  <a:lnTo>
                    <a:pt x="65608" y="19989"/>
                  </a:lnTo>
                  <a:lnTo>
                    <a:pt x="69215" y="19989"/>
                  </a:lnTo>
                  <a:lnTo>
                    <a:pt x="69215" y="16383"/>
                  </a:lnTo>
                  <a:close/>
                </a:path>
                <a:path w="150495" h="134619">
                  <a:moveTo>
                    <a:pt x="69215" y="0"/>
                  </a:moveTo>
                  <a:lnTo>
                    <a:pt x="65608" y="0"/>
                  </a:lnTo>
                  <a:lnTo>
                    <a:pt x="65608" y="3606"/>
                  </a:lnTo>
                  <a:lnTo>
                    <a:pt x="69215" y="3606"/>
                  </a:lnTo>
                  <a:lnTo>
                    <a:pt x="69215" y="0"/>
                  </a:lnTo>
                  <a:close/>
                </a:path>
                <a:path w="150495" h="134619">
                  <a:moveTo>
                    <a:pt x="85598" y="130949"/>
                  </a:moveTo>
                  <a:lnTo>
                    <a:pt x="82003" y="130949"/>
                  </a:lnTo>
                  <a:lnTo>
                    <a:pt x="82003" y="134543"/>
                  </a:lnTo>
                  <a:lnTo>
                    <a:pt x="83032" y="134543"/>
                  </a:lnTo>
                  <a:lnTo>
                    <a:pt x="85598" y="131965"/>
                  </a:lnTo>
                  <a:lnTo>
                    <a:pt x="85598" y="130949"/>
                  </a:lnTo>
                  <a:close/>
                </a:path>
                <a:path w="150495" h="134619">
                  <a:moveTo>
                    <a:pt x="85598" y="114554"/>
                  </a:moveTo>
                  <a:lnTo>
                    <a:pt x="82003" y="114554"/>
                  </a:lnTo>
                  <a:lnTo>
                    <a:pt x="82003" y="118160"/>
                  </a:lnTo>
                  <a:lnTo>
                    <a:pt x="85598" y="118160"/>
                  </a:lnTo>
                  <a:lnTo>
                    <a:pt x="85598" y="114554"/>
                  </a:lnTo>
                  <a:close/>
                </a:path>
                <a:path w="150495" h="134619">
                  <a:moveTo>
                    <a:pt x="85598" y="98183"/>
                  </a:moveTo>
                  <a:lnTo>
                    <a:pt x="82003" y="98183"/>
                  </a:lnTo>
                  <a:lnTo>
                    <a:pt x="82003" y="101777"/>
                  </a:lnTo>
                  <a:lnTo>
                    <a:pt x="85598" y="101777"/>
                  </a:lnTo>
                  <a:lnTo>
                    <a:pt x="85598" y="98183"/>
                  </a:lnTo>
                  <a:close/>
                </a:path>
                <a:path w="150495" h="134619">
                  <a:moveTo>
                    <a:pt x="85598" y="81788"/>
                  </a:moveTo>
                  <a:lnTo>
                    <a:pt x="82003" y="81788"/>
                  </a:lnTo>
                  <a:lnTo>
                    <a:pt x="82003" y="85394"/>
                  </a:lnTo>
                  <a:lnTo>
                    <a:pt x="85598" y="85394"/>
                  </a:lnTo>
                  <a:lnTo>
                    <a:pt x="85598" y="81788"/>
                  </a:lnTo>
                  <a:close/>
                </a:path>
                <a:path w="150495" h="134619">
                  <a:moveTo>
                    <a:pt x="85598" y="65417"/>
                  </a:moveTo>
                  <a:lnTo>
                    <a:pt x="82003" y="65417"/>
                  </a:lnTo>
                  <a:lnTo>
                    <a:pt x="82003" y="69024"/>
                  </a:lnTo>
                  <a:lnTo>
                    <a:pt x="85598" y="69126"/>
                  </a:lnTo>
                  <a:lnTo>
                    <a:pt x="85598" y="65519"/>
                  </a:lnTo>
                  <a:close/>
                </a:path>
                <a:path w="150495" h="134619">
                  <a:moveTo>
                    <a:pt x="85598" y="49149"/>
                  </a:moveTo>
                  <a:lnTo>
                    <a:pt x="82003" y="49149"/>
                  </a:lnTo>
                  <a:lnTo>
                    <a:pt x="82003" y="52743"/>
                  </a:lnTo>
                  <a:lnTo>
                    <a:pt x="85598" y="52743"/>
                  </a:lnTo>
                  <a:lnTo>
                    <a:pt x="85598" y="49149"/>
                  </a:lnTo>
                  <a:close/>
                </a:path>
                <a:path w="150495" h="134619">
                  <a:moveTo>
                    <a:pt x="85598" y="32766"/>
                  </a:moveTo>
                  <a:lnTo>
                    <a:pt x="82003" y="32766"/>
                  </a:lnTo>
                  <a:lnTo>
                    <a:pt x="82003" y="36372"/>
                  </a:lnTo>
                  <a:lnTo>
                    <a:pt x="85598" y="36372"/>
                  </a:lnTo>
                  <a:lnTo>
                    <a:pt x="85598" y="32766"/>
                  </a:lnTo>
                  <a:close/>
                </a:path>
                <a:path w="150495" h="134619">
                  <a:moveTo>
                    <a:pt x="85598" y="16383"/>
                  </a:moveTo>
                  <a:lnTo>
                    <a:pt x="82003" y="16383"/>
                  </a:lnTo>
                  <a:lnTo>
                    <a:pt x="82003" y="19989"/>
                  </a:lnTo>
                  <a:lnTo>
                    <a:pt x="85598" y="19989"/>
                  </a:lnTo>
                  <a:lnTo>
                    <a:pt x="85598" y="16383"/>
                  </a:lnTo>
                  <a:close/>
                </a:path>
                <a:path w="150495" h="134619">
                  <a:moveTo>
                    <a:pt x="85598" y="2578"/>
                  </a:moveTo>
                  <a:lnTo>
                    <a:pt x="83032" y="0"/>
                  </a:lnTo>
                  <a:lnTo>
                    <a:pt x="82003" y="0"/>
                  </a:lnTo>
                  <a:lnTo>
                    <a:pt x="82003" y="3606"/>
                  </a:lnTo>
                  <a:lnTo>
                    <a:pt x="85598" y="3606"/>
                  </a:lnTo>
                  <a:lnTo>
                    <a:pt x="85598" y="2578"/>
                  </a:lnTo>
                  <a:close/>
                </a:path>
                <a:path w="150495" h="134619">
                  <a:moveTo>
                    <a:pt x="101981" y="114554"/>
                  </a:moveTo>
                  <a:lnTo>
                    <a:pt x="98374" y="114554"/>
                  </a:lnTo>
                  <a:lnTo>
                    <a:pt x="98374" y="118160"/>
                  </a:lnTo>
                  <a:lnTo>
                    <a:pt x="99415" y="118160"/>
                  </a:lnTo>
                  <a:lnTo>
                    <a:pt x="101981" y="115595"/>
                  </a:lnTo>
                  <a:lnTo>
                    <a:pt x="101981" y="114554"/>
                  </a:lnTo>
                  <a:close/>
                </a:path>
                <a:path w="150495" h="134619">
                  <a:moveTo>
                    <a:pt x="101981" y="98183"/>
                  </a:moveTo>
                  <a:lnTo>
                    <a:pt x="98374" y="98183"/>
                  </a:lnTo>
                  <a:lnTo>
                    <a:pt x="98374" y="101777"/>
                  </a:lnTo>
                  <a:lnTo>
                    <a:pt x="101981" y="101777"/>
                  </a:lnTo>
                  <a:lnTo>
                    <a:pt x="101981" y="98183"/>
                  </a:lnTo>
                  <a:close/>
                </a:path>
                <a:path w="150495" h="134619">
                  <a:moveTo>
                    <a:pt x="101981" y="81788"/>
                  </a:moveTo>
                  <a:lnTo>
                    <a:pt x="98374" y="81788"/>
                  </a:lnTo>
                  <a:lnTo>
                    <a:pt x="98374" y="85394"/>
                  </a:lnTo>
                  <a:lnTo>
                    <a:pt x="101981" y="85394"/>
                  </a:lnTo>
                  <a:lnTo>
                    <a:pt x="101981" y="81788"/>
                  </a:lnTo>
                  <a:close/>
                </a:path>
                <a:path w="150495" h="134619">
                  <a:moveTo>
                    <a:pt x="101981" y="65417"/>
                  </a:moveTo>
                  <a:lnTo>
                    <a:pt x="98374" y="65417"/>
                  </a:lnTo>
                  <a:lnTo>
                    <a:pt x="98374" y="69024"/>
                  </a:lnTo>
                  <a:lnTo>
                    <a:pt x="101981" y="69126"/>
                  </a:lnTo>
                  <a:lnTo>
                    <a:pt x="101981" y="65519"/>
                  </a:lnTo>
                  <a:close/>
                </a:path>
                <a:path w="150495" h="134619">
                  <a:moveTo>
                    <a:pt x="101981" y="49149"/>
                  </a:moveTo>
                  <a:lnTo>
                    <a:pt x="98374" y="49149"/>
                  </a:lnTo>
                  <a:lnTo>
                    <a:pt x="98374" y="52743"/>
                  </a:lnTo>
                  <a:lnTo>
                    <a:pt x="101981" y="52743"/>
                  </a:lnTo>
                  <a:lnTo>
                    <a:pt x="101981" y="49149"/>
                  </a:lnTo>
                  <a:close/>
                </a:path>
                <a:path w="150495" h="134619">
                  <a:moveTo>
                    <a:pt x="101981" y="32766"/>
                  </a:moveTo>
                  <a:lnTo>
                    <a:pt x="98374" y="32766"/>
                  </a:lnTo>
                  <a:lnTo>
                    <a:pt x="98374" y="36372"/>
                  </a:lnTo>
                  <a:lnTo>
                    <a:pt x="101981" y="36372"/>
                  </a:lnTo>
                  <a:lnTo>
                    <a:pt x="101981" y="32766"/>
                  </a:lnTo>
                  <a:close/>
                </a:path>
                <a:path w="150495" h="134619">
                  <a:moveTo>
                    <a:pt x="101981" y="18948"/>
                  </a:moveTo>
                  <a:lnTo>
                    <a:pt x="99402" y="16383"/>
                  </a:lnTo>
                  <a:lnTo>
                    <a:pt x="98374" y="16383"/>
                  </a:lnTo>
                  <a:lnTo>
                    <a:pt x="98374" y="19989"/>
                  </a:lnTo>
                  <a:lnTo>
                    <a:pt x="101981" y="19989"/>
                  </a:lnTo>
                  <a:lnTo>
                    <a:pt x="101981" y="18948"/>
                  </a:lnTo>
                  <a:close/>
                </a:path>
                <a:path w="150495" h="134619">
                  <a:moveTo>
                    <a:pt x="118364" y="98183"/>
                  </a:moveTo>
                  <a:lnTo>
                    <a:pt x="114769" y="98183"/>
                  </a:lnTo>
                  <a:lnTo>
                    <a:pt x="114769" y="101777"/>
                  </a:lnTo>
                  <a:lnTo>
                    <a:pt x="115785" y="101777"/>
                  </a:lnTo>
                  <a:lnTo>
                    <a:pt x="118364" y="99212"/>
                  </a:lnTo>
                  <a:lnTo>
                    <a:pt x="118364" y="98183"/>
                  </a:lnTo>
                  <a:close/>
                </a:path>
                <a:path w="150495" h="134619">
                  <a:moveTo>
                    <a:pt x="118364" y="81788"/>
                  </a:moveTo>
                  <a:lnTo>
                    <a:pt x="114769" y="81788"/>
                  </a:lnTo>
                  <a:lnTo>
                    <a:pt x="114769" y="85394"/>
                  </a:lnTo>
                  <a:lnTo>
                    <a:pt x="118364" y="85394"/>
                  </a:lnTo>
                  <a:lnTo>
                    <a:pt x="118364" y="81788"/>
                  </a:lnTo>
                  <a:close/>
                </a:path>
                <a:path w="150495" h="134619">
                  <a:moveTo>
                    <a:pt x="118364" y="65417"/>
                  </a:moveTo>
                  <a:lnTo>
                    <a:pt x="114769" y="65417"/>
                  </a:lnTo>
                  <a:lnTo>
                    <a:pt x="114769" y="69024"/>
                  </a:lnTo>
                  <a:lnTo>
                    <a:pt x="118364" y="69126"/>
                  </a:lnTo>
                  <a:lnTo>
                    <a:pt x="118364" y="65519"/>
                  </a:lnTo>
                  <a:close/>
                </a:path>
                <a:path w="150495" h="134619">
                  <a:moveTo>
                    <a:pt x="118364" y="49149"/>
                  </a:moveTo>
                  <a:lnTo>
                    <a:pt x="114769" y="49149"/>
                  </a:lnTo>
                  <a:lnTo>
                    <a:pt x="114769" y="52743"/>
                  </a:lnTo>
                  <a:lnTo>
                    <a:pt x="118364" y="52743"/>
                  </a:lnTo>
                  <a:lnTo>
                    <a:pt x="118364" y="49149"/>
                  </a:lnTo>
                  <a:close/>
                </a:path>
                <a:path w="150495" h="134619">
                  <a:moveTo>
                    <a:pt x="118364" y="35344"/>
                  </a:moveTo>
                  <a:lnTo>
                    <a:pt x="115798" y="32766"/>
                  </a:lnTo>
                  <a:lnTo>
                    <a:pt x="114769" y="32766"/>
                  </a:lnTo>
                  <a:lnTo>
                    <a:pt x="114769" y="36372"/>
                  </a:lnTo>
                  <a:lnTo>
                    <a:pt x="118364" y="36372"/>
                  </a:lnTo>
                  <a:lnTo>
                    <a:pt x="118364" y="35344"/>
                  </a:lnTo>
                  <a:close/>
                </a:path>
                <a:path w="150495" h="134619">
                  <a:moveTo>
                    <a:pt x="134747" y="81788"/>
                  </a:moveTo>
                  <a:lnTo>
                    <a:pt x="131140" y="81788"/>
                  </a:lnTo>
                  <a:lnTo>
                    <a:pt x="131140" y="85394"/>
                  </a:lnTo>
                  <a:lnTo>
                    <a:pt x="132181" y="85394"/>
                  </a:lnTo>
                  <a:lnTo>
                    <a:pt x="134747" y="82829"/>
                  </a:lnTo>
                  <a:lnTo>
                    <a:pt x="134747" y="81788"/>
                  </a:lnTo>
                  <a:close/>
                </a:path>
                <a:path w="150495" h="134619">
                  <a:moveTo>
                    <a:pt x="134747" y="65417"/>
                  </a:moveTo>
                  <a:lnTo>
                    <a:pt x="131140" y="65417"/>
                  </a:lnTo>
                  <a:lnTo>
                    <a:pt x="131140" y="69024"/>
                  </a:lnTo>
                  <a:lnTo>
                    <a:pt x="134747" y="69126"/>
                  </a:lnTo>
                  <a:lnTo>
                    <a:pt x="134747" y="65519"/>
                  </a:lnTo>
                  <a:close/>
                </a:path>
                <a:path w="150495" h="134619">
                  <a:moveTo>
                    <a:pt x="134747" y="51714"/>
                  </a:moveTo>
                  <a:lnTo>
                    <a:pt x="132181" y="49149"/>
                  </a:lnTo>
                  <a:lnTo>
                    <a:pt x="131140" y="49149"/>
                  </a:lnTo>
                  <a:lnTo>
                    <a:pt x="131140" y="52743"/>
                  </a:lnTo>
                  <a:lnTo>
                    <a:pt x="134747" y="52743"/>
                  </a:lnTo>
                  <a:lnTo>
                    <a:pt x="134747" y="51714"/>
                  </a:lnTo>
                  <a:close/>
                </a:path>
                <a:path w="150495" h="134619">
                  <a:moveTo>
                    <a:pt x="150304" y="67271"/>
                  </a:moveTo>
                  <a:lnTo>
                    <a:pt x="148551" y="65519"/>
                  </a:lnTo>
                  <a:lnTo>
                    <a:pt x="147523" y="65417"/>
                  </a:lnTo>
                  <a:lnTo>
                    <a:pt x="147523" y="69024"/>
                  </a:lnTo>
                  <a:lnTo>
                    <a:pt x="148450" y="69126"/>
                  </a:lnTo>
                  <a:lnTo>
                    <a:pt x="150304" y="67271"/>
                  </a:lnTo>
                  <a:close/>
                </a:path>
              </a:pathLst>
            </a:custGeom>
            <a:solidFill>
              <a:srgbClr val="000000"/>
            </a:solidFill>
          </p:spPr>
          <p:txBody>
            <a:bodyPr wrap="square" lIns="0" tIns="0" rIns="0" bIns="0" rtlCol="0"/>
            <a:lstStyle/>
            <a:p>
              <a:endParaRPr/>
            </a:p>
          </p:txBody>
        </p:sp>
        <p:sp>
          <p:nvSpPr>
            <p:cNvPr id="36" name="object 121">
              <a:extLst>
                <a:ext uri="{FF2B5EF4-FFF2-40B4-BE49-F238E27FC236}">
                  <a16:creationId xmlns:a16="http://schemas.microsoft.com/office/drawing/2014/main" id="{41DC550B-0908-44A0-9C1C-6F94E341DB30}"/>
                </a:ext>
              </a:extLst>
            </p:cNvPr>
            <p:cNvSpPr/>
            <p:nvPr/>
          </p:nvSpPr>
          <p:spPr>
            <a:xfrm>
              <a:off x="2706966" y="1667249"/>
              <a:ext cx="1045844" cy="1018540"/>
            </a:xfrm>
            <a:custGeom>
              <a:avLst/>
              <a:gdLst/>
              <a:ahLst/>
              <a:cxnLst/>
              <a:rect l="l" t="t" r="r" b="b"/>
              <a:pathLst>
                <a:path w="1045845" h="1018539">
                  <a:moveTo>
                    <a:pt x="156616" y="939660"/>
                  </a:moveTo>
                  <a:lnTo>
                    <a:pt x="78308" y="861364"/>
                  </a:lnTo>
                  <a:lnTo>
                    <a:pt x="0" y="939660"/>
                  </a:lnTo>
                  <a:lnTo>
                    <a:pt x="78308" y="1017968"/>
                  </a:lnTo>
                  <a:lnTo>
                    <a:pt x="156616" y="939660"/>
                  </a:lnTo>
                  <a:close/>
                </a:path>
                <a:path w="1045845" h="1018539">
                  <a:moveTo>
                    <a:pt x="391541" y="704748"/>
                  </a:moveTo>
                  <a:lnTo>
                    <a:pt x="313220" y="626440"/>
                  </a:lnTo>
                  <a:lnTo>
                    <a:pt x="234924" y="704748"/>
                  </a:lnTo>
                  <a:lnTo>
                    <a:pt x="313220" y="783056"/>
                  </a:lnTo>
                  <a:lnTo>
                    <a:pt x="391541" y="704748"/>
                  </a:lnTo>
                  <a:close/>
                </a:path>
                <a:path w="1045845" h="1018539">
                  <a:moveTo>
                    <a:pt x="653872" y="78308"/>
                  </a:moveTo>
                  <a:lnTo>
                    <a:pt x="575564" y="0"/>
                  </a:lnTo>
                  <a:lnTo>
                    <a:pt x="497268" y="78308"/>
                  </a:lnTo>
                  <a:lnTo>
                    <a:pt x="575564" y="156603"/>
                  </a:lnTo>
                  <a:lnTo>
                    <a:pt x="653872" y="78308"/>
                  </a:lnTo>
                  <a:close/>
                </a:path>
                <a:path w="1045845" h="1018539">
                  <a:moveTo>
                    <a:pt x="888784" y="313207"/>
                  </a:moveTo>
                  <a:lnTo>
                    <a:pt x="810488" y="234911"/>
                  </a:lnTo>
                  <a:lnTo>
                    <a:pt x="732180" y="156603"/>
                  </a:lnTo>
                  <a:lnTo>
                    <a:pt x="653884" y="234911"/>
                  </a:lnTo>
                  <a:lnTo>
                    <a:pt x="732180" y="313220"/>
                  </a:lnTo>
                  <a:lnTo>
                    <a:pt x="810488" y="391528"/>
                  </a:lnTo>
                  <a:lnTo>
                    <a:pt x="888784" y="313207"/>
                  </a:lnTo>
                  <a:close/>
                </a:path>
                <a:path w="1045845" h="1018539">
                  <a:moveTo>
                    <a:pt x="1045400" y="626440"/>
                  </a:moveTo>
                  <a:lnTo>
                    <a:pt x="967092" y="548132"/>
                  </a:lnTo>
                  <a:lnTo>
                    <a:pt x="888796" y="626440"/>
                  </a:lnTo>
                  <a:lnTo>
                    <a:pt x="967092" y="704748"/>
                  </a:lnTo>
                  <a:lnTo>
                    <a:pt x="1045400" y="626440"/>
                  </a:lnTo>
                  <a:close/>
                </a:path>
              </a:pathLst>
            </a:custGeom>
            <a:solidFill>
              <a:srgbClr val="1FD6F9"/>
            </a:solidFill>
          </p:spPr>
          <p:txBody>
            <a:bodyPr wrap="square" lIns="0" tIns="0" rIns="0" bIns="0" rtlCol="0"/>
            <a:lstStyle/>
            <a:p>
              <a:endParaRPr/>
            </a:p>
          </p:txBody>
        </p:sp>
        <p:sp>
          <p:nvSpPr>
            <p:cNvPr id="37" name="object 122">
              <a:extLst>
                <a:ext uri="{FF2B5EF4-FFF2-40B4-BE49-F238E27FC236}">
                  <a16:creationId xmlns:a16="http://schemas.microsoft.com/office/drawing/2014/main" id="{00E7D7B0-8BC0-FCA9-F06F-E8719D9129BF}"/>
                </a:ext>
              </a:extLst>
            </p:cNvPr>
            <p:cNvSpPr/>
            <p:nvPr/>
          </p:nvSpPr>
          <p:spPr>
            <a:xfrm>
              <a:off x="3452469" y="1913197"/>
              <a:ext cx="135255" cy="134620"/>
            </a:xfrm>
            <a:custGeom>
              <a:avLst/>
              <a:gdLst/>
              <a:ahLst/>
              <a:cxnLst/>
              <a:rect l="l" t="t" r="r" b="b"/>
              <a:pathLst>
                <a:path w="135254" h="134619">
                  <a:moveTo>
                    <a:pt x="3594" y="81800"/>
                  </a:moveTo>
                  <a:lnTo>
                    <a:pt x="1219" y="81800"/>
                  </a:lnTo>
                  <a:lnTo>
                    <a:pt x="3594" y="84175"/>
                  </a:lnTo>
                  <a:lnTo>
                    <a:pt x="3594" y="81800"/>
                  </a:lnTo>
                  <a:close/>
                </a:path>
                <a:path w="135254" h="134619">
                  <a:moveTo>
                    <a:pt x="3683" y="65519"/>
                  </a:moveTo>
                  <a:lnTo>
                    <a:pt x="0" y="65417"/>
                  </a:lnTo>
                  <a:lnTo>
                    <a:pt x="0" y="69024"/>
                  </a:lnTo>
                  <a:lnTo>
                    <a:pt x="3683" y="69126"/>
                  </a:lnTo>
                  <a:lnTo>
                    <a:pt x="3683" y="65519"/>
                  </a:lnTo>
                  <a:close/>
                </a:path>
                <a:path w="135254" h="134619">
                  <a:moveTo>
                    <a:pt x="3683" y="50266"/>
                  </a:moveTo>
                  <a:lnTo>
                    <a:pt x="1193" y="52743"/>
                  </a:lnTo>
                  <a:lnTo>
                    <a:pt x="3683" y="52743"/>
                  </a:lnTo>
                  <a:lnTo>
                    <a:pt x="3683" y="50266"/>
                  </a:lnTo>
                  <a:close/>
                </a:path>
                <a:path w="135254" h="134619">
                  <a:moveTo>
                    <a:pt x="19989" y="98171"/>
                  </a:moveTo>
                  <a:lnTo>
                    <a:pt x="17589" y="98171"/>
                  </a:lnTo>
                  <a:lnTo>
                    <a:pt x="19989" y="100558"/>
                  </a:lnTo>
                  <a:lnTo>
                    <a:pt x="19989" y="98171"/>
                  </a:lnTo>
                  <a:close/>
                </a:path>
                <a:path w="135254" h="134619">
                  <a:moveTo>
                    <a:pt x="19989" y="81800"/>
                  </a:moveTo>
                  <a:lnTo>
                    <a:pt x="16383" y="81800"/>
                  </a:lnTo>
                  <a:lnTo>
                    <a:pt x="16383" y="85394"/>
                  </a:lnTo>
                  <a:lnTo>
                    <a:pt x="19989" y="85394"/>
                  </a:lnTo>
                  <a:lnTo>
                    <a:pt x="19989" y="81800"/>
                  </a:lnTo>
                  <a:close/>
                </a:path>
                <a:path w="135254" h="134619">
                  <a:moveTo>
                    <a:pt x="20053" y="65519"/>
                  </a:moveTo>
                  <a:lnTo>
                    <a:pt x="16383" y="65417"/>
                  </a:lnTo>
                  <a:lnTo>
                    <a:pt x="16383" y="69024"/>
                  </a:lnTo>
                  <a:lnTo>
                    <a:pt x="20053" y="69126"/>
                  </a:lnTo>
                  <a:lnTo>
                    <a:pt x="20053" y="65519"/>
                  </a:lnTo>
                  <a:close/>
                </a:path>
                <a:path w="135254" h="134619">
                  <a:moveTo>
                    <a:pt x="20053" y="49149"/>
                  </a:moveTo>
                  <a:lnTo>
                    <a:pt x="16459" y="49149"/>
                  </a:lnTo>
                  <a:lnTo>
                    <a:pt x="16459" y="52743"/>
                  </a:lnTo>
                  <a:lnTo>
                    <a:pt x="20053" y="52743"/>
                  </a:lnTo>
                  <a:lnTo>
                    <a:pt x="20053" y="49149"/>
                  </a:lnTo>
                  <a:close/>
                </a:path>
                <a:path w="135254" h="134619">
                  <a:moveTo>
                    <a:pt x="20053" y="33896"/>
                  </a:moveTo>
                  <a:lnTo>
                    <a:pt x="17589" y="36360"/>
                  </a:lnTo>
                  <a:lnTo>
                    <a:pt x="20053" y="36360"/>
                  </a:lnTo>
                  <a:lnTo>
                    <a:pt x="20053" y="33896"/>
                  </a:lnTo>
                  <a:close/>
                </a:path>
                <a:path w="135254" h="134619">
                  <a:moveTo>
                    <a:pt x="36360" y="114554"/>
                  </a:moveTo>
                  <a:lnTo>
                    <a:pt x="33972" y="114554"/>
                  </a:lnTo>
                  <a:lnTo>
                    <a:pt x="36360" y="116941"/>
                  </a:lnTo>
                  <a:lnTo>
                    <a:pt x="36360" y="114554"/>
                  </a:lnTo>
                  <a:close/>
                </a:path>
                <a:path w="135254" h="134619">
                  <a:moveTo>
                    <a:pt x="36360" y="98171"/>
                  </a:moveTo>
                  <a:lnTo>
                    <a:pt x="32753" y="98171"/>
                  </a:lnTo>
                  <a:lnTo>
                    <a:pt x="32753" y="101777"/>
                  </a:lnTo>
                  <a:lnTo>
                    <a:pt x="36360" y="101777"/>
                  </a:lnTo>
                  <a:lnTo>
                    <a:pt x="36360" y="98171"/>
                  </a:lnTo>
                  <a:close/>
                </a:path>
                <a:path w="135254" h="134619">
                  <a:moveTo>
                    <a:pt x="36360" y="81800"/>
                  </a:moveTo>
                  <a:lnTo>
                    <a:pt x="32753" y="81800"/>
                  </a:lnTo>
                  <a:lnTo>
                    <a:pt x="32753" y="85394"/>
                  </a:lnTo>
                  <a:lnTo>
                    <a:pt x="36360" y="85394"/>
                  </a:lnTo>
                  <a:lnTo>
                    <a:pt x="36360" y="81800"/>
                  </a:lnTo>
                  <a:close/>
                </a:path>
                <a:path w="135254" h="134619">
                  <a:moveTo>
                    <a:pt x="36436" y="65519"/>
                  </a:moveTo>
                  <a:lnTo>
                    <a:pt x="32753" y="65417"/>
                  </a:lnTo>
                  <a:lnTo>
                    <a:pt x="32753" y="69024"/>
                  </a:lnTo>
                  <a:lnTo>
                    <a:pt x="36436" y="69126"/>
                  </a:lnTo>
                  <a:lnTo>
                    <a:pt x="36436" y="65519"/>
                  </a:lnTo>
                  <a:close/>
                </a:path>
                <a:path w="135254" h="134619">
                  <a:moveTo>
                    <a:pt x="36436" y="49149"/>
                  </a:moveTo>
                  <a:lnTo>
                    <a:pt x="32829" y="49149"/>
                  </a:lnTo>
                  <a:lnTo>
                    <a:pt x="32829" y="52743"/>
                  </a:lnTo>
                  <a:lnTo>
                    <a:pt x="36436" y="52743"/>
                  </a:lnTo>
                  <a:lnTo>
                    <a:pt x="36436" y="49149"/>
                  </a:lnTo>
                  <a:close/>
                </a:path>
                <a:path w="135254" h="134619">
                  <a:moveTo>
                    <a:pt x="36436" y="32753"/>
                  </a:moveTo>
                  <a:lnTo>
                    <a:pt x="32829" y="32753"/>
                  </a:lnTo>
                  <a:lnTo>
                    <a:pt x="32829" y="36360"/>
                  </a:lnTo>
                  <a:lnTo>
                    <a:pt x="36436" y="36360"/>
                  </a:lnTo>
                  <a:lnTo>
                    <a:pt x="36436" y="32753"/>
                  </a:lnTo>
                  <a:close/>
                </a:path>
                <a:path w="135254" h="134619">
                  <a:moveTo>
                    <a:pt x="36436" y="17513"/>
                  </a:moveTo>
                  <a:lnTo>
                    <a:pt x="33959" y="19989"/>
                  </a:lnTo>
                  <a:lnTo>
                    <a:pt x="36436" y="19989"/>
                  </a:lnTo>
                  <a:lnTo>
                    <a:pt x="36436" y="17513"/>
                  </a:lnTo>
                  <a:close/>
                </a:path>
                <a:path w="135254" h="134619">
                  <a:moveTo>
                    <a:pt x="52743" y="130949"/>
                  </a:moveTo>
                  <a:lnTo>
                    <a:pt x="50368" y="130949"/>
                  </a:lnTo>
                  <a:lnTo>
                    <a:pt x="52743" y="133324"/>
                  </a:lnTo>
                  <a:lnTo>
                    <a:pt x="52743" y="130949"/>
                  </a:lnTo>
                  <a:close/>
                </a:path>
                <a:path w="135254" h="134619">
                  <a:moveTo>
                    <a:pt x="52743" y="114554"/>
                  </a:moveTo>
                  <a:lnTo>
                    <a:pt x="49149" y="114554"/>
                  </a:lnTo>
                  <a:lnTo>
                    <a:pt x="49149" y="118160"/>
                  </a:lnTo>
                  <a:lnTo>
                    <a:pt x="52743" y="118160"/>
                  </a:lnTo>
                  <a:lnTo>
                    <a:pt x="52743" y="114554"/>
                  </a:lnTo>
                  <a:close/>
                </a:path>
                <a:path w="135254" h="134619">
                  <a:moveTo>
                    <a:pt x="52743" y="98171"/>
                  </a:moveTo>
                  <a:lnTo>
                    <a:pt x="49149" y="98171"/>
                  </a:lnTo>
                  <a:lnTo>
                    <a:pt x="49149" y="101777"/>
                  </a:lnTo>
                  <a:lnTo>
                    <a:pt x="52743" y="101777"/>
                  </a:lnTo>
                  <a:lnTo>
                    <a:pt x="52743" y="98171"/>
                  </a:lnTo>
                  <a:close/>
                </a:path>
                <a:path w="135254" h="134619">
                  <a:moveTo>
                    <a:pt x="52743" y="81800"/>
                  </a:moveTo>
                  <a:lnTo>
                    <a:pt x="49149" y="81800"/>
                  </a:lnTo>
                  <a:lnTo>
                    <a:pt x="49149" y="85394"/>
                  </a:lnTo>
                  <a:lnTo>
                    <a:pt x="52743" y="85394"/>
                  </a:lnTo>
                  <a:lnTo>
                    <a:pt x="52743" y="81800"/>
                  </a:lnTo>
                  <a:close/>
                </a:path>
                <a:path w="135254" h="134619">
                  <a:moveTo>
                    <a:pt x="52819" y="65519"/>
                  </a:moveTo>
                  <a:lnTo>
                    <a:pt x="49149" y="65417"/>
                  </a:lnTo>
                  <a:lnTo>
                    <a:pt x="49149" y="69024"/>
                  </a:lnTo>
                  <a:lnTo>
                    <a:pt x="52819" y="69126"/>
                  </a:lnTo>
                  <a:lnTo>
                    <a:pt x="52819" y="65519"/>
                  </a:lnTo>
                  <a:close/>
                </a:path>
                <a:path w="135254" h="134619">
                  <a:moveTo>
                    <a:pt x="52819" y="49149"/>
                  </a:moveTo>
                  <a:lnTo>
                    <a:pt x="49212" y="49149"/>
                  </a:lnTo>
                  <a:lnTo>
                    <a:pt x="49212" y="52743"/>
                  </a:lnTo>
                  <a:lnTo>
                    <a:pt x="52819" y="52743"/>
                  </a:lnTo>
                  <a:lnTo>
                    <a:pt x="52819" y="49149"/>
                  </a:lnTo>
                  <a:close/>
                </a:path>
                <a:path w="135254" h="134619">
                  <a:moveTo>
                    <a:pt x="52819" y="32753"/>
                  </a:moveTo>
                  <a:lnTo>
                    <a:pt x="49212" y="32753"/>
                  </a:lnTo>
                  <a:lnTo>
                    <a:pt x="49212" y="36360"/>
                  </a:lnTo>
                  <a:lnTo>
                    <a:pt x="52819" y="36360"/>
                  </a:lnTo>
                  <a:lnTo>
                    <a:pt x="52819" y="32753"/>
                  </a:lnTo>
                  <a:close/>
                </a:path>
                <a:path w="135254" h="134619">
                  <a:moveTo>
                    <a:pt x="52819" y="16383"/>
                  </a:moveTo>
                  <a:lnTo>
                    <a:pt x="49212" y="16383"/>
                  </a:lnTo>
                  <a:lnTo>
                    <a:pt x="49212" y="19989"/>
                  </a:lnTo>
                  <a:lnTo>
                    <a:pt x="52819" y="19989"/>
                  </a:lnTo>
                  <a:lnTo>
                    <a:pt x="52819" y="16383"/>
                  </a:lnTo>
                  <a:close/>
                </a:path>
                <a:path w="135254" h="134619">
                  <a:moveTo>
                    <a:pt x="52819" y="1130"/>
                  </a:moveTo>
                  <a:lnTo>
                    <a:pt x="50355" y="3594"/>
                  </a:lnTo>
                  <a:lnTo>
                    <a:pt x="52819" y="3594"/>
                  </a:lnTo>
                  <a:lnTo>
                    <a:pt x="52819" y="1130"/>
                  </a:lnTo>
                  <a:close/>
                </a:path>
                <a:path w="135254" h="134619">
                  <a:moveTo>
                    <a:pt x="69215" y="130949"/>
                  </a:moveTo>
                  <a:lnTo>
                    <a:pt x="65620" y="130949"/>
                  </a:lnTo>
                  <a:lnTo>
                    <a:pt x="65519" y="134543"/>
                  </a:lnTo>
                  <a:lnTo>
                    <a:pt x="69126" y="134543"/>
                  </a:lnTo>
                  <a:lnTo>
                    <a:pt x="69215" y="130949"/>
                  </a:lnTo>
                  <a:close/>
                </a:path>
                <a:path w="135254" h="134619">
                  <a:moveTo>
                    <a:pt x="69215" y="114554"/>
                  </a:moveTo>
                  <a:lnTo>
                    <a:pt x="65620" y="114554"/>
                  </a:lnTo>
                  <a:lnTo>
                    <a:pt x="65519" y="118160"/>
                  </a:lnTo>
                  <a:lnTo>
                    <a:pt x="69126" y="118160"/>
                  </a:lnTo>
                  <a:lnTo>
                    <a:pt x="69215" y="114554"/>
                  </a:lnTo>
                  <a:close/>
                </a:path>
                <a:path w="135254" h="134619">
                  <a:moveTo>
                    <a:pt x="69215" y="98171"/>
                  </a:moveTo>
                  <a:lnTo>
                    <a:pt x="65620" y="98171"/>
                  </a:lnTo>
                  <a:lnTo>
                    <a:pt x="65519" y="101777"/>
                  </a:lnTo>
                  <a:lnTo>
                    <a:pt x="69126" y="101777"/>
                  </a:lnTo>
                  <a:lnTo>
                    <a:pt x="69215" y="98171"/>
                  </a:lnTo>
                  <a:close/>
                </a:path>
                <a:path w="135254" h="134619">
                  <a:moveTo>
                    <a:pt x="69215" y="81800"/>
                  </a:moveTo>
                  <a:lnTo>
                    <a:pt x="65620" y="81800"/>
                  </a:lnTo>
                  <a:lnTo>
                    <a:pt x="65519" y="85394"/>
                  </a:lnTo>
                  <a:lnTo>
                    <a:pt x="69126" y="85394"/>
                  </a:lnTo>
                  <a:lnTo>
                    <a:pt x="69215" y="81800"/>
                  </a:lnTo>
                  <a:close/>
                </a:path>
                <a:path w="135254" h="134619">
                  <a:moveTo>
                    <a:pt x="69215" y="65417"/>
                  </a:moveTo>
                  <a:lnTo>
                    <a:pt x="65620" y="65417"/>
                  </a:lnTo>
                  <a:lnTo>
                    <a:pt x="65519" y="69024"/>
                  </a:lnTo>
                  <a:lnTo>
                    <a:pt x="69202" y="69126"/>
                  </a:lnTo>
                  <a:lnTo>
                    <a:pt x="69215" y="65519"/>
                  </a:lnTo>
                  <a:close/>
                </a:path>
                <a:path w="135254" h="134619">
                  <a:moveTo>
                    <a:pt x="69215" y="49149"/>
                  </a:moveTo>
                  <a:lnTo>
                    <a:pt x="65620" y="49149"/>
                  </a:lnTo>
                  <a:lnTo>
                    <a:pt x="65595" y="52743"/>
                  </a:lnTo>
                  <a:lnTo>
                    <a:pt x="69202" y="52743"/>
                  </a:lnTo>
                  <a:lnTo>
                    <a:pt x="69215" y="49149"/>
                  </a:lnTo>
                  <a:close/>
                </a:path>
                <a:path w="135254" h="134619">
                  <a:moveTo>
                    <a:pt x="69215" y="32753"/>
                  </a:moveTo>
                  <a:lnTo>
                    <a:pt x="65620" y="32753"/>
                  </a:lnTo>
                  <a:lnTo>
                    <a:pt x="65595" y="36360"/>
                  </a:lnTo>
                  <a:lnTo>
                    <a:pt x="69202" y="36360"/>
                  </a:lnTo>
                  <a:lnTo>
                    <a:pt x="69215" y="32753"/>
                  </a:lnTo>
                  <a:close/>
                </a:path>
                <a:path w="135254" h="134619">
                  <a:moveTo>
                    <a:pt x="69215" y="16383"/>
                  </a:moveTo>
                  <a:lnTo>
                    <a:pt x="65620" y="16383"/>
                  </a:lnTo>
                  <a:lnTo>
                    <a:pt x="65595" y="19989"/>
                  </a:lnTo>
                  <a:lnTo>
                    <a:pt x="69202" y="19989"/>
                  </a:lnTo>
                  <a:lnTo>
                    <a:pt x="69215" y="16383"/>
                  </a:lnTo>
                  <a:close/>
                </a:path>
                <a:path w="135254" h="134619">
                  <a:moveTo>
                    <a:pt x="69215" y="0"/>
                  </a:moveTo>
                  <a:lnTo>
                    <a:pt x="65620" y="0"/>
                  </a:lnTo>
                  <a:lnTo>
                    <a:pt x="65595" y="3594"/>
                  </a:lnTo>
                  <a:lnTo>
                    <a:pt x="69202" y="3594"/>
                  </a:lnTo>
                  <a:lnTo>
                    <a:pt x="69215" y="0"/>
                  </a:lnTo>
                  <a:close/>
                </a:path>
                <a:path w="135254" h="134619">
                  <a:moveTo>
                    <a:pt x="85598" y="114554"/>
                  </a:moveTo>
                  <a:lnTo>
                    <a:pt x="81991" y="114554"/>
                  </a:lnTo>
                  <a:lnTo>
                    <a:pt x="81991" y="118160"/>
                  </a:lnTo>
                  <a:lnTo>
                    <a:pt x="85598" y="118160"/>
                  </a:lnTo>
                  <a:lnTo>
                    <a:pt x="85598" y="114554"/>
                  </a:lnTo>
                  <a:close/>
                </a:path>
                <a:path w="135254" h="134619">
                  <a:moveTo>
                    <a:pt x="85598" y="98171"/>
                  </a:moveTo>
                  <a:lnTo>
                    <a:pt x="81991" y="98171"/>
                  </a:lnTo>
                  <a:lnTo>
                    <a:pt x="81991" y="101777"/>
                  </a:lnTo>
                  <a:lnTo>
                    <a:pt x="85598" y="101777"/>
                  </a:lnTo>
                  <a:lnTo>
                    <a:pt x="85598" y="98171"/>
                  </a:lnTo>
                  <a:close/>
                </a:path>
                <a:path w="135254" h="134619">
                  <a:moveTo>
                    <a:pt x="85598" y="81800"/>
                  </a:moveTo>
                  <a:lnTo>
                    <a:pt x="81991" y="81800"/>
                  </a:lnTo>
                  <a:lnTo>
                    <a:pt x="81991" y="85394"/>
                  </a:lnTo>
                  <a:lnTo>
                    <a:pt x="85598" y="85394"/>
                  </a:lnTo>
                  <a:lnTo>
                    <a:pt x="85598" y="81800"/>
                  </a:lnTo>
                  <a:close/>
                </a:path>
                <a:path w="135254" h="134619">
                  <a:moveTo>
                    <a:pt x="85598" y="65417"/>
                  </a:moveTo>
                  <a:lnTo>
                    <a:pt x="81991" y="65417"/>
                  </a:lnTo>
                  <a:lnTo>
                    <a:pt x="81991" y="69024"/>
                  </a:lnTo>
                  <a:lnTo>
                    <a:pt x="85598" y="69126"/>
                  </a:lnTo>
                  <a:lnTo>
                    <a:pt x="85598" y="65519"/>
                  </a:lnTo>
                  <a:close/>
                </a:path>
                <a:path w="135254" h="134619">
                  <a:moveTo>
                    <a:pt x="85598" y="49149"/>
                  </a:moveTo>
                  <a:lnTo>
                    <a:pt x="81991" y="49149"/>
                  </a:lnTo>
                  <a:lnTo>
                    <a:pt x="81991" y="52743"/>
                  </a:lnTo>
                  <a:lnTo>
                    <a:pt x="85598" y="52743"/>
                  </a:lnTo>
                  <a:lnTo>
                    <a:pt x="85598" y="49149"/>
                  </a:lnTo>
                  <a:close/>
                </a:path>
                <a:path w="135254" h="134619">
                  <a:moveTo>
                    <a:pt x="85598" y="32753"/>
                  </a:moveTo>
                  <a:lnTo>
                    <a:pt x="81991" y="32753"/>
                  </a:lnTo>
                  <a:lnTo>
                    <a:pt x="81991" y="36360"/>
                  </a:lnTo>
                  <a:lnTo>
                    <a:pt x="85598" y="36360"/>
                  </a:lnTo>
                  <a:lnTo>
                    <a:pt x="85598" y="32753"/>
                  </a:lnTo>
                  <a:close/>
                </a:path>
                <a:path w="135254" h="134619">
                  <a:moveTo>
                    <a:pt x="85598" y="16383"/>
                  </a:moveTo>
                  <a:lnTo>
                    <a:pt x="81991" y="16383"/>
                  </a:lnTo>
                  <a:lnTo>
                    <a:pt x="81991" y="19989"/>
                  </a:lnTo>
                  <a:lnTo>
                    <a:pt x="85598" y="19989"/>
                  </a:lnTo>
                  <a:lnTo>
                    <a:pt x="85598" y="16383"/>
                  </a:lnTo>
                  <a:close/>
                </a:path>
                <a:path w="135254" h="134619">
                  <a:moveTo>
                    <a:pt x="101981" y="98171"/>
                  </a:moveTo>
                  <a:lnTo>
                    <a:pt x="98374" y="98171"/>
                  </a:lnTo>
                  <a:lnTo>
                    <a:pt x="98374" y="101777"/>
                  </a:lnTo>
                  <a:lnTo>
                    <a:pt x="101981" y="101777"/>
                  </a:lnTo>
                  <a:lnTo>
                    <a:pt x="101981" y="98171"/>
                  </a:lnTo>
                  <a:close/>
                </a:path>
                <a:path w="135254" h="134619">
                  <a:moveTo>
                    <a:pt x="101981" y="81800"/>
                  </a:moveTo>
                  <a:lnTo>
                    <a:pt x="98374" y="81800"/>
                  </a:lnTo>
                  <a:lnTo>
                    <a:pt x="98374" y="85394"/>
                  </a:lnTo>
                  <a:lnTo>
                    <a:pt x="101981" y="85394"/>
                  </a:lnTo>
                  <a:lnTo>
                    <a:pt x="101981" y="81800"/>
                  </a:lnTo>
                  <a:close/>
                </a:path>
                <a:path w="135254" h="134619">
                  <a:moveTo>
                    <a:pt x="101981" y="65417"/>
                  </a:moveTo>
                  <a:lnTo>
                    <a:pt x="98374" y="65417"/>
                  </a:lnTo>
                  <a:lnTo>
                    <a:pt x="98374" y="69024"/>
                  </a:lnTo>
                  <a:lnTo>
                    <a:pt x="101981" y="69126"/>
                  </a:lnTo>
                  <a:lnTo>
                    <a:pt x="101981" y="65519"/>
                  </a:lnTo>
                  <a:close/>
                </a:path>
                <a:path w="135254" h="134619">
                  <a:moveTo>
                    <a:pt x="101981" y="49149"/>
                  </a:moveTo>
                  <a:lnTo>
                    <a:pt x="98374" y="49149"/>
                  </a:lnTo>
                  <a:lnTo>
                    <a:pt x="98374" y="52743"/>
                  </a:lnTo>
                  <a:lnTo>
                    <a:pt x="101981" y="52743"/>
                  </a:lnTo>
                  <a:lnTo>
                    <a:pt x="101981" y="49149"/>
                  </a:lnTo>
                  <a:close/>
                </a:path>
                <a:path w="135254" h="134619">
                  <a:moveTo>
                    <a:pt x="101981" y="32753"/>
                  </a:moveTo>
                  <a:lnTo>
                    <a:pt x="98374" y="32753"/>
                  </a:lnTo>
                  <a:lnTo>
                    <a:pt x="98374" y="36360"/>
                  </a:lnTo>
                  <a:lnTo>
                    <a:pt x="101981" y="36360"/>
                  </a:lnTo>
                  <a:lnTo>
                    <a:pt x="101981" y="32753"/>
                  </a:lnTo>
                  <a:close/>
                </a:path>
                <a:path w="135254" h="134619">
                  <a:moveTo>
                    <a:pt x="118364" y="81800"/>
                  </a:moveTo>
                  <a:lnTo>
                    <a:pt x="114757" y="81800"/>
                  </a:lnTo>
                  <a:lnTo>
                    <a:pt x="114757" y="85394"/>
                  </a:lnTo>
                  <a:lnTo>
                    <a:pt x="118364" y="85394"/>
                  </a:lnTo>
                  <a:lnTo>
                    <a:pt x="118364" y="81800"/>
                  </a:lnTo>
                  <a:close/>
                </a:path>
                <a:path w="135254" h="134619">
                  <a:moveTo>
                    <a:pt x="118364" y="65417"/>
                  </a:moveTo>
                  <a:lnTo>
                    <a:pt x="114757" y="65417"/>
                  </a:lnTo>
                  <a:lnTo>
                    <a:pt x="114757" y="69024"/>
                  </a:lnTo>
                  <a:lnTo>
                    <a:pt x="118364" y="69126"/>
                  </a:lnTo>
                  <a:lnTo>
                    <a:pt x="118364" y="65519"/>
                  </a:lnTo>
                  <a:close/>
                </a:path>
                <a:path w="135254" h="134619">
                  <a:moveTo>
                    <a:pt x="118364" y="49149"/>
                  </a:moveTo>
                  <a:lnTo>
                    <a:pt x="114757" y="49149"/>
                  </a:lnTo>
                  <a:lnTo>
                    <a:pt x="114757" y="52743"/>
                  </a:lnTo>
                  <a:lnTo>
                    <a:pt x="118364" y="52743"/>
                  </a:lnTo>
                  <a:lnTo>
                    <a:pt x="118364" y="49149"/>
                  </a:lnTo>
                  <a:close/>
                </a:path>
                <a:path w="135254" h="134619">
                  <a:moveTo>
                    <a:pt x="134747" y="65417"/>
                  </a:moveTo>
                  <a:lnTo>
                    <a:pt x="131140" y="65417"/>
                  </a:lnTo>
                  <a:lnTo>
                    <a:pt x="131140" y="69024"/>
                  </a:lnTo>
                  <a:lnTo>
                    <a:pt x="134747" y="69126"/>
                  </a:lnTo>
                  <a:lnTo>
                    <a:pt x="134747" y="65519"/>
                  </a:lnTo>
                  <a:close/>
                </a:path>
              </a:pathLst>
            </a:custGeom>
            <a:solidFill>
              <a:srgbClr val="000000"/>
            </a:solidFill>
          </p:spPr>
          <p:txBody>
            <a:bodyPr wrap="square" lIns="0" tIns="0" rIns="0" bIns="0" rtlCol="0"/>
            <a:lstStyle/>
            <a:p>
              <a:endParaRPr/>
            </a:p>
          </p:txBody>
        </p:sp>
        <p:sp>
          <p:nvSpPr>
            <p:cNvPr id="38" name="object 123">
              <a:extLst>
                <a:ext uri="{FF2B5EF4-FFF2-40B4-BE49-F238E27FC236}">
                  <a16:creationId xmlns:a16="http://schemas.microsoft.com/office/drawing/2014/main" id="{B5F47D75-6E8E-20C6-5059-8C7AF5F34DA6}"/>
                </a:ext>
              </a:extLst>
            </p:cNvPr>
            <p:cNvSpPr/>
            <p:nvPr/>
          </p:nvSpPr>
          <p:spPr>
            <a:xfrm>
              <a:off x="3439147" y="2137085"/>
              <a:ext cx="391795" cy="391795"/>
            </a:xfrm>
            <a:custGeom>
              <a:avLst/>
              <a:gdLst/>
              <a:ahLst/>
              <a:cxnLst/>
              <a:rect l="l" t="t" r="r" b="b"/>
              <a:pathLst>
                <a:path w="391795" h="391794">
                  <a:moveTo>
                    <a:pt x="156616" y="313220"/>
                  </a:moveTo>
                  <a:lnTo>
                    <a:pt x="78295" y="234911"/>
                  </a:lnTo>
                  <a:lnTo>
                    <a:pt x="0" y="313220"/>
                  </a:lnTo>
                  <a:lnTo>
                    <a:pt x="78295" y="391515"/>
                  </a:lnTo>
                  <a:lnTo>
                    <a:pt x="156616" y="313220"/>
                  </a:lnTo>
                  <a:close/>
                </a:path>
                <a:path w="391795" h="391794">
                  <a:moveTo>
                    <a:pt x="391528" y="78295"/>
                  </a:moveTo>
                  <a:lnTo>
                    <a:pt x="313220" y="0"/>
                  </a:lnTo>
                  <a:lnTo>
                    <a:pt x="234924" y="78295"/>
                  </a:lnTo>
                  <a:lnTo>
                    <a:pt x="313220" y="156603"/>
                  </a:lnTo>
                  <a:lnTo>
                    <a:pt x="391528" y="78295"/>
                  </a:lnTo>
                  <a:close/>
                </a:path>
              </a:pathLst>
            </a:custGeom>
            <a:solidFill>
              <a:srgbClr val="1FD6F9"/>
            </a:solidFill>
          </p:spPr>
          <p:txBody>
            <a:bodyPr wrap="square" lIns="0" tIns="0" rIns="0" bIns="0" rtlCol="0"/>
            <a:lstStyle/>
            <a:p>
              <a:endParaRPr/>
            </a:p>
          </p:txBody>
        </p:sp>
      </p:grpSp>
      <p:sp>
        <p:nvSpPr>
          <p:cNvPr id="39" name="Subtitle 2">
            <a:extLst>
              <a:ext uri="{FF2B5EF4-FFF2-40B4-BE49-F238E27FC236}">
                <a16:creationId xmlns:a16="http://schemas.microsoft.com/office/drawing/2014/main" id="{DE25D5A9-DE11-A315-24BF-719A1E489BB7}"/>
              </a:ext>
            </a:extLst>
          </p:cNvPr>
          <p:cNvSpPr>
            <a:spLocks noGrp="1"/>
          </p:cNvSpPr>
          <p:nvPr>
            <p:ph type="subTitle" idx="1"/>
          </p:nvPr>
        </p:nvSpPr>
        <p:spPr>
          <a:xfrm>
            <a:off x="334963" y="5655864"/>
            <a:ext cx="11522075" cy="811610"/>
          </a:xfrm>
        </p:spPr>
        <p:txBody>
          <a:bodyPr>
            <a:normAutofit/>
          </a:bodyPr>
          <a:lstStyle>
            <a:lvl1pPr marL="0" indent="0" algn="ctr">
              <a:buNone/>
              <a:defRPr sz="24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18382417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7_Small Dot Purple Title">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C132FFFF-C5EF-47F4-49F3-8C8E2259BA3F}"/>
              </a:ext>
            </a:extLst>
          </p:cNvPr>
          <p:cNvPicPr>
            <a:picLocks noChangeAspect="1"/>
          </p:cNvPicPr>
          <p:nvPr userDrawn="1"/>
        </p:nvPicPr>
        <p:blipFill>
          <a:blip r:embed="rId2">
            <a:extLst>
              <a:ext uri="{28A0092B-C50C-407E-A947-70E740481C1C}">
                <a14:useLocalDpi xmlns:a14="http://schemas.microsoft.com/office/drawing/2010/main" val="0"/>
              </a:ext>
            </a:extLst>
          </a:blip>
          <a:srcRect l="30" r="30"/>
          <a:stretch/>
        </p:blipFill>
        <p:spPr>
          <a:xfrm>
            <a:off x="0" y="0"/>
            <a:ext cx="12190949" cy="6858000"/>
          </a:xfrm>
          <a:prstGeom prst="rect">
            <a:avLst/>
          </a:prstGeom>
        </p:spPr>
      </p:pic>
      <p:sp>
        <p:nvSpPr>
          <p:cNvPr id="2" name="Title 1">
            <a:extLst>
              <a:ext uri="{FF2B5EF4-FFF2-40B4-BE49-F238E27FC236}">
                <a16:creationId xmlns:a16="http://schemas.microsoft.com/office/drawing/2014/main" id="{D8BDBA68-8C9C-3F23-3A17-6A007644688B}"/>
              </a:ext>
            </a:extLst>
          </p:cNvPr>
          <p:cNvSpPr>
            <a:spLocks noGrp="1"/>
          </p:cNvSpPr>
          <p:nvPr>
            <p:ph type="ctrTitle" hasCustomPrompt="1"/>
          </p:nvPr>
        </p:nvSpPr>
        <p:spPr>
          <a:xfrm>
            <a:off x="1420988" y="1149517"/>
            <a:ext cx="9350023" cy="4558966"/>
          </a:xfrm>
          <a:prstGeom prst="rect">
            <a:avLst/>
          </a:prstGeom>
          <a:noFill/>
        </p:spPr>
        <p:txBody>
          <a:bodyPr vert="horz" wrap="square" lIns="252000" tIns="0" rIns="252000" bIns="0" rtlCol="0" anchor="ctr" anchorCtr="0">
            <a:noAutofit/>
          </a:bodyPr>
          <a:lstStyle>
            <a:lvl1pPr>
              <a:defRPr lang="en-GB" sz="5400" b="0" dirty="0">
                <a:latin typeface="+mn-lt"/>
              </a:defRPr>
            </a:lvl1pPr>
          </a:lstStyle>
          <a:p>
            <a:pPr marL="0" lvl="0" algn="ctr"/>
            <a:r>
              <a:rPr lang="en-US" dirty="0"/>
              <a:t>LOREM IPSUM DOLOR SIT AMET, CONSECTETUR ADIPISCING ELIT</a:t>
            </a:r>
            <a:endParaRPr lang="en-GB" dirty="0"/>
          </a:p>
        </p:txBody>
      </p:sp>
      <p:sp>
        <p:nvSpPr>
          <p:cNvPr id="4" name="Date Placeholder 3">
            <a:extLst>
              <a:ext uri="{FF2B5EF4-FFF2-40B4-BE49-F238E27FC236}">
                <a16:creationId xmlns:a16="http://schemas.microsoft.com/office/drawing/2014/main" id="{6D48EF79-E44B-7C59-0FE7-7206186D1CB4}"/>
              </a:ext>
            </a:extLst>
          </p:cNvPr>
          <p:cNvSpPr>
            <a:spLocks noGrp="1"/>
          </p:cNvSpPr>
          <p:nvPr>
            <p:ph type="dt" sz="half" idx="10"/>
          </p:nvPr>
        </p:nvSpPr>
        <p:spPr/>
        <p:txBody>
          <a:bodyPr/>
          <a:lstStyle/>
          <a:p>
            <a:fld id="{0344EB54-801A-4140-809F-5B399D1579E2}" type="datetime1">
              <a:rPr lang="en-GB" smtClean="0"/>
              <a:t>29/04/2025</a:t>
            </a:fld>
            <a:endParaRPr lang="en-GB"/>
          </a:p>
        </p:txBody>
      </p:sp>
      <p:sp>
        <p:nvSpPr>
          <p:cNvPr id="5" name="Footer Placeholder 4">
            <a:extLst>
              <a:ext uri="{FF2B5EF4-FFF2-40B4-BE49-F238E27FC236}">
                <a16:creationId xmlns:a16="http://schemas.microsoft.com/office/drawing/2014/main" id="{1CE656A2-12B9-2489-2DA1-C5968DF659DB}"/>
              </a:ext>
            </a:extLst>
          </p:cNvPr>
          <p:cNvSpPr>
            <a:spLocks noGrp="1"/>
          </p:cNvSpPr>
          <p:nvPr>
            <p:ph type="ftr" sz="quarter" idx="11"/>
          </p:nvPr>
        </p:nvSpPr>
        <p:spPr/>
        <p:txBody>
          <a:bodyPr/>
          <a:lstStyle/>
          <a:p>
            <a:r>
              <a:rPr lang="en-GB"/>
              <a:t>Royal Holloway University of London</a:t>
            </a:r>
          </a:p>
        </p:txBody>
      </p:sp>
      <p:sp>
        <p:nvSpPr>
          <p:cNvPr id="6" name="Slide Number Placeholder 5">
            <a:extLst>
              <a:ext uri="{FF2B5EF4-FFF2-40B4-BE49-F238E27FC236}">
                <a16:creationId xmlns:a16="http://schemas.microsoft.com/office/drawing/2014/main" id="{3F19D640-242F-AA2D-37D8-D066CC9AAA95}"/>
              </a:ext>
            </a:extLst>
          </p:cNvPr>
          <p:cNvSpPr>
            <a:spLocks noGrp="1"/>
          </p:cNvSpPr>
          <p:nvPr>
            <p:ph type="sldNum" sz="quarter" idx="12"/>
          </p:nvPr>
        </p:nvSpPr>
        <p:spPr/>
        <p:txBody>
          <a:bodyPr/>
          <a:lstStyle/>
          <a:p>
            <a:fld id="{8CC22EB8-9246-46D0-9F6A-3BC42121F6C4}" type="slidenum">
              <a:rPr lang="en-GB" smtClean="0"/>
              <a:t>‹#›</a:t>
            </a:fld>
            <a:endParaRPr lang="en-GB"/>
          </a:p>
        </p:txBody>
      </p:sp>
      <p:grpSp>
        <p:nvGrpSpPr>
          <p:cNvPr id="3" name="object 108">
            <a:extLst>
              <a:ext uri="{FF2B5EF4-FFF2-40B4-BE49-F238E27FC236}">
                <a16:creationId xmlns:a16="http://schemas.microsoft.com/office/drawing/2014/main" id="{C83AD306-F50A-E894-3117-0DC85C5D67FC}"/>
              </a:ext>
            </a:extLst>
          </p:cNvPr>
          <p:cNvGrpSpPr/>
          <p:nvPr userDrawn="1"/>
        </p:nvGrpSpPr>
        <p:grpSpPr>
          <a:xfrm>
            <a:off x="334963" y="2831182"/>
            <a:ext cx="1107336" cy="1010233"/>
            <a:chOff x="2628671" y="1667237"/>
            <a:chExt cx="1202055" cy="1096645"/>
          </a:xfrm>
        </p:grpSpPr>
        <p:sp>
          <p:nvSpPr>
            <p:cNvPr id="7" name="object 109">
              <a:extLst>
                <a:ext uri="{FF2B5EF4-FFF2-40B4-BE49-F238E27FC236}">
                  <a16:creationId xmlns:a16="http://schemas.microsoft.com/office/drawing/2014/main" id="{B9A4F2AE-3B08-2BD0-C6BA-80E4E0EC0E48}"/>
                </a:ext>
              </a:extLst>
            </p:cNvPr>
            <p:cNvSpPr/>
            <p:nvPr/>
          </p:nvSpPr>
          <p:spPr>
            <a:xfrm>
              <a:off x="2706985" y="1745543"/>
              <a:ext cx="156845" cy="156845"/>
            </a:xfrm>
            <a:custGeom>
              <a:avLst/>
              <a:gdLst/>
              <a:ahLst/>
              <a:cxnLst/>
              <a:rect l="l" t="t" r="r" b="b"/>
              <a:pathLst>
                <a:path w="156844" h="156844">
                  <a:moveTo>
                    <a:pt x="78301" y="0"/>
                  </a:moveTo>
                  <a:lnTo>
                    <a:pt x="0" y="78311"/>
                  </a:lnTo>
                  <a:lnTo>
                    <a:pt x="78301" y="156613"/>
                  </a:lnTo>
                  <a:lnTo>
                    <a:pt x="156602" y="78311"/>
                  </a:lnTo>
                  <a:lnTo>
                    <a:pt x="78301" y="0"/>
                  </a:lnTo>
                  <a:close/>
                </a:path>
              </a:pathLst>
            </a:custGeom>
            <a:solidFill>
              <a:srgbClr val="1F2A2F"/>
            </a:solidFill>
          </p:spPr>
          <p:txBody>
            <a:bodyPr wrap="square" lIns="0" tIns="0" rIns="0" bIns="0" rtlCol="0"/>
            <a:lstStyle/>
            <a:p>
              <a:endParaRPr/>
            </a:p>
          </p:txBody>
        </p:sp>
        <p:sp>
          <p:nvSpPr>
            <p:cNvPr id="8" name="object 110">
              <a:extLst>
                <a:ext uri="{FF2B5EF4-FFF2-40B4-BE49-F238E27FC236}">
                  <a16:creationId xmlns:a16="http://schemas.microsoft.com/office/drawing/2014/main" id="{B60C8963-A609-95D0-FF7D-8FC23FE231D8}"/>
                </a:ext>
              </a:extLst>
            </p:cNvPr>
            <p:cNvSpPr/>
            <p:nvPr/>
          </p:nvSpPr>
          <p:spPr>
            <a:xfrm>
              <a:off x="2628679" y="1667237"/>
              <a:ext cx="156845" cy="156845"/>
            </a:xfrm>
            <a:custGeom>
              <a:avLst/>
              <a:gdLst/>
              <a:ahLst/>
              <a:cxnLst/>
              <a:rect l="l" t="t" r="r" b="b"/>
              <a:pathLst>
                <a:path w="156844" h="156844">
                  <a:moveTo>
                    <a:pt x="78301" y="0"/>
                  </a:moveTo>
                  <a:lnTo>
                    <a:pt x="0" y="78311"/>
                  </a:lnTo>
                  <a:lnTo>
                    <a:pt x="78301" y="156613"/>
                  </a:lnTo>
                  <a:lnTo>
                    <a:pt x="156602" y="78311"/>
                  </a:lnTo>
                  <a:lnTo>
                    <a:pt x="78301" y="0"/>
                  </a:lnTo>
                  <a:close/>
                </a:path>
              </a:pathLst>
            </a:custGeom>
            <a:solidFill>
              <a:srgbClr val="EB631E"/>
            </a:solidFill>
          </p:spPr>
          <p:txBody>
            <a:bodyPr wrap="square" lIns="0" tIns="0" rIns="0" bIns="0" rtlCol="0"/>
            <a:lstStyle/>
            <a:p>
              <a:endParaRPr/>
            </a:p>
          </p:txBody>
        </p:sp>
        <p:sp>
          <p:nvSpPr>
            <p:cNvPr id="9" name="object 111">
              <a:extLst>
                <a:ext uri="{FF2B5EF4-FFF2-40B4-BE49-F238E27FC236}">
                  <a16:creationId xmlns:a16="http://schemas.microsoft.com/office/drawing/2014/main" id="{13BE427E-50C3-280B-3CEE-4EA622F595CA}"/>
                </a:ext>
              </a:extLst>
            </p:cNvPr>
            <p:cNvSpPr/>
            <p:nvPr/>
          </p:nvSpPr>
          <p:spPr>
            <a:xfrm>
              <a:off x="2785287" y="1823852"/>
              <a:ext cx="469900" cy="469900"/>
            </a:xfrm>
            <a:custGeom>
              <a:avLst/>
              <a:gdLst/>
              <a:ahLst/>
              <a:cxnLst/>
              <a:rect l="l" t="t" r="r" b="b"/>
              <a:pathLst>
                <a:path w="469900" h="469900">
                  <a:moveTo>
                    <a:pt x="313207" y="234911"/>
                  </a:moveTo>
                  <a:lnTo>
                    <a:pt x="234911" y="156616"/>
                  </a:lnTo>
                  <a:lnTo>
                    <a:pt x="182702" y="208826"/>
                  </a:lnTo>
                  <a:lnTo>
                    <a:pt x="234899" y="156603"/>
                  </a:lnTo>
                  <a:lnTo>
                    <a:pt x="156603" y="78308"/>
                  </a:lnTo>
                  <a:lnTo>
                    <a:pt x="78295" y="0"/>
                  </a:lnTo>
                  <a:lnTo>
                    <a:pt x="0" y="78308"/>
                  </a:lnTo>
                  <a:lnTo>
                    <a:pt x="78295" y="156616"/>
                  </a:lnTo>
                  <a:lnTo>
                    <a:pt x="156603" y="234924"/>
                  </a:lnTo>
                  <a:lnTo>
                    <a:pt x="234911" y="313232"/>
                  </a:lnTo>
                  <a:lnTo>
                    <a:pt x="313207" y="234911"/>
                  </a:lnTo>
                  <a:close/>
                </a:path>
                <a:path w="469900" h="469900">
                  <a:moveTo>
                    <a:pt x="469823" y="391528"/>
                  </a:moveTo>
                  <a:lnTo>
                    <a:pt x="391515" y="313232"/>
                  </a:lnTo>
                  <a:lnTo>
                    <a:pt x="313220" y="391528"/>
                  </a:lnTo>
                  <a:lnTo>
                    <a:pt x="391515" y="469836"/>
                  </a:lnTo>
                  <a:lnTo>
                    <a:pt x="469823" y="391528"/>
                  </a:lnTo>
                  <a:close/>
                </a:path>
              </a:pathLst>
            </a:custGeom>
            <a:solidFill>
              <a:srgbClr val="1FD6F9"/>
            </a:solidFill>
          </p:spPr>
          <p:txBody>
            <a:bodyPr wrap="square" lIns="0" tIns="0" rIns="0" bIns="0" rtlCol="0"/>
            <a:lstStyle/>
            <a:p>
              <a:endParaRPr/>
            </a:p>
          </p:txBody>
        </p:sp>
        <p:sp>
          <p:nvSpPr>
            <p:cNvPr id="10" name="object 112">
              <a:extLst>
                <a:ext uri="{FF2B5EF4-FFF2-40B4-BE49-F238E27FC236}">
                  <a16:creationId xmlns:a16="http://schemas.microsoft.com/office/drawing/2014/main" id="{D6BBA569-9C99-C979-E4C4-F22D2E1F0FF3}"/>
                </a:ext>
              </a:extLst>
            </p:cNvPr>
            <p:cNvSpPr/>
            <p:nvPr/>
          </p:nvSpPr>
          <p:spPr>
            <a:xfrm>
              <a:off x="2946095" y="1984114"/>
              <a:ext cx="152400" cy="153035"/>
            </a:xfrm>
            <a:custGeom>
              <a:avLst/>
              <a:gdLst/>
              <a:ahLst/>
              <a:cxnLst/>
              <a:rect l="l" t="t" r="r" b="b"/>
              <a:pathLst>
                <a:path w="152400" h="153035">
                  <a:moveTo>
                    <a:pt x="3225" y="67233"/>
                  </a:moveTo>
                  <a:lnTo>
                    <a:pt x="0" y="70446"/>
                  </a:lnTo>
                  <a:lnTo>
                    <a:pt x="3225" y="70446"/>
                  </a:lnTo>
                  <a:lnTo>
                    <a:pt x="3225" y="67233"/>
                  </a:lnTo>
                  <a:close/>
                </a:path>
                <a:path w="152400" h="153035">
                  <a:moveTo>
                    <a:pt x="3238" y="80518"/>
                  </a:moveTo>
                  <a:lnTo>
                    <a:pt x="1663" y="80518"/>
                  </a:lnTo>
                  <a:lnTo>
                    <a:pt x="3238" y="82105"/>
                  </a:lnTo>
                  <a:lnTo>
                    <a:pt x="3238" y="80518"/>
                  </a:lnTo>
                  <a:close/>
                </a:path>
                <a:path w="152400" h="153035">
                  <a:moveTo>
                    <a:pt x="13296" y="57150"/>
                  </a:moveTo>
                  <a:lnTo>
                    <a:pt x="10058" y="60388"/>
                  </a:lnTo>
                  <a:lnTo>
                    <a:pt x="13296" y="60388"/>
                  </a:lnTo>
                  <a:lnTo>
                    <a:pt x="13296" y="57150"/>
                  </a:lnTo>
                  <a:close/>
                </a:path>
                <a:path w="152400" h="153035">
                  <a:moveTo>
                    <a:pt x="13309" y="90576"/>
                  </a:moveTo>
                  <a:lnTo>
                    <a:pt x="11722" y="90576"/>
                  </a:lnTo>
                  <a:lnTo>
                    <a:pt x="13309" y="92163"/>
                  </a:lnTo>
                  <a:lnTo>
                    <a:pt x="13309" y="90576"/>
                  </a:lnTo>
                  <a:close/>
                </a:path>
                <a:path w="152400" h="153035">
                  <a:moveTo>
                    <a:pt x="13309" y="70485"/>
                  </a:moveTo>
                  <a:lnTo>
                    <a:pt x="3263" y="70485"/>
                  </a:lnTo>
                  <a:lnTo>
                    <a:pt x="3263" y="80530"/>
                  </a:lnTo>
                  <a:lnTo>
                    <a:pt x="13309" y="80530"/>
                  </a:lnTo>
                  <a:lnTo>
                    <a:pt x="13309" y="70485"/>
                  </a:lnTo>
                  <a:close/>
                </a:path>
                <a:path w="152400" h="153035">
                  <a:moveTo>
                    <a:pt x="23342" y="100622"/>
                  </a:moveTo>
                  <a:lnTo>
                    <a:pt x="21767" y="100622"/>
                  </a:lnTo>
                  <a:lnTo>
                    <a:pt x="23342" y="102209"/>
                  </a:lnTo>
                  <a:lnTo>
                    <a:pt x="23342" y="100622"/>
                  </a:lnTo>
                  <a:close/>
                </a:path>
                <a:path w="152400" h="153035">
                  <a:moveTo>
                    <a:pt x="23355" y="60401"/>
                  </a:moveTo>
                  <a:lnTo>
                    <a:pt x="13309" y="60401"/>
                  </a:lnTo>
                  <a:lnTo>
                    <a:pt x="13309" y="70459"/>
                  </a:lnTo>
                  <a:lnTo>
                    <a:pt x="23355" y="70459"/>
                  </a:lnTo>
                  <a:lnTo>
                    <a:pt x="23355" y="60401"/>
                  </a:lnTo>
                  <a:close/>
                </a:path>
                <a:path w="152400" h="153035">
                  <a:moveTo>
                    <a:pt x="23368" y="47078"/>
                  </a:moveTo>
                  <a:lnTo>
                    <a:pt x="20129" y="50317"/>
                  </a:lnTo>
                  <a:lnTo>
                    <a:pt x="23368" y="50317"/>
                  </a:lnTo>
                  <a:lnTo>
                    <a:pt x="23368" y="47078"/>
                  </a:lnTo>
                  <a:close/>
                </a:path>
                <a:path w="152400" h="153035">
                  <a:moveTo>
                    <a:pt x="33413" y="110680"/>
                  </a:moveTo>
                  <a:lnTo>
                    <a:pt x="31826" y="110680"/>
                  </a:lnTo>
                  <a:lnTo>
                    <a:pt x="33413" y="112268"/>
                  </a:lnTo>
                  <a:lnTo>
                    <a:pt x="33413" y="110680"/>
                  </a:lnTo>
                  <a:close/>
                </a:path>
                <a:path w="152400" h="153035">
                  <a:moveTo>
                    <a:pt x="33439" y="50330"/>
                  </a:moveTo>
                  <a:lnTo>
                    <a:pt x="23380" y="50330"/>
                  </a:lnTo>
                  <a:lnTo>
                    <a:pt x="23380" y="60375"/>
                  </a:lnTo>
                  <a:lnTo>
                    <a:pt x="33439" y="60375"/>
                  </a:lnTo>
                  <a:lnTo>
                    <a:pt x="33439" y="50330"/>
                  </a:lnTo>
                  <a:close/>
                </a:path>
                <a:path w="152400" h="153035">
                  <a:moveTo>
                    <a:pt x="43446" y="100609"/>
                  </a:moveTo>
                  <a:lnTo>
                    <a:pt x="33401" y="100609"/>
                  </a:lnTo>
                  <a:lnTo>
                    <a:pt x="33401" y="90576"/>
                  </a:lnTo>
                  <a:lnTo>
                    <a:pt x="23355" y="90576"/>
                  </a:lnTo>
                  <a:lnTo>
                    <a:pt x="23355" y="80530"/>
                  </a:lnTo>
                  <a:lnTo>
                    <a:pt x="13309" y="80530"/>
                  </a:lnTo>
                  <a:lnTo>
                    <a:pt x="13309" y="90576"/>
                  </a:lnTo>
                  <a:lnTo>
                    <a:pt x="23342" y="90576"/>
                  </a:lnTo>
                  <a:lnTo>
                    <a:pt x="23342" y="100622"/>
                  </a:lnTo>
                  <a:lnTo>
                    <a:pt x="33388" y="100622"/>
                  </a:lnTo>
                  <a:lnTo>
                    <a:pt x="33388" y="110667"/>
                  </a:lnTo>
                  <a:lnTo>
                    <a:pt x="43446" y="110667"/>
                  </a:lnTo>
                  <a:lnTo>
                    <a:pt x="43446" y="100609"/>
                  </a:lnTo>
                  <a:close/>
                </a:path>
                <a:path w="152400" h="153035">
                  <a:moveTo>
                    <a:pt x="43459" y="80505"/>
                  </a:moveTo>
                  <a:lnTo>
                    <a:pt x="33426" y="80505"/>
                  </a:lnTo>
                  <a:lnTo>
                    <a:pt x="33426" y="70472"/>
                  </a:lnTo>
                  <a:lnTo>
                    <a:pt x="23368" y="70472"/>
                  </a:lnTo>
                  <a:lnTo>
                    <a:pt x="23368" y="80518"/>
                  </a:lnTo>
                  <a:lnTo>
                    <a:pt x="33413" y="80518"/>
                  </a:lnTo>
                  <a:lnTo>
                    <a:pt x="33413" y="90563"/>
                  </a:lnTo>
                  <a:lnTo>
                    <a:pt x="43459" y="90563"/>
                  </a:lnTo>
                  <a:lnTo>
                    <a:pt x="43459" y="80505"/>
                  </a:lnTo>
                  <a:close/>
                </a:path>
                <a:path w="152400" h="153035">
                  <a:moveTo>
                    <a:pt x="43484" y="26962"/>
                  </a:moveTo>
                  <a:lnTo>
                    <a:pt x="40259" y="30187"/>
                  </a:lnTo>
                  <a:lnTo>
                    <a:pt x="43484" y="30187"/>
                  </a:lnTo>
                  <a:lnTo>
                    <a:pt x="43484" y="26962"/>
                  </a:lnTo>
                  <a:close/>
                </a:path>
                <a:path w="152400" h="153035">
                  <a:moveTo>
                    <a:pt x="43497" y="40259"/>
                  </a:moveTo>
                  <a:lnTo>
                    <a:pt x="33451" y="40259"/>
                  </a:lnTo>
                  <a:lnTo>
                    <a:pt x="33451" y="50317"/>
                  </a:lnTo>
                  <a:lnTo>
                    <a:pt x="43497" y="50317"/>
                  </a:lnTo>
                  <a:lnTo>
                    <a:pt x="43497" y="40259"/>
                  </a:lnTo>
                  <a:close/>
                </a:path>
                <a:path w="152400" h="153035">
                  <a:moveTo>
                    <a:pt x="53517" y="90563"/>
                  </a:moveTo>
                  <a:lnTo>
                    <a:pt x="43472" y="90563"/>
                  </a:lnTo>
                  <a:lnTo>
                    <a:pt x="43472" y="100622"/>
                  </a:lnTo>
                  <a:lnTo>
                    <a:pt x="53517" y="100622"/>
                  </a:lnTo>
                  <a:lnTo>
                    <a:pt x="53517" y="90563"/>
                  </a:lnTo>
                  <a:close/>
                </a:path>
                <a:path w="152400" h="153035">
                  <a:moveTo>
                    <a:pt x="53543" y="70434"/>
                  </a:moveTo>
                  <a:lnTo>
                    <a:pt x="43497" y="70434"/>
                  </a:lnTo>
                  <a:lnTo>
                    <a:pt x="43497" y="60388"/>
                  </a:lnTo>
                  <a:lnTo>
                    <a:pt x="33439" y="60388"/>
                  </a:lnTo>
                  <a:lnTo>
                    <a:pt x="33439" y="70434"/>
                  </a:lnTo>
                  <a:lnTo>
                    <a:pt x="43484" y="70434"/>
                  </a:lnTo>
                  <a:lnTo>
                    <a:pt x="43484" y="80479"/>
                  </a:lnTo>
                  <a:lnTo>
                    <a:pt x="53543" y="80479"/>
                  </a:lnTo>
                  <a:lnTo>
                    <a:pt x="53543" y="70434"/>
                  </a:lnTo>
                  <a:close/>
                </a:path>
                <a:path w="152400" h="153035">
                  <a:moveTo>
                    <a:pt x="53555" y="16891"/>
                  </a:moveTo>
                  <a:lnTo>
                    <a:pt x="50304" y="20142"/>
                  </a:lnTo>
                  <a:lnTo>
                    <a:pt x="53555" y="20142"/>
                  </a:lnTo>
                  <a:lnTo>
                    <a:pt x="53555" y="16891"/>
                  </a:lnTo>
                  <a:close/>
                </a:path>
                <a:path w="152400" h="153035">
                  <a:moveTo>
                    <a:pt x="63563" y="120751"/>
                  </a:moveTo>
                  <a:lnTo>
                    <a:pt x="53530" y="120751"/>
                  </a:lnTo>
                  <a:lnTo>
                    <a:pt x="53530" y="110705"/>
                  </a:lnTo>
                  <a:lnTo>
                    <a:pt x="43472" y="110705"/>
                  </a:lnTo>
                  <a:lnTo>
                    <a:pt x="43472" y="120738"/>
                  </a:lnTo>
                  <a:lnTo>
                    <a:pt x="41884" y="120738"/>
                  </a:lnTo>
                  <a:lnTo>
                    <a:pt x="43472" y="122326"/>
                  </a:lnTo>
                  <a:lnTo>
                    <a:pt x="43472" y="120764"/>
                  </a:lnTo>
                  <a:lnTo>
                    <a:pt x="53517" y="120764"/>
                  </a:lnTo>
                  <a:lnTo>
                    <a:pt x="53517" y="130797"/>
                  </a:lnTo>
                  <a:lnTo>
                    <a:pt x="51930" y="130797"/>
                  </a:lnTo>
                  <a:lnTo>
                    <a:pt x="53530" y="132384"/>
                  </a:lnTo>
                  <a:lnTo>
                    <a:pt x="53530" y="130797"/>
                  </a:lnTo>
                  <a:lnTo>
                    <a:pt x="63563" y="130797"/>
                  </a:lnTo>
                  <a:lnTo>
                    <a:pt x="63563" y="120751"/>
                  </a:lnTo>
                  <a:close/>
                </a:path>
                <a:path w="152400" h="153035">
                  <a:moveTo>
                    <a:pt x="63588" y="100634"/>
                  </a:moveTo>
                  <a:lnTo>
                    <a:pt x="53530" y="100634"/>
                  </a:lnTo>
                  <a:lnTo>
                    <a:pt x="53530" y="110680"/>
                  </a:lnTo>
                  <a:lnTo>
                    <a:pt x="63588" y="110680"/>
                  </a:lnTo>
                  <a:lnTo>
                    <a:pt x="63588" y="100634"/>
                  </a:lnTo>
                  <a:close/>
                </a:path>
                <a:path w="152400" h="153035">
                  <a:moveTo>
                    <a:pt x="63601" y="80492"/>
                  </a:moveTo>
                  <a:lnTo>
                    <a:pt x="53543" y="80492"/>
                  </a:lnTo>
                  <a:lnTo>
                    <a:pt x="53543" y="90538"/>
                  </a:lnTo>
                  <a:lnTo>
                    <a:pt x="63601" y="90538"/>
                  </a:lnTo>
                  <a:lnTo>
                    <a:pt x="63601" y="80492"/>
                  </a:lnTo>
                  <a:close/>
                </a:path>
                <a:path w="152400" h="153035">
                  <a:moveTo>
                    <a:pt x="63601" y="60363"/>
                  </a:moveTo>
                  <a:lnTo>
                    <a:pt x="53555" y="60363"/>
                  </a:lnTo>
                  <a:lnTo>
                    <a:pt x="53555" y="70421"/>
                  </a:lnTo>
                  <a:lnTo>
                    <a:pt x="63601" y="70421"/>
                  </a:lnTo>
                  <a:lnTo>
                    <a:pt x="63601" y="60363"/>
                  </a:lnTo>
                  <a:close/>
                </a:path>
                <a:path w="152400" h="153035">
                  <a:moveTo>
                    <a:pt x="63614" y="20142"/>
                  </a:moveTo>
                  <a:lnTo>
                    <a:pt x="53555" y="20142"/>
                  </a:lnTo>
                  <a:lnTo>
                    <a:pt x="53555" y="30200"/>
                  </a:lnTo>
                  <a:lnTo>
                    <a:pt x="63614" y="30200"/>
                  </a:lnTo>
                  <a:lnTo>
                    <a:pt x="63614" y="20142"/>
                  </a:lnTo>
                  <a:close/>
                </a:path>
                <a:path w="152400" h="153035">
                  <a:moveTo>
                    <a:pt x="63627" y="6819"/>
                  </a:moveTo>
                  <a:lnTo>
                    <a:pt x="60388" y="10058"/>
                  </a:lnTo>
                  <a:lnTo>
                    <a:pt x="63627" y="10058"/>
                  </a:lnTo>
                  <a:lnTo>
                    <a:pt x="63627" y="6819"/>
                  </a:lnTo>
                  <a:close/>
                </a:path>
                <a:path w="152400" h="153035">
                  <a:moveTo>
                    <a:pt x="73634" y="110680"/>
                  </a:moveTo>
                  <a:lnTo>
                    <a:pt x="63588" y="110680"/>
                  </a:lnTo>
                  <a:lnTo>
                    <a:pt x="63588" y="120738"/>
                  </a:lnTo>
                  <a:lnTo>
                    <a:pt x="73634" y="120738"/>
                  </a:lnTo>
                  <a:lnTo>
                    <a:pt x="73634" y="110680"/>
                  </a:lnTo>
                  <a:close/>
                </a:path>
                <a:path w="152400" h="153035">
                  <a:moveTo>
                    <a:pt x="73660" y="90551"/>
                  </a:moveTo>
                  <a:lnTo>
                    <a:pt x="63614" y="90551"/>
                  </a:lnTo>
                  <a:lnTo>
                    <a:pt x="63614" y="100609"/>
                  </a:lnTo>
                  <a:lnTo>
                    <a:pt x="73660" y="100609"/>
                  </a:lnTo>
                  <a:lnTo>
                    <a:pt x="73660" y="90551"/>
                  </a:lnTo>
                  <a:close/>
                </a:path>
                <a:path w="152400" h="153035">
                  <a:moveTo>
                    <a:pt x="73685" y="150964"/>
                  </a:moveTo>
                  <a:lnTo>
                    <a:pt x="72097" y="150964"/>
                  </a:lnTo>
                  <a:lnTo>
                    <a:pt x="73685" y="152565"/>
                  </a:lnTo>
                  <a:lnTo>
                    <a:pt x="73685" y="150964"/>
                  </a:lnTo>
                  <a:close/>
                </a:path>
                <a:path w="152400" h="153035">
                  <a:moveTo>
                    <a:pt x="73685" y="10071"/>
                  </a:moveTo>
                  <a:lnTo>
                    <a:pt x="63639" y="10071"/>
                  </a:lnTo>
                  <a:lnTo>
                    <a:pt x="63639" y="20116"/>
                  </a:lnTo>
                  <a:lnTo>
                    <a:pt x="73685" y="20116"/>
                  </a:lnTo>
                  <a:lnTo>
                    <a:pt x="73685" y="10071"/>
                  </a:lnTo>
                  <a:close/>
                </a:path>
                <a:path w="152400" h="153035">
                  <a:moveTo>
                    <a:pt x="83693" y="60363"/>
                  </a:moveTo>
                  <a:lnTo>
                    <a:pt x="73660" y="60363"/>
                  </a:lnTo>
                  <a:lnTo>
                    <a:pt x="73660" y="50317"/>
                  </a:lnTo>
                  <a:lnTo>
                    <a:pt x="63614" y="50317"/>
                  </a:lnTo>
                  <a:lnTo>
                    <a:pt x="63614" y="40271"/>
                  </a:lnTo>
                  <a:lnTo>
                    <a:pt x="53568" y="40271"/>
                  </a:lnTo>
                  <a:lnTo>
                    <a:pt x="53568" y="30226"/>
                  </a:lnTo>
                  <a:lnTo>
                    <a:pt x="43510" y="30226"/>
                  </a:lnTo>
                  <a:lnTo>
                    <a:pt x="43510" y="40284"/>
                  </a:lnTo>
                  <a:lnTo>
                    <a:pt x="53555" y="40284"/>
                  </a:lnTo>
                  <a:lnTo>
                    <a:pt x="53555" y="50317"/>
                  </a:lnTo>
                  <a:lnTo>
                    <a:pt x="63601" y="50317"/>
                  </a:lnTo>
                  <a:lnTo>
                    <a:pt x="63601" y="60363"/>
                  </a:lnTo>
                  <a:lnTo>
                    <a:pt x="73647" y="60363"/>
                  </a:lnTo>
                  <a:lnTo>
                    <a:pt x="73647" y="70408"/>
                  </a:lnTo>
                  <a:lnTo>
                    <a:pt x="83693" y="70408"/>
                  </a:lnTo>
                  <a:lnTo>
                    <a:pt x="83693" y="60363"/>
                  </a:lnTo>
                  <a:close/>
                </a:path>
                <a:path w="152400" h="153035">
                  <a:moveTo>
                    <a:pt x="83718" y="100609"/>
                  </a:moveTo>
                  <a:lnTo>
                    <a:pt x="73672" y="100609"/>
                  </a:lnTo>
                  <a:lnTo>
                    <a:pt x="73672" y="110667"/>
                  </a:lnTo>
                  <a:lnTo>
                    <a:pt x="83718" y="110667"/>
                  </a:lnTo>
                  <a:lnTo>
                    <a:pt x="83718" y="100609"/>
                  </a:lnTo>
                  <a:close/>
                </a:path>
                <a:path w="152400" h="153035">
                  <a:moveTo>
                    <a:pt x="83718" y="80492"/>
                  </a:moveTo>
                  <a:lnTo>
                    <a:pt x="73672" y="80492"/>
                  </a:lnTo>
                  <a:lnTo>
                    <a:pt x="73672" y="90538"/>
                  </a:lnTo>
                  <a:lnTo>
                    <a:pt x="83718" y="90538"/>
                  </a:lnTo>
                  <a:lnTo>
                    <a:pt x="83718" y="80492"/>
                  </a:lnTo>
                  <a:close/>
                </a:path>
                <a:path w="152400" h="153035">
                  <a:moveTo>
                    <a:pt x="83718" y="40246"/>
                  </a:moveTo>
                  <a:lnTo>
                    <a:pt x="73672" y="40246"/>
                  </a:lnTo>
                  <a:lnTo>
                    <a:pt x="73672" y="30200"/>
                  </a:lnTo>
                  <a:lnTo>
                    <a:pt x="63627" y="30200"/>
                  </a:lnTo>
                  <a:lnTo>
                    <a:pt x="63627" y="40259"/>
                  </a:lnTo>
                  <a:lnTo>
                    <a:pt x="73672" y="40259"/>
                  </a:lnTo>
                  <a:lnTo>
                    <a:pt x="73672" y="50304"/>
                  </a:lnTo>
                  <a:lnTo>
                    <a:pt x="83718" y="50304"/>
                  </a:lnTo>
                  <a:lnTo>
                    <a:pt x="83718" y="40246"/>
                  </a:lnTo>
                  <a:close/>
                </a:path>
                <a:path w="152400" h="153035">
                  <a:moveTo>
                    <a:pt x="83743" y="140919"/>
                  </a:moveTo>
                  <a:lnTo>
                    <a:pt x="73698" y="140919"/>
                  </a:lnTo>
                  <a:lnTo>
                    <a:pt x="73698" y="130873"/>
                  </a:lnTo>
                  <a:lnTo>
                    <a:pt x="63639" y="130873"/>
                  </a:lnTo>
                  <a:lnTo>
                    <a:pt x="63639" y="140906"/>
                  </a:lnTo>
                  <a:lnTo>
                    <a:pt x="62052" y="140906"/>
                  </a:lnTo>
                  <a:lnTo>
                    <a:pt x="63639" y="142506"/>
                  </a:lnTo>
                  <a:lnTo>
                    <a:pt x="63639" y="140919"/>
                  </a:lnTo>
                  <a:lnTo>
                    <a:pt x="73685" y="140919"/>
                  </a:lnTo>
                  <a:lnTo>
                    <a:pt x="73685" y="150964"/>
                  </a:lnTo>
                  <a:lnTo>
                    <a:pt x="76098" y="150964"/>
                  </a:lnTo>
                  <a:lnTo>
                    <a:pt x="83743" y="143319"/>
                  </a:lnTo>
                  <a:lnTo>
                    <a:pt x="83743" y="140919"/>
                  </a:lnTo>
                  <a:close/>
                </a:path>
                <a:path w="152400" h="153035">
                  <a:moveTo>
                    <a:pt x="83756" y="120802"/>
                  </a:moveTo>
                  <a:lnTo>
                    <a:pt x="73698" y="120802"/>
                  </a:lnTo>
                  <a:lnTo>
                    <a:pt x="73698" y="130848"/>
                  </a:lnTo>
                  <a:lnTo>
                    <a:pt x="83756" y="130848"/>
                  </a:lnTo>
                  <a:lnTo>
                    <a:pt x="83756" y="120802"/>
                  </a:lnTo>
                  <a:close/>
                </a:path>
                <a:path w="152400" h="153035">
                  <a:moveTo>
                    <a:pt x="83756" y="6007"/>
                  </a:moveTo>
                  <a:lnTo>
                    <a:pt x="77762" y="0"/>
                  </a:lnTo>
                  <a:lnTo>
                    <a:pt x="73698" y="0"/>
                  </a:lnTo>
                  <a:lnTo>
                    <a:pt x="73698" y="10058"/>
                  </a:lnTo>
                  <a:lnTo>
                    <a:pt x="83756" y="10058"/>
                  </a:lnTo>
                  <a:lnTo>
                    <a:pt x="83756" y="6007"/>
                  </a:lnTo>
                  <a:close/>
                </a:path>
                <a:path w="152400" h="153035">
                  <a:moveTo>
                    <a:pt x="93802" y="30175"/>
                  </a:moveTo>
                  <a:lnTo>
                    <a:pt x="83756" y="30175"/>
                  </a:lnTo>
                  <a:lnTo>
                    <a:pt x="83756" y="20129"/>
                  </a:lnTo>
                  <a:lnTo>
                    <a:pt x="73698" y="20129"/>
                  </a:lnTo>
                  <a:lnTo>
                    <a:pt x="73698" y="30175"/>
                  </a:lnTo>
                  <a:lnTo>
                    <a:pt x="83743" y="30175"/>
                  </a:lnTo>
                  <a:lnTo>
                    <a:pt x="83743" y="40220"/>
                  </a:lnTo>
                  <a:lnTo>
                    <a:pt x="93802" y="40220"/>
                  </a:lnTo>
                  <a:lnTo>
                    <a:pt x="93802" y="30175"/>
                  </a:lnTo>
                  <a:close/>
                </a:path>
                <a:path w="152400" h="153035">
                  <a:moveTo>
                    <a:pt x="93814" y="130848"/>
                  </a:moveTo>
                  <a:lnTo>
                    <a:pt x="83769" y="130848"/>
                  </a:lnTo>
                  <a:lnTo>
                    <a:pt x="83769" y="140906"/>
                  </a:lnTo>
                  <a:lnTo>
                    <a:pt x="86156" y="140906"/>
                  </a:lnTo>
                  <a:lnTo>
                    <a:pt x="93814" y="133248"/>
                  </a:lnTo>
                  <a:lnTo>
                    <a:pt x="93814" y="130848"/>
                  </a:lnTo>
                  <a:close/>
                </a:path>
                <a:path w="152400" h="153035">
                  <a:moveTo>
                    <a:pt x="93827" y="110718"/>
                  </a:moveTo>
                  <a:lnTo>
                    <a:pt x="83769" y="110718"/>
                  </a:lnTo>
                  <a:lnTo>
                    <a:pt x="83769" y="120764"/>
                  </a:lnTo>
                  <a:lnTo>
                    <a:pt x="93827" y="120764"/>
                  </a:lnTo>
                  <a:lnTo>
                    <a:pt x="93827" y="110718"/>
                  </a:lnTo>
                  <a:close/>
                </a:path>
                <a:path w="152400" h="153035">
                  <a:moveTo>
                    <a:pt x="103822" y="80479"/>
                  </a:moveTo>
                  <a:lnTo>
                    <a:pt x="93789" y="80479"/>
                  </a:lnTo>
                  <a:lnTo>
                    <a:pt x="93789" y="70446"/>
                  </a:lnTo>
                  <a:lnTo>
                    <a:pt x="83731" y="70446"/>
                  </a:lnTo>
                  <a:lnTo>
                    <a:pt x="83731" y="80492"/>
                  </a:lnTo>
                  <a:lnTo>
                    <a:pt x="93776" y="80492"/>
                  </a:lnTo>
                  <a:lnTo>
                    <a:pt x="93776" y="90538"/>
                  </a:lnTo>
                  <a:lnTo>
                    <a:pt x="103822" y="90538"/>
                  </a:lnTo>
                  <a:lnTo>
                    <a:pt x="103822" y="80479"/>
                  </a:lnTo>
                  <a:close/>
                </a:path>
                <a:path w="152400" h="153035">
                  <a:moveTo>
                    <a:pt x="103835" y="60375"/>
                  </a:moveTo>
                  <a:lnTo>
                    <a:pt x="93789" y="60375"/>
                  </a:lnTo>
                  <a:lnTo>
                    <a:pt x="93789" y="70421"/>
                  </a:lnTo>
                  <a:lnTo>
                    <a:pt x="103835" y="70421"/>
                  </a:lnTo>
                  <a:lnTo>
                    <a:pt x="103835" y="60375"/>
                  </a:lnTo>
                  <a:close/>
                </a:path>
                <a:path w="152400" h="153035">
                  <a:moveTo>
                    <a:pt x="103860" y="40233"/>
                  </a:moveTo>
                  <a:lnTo>
                    <a:pt x="93802" y="40233"/>
                  </a:lnTo>
                  <a:lnTo>
                    <a:pt x="93802" y="50292"/>
                  </a:lnTo>
                  <a:lnTo>
                    <a:pt x="103860" y="50292"/>
                  </a:lnTo>
                  <a:lnTo>
                    <a:pt x="103860" y="40233"/>
                  </a:lnTo>
                  <a:close/>
                </a:path>
                <a:path w="152400" h="153035">
                  <a:moveTo>
                    <a:pt x="103860" y="26111"/>
                  </a:moveTo>
                  <a:lnTo>
                    <a:pt x="97866" y="20116"/>
                  </a:lnTo>
                  <a:lnTo>
                    <a:pt x="93802" y="20116"/>
                  </a:lnTo>
                  <a:lnTo>
                    <a:pt x="93802" y="30162"/>
                  </a:lnTo>
                  <a:lnTo>
                    <a:pt x="103860" y="30162"/>
                  </a:lnTo>
                  <a:lnTo>
                    <a:pt x="103860" y="26111"/>
                  </a:lnTo>
                  <a:close/>
                </a:path>
                <a:path w="152400" h="153035">
                  <a:moveTo>
                    <a:pt x="103886" y="120777"/>
                  </a:moveTo>
                  <a:lnTo>
                    <a:pt x="93840" y="120777"/>
                  </a:lnTo>
                  <a:lnTo>
                    <a:pt x="93840" y="130835"/>
                  </a:lnTo>
                  <a:lnTo>
                    <a:pt x="96227" y="130835"/>
                  </a:lnTo>
                  <a:lnTo>
                    <a:pt x="103886" y="123177"/>
                  </a:lnTo>
                  <a:lnTo>
                    <a:pt x="103886" y="120777"/>
                  </a:lnTo>
                  <a:close/>
                </a:path>
                <a:path w="152400" h="153035">
                  <a:moveTo>
                    <a:pt x="103898" y="100660"/>
                  </a:moveTo>
                  <a:lnTo>
                    <a:pt x="93840" y="100660"/>
                  </a:lnTo>
                  <a:lnTo>
                    <a:pt x="93840" y="110705"/>
                  </a:lnTo>
                  <a:lnTo>
                    <a:pt x="103898" y="110705"/>
                  </a:lnTo>
                  <a:lnTo>
                    <a:pt x="103898" y="100660"/>
                  </a:lnTo>
                  <a:close/>
                </a:path>
                <a:path w="152400" h="153035">
                  <a:moveTo>
                    <a:pt x="113906" y="70434"/>
                  </a:moveTo>
                  <a:lnTo>
                    <a:pt x="103847" y="70434"/>
                  </a:lnTo>
                  <a:lnTo>
                    <a:pt x="103847" y="80479"/>
                  </a:lnTo>
                  <a:lnTo>
                    <a:pt x="113906" y="80479"/>
                  </a:lnTo>
                  <a:lnTo>
                    <a:pt x="113906" y="70434"/>
                  </a:lnTo>
                  <a:close/>
                </a:path>
                <a:path w="152400" h="153035">
                  <a:moveTo>
                    <a:pt x="113919" y="50292"/>
                  </a:moveTo>
                  <a:lnTo>
                    <a:pt x="103873" y="50292"/>
                  </a:lnTo>
                  <a:lnTo>
                    <a:pt x="103873" y="60337"/>
                  </a:lnTo>
                  <a:lnTo>
                    <a:pt x="113919" y="60337"/>
                  </a:lnTo>
                  <a:lnTo>
                    <a:pt x="113919" y="50292"/>
                  </a:lnTo>
                  <a:close/>
                </a:path>
                <a:path w="152400" h="153035">
                  <a:moveTo>
                    <a:pt x="113957" y="110718"/>
                  </a:moveTo>
                  <a:lnTo>
                    <a:pt x="103898" y="110718"/>
                  </a:lnTo>
                  <a:lnTo>
                    <a:pt x="103898" y="120764"/>
                  </a:lnTo>
                  <a:lnTo>
                    <a:pt x="106299" y="120764"/>
                  </a:lnTo>
                  <a:lnTo>
                    <a:pt x="113957" y="113106"/>
                  </a:lnTo>
                  <a:lnTo>
                    <a:pt x="113957" y="110718"/>
                  </a:lnTo>
                  <a:close/>
                </a:path>
                <a:path w="152400" h="153035">
                  <a:moveTo>
                    <a:pt x="123977" y="60350"/>
                  </a:moveTo>
                  <a:lnTo>
                    <a:pt x="113931" y="60350"/>
                  </a:lnTo>
                  <a:lnTo>
                    <a:pt x="113931" y="70408"/>
                  </a:lnTo>
                  <a:lnTo>
                    <a:pt x="123977" y="70408"/>
                  </a:lnTo>
                  <a:lnTo>
                    <a:pt x="123977" y="60350"/>
                  </a:lnTo>
                  <a:close/>
                </a:path>
                <a:path w="152400" h="153035">
                  <a:moveTo>
                    <a:pt x="123977" y="46228"/>
                  </a:moveTo>
                  <a:lnTo>
                    <a:pt x="117983" y="40233"/>
                  </a:lnTo>
                  <a:lnTo>
                    <a:pt x="113931" y="40233"/>
                  </a:lnTo>
                  <a:lnTo>
                    <a:pt x="113931" y="50279"/>
                  </a:lnTo>
                  <a:lnTo>
                    <a:pt x="123977" y="50279"/>
                  </a:lnTo>
                  <a:lnTo>
                    <a:pt x="123977" y="46228"/>
                  </a:lnTo>
                  <a:close/>
                </a:path>
                <a:path w="152400" h="153035">
                  <a:moveTo>
                    <a:pt x="123990" y="100660"/>
                  </a:moveTo>
                  <a:lnTo>
                    <a:pt x="113957" y="100660"/>
                  </a:lnTo>
                  <a:lnTo>
                    <a:pt x="113957" y="90614"/>
                  </a:lnTo>
                  <a:lnTo>
                    <a:pt x="103898" y="90614"/>
                  </a:lnTo>
                  <a:lnTo>
                    <a:pt x="103898" y="100660"/>
                  </a:lnTo>
                  <a:lnTo>
                    <a:pt x="113944" y="100660"/>
                  </a:lnTo>
                  <a:lnTo>
                    <a:pt x="113944" y="110705"/>
                  </a:lnTo>
                  <a:lnTo>
                    <a:pt x="116357" y="110705"/>
                  </a:lnTo>
                  <a:lnTo>
                    <a:pt x="123990" y="103060"/>
                  </a:lnTo>
                  <a:lnTo>
                    <a:pt x="123990" y="100660"/>
                  </a:lnTo>
                  <a:close/>
                </a:path>
                <a:path w="152400" h="153035">
                  <a:moveTo>
                    <a:pt x="124002" y="80543"/>
                  </a:moveTo>
                  <a:lnTo>
                    <a:pt x="113957" y="80543"/>
                  </a:lnTo>
                  <a:lnTo>
                    <a:pt x="113957" y="90589"/>
                  </a:lnTo>
                  <a:lnTo>
                    <a:pt x="124002" y="90589"/>
                  </a:lnTo>
                  <a:lnTo>
                    <a:pt x="124002" y="80543"/>
                  </a:lnTo>
                  <a:close/>
                </a:path>
                <a:path w="152400" h="153035">
                  <a:moveTo>
                    <a:pt x="134073" y="90601"/>
                  </a:moveTo>
                  <a:lnTo>
                    <a:pt x="124015" y="90601"/>
                  </a:lnTo>
                  <a:lnTo>
                    <a:pt x="124015" y="100647"/>
                  </a:lnTo>
                  <a:lnTo>
                    <a:pt x="126403" y="100647"/>
                  </a:lnTo>
                  <a:lnTo>
                    <a:pt x="134073" y="92989"/>
                  </a:lnTo>
                  <a:lnTo>
                    <a:pt x="134073" y="90601"/>
                  </a:lnTo>
                  <a:close/>
                </a:path>
                <a:path w="152400" h="153035">
                  <a:moveTo>
                    <a:pt x="134086" y="70472"/>
                  </a:moveTo>
                  <a:lnTo>
                    <a:pt x="124040" y="70472"/>
                  </a:lnTo>
                  <a:lnTo>
                    <a:pt x="124040" y="80518"/>
                  </a:lnTo>
                  <a:lnTo>
                    <a:pt x="134086" y="80518"/>
                  </a:lnTo>
                  <a:lnTo>
                    <a:pt x="134086" y="70472"/>
                  </a:lnTo>
                  <a:close/>
                </a:path>
                <a:path w="152400" h="153035">
                  <a:moveTo>
                    <a:pt x="144145" y="80518"/>
                  </a:moveTo>
                  <a:lnTo>
                    <a:pt x="134099" y="80518"/>
                  </a:lnTo>
                  <a:lnTo>
                    <a:pt x="134099" y="90576"/>
                  </a:lnTo>
                  <a:lnTo>
                    <a:pt x="136486" y="90576"/>
                  </a:lnTo>
                  <a:lnTo>
                    <a:pt x="144145" y="82918"/>
                  </a:lnTo>
                  <a:lnTo>
                    <a:pt x="144145" y="80518"/>
                  </a:lnTo>
                  <a:close/>
                </a:path>
                <a:path w="152400" h="153035">
                  <a:moveTo>
                    <a:pt x="144145" y="66408"/>
                  </a:moveTo>
                  <a:lnTo>
                    <a:pt x="138150" y="60401"/>
                  </a:lnTo>
                  <a:lnTo>
                    <a:pt x="134099" y="60401"/>
                  </a:lnTo>
                  <a:lnTo>
                    <a:pt x="134099" y="70446"/>
                  </a:lnTo>
                  <a:lnTo>
                    <a:pt x="144145" y="70446"/>
                  </a:lnTo>
                  <a:lnTo>
                    <a:pt x="144145" y="66408"/>
                  </a:lnTo>
                  <a:close/>
                </a:path>
                <a:path w="152400" h="153035">
                  <a:moveTo>
                    <a:pt x="152400" y="74650"/>
                  </a:moveTo>
                  <a:lnTo>
                    <a:pt x="148209" y="70459"/>
                  </a:lnTo>
                  <a:lnTo>
                    <a:pt x="144157" y="70459"/>
                  </a:lnTo>
                  <a:lnTo>
                    <a:pt x="144157" y="80505"/>
                  </a:lnTo>
                  <a:lnTo>
                    <a:pt x="146545" y="80505"/>
                  </a:lnTo>
                  <a:lnTo>
                    <a:pt x="152400" y="74650"/>
                  </a:lnTo>
                  <a:close/>
                </a:path>
              </a:pathLst>
            </a:custGeom>
            <a:solidFill>
              <a:srgbClr val="000000"/>
            </a:solidFill>
          </p:spPr>
          <p:txBody>
            <a:bodyPr wrap="square" lIns="0" tIns="0" rIns="0" bIns="0" rtlCol="0"/>
            <a:lstStyle/>
            <a:p>
              <a:endParaRPr/>
            </a:p>
          </p:txBody>
        </p:sp>
        <p:sp>
          <p:nvSpPr>
            <p:cNvPr id="11" name="object 113">
              <a:extLst>
                <a:ext uri="{FF2B5EF4-FFF2-40B4-BE49-F238E27FC236}">
                  <a16:creationId xmlns:a16="http://schemas.microsoft.com/office/drawing/2014/main" id="{E7C663E5-3B86-6980-9908-98AEB3F83D56}"/>
                </a:ext>
              </a:extLst>
            </p:cNvPr>
            <p:cNvSpPr/>
            <p:nvPr/>
          </p:nvSpPr>
          <p:spPr>
            <a:xfrm>
              <a:off x="2976295" y="1980862"/>
              <a:ext cx="104139" cy="104139"/>
            </a:xfrm>
            <a:custGeom>
              <a:avLst/>
              <a:gdLst/>
              <a:ahLst/>
              <a:cxnLst/>
              <a:rect l="l" t="t" r="r" b="b"/>
              <a:pathLst>
                <a:path w="104139" h="104139">
                  <a:moveTo>
                    <a:pt x="3238" y="40259"/>
                  </a:moveTo>
                  <a:lnTo>
                    <a:pt x="0" y="43510"/>
                  </a:lnTo>
                  <a:lnTo>
                    <a:pt x="3238" y="43510"/>
                  </a:lnTo>
                  <a:lnTo>
                    <a:pt x="3238" y="40259"/>
                  </a:lnTo>
                  <a:close/>
                </a:path>
                <a:path w="104139" h="104139">
                  <a:moveTo>
                    <a:pt x="23317" y="93814"/>
                  </a:moveTo>
                  <a:lnTo>
                    <a:pt x="13271" y="93814"/>
                  </a:lnTo>
                  <a:lnTo>
                    <a:pt x="13271" y="103873"/>
                  </a:lnTo>
                  <a:lnTo>
                    <a:pt x="23317" y="103873"/>
                  </a:lnTo>
                  <a:lnTo>
                    <a:pt x="23317" y="93814"/>
                  </a:lnTo>
                  <a:close/>
                </a:path>
                <a:path w="104139" h="104139">
                  <a:moveTo>
                    <a:pt x="23355" y="53568"/>
                  </a:moveTo>
                  <a:lnTo>
                    <a:pt x="13309" y="53568"/>
                  </a:lnTo>
                  <a:lnTo>
                    <a:pt x="13309" y="63627"/>
                  </a:lnTo>
                  <a:lnTo>
                    <a:pt x="23355" y="63627"/>
                  </a:lnTo>
                  <a:lnTo>
                    <a:pt x="23355" y="53568"/>
                  </a:lnTo>
                  <a:close/>
                </a:path>
                <a:path w="104139" h="104139">
                  <a:moveTo>
                    <a:pt x="43459" y="73672"/>
                  </a:moveTo>
                  <a:lnTo>
                    <a:pt x="33413" y="73672"/>
                  </a:lnTo>
                  <a:lnTo>
                    <a:pt x="33413" y="83731"/>
                  </a:lnTo>
                  <a:lnTo>
                    <a:pt x="43459" y="83731"/>
                  </a:lnTo>
                  <a:lnTo>
                    <a:pt x="43459" y="73672"/>
                  </a:lnTo>
                  <a:close/>
                </a:path>
                <a:path w="104139" h="104139">
                  <a:moveTo>
                    <a:pt x="43497" y="0"/>
                  </a:moveTo>
                  <a:lnTo>
                    <a:pt x="40246" y="3251"/>
                  </a:lnTo>
                  <a:lnTo>
                    <a:pt x="43497" y="3251"/>
                  </a:lnTo>
                  <a:lnTo>
                    <a:pt x="43497" y="0"/>
                  </a:lnTo>
                  <a:close/>
                </a:path>
                <a:path w="104139" h="104139">
                  <a:moveTo>
                    <a:pt x="63576" y="53568"/>
                  </a:moveTo>
                  <a:lnTo>
                    <a:pt x="53530" y="53568"/>
                  </a:lnTo>
                  <a:lnTo>
                    <a:pt x="53530" y="63614"/>
                  </a:lnTo>
                  <a:lnTo>
                    <a:pt x="63576" y="63614"/>
                  </a:lnTo>
                  <a:lnTo>
                    <a:pt x="63576" y="53568"/>
                  </a:lnTo>
                  <a:close/>
                </a:path>
                <a:path w="104139" h="104139">
                  <a:moveTo>
                    <a:pt x="63588" y="93802"/>
                  </a:moveTo>
                  <a:lnTo>
                    <a:pt x="53530" y="93802"/>
                  </a:lnTo>
                  <a:lnTo>
                    <a:pt x="53530" y="103847"/>
                  </a:lnTo>
                  <a:lnTo>
                    <a:pt x="63588" y="103847"/>
                  </a:lnTo>
                  <a:lnTo>
                    <a:pt x="63588" y="93802"/>
                  </a:lnTo>
                  <a:close/>
                </a:path>
                <a:path w="104139" h="104139">
                  <a:moveTo>
                    <a:pt x="63614" y="19316"/>
                  </a:moveTo>
                  <a:lnTo>
                    <a:pt x="57619" y="13309"/>
                  </a:lnTo>
                  <a:lnTo>
                    <a:pt x="53568" y="13309"/>
                  </a:lnTo>
                  <a:lnTo>
                    <a:pt x="53568" y="23368"/>
                  </a:lnTo>
                  <a:lnTo>
                    <a:pt x="63614" y="23368"/>
                  </a:lnTo>
                  <a:lnTo>
                    <a:pt x="63614" y="19316"/>
                  </a:lnTo>
                  <a:close/>
                </a:path>
                <a:path w="104139" h="104139">
                  <a:moveTo>
                    <a:pt x="83718" y="39420"/>
                  </a:moveTo>
                  <a:lnTo>
                    <a:pt x="77724" y="33426"/>
                  </a:lnTo>
                  <a:lnTo>
                    <a:pt x="73672" y="33426"/>
                  </a:lnTo>
                  <a:lnTo>
                    <a:pt x="73672" y="43472"/>
                  </a:lnTo>
                  <a:lnTo>
                    <a:pt x="83718" y="43472"/>
                  </a:lnTo>
                  <a:lnTo>
                    <a:pt x="83718" y="39420"/>
                  </a:lnTo>
                  <a:close/>
                </a:path>
                <a:path w="104139" h="104139">
                  <a:moveTo>
                    <a:pt x="103847" y="59550"/>
                  </a:moveTo>
                  <a:lnTo>
                    <a:pt x="97840" y="53543"/>
                  </a:lnTo>
                  <a:lnTo>
                    <a:pt x="93789" y="53543"/>
                  </a:lnTo>
                  <a:lnTo>
                    <a:pt x="93789" y="63588"/>
                  </a:lnTo>
                  <a:lnTo>
                    <a:pt x="103847" y="63588"/>
                  </a:lnTo>
                  <a:lnTo>
                    <a:pt x="103847" y="59550"/>
                  </a:lnTo>
                  <a:close/>
                </a:path>
              </a:pathLst>
            </a:custGeom>
            <a:solidFill>
              <a:srgbClr val="000000"/>
            </a:solidFill>
          </p:spPr>
          <p:txBody>
            <a:bodyPr wrap="square" lIns="0" tIns="0" rIns="0" bIns="0" rtlCol="0"/>
            <a:lstStyle/>
            <a:p>
              <a:endParaRPr/>
            </a:p>
          </p:txBody>
        </p:sp>
        <p:sp>
          <p:nvSpPr>
            <p:cNvPr id="12" name="object 114">
              <a:extLst>
                <a:ext uri="{FF2B5EF4-FFF2-40B4-BE49-F238E27FC236}">
                  <a16:creationId xmlns:a16="http://schemas.microsoft.com/office/drawing/2014/main" id="{D4849429-04DE-21BB-0BFC-6C78D141B3A4}"/>
                </a:ext>
              </a:extLst>
            </p:cNvPr>
            <p:cNvSpPr/>
            <p:nvPr/>
          </p:nvSpPr>
          <p:spPr>
            <a:xfrm>
              <a:off x="2785275" y="2058777"/>
              <a:ext cx="469900" cy="548640"/>
            </a:xfrm>
            <a:custGeom>
              <a:avLst/>
              <a:gdLst/>
              <a:ahLst/>
              <a:cxnLst/>
              <a:rect l="l" t="t" r="r" b="b"/>
              <a:pathLst>
                <a:path w="469900" h="548639">
                  <a:moveTo>
                    <a:pt x="156616" y="469823"/>
                  </a:moveTo>
                  <a:lnTo>
                    <a:pt x="78308" y="391528"/>
                  </a:lnTo>
                  <a:lnTo>
                    <a:pt x="0" y="469823"/>
                  </a:lnTo>
                  <a:lnTo>
                    <a:pt x="78308" y="548144"/>
                  </a:lnTo>
                  <a:lnTo>
                    <a:pt x="156616" y="469823"/>
                  </a:lnTo>
                  <a:close/>
                </a:path>
                <a:path w="469900" h="548639">
                  <a:moveTo>
                    <a:pt x="391528" y="78295"/>
                  </a:moveTo>
                  <a:lnTo>
                    <a:pt x="313232" y="0"/>
                  </a:lnTo>
                  <a:lnTo>
                    <a:pt x="234924" y="78295"/>
                  </a:lnTo>
                  <a:lnTo>
                    <a:pt x="313232" y="156603"/>
                  </a:lnTo>
                  <a:lnTo>
                    <a:pt x="391528" y="78295"/>
                  </a:lnTo>
                  <a:close/>
                </a:path>
                <a:path w="469900" h="548639">
                  <a:moveTo>
                    <a:pt x="469836" y="156603"/>
                  </a:moveTo>
                  <a:lnTo>
                    <a:pt x="391528" y="78308"/>
                  </a:lnTo>
                  <a:lnTo>
                    <a:pt x="313232" y="156603"/>
                  </a:lnTo>
                  <a:lnTo>
                    <a:pt x="391528" y="234911"/>
                  </a:lnTo>
                  <a:lnTo>
                    <a:pt x="469836" y="156603"/>
                  </a:lnTo>
                  <a:close/>
                </a:path>
              </a:pathLst>
            </a:custGeom>
            <a:solidFill>
              <a:srgbClr val="1FD6F9"/>
            </a:solidFill>
          </p:spPr>
          <p:txBody>
            <a:bodyPr wrap="square" lIns="0" tIns="0" rIns="0" bIns="0" rtlCol="0"/>
            <a:lstStyle/>
            <a:p>
              <a:endParaRPr/>
            </a:p>
          </p:txBody>
        </p:sp>
        <p:sp>
          <p:nvSpPr>
            <p:cNvPr id="13" name="object 115">
              <a:extLst>
                <a:ext uri="{FF2B5EF4-FFF2-40B4-BE49-F238E27FC236}">
                  <a16:creationId xmlns:a16="http://schemas.microsoft.com/office/drawing/2014/main" id="{4699E12F-1187-13DE-E8DD-4FC2D847950B}"/>
                </a:ext>
              </a:extLst>
            </p:cNvPr>
            <p:cNvSpPr/>
            <p:nvPr/>
          </p:nvSpPr>
          <p:spPr>
            <a:xfrm>
              <a:off x="3098495" y="2137085"/>
              <a:ext cx="153670" cy="156845"/>
            </a:xfrm>
            <a:custGeom>
              <a:avLst/>
              <a:gdLst/>
              <a:ahLst/>
              <a:cxnLst/>
              <a:rect l="l" t="t" r="r" b="b"/>
              <a:pathLst>
                <a:path w="153670" h="156844">
                  <a:moveTo>
                    <a:pt x="4876" y="73431"/>
                  </a:moveTo>
                  <a:lnTo>
                    <a:pt x="0" y="78308"/>
                  </a:lnTo>
                  <a:lnTo>
                    <a:pt x="3200" y="81508"/>
                  </a:lnTo>
                  <a:lnTo>
                    <a:pt x="4876" y="81508"/>
                  </a:lnTo>
                  <a:lnTo>
                    <a:pt x="4876" y="73431"/>
                  </a:lnTo>
                  <a:close/>
                </a:path>
                <a:path w="153670" h="156844">
                  <a:moveTo>
                    <a:pt x="14935" y="81521"/>
                  </a:moveTo>
                  <a:lnTo>
                    <a:pt x="4889" y="81521"/>
                  </a:lnTo>
                  <a:lnTo>
                    <a:pt x="4889" y="83197"/>
                  </a:lnTo>
                  <a:lnTo>
                    <a:pt x="13258" y="91567"/>
                  </a:lnTo>
                  <a:lnTo>
                    <a:pt x="14935" y="91567"/>
                  </a:lnTo>
                  <a:lnTo>
                    <a:pt x="14935" y="81521"/>
                  </a:lnTo>
                  <a:close/>
                </a:path>
                <a:path w="153670" h="156844">
                  <a:moveTo>
                    <a:pt x="14947" y="63360"/>
                  </a:moveTo>
                  <a:lnTo>
                    <a:pt x="6883" y="71424"/>
                  </a:lnTo>
                  <a:lnTo>
                    <a:pt x="14947" y="71424"/>
                  </a:lnTo>
                  <a:lnTo>
                    <a:pt x="14947" y="63360"/>
                  </a:lnTo>
                  <a:close/>
                </a:path>
                <a:path w="153670" h="156844">
                  <a:moveTo>
                    <a:pt x="24980" y="91567"/>
                  </a:moveTo>
                  <a:lnTo>
                    <a:pt x="14935" y="91567"/>
                  </a:lnTo>
                  <a:lnTo>
                    <a:pt x="14935" y="93243"/>
                  </a:lnTo>
                  <a:lnTo>
                    <a:pt x="23317" y="101612"/>
                  </a:lnTo>
                  <a:lnTo>
                    <a:pt x="24980" y="101612"/>
                  </a:lnTo>
                  <a:lnTo>
                    <a:pt x="24980" y="91567"/>
                  </a:lnTo>
                  <a:close/>
                </a:path>
                <a:path w="153670" h="156844">
                  <a:moveTo>
                    <a:pt x="25019" y="53289"/>
                  </a:moveTo>
                  <a:lnTo>
                    <a:pt x="16941" y="61366"/>
                  </a:lnTo>
                  <a:lnTo>
                    <a:pt x="25019" y="61366"/>
                  </a:lnTo>
                  <a:lnTo>
                    <a:pt x="25019" y="53289"/>
                  </a:lnTo>
                  <a:close/>
                </a:path>
                <a:path w="153670" h="156844">
                  <a:moveTo>
                    <a:pt x="35039" y="101625"/>
                  </a:moveTo>
                  <a:lnTo>
                    <a:pt x="24993" y="101625"/>
                  </a:lnTo>
                  <a:lnTo>
                    <a:pt x="24993" y="103301"/>
                  </a:lnTo>
                  <a:lnTo>
                    <a:pt x="33375" y="111671"/>
                  </a:lnTo>
                  <a:lnTo>
                    <a:pt x="35039" y="111671"/>
                  </a:lnTo>
                  <a:lnTo>
                    <a:pt x="35039" y="101625"/>
                  </a:lnTo>
                  <a:close/>
                </a:path>
                <a:path w="153670" h="156844">
                  <a:moveTo>
                    <a:pt x="35064" y="81483"/>
                  </a:moveTo>
                  <a:lnTo>
                    <a:pt x="25019" y="81483"/>
                  </a:lnTo>
                  <a:lnTo>
                    <a:pt x="25019" y="71437"/>
                  </a:lnTo>
                  <a:lnTo>
                    <a:pt x="14960" y="71437"/>
                  </a:lnTo>
                  <a:lnTo>
                    <a:pt x="14960" y="81495"/>
                  </a:lnTo>
                  <a:lnTo>
                    <a:pt x="25006" y="81495"/>
                  </a:lnTo>
                  <a:lnTo>
                    <a:pt x="25006" y="91541"/>
                  </a:lnTo>
                  <a:lnTo>
                    <a:pt x="35064" y="91541"/>
                  </a:lnTo>
                  <a:lnTo>
                    <a:pt x="35064" y="81483"/>
                  </a:lnTo>
                  <a:close/>
                </a:path>
                <a:path w="153670" h="156844">
                  <a:moveTo>
                    <a:pt x="35077" y="61379"/>
                  </a:moveTo>
                  <a:lnTo>
                    <a:pt x="25031" y="61379"/>
                  </a:lnTo>
                  <a:lnTo>
                    <a:pt x="25031" y="71424"/>
                  </a:lnTo>
                  <a:lnTo>
                    <a:pt x="35077" y="71424"/>
                  </a:lnTo>
                  <a:lnTo>
                    <a:pt x="35077" y="61379"/>
                  </a:lnTo>
                  <a:close/>
                </a:path>
                <a:path w="153670" h="156844">
                  <a:moveTo>
                    <a:pt x="45110" y="111683"/>
                  </a:moveTo>
                  <a:lnTo>
                    <a:pt x="35052" y="111683"/>
                  </a:lnTo>
                  <a:lnTo>
                    <a:pt x="35052" y="113360"/>
                  </a:lnTo>
                  <a:lnTo>
                    <a:pt x="43434" y="121742"/>
                  </a:lnTo>
                  <a:lnTo>
                    <a:pt x="45110" y="121742"/>
                  </a:lnTo>
                  <a:lnTo>
                    <a:pt x="45110" y="111683"/>
                  </a:lnTo>
                  <a:close/>
                </a:path>
                <a:path w="153670" h="156844">
                  <a:moveTo>
                    <a:pt x="45123" y="91541"/>
                  </a:moveTo>
                  <a:lnTo>
                    <a:pt x="35064" y="91541"/>
                  </a:lnTo>
                  <a:lnTo>
                    <a:pt x="35064" y="101600"/>
                  </a:lnTo>
                  <a:lnTo>
                    <a:pt x="45123" y="101600"/>
                  </a:lnTo>
                  <a:lnTo>
                    <a:pt x="45123" y="91541"/>
                  </a:lnTo>
                  <a:close/>
                </a:path>
                <a:path w="153670" h="156844">
                  <a:moveTo>
                    <a:pt x="45123" y="71424"/>
                  </a:moveTo>
                  <a:lnTo>
                    <a:pt x="35077" y="71424"/>
                  </a:lnTo>
                  <a:lnTo>
                    <a:pt x="35077" y="81470"/>
                  </a:lnTo>
                  <a:lnTo>
                    <a:pt x="45123" y="81470"/>
                  </a:lnTo>
                  <a:lnTo>
                    <a:pt x="45123" y="71424"/>
                  </a:lnTo>
                  <a:close/>
                </a:path>
                <a:path w="153670" h="156844">
                  <a:moveTo>
                    <a:pt x="45135" y="51320"/>
                  </a:moveTo>
                  <a:lnTo>
                    <a:pt x="35090" y="51320"/>
                  </a:lnTo>
                  <a:lnTo>
                    <a:pt x="35090" y="43218"/>
                  </a:lnTo>
                  <a:lnTo>
                    <a:pt x="26974" y="51333"/>
                  </a:lnTo>
                  <a:lnTo>
                    <a:pt x="35077" y="51333"/>
                  </a:lnTo>
                  <a:lnTo>
                    <a:pt x="35077" y="61379"/>
                  </a:lnTo>
                  <a:lnTo>
                    <a:pt x="45135" y="61379"/>
                  </a:lnTo>
                  <a:lnTo>
                    <a:pt x="45135" y="51320"/>
                  </a:lnTo>
                  <a:close/>
                </a:path>
                <a:path w="153670" h="156844">
                  <a:moveTo>
                    <a:pt x="45135" y="33172"/>
                  </a:moveTo>
                  <a:lnTo>
                    <a:pt x="37058" y="41249"/>
                  </a:lnTo>
                  <a:lnTo>
                    <a:pt x="45135" y="41249"/>
                  </a:lnTo>
                  <a:lnTo>
                    <a:pt x="45135" y="33172"/>
                  </a:lnTo>
                  <a:close/>
                </a:path>
                <a:path w="153670" h="156844">
                  <a:moveTo>
                    <a:pt x="55168" y="121742"/>
                  </a:moveTo>
                  <a:lnTo>
                    <a:pt x="45110" y="121742"/>
                  </a:lnTo>
                  <a:lnTo>
                    <a:pt x="45110" y="123418"/>
                  </a:lnTo>
                  <a:lnTo>
                    <a:pt x="53492" y="131800"/>
                  </a:lnTo>
                  <a:lnTo>
                    <a:pt x="55168" y="131800"/>
                  </a:lnTo>
                  <a:lnTo>
                    <a:pt x="55168" y="121742"/>
                  </a:lnTo>
                  <a:close/>
                </a:path>
                <a:path w="153670" h="156844">
                  <a:moveTo>
                    <a:pt x="55181" y="101600"/>
                  </a:moveTo>
                  <a:lnTo>
                    <a:pt x="45135" y="101600"/>
                  </a:lnTo>
                  <a:lnTo>
                    <a:pt x="45135" y="111658"/>
                  </a:lnTo>
                  <a:lnTo>
                    <a:pt x="55181" y="111658"/>
                  </a:lnTo>
                  <a:lnTo>
                    <a:pt x="55181" y="101600"/>
                  </a:lnTo>
                  <a:close/>
                </a:path>
                <a:path w="153670" h="156844">
                  <a:moveTo>
                    <a:pt x="55181" y="81483"/>
                  </a:moveTo>
                  <a:lnTo>
                    <a:pt x="45135" y="81483"/>
                  </a:lnTo>
                  <a:lnTo>
                    <a:pt x="45135" y="91528"/>
                  </a:lnTo>
                  <a:lnTo>
                    <a:pt x="55181" y="91528"/>
                  </a:lnTo>
                  <a:lnTo>
                    <a:pt x="55181" y="81483"/>
                  </a:lnTo>
                  <a:close/>
                </a:path>
                <a:path w="153670" h="156844">
                  <a:moveTo>
                    <a:pt x="55206" y="23101"/>
                  </a:moveTo>
                  <a:lnTo>
                    <a:pt x="47129" y="31178"/>
                  </a:lnTo>
                  <a:lnTo>
                    <a:pt x="55206" y="31178"/>
                  </a:lnTo>
                  <a:lnTo>
                    <a:pt x="55206" y="23101"/>
                  </a:lnTo>
                  <a:close/>
                </a:path>
                <a:path w="153670" h="156844">
                  <a:moveTo>
                    <a:pt x="65214" y="71412"/>
                  </a:moveTo>
                  <a:lnTo>
                    <a:pt x="55181" y="71412"/>
                  </a:lnTo>
                  <a:lnTo>
                    <a:pt x="55181" y="61379"/>
                  </a:lnTo>
                  <a:lnTo>
                    <a:pt x="45135" y="61379"/>
                  </a:lnTo>
                  <a:lnTo>
                    <a:pt x="45135" y="71424"/>
                  </a:lnTo>
                  <a:lnTo>
                    <a:pt x="55168" y="71424"/>
                  </a:lnTo>
                  <a:lnTo>
                    <a:pt x="55168" y="81470"/>
                  </a:lnTo>
                  <a:lnTo>
                    <a:pt x="65214" y="81470"/>
                  </a:lnTo>
                  <a:lnTo>
                    <a:pt x="65214" y="71412"/>
                  </a:lnTo>
                  <a:close/>
                </a:path>
                <a:path w="153670" h="156844">
                  <a:moveTo>
                    <a:pt x="65239" y="111671"/>
                  </a:moveTo>
                  <a:lnTo>
                    <a:pt x="55194" y="111671"/>
                  </a:lnTo>
                  <a:lnTo>
                    <a:pt x="55194" y="121716"/>
                  </a:lnTo>
                  <a:lnTo>
                    <a:pt x="65239" y="121716"/>
                  </a:lnTo>
                  <a:lnTo>
                    <a:pt x="65239" y="111671"/>
                  </a:lnTo>
                  <a:close/>
                </a:path>
                <a:path w="153670" h="156844">
                  <a:moveTo>
                    <a:pt x="65239" y="91541"/>
                  </a:moveTo>
                  <a:lnTo>
                    <a:pt x="55194" y="91541"/>
                  </a:lnTo>
                  <a:lnTo>
                    <a:pt x="55194" y="101600"/>
                  </a:lnTo>
                  <a:lnTo>
                    <a:pt x="65239" y="101600"/>
                  </a:lnTo>
                  <a:lnTo>
                    <a:pt x="65239" y="91541"/>
                  </a:lnTo>
                  <a:close/>
                </a:path>
                <a:path w="153670" h="156844">
                  <a:moveTo>
                    <a:pt x="65239" y="51308"/>
                  </a:moveTo>
                  <a:lnTo>
                    <a:pt x="55194" y="51308"/>
                  </a:lnTo>
                  <a:lnTo>
                    <a:pt x="55194" y="61353"/>
                  </a:lnTo>
                  <a:lnTo>
                    <a:pt x="65239" y="61353"/>
                  </a:lnTo>
                  <a:lnTo>
                    <a:pt x="65239" y="51308"/>
                  </a:lnTo>
                  <a:close/>
                </a:path>
                <a:path w="153670" h="156844">
                  <a:moveTo>
                    <a:pt x="65278" y="131851"/>
                  </a:moveTo>
                  <a:lnTo>
                    <a:pt x="55219" y="131851"/>
                  </a:lnTo>
                  <a:lnTo>
                    <a:pt x="55219" y="133515"/>
                  </a:lnTo>
                  <a:lnTo>
                    <a:pt x="63601" y="141909"/>
                  </a:lnTo>
                  <a:lnTo>
                    <a:pt x="65278" y="141909"/>
                  </a:lnTo>
                  <a:lnTo>
                    <a:pt x="65278" y="131851"/>
                  </a:lnTo>
                  <a:close/>
                </a:path>
                <a:path w="153670" h="156844">
                  <a:moveTo>
                    <a:pt x="65278" y="13030"/>
                  </a:moveTo>
                  <a:lnTo>
                    <a:pt x="57200" y="21107"/>
                  </a:lnTo>
                  <a:lnTo>
                    <a:pt x="65278" y="21107"/>
                  </a:lnTo>
                  <a:lnTo>
                    <a:pt x="65278" y="13030"/>
                  </a:lnTo>
                  <a:close/>
                </a:path>
                <a:path w="153670" h="156844">
                  <a:moveTo>
                    <a:pt x="75323" y="41236"/>
                  </a:moveTo>
                  <a:lnTo>
                    <a:pt x="65278" y="41236"/>
                  </a:lnTo>
                  <a:lnTo>
                    <a:pt x="65278" y="31178"/>
                  </a:lnTo>
                  <a:lnTo>
                    <a:pt x="55219" y="31178"/>
                  </a:lnTo>
                  <a:lnTo>
                    <a:pt x="55219" y="41236"/>
                  </a:lnTo>
                  <a:lnTo>
                    <a:pt x="65265" y="41236"/>
                  </a:lnTo>
                  <a:lnTo>
                    <a:pt x="65265" y="51282"/>
                  </a:lnTo>
                  <a:lnTo>
                    <a:pt x="75323" y="51282"/>
                  </a:lnTo>
                  <a:lnTo>
                    <a:pt x="75323" y="41236"/>
                  </a:lnTo>
                  <a:close/>
                </a:path>
                <a:path w="153670" h="156844">
                  <a:moveTo>
                    <a:pt x="75336" y="141909"/>
                  </a:moveTo>
                  <a:lnTo>
                    <a:pt x="65278" y="141909"/>
                  </a:lnTo>
                  <a:lnTo>
                    <a:pt x="65278" y="143573"/>
                  </a:lnTo>
                  <a:lnTo>
                    <a:pt x="73672" y="151968"/>
                  </a:lnTo>
                  <a:lnTo>
                    <a:pt x="75336" y="151968"/>
                  </a:lnTo>
                  <a:lnTo>
                    <a:pt x="75336" y="141909"/>
                  </a:lnTo>
                  <a:close/>
                </a:path>
                <a:path w="153670" h="156844">
                  <a:moveTo>
                    <a:pt x="75349" y="121767"/>
                  </a:moveTo>
                  <a:lnTo>
                    <a:pt x="65303" y="121767"/>
                  </a:lnTo>
                  <a:lnTo>
                    <a:pt x="65303" y="131826"/>
                  </a:lnTo>
                  <a:lnTo>
                    <a:pt x="75349" y="131826"/>
                  </a:lnTo>
                  <a:lnTo>
                    <a:pt x="75349" y="121767"/>
                  </a:lnTo>
                  <a:close/>
                </a:path>
                <a:path w="153670" h="156844">
                  <a:moveTo>
                    <a:pt x="79311" y="990"/>
                  </a:moveTo>
                  <a:lnTo>
                    <a:pt x="78308" y="0"/>
                  </a:lnTo>
                  <a:lnTo>
                    <a:pt x="77317" y="990"/>
                  </a:lnTo>
                  <a:lnTo>
                    <a:pt x="79311" y="990"/>
                  </a:lnTo>
                  <a:close/>
                </a:path>
                <a:path w="153670" h="156844">
                  <a:moveTo>
                    <a:pt x="82943" y="151968"/>
                  </a:moveTo>
                  <a:lnTo>
                    <a:pt x="75336" y="151968"/>
                  </a:lnTo>
                  <a:lnTo>
                    <a:pt x="75336" y="153631"/>
                  </a:lnTo>
                  <a:lnTo>
                    <a:pt x="78308" y="156616"/>
                  </a:lnTo>
                  <a:lnTo>
                    <a:pt x="82943" y="151968"/>
                  </a:lnTo>
                  <a:close/>
                </a:path>
                <a:path w="153670" h="156844">
                  <a:moveTo>
                    <a:pt x="85344" y="91541"/>
                  </a:moveTo>
                  <a:lnTo>
                    <a:pt x="75311" y="91541"/>
                  </a:lnTo>
                  <a:lnTo>
                    <a:pt x="75311" y="81495"/>
                  </a:lnTo>
                  <a:lnTo>
                    <a:pt x="65252" y="81495"/>
                  </a:lnTo>
                  <a:lnTo>
                    <a:pt x="65252" y="91554"/>
                  </a:lnTo>
                  <a:lnTo>
                    <a:pt x="75298" y="91554"/>
                  </a:lnTo>
                  <a:lnTo>
                    <a:pt x="75298" y="101600"/>
                  </a:lnTo>
                  <a:lnTo>
                    <a:pt x="65252" y="101600"/>
                  </a:lnTo>
                  <a:lnTo>
                    <a:pt x="65252" y="111658"/>
                  </a:lnTo>
                  <a:lnTo>
                    <a:pt x="75311" y="111658"/>
                  </a:lnTo>
                  <a:lnTo>
                    <a:pt x="75311" y="101600"/>
                  </a:lnTo>
                  <a:lnTo>
                    <a:pt x="85344" y="101600"/>
                  </a:lnTo>
                  <a:lnTo>
                    <a:pt x="85344" y="91541"/>
                  </a:lnTo>
                  <a:close/>
                </a:path>
                <a:path w="153670" h="156844">
                  <a:moveTo>
                    <a:pt x="85356" y="71424"/>
                  </a:moveTo>
                  <a:lnTo>
                    <a:pt x="75311" y="71424"/>
                  </a:lnTo>
                  <a:lnTo>
                    <a:pt x="75311" y="81483"/>
                  </a:lnTo>
                  <a:lnTo>
                    <a:pt x="85356" y="81483"/>
                  </a:lnTo>
                  <a:lnTo>
                    <a:pt x="85356" y="71424"/>
                  </a:lnTo>
                  <a:close/>
                </a:path>
                <a:path w="153670" h="156844">
                  <a:moveTo>
                    <a:pt x="85382" y="51295"/>
                  </a:moveTo>
                  <a:lnTo>
                    <a:pt x="75323" y="51295"/>
                  </a:lnTo>
                  <a:lnTo>
                    <a:pt x="75323" y="61341"/>
                  </a:lnTo>
                  <a:lnTo>
                    <a:pt x="85382" y="61341"/>
                  </a:lnTo>
                  <a:lnTo>
                    <a:pt x="85382" y="51295"/>
                  </a:lnTo>
                  <a:close/>
                </a:path>
                <a:path w="153670" h="156844">
                  <a:moveTo>
                    <a:pt x="85382" y="31165"/>
                  </a:moveTo>
                  <a:lnTo>
                    <a:pt x="75336" y="31165"/>
                  </a:lnTo>
                  <a:lnTo>
                    <a:pt x="75336" y="41224"/>
                  </a:lnTo>
                  <a:lnTo>
                    <a:pt x="85382" y="41224"/>
                  </a:lnTo>
                  <a:lnTo>
                    <a:pt x="85382" y="31165"/>
                  </a:lnTo>
                  <a:close/>
                </a:path>
                <a:path w="153670" h="156844">
                  <a:moveTo>
                    <a:pt x="85382" y="11074"/>
                  </a:moveTo>
                  <a:lnTo>
                    <a:pt x="75349" y="11074"/>
                  </a:lnTo>
                  <a:lnTo>
                    <a:pt x="75349" y="2959"/>
                  </a:lnTo>
                  <a:lnTo>
                    <a:pt x="67233" y="11074"/>
                  </a:lnTo>
                  <a:lnTo>
                    <a:pt x="75336" y="11074"/>
                  </a:lnTo>
                  <a:lnTo>
                    <a:pt x="75336" y="21120"/>
                  </a:lnTo>
                  <a:lnTo>
                    <a:pt x="85382" y="21120"/>
                  </a:lnTo>
                  <a:lnTo>
                    <a:pt x="85382" y="11074"/>
                  </a:lnTo>
                  <a:close/>
                </a:path>
                <a:path w="153670" h="156844">
                  <a:moveTo>
                    <a:pt x="85407" y="131838"/>
                  </a:moveTo>
                  <a:lnTo>
                    <a:pt x="75361" y="131838"/>
                  </a:lnTo>
                  <a:lnTo>
                    <a:pt x="75361" y="141884"/>
                  </a:lnTo>
                  <a:lnTo>
                    <a:pt x="85407" y="141884"/>
                  </a:lnTo>
                  <a:lnTo>
                    <a:pt x="85407" y="131838"/>
                  </a:lnTo>
                  <a:close/>
                </a:path>
                <a:path w="153670" h="156844">
                  <a:moveTo>
                    <a:pt x="93027" y="141897"/>
                  </a:moveTo>
                  <a:lnTo>
                    <a:pt x="85420" y="141897"/>
                  </a:lnTo>
                  <a:lnTo>
                    <a:pt x="85420" y="149504"/>
                  </a:lnTo>
                  <a:lnTo>
                    <a:pt x="93027" y="141897"/>
                  </a:lnTo>
                  <a:close/>
                </a:path>
                <a:path w="153670" h="156844">
                  <a:moveTo>
                    <a:pt x="95440" y="61353"/>
                  </a:moveTo>
                  <a:lnTo>
                    <a:pt x="85382" y="61353"/>
                  </a:lnTo>
                  <a:lnTo>
                    <a:pt x="85382" y="71399"/>
                  </a:lnTo>
                  <a:lnTo>
                    <a:pt x="95440" y="71399"/>
                  </a:lnTo>
                  <a:lnTo>
                    <a:pt x="95440" y="61353"/>
                  </a:lnTo>
                  <a:close/>
                </a:path>
                <a:path w="153670" h="156844">
                  <a:moveTo>
                    <a:pt x="99415" y="21107"/>
                  </a:moveTo>
                  <a:lnTo>
                    <a:pt x="95453" y="17132"/>
                  </a:lnTo>
                  <a:lnTo>
                    <a:pt x="95453" y="21107"/>
                  </a:lnTo>
                  <a:lnTo>
                    <a:pt x="99415" y="21107"/>
                  </a:lnTo>
                  <a:close/>
                </a:path>
                <a:path w="153670" h="156844">
                  <a:moveTo>
                    <a:pt x="103085" y="131838"/>
                  </a:moveTo>
                  <a:lnTo>
                    <a:pt x="95491" y="131838"/>
                  </a:lnTo>
                  <a:lnTo>
                    <a:pt x="95491" y="139433"/>
                  </a:lnTo>
                  <a:lnTo>
                    <a:pt x="103085" y="131838"/>
                  </a:lnTo>
                  <a:close/>
                </a:path>
                <a:path w="153670" h="156844">
                  <a:moveTo>
                    <a:pt x="105473" y="31153"/>
                  </a:moveTo>
                  <a:lnTo>
                    <a:pt x="95440" y="31153"/>
                  </a:lnTo>
                  <a:lnTo>
                    <a:pt x="95440" y="21120"/>
                  </a:lnTo>
                  <a:lnTo>
                    <a:pt x="85382" y="21120"/>
                  </a:lnTo>
                  <a:lnTo>
                    <a:pt x="85382" y="31165"/>
                  </a:lnTo>
                  <a:lnTo>
                    <a:pt x="95427" y="31165"/>
                  </a:lnTo>
                  <a:lnTo>
                    <a:pt x="95427" y="41211"/>
                  </a:lnTo>
                  <a:lnTo>
                    <a:pt x="105473" y="41211"/>
                  </a:lnTo>
                  <a:lnTo>
                    <a:pt x="105473" y="31153"/>
                  </a:lnTo>
                  <a:close/>
                </a:path>
                <a:path w="153670" h="156844">
                  <a:moveTo>
                    <a:pt x="105498" y="71412"/>
                  </a:moveTo>
                  <a:lnTo>
                    <a:pt x="95440" y="71412"/>
                  </a:lnTo>
                  <a:lnTo>
                    <a:pt x="95440" y="81457"/>
                  </a:lnTo>
                  <a:lnTo>
                    <a:pt x="105498" y="81457"/>
                  </a:lnTo>
                  <a:lnTo>
                    <a:pt x="105498" y="71412"/>
                  </a:lnTo>
                  <a:close/>
                </a:path>
                <a:path w="153670" h="156844">
                  <a:moveTo>
                    <a:pt x="105498" y="51282"/>
                  </a:moveTo>
                  <a:lnTo>
                    <a:pt x="95453" y="51282"/>
                  </a:lnTo>
                  <a:lnTo>
                    <a:pt x="95453" y="61341"/>
                  </a:lnTo>
                  <a:lnTo>
                    <a:pt x="105498" y="61341"/>
                  </a:lnTo>
                  <a:lnTo>
                    <a:pt x="105498" y="51282"/>
                  </a:lnTo>
                  <a:close/>
                </a:path>
                <a:path w="153670" h="156844">
                  <a:moveTo>
                    <a:pt x="105511" y="111709"/>
                  </a:moveTo>
                  <a:lnTo>
                    <a:pt x="95478" y="111709"/>
                  </a:lnTo>
                  <a:lnTo>
                    <a:pt x="95478" y="101663"/>
                  </a:lnTo>
                  <a:lnTo>
                    <a:pt x="85420" y="101663"/>
                  </a:lnTo>
                  <a:lnTo>
                    <a:pt x="85420" y="111709"/>
                  </a:lnTo>
                  <a:lnTo>
                    <a:pt x="75361" y="111709"/>
                  </a:lnTo>
                  <a:lnTo>
                    <a:pt x="75361" y="121767"/>
                  </a:lnTo>
                  <a:lnTo>
                    <a:pt x="85420" y="121767"/>
                  </a:lnTo>
                  <a:lnTo>
                    <a:pt x="85420" y="111721"/>
                  </a:lnTo>
                  <a:lnTo>
                    <a:pt x="95465" y="111721"/>
                  </a:lnTo>
                  <a:lnTo>
                    <a:pt x="95465" y="121767"/>
                  </a:lnTo>
                  <a:lnTo>
                    <a:pt x="85420" y="121767"/>
                  </a:lnTo>
                  <a:lnTo>
                    <a:pt x="85420" y="131826"/>
                  </a:lnTo>
                  <a:lnTo>
                    <a:pt x="95478" y="131826"/>
                  </a:lnTo>
                  <a:lnTo>
                    <a:pt x="95478" y="121767"/>
                  </a:lnTo>
                  <a:lnTo>
                    <a:pt x="105511" y="121767"/>
                  </a:lnTo>
                  <a:lnTo>
                    <a:pt x="105511" y="111709"/>
                  </a:lnTo>
                  <a:close/>
                </a:path>
                <a:path w="153670" h="156844">
                  <a:moveTo>
                    <a:pt x="105524" y="91592"/>
                  </a:moveTo>
                  <a:lnTo>
                    <a:pt x="95478" y="91592"/>
                  </a:lnTo>
                  <a:lnTo>
                    <a:pt x="95478" y="101650"/>
                  </a:lnTo>
                  <a:lnTo>
                    <a:pt x="105524" y="101650"/>
                  </a:lnTo>
                  <a:lnTo>
                    <a:pt x="105524" y="91592"/>
                  </a:lnTo>
                  <a:close/>
                </a:path>
                <a:path w="153670" h="156844">
                  <a:moveTo>
                    <a:pt x="113131" y="121793"/>
                  </a:moveTo>
                  <a:lnTo>
                    <a:pt x="105549" y="121793"/>
                  </a:lnTo>
                  <a:lnTo>
                    <a:pt x="105549" y="129374"/>
                  </a:lnTo>
                  <a:lnTo>
                    <a:pt x="113131" y="121793"/>
                  </a:lnTo>
                  <a:close/>
                </a:path>
                <a:path w="153670" h="156844">
                  <a:moveTo>
                    <a:pt x="115595" y="101663"/>
                  </a:moveTo>
                  <a:lnTo>
                    <a:pt x="105537" y="101663"/>
                  </a:lnTo>
                  <a:lnTo>
                    <a:pt x="105537" y="111709"/>
                  </a:lnTo>
                  <a:lnTo>
                    <a:pt x="115595" y="111709"/>
                  </a:lnTo>
                  <a:lnTo>
                    <a:pt x="115595" y="101663"/>
                  </a:lnTo>
                  <a:close/>
                </a:path>
                <a:path w="153670" h="156844">
                  <a:moveTo>
                    <a:pt x="115608" y="81521"/>
                  </a:moveTo>
                  <a:lnTo>
                    <a:pt x="105562" y="81521"/>
                  </a:lnTo>
                  <a:lnTo>
                    <a:pt x="105562" y="91579"/>
                  </a:lnTo>
                  <a:lnTo>
                    <a:pt x="115608" y="91579"/>
                  </a:lnTo>
                  <a:lnTo>
                    <a:pt x="115608" y="81521"/>
                  </a:lnTo>
                  <a:close/>
                </a:path>
                <a:path w="153670" h="156844">
                  <a:moveTo>
                    <a:pt x="119532" y="41224"/>
                  </a:moveTo>
                  <a:lnTo>
                    <a:pt x="115570" y="37249"/>
                  </a:lnTo>
                  <a:lnTo>
                    <a:pt x="115570" y="41224"/>
                  </a:lnTo>
                  <a:lnTo>
                    <a:pt x="119532" y="41224"/>
                  </a:lnTo>
                  <a:close/>
                </a:path>
                <a:path w="153670" h="156844">
                  <a:moveTo>
                    <a:pt x="123215" y="111721"/>
                  </a:moveTo>
                  <a:lnTo>
                    <a:pt x="115595" y="111721"/>
                  </a:lnTo>
                  <a:lnTo>
                    <a:pt x="115595" y="119329"/>
                  </a:lnTo>
                  <a:lnTo>
                    <a:pt x="123215" y="111721"/>
                  </a:lnTo>
                  <a:close/>
                </a:path>
                <a:path w="153670" h="156844">
                  <a:moveTo>
                    <a:pt x="125603" y="51282"/>
                  </a:moveTo>
                  <a:lnTo>
                    <a:pt x="115570" y="51282"/>
                  </a:lnTo>
                  <a:lnTo>
                    <a:pt x="115570" y="41249"/>
                  </a:lnTo>
                  <a:lnTo>
                    <a:pt x="105511" y="41249"/>
                  </a:lnTo>
                  <a:lnTo>
                    <a:pt x="105511" y="51295"/>
                  </a:lnTo>
                  <a:lnTo>
                    <a:pt x="115557" y="51295"/>
                  </a:lnTo>
                  <a:lnTo>
                    <a:pt x="115557" y="61341"/>
                  </a:lnTo>
                  <a:lnTo>
                    <a:pt x="125603" y="61341"/>
                  </a:lnTo>
                  <a:lnTo>
                    <a:pt x="125603" y="51282"/>
                  </a:lnTo>
                  <a:close/>
                </a:path>
                <a:path w="153670" h="156844">
                  <a:moveTo>
                    <a:pt x="125666" y="91579"/>
                  </a:moveTo>
                  <a:lnTo>
                    <a:pt x="115620" y="91579"/>
                  </a:lnTo>
                  <a:lnTo>
                    <a:pt x="115620" y="101625"/>
                  </a:lnTo>
                  <a:lnTo>
                    <a:pt x="125666" y="101625"/>
                  </a:lnTo>
                  <a:lnTo>
                    <a:pt x="125666" y="91579"/>
                  </a:lnTo>
                  <a:close/>
                </a:path>
                <a:path w="153670" h="156844">
                  <a:moveTo>
                    <a:pt x="125666" y="71450"/>
                  </a:moveTo>
                  <a:lnTo>
                    <a:pt x="115620" y="71450"/>
                  </a:lnTo>
                  <a:lnTo>
                    <a:pt x="115620" y="81508"/>
                  </a:lnTo>
                  <a:lnTo>
                    <a:pt x="125666" y="81508"/>
                  </a:lnTo>
                  <a:lnTo>
                    <a:pt x="125666" y="71450"/>
                  </a:lnTo>
                  <a:close/>
                </a:path>
                <a:path w="153670" h="156844">
                  <a:moveTo>
                    <a:pt x="133286" y="101638"/>
                  </a:moveTo>
                  <a:lnTo>
                    <a:pt x="125679" y="101638"/>
                  </a:lnTo>
                  <a:lnTo>
                    <a:pt x="125679" y="109258"/>
                  </a:lnTo>
                  <a:lnTo>
                    <a:pt x="133286" y="101638"/>
                  </a:lnTo>
                  <a:close/>
                </a:path>
                <a:path w="153670" h="156844">
                  <a:moveTo>
                    <a:pt x="135724" y="81508"/>
                  </a:moveTo>
                  <a:lnTo>
                    <a:pt x="125679" y="81508"/>
                  </a:lnTo>
                  <a:lnTo>
                    <a:pt x="125679" y="91567"/>
                  </a:lnTo>
                  <a:lnTo>
                    <a:pt x="135724" y="91567"/>
                  </a:lnTo>
                  <a:lnTo>
                    <a:pt x="135724" y="81508"/>
                  </a:lnTo>
                  <a:close/>
                </a:path>
                <a:path w="153670" h="156844">
                  <a:moveTo>
                    <a:pt x="139700" y="61391"/>
                  </a:moveTo>
                  <a:lnTo>
                    <a:pt x="135737" y="57416"/>
                  </a:lnTo>
                  <a:lnTo>
                    <a:pt x="135737" y="61391"/>
                  </a:lnTo>
                  <a:lnTo>
                    <a:pt x="139700" y="61391"/>
                  </a:lnTo>
                  <a:close/>
                </a:path>
                <a:path w="153670" h="156844">
                  <a:moveTo>
                    <a:pt x="143357" y="91579"/>
                  </a:moveTo>
                  <a:lnTo>
                    <a:pt x="135737" y="91579"/>
                  </a:lnTo>
                  <a:lnTo>
                    <a:pt x="135737" y="99187"/>
                  </a:lnTo>
                  <a:lnTo>
                    <a:pt x="143357" y="91579"/>
                  </a:lnTo>
                  <a:close/>
                </a:path>
                <a:path w="153670" h="156844">
                  <a:moveTo>
                    <a:pt x="145770" y="71450"/>
                  </a:moveTo>
                  <a:lnTo>
                    <a:pt x="135737" y="71450"/>
                  </a:lnTo>
                  <a:lnTo>
                    <a:pt x="135737" y="61417"/>
                  </a:lnTo>
                  <a:lnTo>
                    <a:pt x="125679" y="61417"/>
                  </a:lnTo>
                  <a:lnTo>
                    <a:pt x="125679" y="71462"/>
                  </a:lnTo>
                  <a:lnTo>
                    <a:pt x="135724" y="71462"/>
                  </a:lnTo>
                  <a:lnTo>
                    <a:pt x="135724" y="81508"/>
                  </a:lnTo>
                  <a:lnTo>
                    <a:pt x="145770" y="81508"/>
                  </a:lnTo>
                  <a:lnTo>
                    <a:pt x="145770" y="71450"/>
                  </a:lnTo>
                  <a:close/>
                </a:path>
                <a:path w="153670" h="156844">
                  <a:moveTo>
                    <a:pt x="149771" y="71450"/>
                  </a:moveTo>
                  <a:lnTo>
                    <a:pt x="145796" y="67475"/>
                  </a:lnTo>
                  <a:lnTo>
                    <a:pt x="145796" y="71450"/>
                  </a:lnTo>
                  <a:lnTo>
                    <a:pt x="149771" y="71450"/>
                  </a:lnTo>
                  <a:close/>
                </a:path>
                <a:path w="153670" h="156844">
                  <a:moveTo>
                    <a:pt x="153390" y="81546"/>
                  </a:moveTo>
                  <a:lnTo>
                    <a:pt x="145808" y="81546"/>
                  </a:lnTo>
                  <a:lnTo>
                    <a:pt x="145808" y="89128"/>
                  </a:lnTo>
                  <a:lnTo>
                    <a:pt x="153390" y="81546"/>
                  </a:lnTo>
                  <a:close/>
                </a:path>
              </a:pathLst>
            </a:custGeom>
            <a:solidFill>
              <a:srgbClr val="000000"/>
            </a:solidFill>
          </p:spPr>
          <p:txBody>
            <a:bodyPr wrap="square" lIns="0" tIns="0" rIns="0" bIns="0" rtlCol="0"/>
            <a:lstStyle/>
            <a:p>
              <a:endParaRPr/>
            </a:p>
          </p:txBody>
        </p:sp>
        <p:sp>
          <p:nvSpPr>
            <p:cNvPr id="14" name="object 116">
              <a:extLst>
                <a:ext uri="{FF2B5EF4-FFF2-40B4-BE49-F238E27FC236}">
                  <a16:creationId xmlns:a16="http://schemas.microsoft.com/office/drawing/2014/main" id="{D02B7E60-4C36-7367-F2F3-A1C69DB795AC}"/>
                </a:ext>
              </a:extLst>
            </p:cNvPr>
            <p:cNvSpPr/>
            <p:nvPr/>
          </p:nvSpPr>
          <p:spPr>
            <a:xfrm>
              <a:off x="3143631" y="2144172"/>
              <a:ext cx="85090" cy="84455"/>
            </a:xfrm>
            <a:custGeom>
              <a:avLst/>
              <a:gdLst/>
              <a:ahLst/>
              <a:cxnLst/>
              <a:rect l="l" t="t" r="r" b="b"/>
              <a:pathLst>
                <a:path w="85089" h="84455">
                  <a:moveTo>
                    <a:pt x="10058" y="34175"/>
                  </a:moveTo>
                  <a:lnTo>
                    <a:pt x="0" y="34175"/>
                  </a:lnTo>
                  <a:lnTo>
                    <a:pt x="0" y="44221"/>
                  </a:lnTo>
                  <a:lnTo>
                    <a:pt x="10058" y="44221"/>
                  </a:lnTo>
                  <a:lnTo>
                    <a:pt x="10058" y="34175"/>
                  </a:lnTo>
                  <a:close/>
                </a:path>
                <a:path w="85089" h="84455">
                  <a:moveTo>
                    <a:pt x="30162" y="54279"/>
                  </a:moveTo>
                  <a:lnTo>
                    <a:pt x="20116" y="54279"/>
                  </a:lnTo>
                  <a:lnTo>
                    <a:pt x="20116" y="64338"/>
                  </a:lnTo>
                  <a:lnTo>
                    <a:pt x="30162" y="64338"/>
                  </a:lnTo>
                  <a:lnTo>
                    <a:pt x="30162" y="54279"/>
                  </a:lnTo>
                  <a:close/>
                </a:path>
                <a:path w="85089" h="84455">
                  <a:moveTo>
                    <a:pt x="30200" y="14033"/>
                  </a:moveTo>
                  <a:lnTo>
                    <a:pt x="20154" y="14033"/>
                  </a:lnTo>
                  <a:lnTo>
                    <a:pt x="20154" y="24079"/>
                  </a:lnTo>
                  <a:lnTo>
                    <a:pt x="30200" y="24079"/>
                  </a:lnTo>
                  <a:lnTo>
                    <a:pt x="30200" y="14033"/>
                  </a:lnTo>
                  <a:close/>
                </a:path>
                <a:path w="85089" h="84455">
                  <a:moveTo>
                    <a:pt x="40246" y="24079"/>
                  </a:moveTo>
                  <a:lnTo>
                    <a:pt x="30200" y="24079"/>
                  </a:lnTo>
                  <a:lnTo>
                    <a:pt x="30200" y="34137"/>
                  </a:lnTo>
                  <a:lnTo>
                    <a:pt x="40246" y="34137"/>
                  </a:lnTo>
                  <a:lnTo>
                    <a:pt x="40246" y="24079"/>
                  </a:lnTo>
                  <a:close/>
                </a:path>
                <a:path w="85089" h="84455">
                  <a:moveTo>
                    <a:pt x="44234" y="3975"/>
                  </a:moveTo>
                  <a:lnTo>
                    <a:pt x="40259" y="0"/>
                  </a:lnTo>
                  <a:lnTo>
                    <a:pt x="40259" y="3975"/>
                  </a:lnTo>
                  <a:lnTo>
                    <a:pt x="44234" y="3975"/>
                  </a:lnTo>
                  <a:close/>
                </a:path>
                <a:path w="85089" h="84455">
                  <a:moveTo>
                    <a:pt x="50292" y="74409"/>
                  </a:moveTo>
                  <a:lnTo>
                    <a:pt x="40233" y="74409"/>
                  </a:lnTo>
                  <a:lnTo>
                    <a:pt x="40233" y="84455"/>
                  </a:lnTo>
                  <a:lnTo>
                    <a:pt x="50292" y="84455"/>
                  </a:lnTo>
                  <a:lnTo>
                    <a:pt x="50292" y="74409"/>
                  </a:lnTo>
                  <a:close/>
                </a:path>
                <a:path w="85089" h="84455">
                  <a:moveTo>
                    <a:pt x="50304" y="34137"/>
                  </a:moveTo>
                  <a:lnTo>
                    <a:pt x="40259" y="34137"/>
                  </a:lnTo>
                  <a:lnTo>
                    <a:pt x="40259" y="44196"/>
                  </a:lnTo>
                  <a:lnTo>
                    <a:pt x="50304" y="44196"/>
                  </a:lnTo>
                  <a:lnTo>
                    <a:pt x="50304" y="34137"/>
                  </a:lnTo>
                  <a:close/>
                </a:path>
                <a:path w="85089" h="84455">
                  <a:moveTo>
                    <a:pt x="64338" y="24079"/>
                  </a:moveTo>
                  <a:lnTo>
                    <a:pt x="60375" y="20104"/>
                  </a:lnTo>
                  <a:lnTo>
                    <a:pt x="60375" y="24079"/>
                  </a:lnTo>
                  <a:lnTo>
                    <a:pt x="64338" y="24079"/>
                  </a:lnTo>
                  <a:close/>
                </a:path>
                <a:path w="85089" h="84455">
                  <a:moveTo>
                    <a:pt x="70421" y="54254"/>
                  </a:moveTo>
                  <a:lnTo>
                    <a:pt x="60375" y="54254"/>
                  </a:lnTo>
                  <a:lnTo>
                    <a:pt x="60375" y="64312"/>
                  </a:lnTo>
                  <a:lnTo>
                    <a:pt x="70421" y="64312"/>
                  </a:lnTo>
                  <a:lnTo>
                    <a:pt x="70421" y="54254"/>
                  </a:lnTo>
                  <a:close/>
                </a:path>
                <a:path w="85089" h="84455">
                  <a:moveTo>
                    <a:pt x="84467" y="44196"/>
                  </a:moveTo>
                  <a:lnTo>
                    <a:pt x="80492" y="40220"/>
                  </a:lnTo>
                  <a:lnTo>
                    <a:pt x="80492" y="44196"/>
                  </a:lnTo>
                  <a:lnTo>
                    <a:pt x="84467" y="44196"/>
                  </a:lnTo>
                  <a:close/>
                </a:path>
              </a:pathLst>
            </a:custGeom>
            <a:solidFill>
              <a:srgbClr val="000000"/>
            </a:solidFill>
          </p:spPr>
          <p:txBody>
            <a:bodyPr wrap="square" lIns="0" tIns="0" rIns="0" bIns="0" rtlCol="0"/>
            <a:lstStyle/>
            <a:p>
              <a:endParaRPr/>
            </a:p>
          </p:txBody>
        </p:sp>
        <p:sp>
          <p:nvSpPr>
            <p:cNvPr id="15" name="object 117">
              <a:extLst>
                <a:ext uri="{FF2B5EF4-FFF2-40B4-BE49-F238E27FC236}">
                  <a16:creationId xmlns:a16="http://schemas.microsoft.com/office/drawing/2014/main" id="{2F5A9F0D-F1E3-8F8D-80EB-6B03B6B422BE}"/>
                </a:ext>
              </a:extLst>
            </p:cNvPr>
            <p:cNvSpPr/>
            <p:nvPr/>
          </p:nvSpPr>
          <p:spPr>
            <a:xfrm>
              <a:off x="2628671" y="1745544"/>
              <a:ext cx="1202055" cy="1018540"/>
            </a:xfrm>
            <a:custGeom>
              <a:avLst/>
              <a:gdLst/>
              <a:ahLst/>
              <a:cxnLst/>
              <a:rect l="l" t="t" r="r" b="b"/>
              <a:pathLst>
                <a:path w="1202054" h="1018539">
                  <a:moveTo>
                    <a:pt x="156603" y="939673"/>
                  </a:moveTo>
                  <a:lnTo>
                    <a:pt x="78295" y="861377"/>
                  </a:lnTo>
                  <a:lnTo>
                    <a:pt x="0" y="939673"/>
                  </a:lnTo>
                  <a:lnTo>
                    <a:pt x="78295" y="1017981"/>
                  </a:lnTo>
                  <a:lnTo>
                    <a:pt x="156603" y="939673"/>
                  </a:lnTo>
                  <a:close/>
                </a:path>
                <a:path w="1202054" h="1018539">
                  <a:moveTo>
                    <a:pt x="391528" y="704761"/>
                  </a:moveTo>
                  <a:lnTo>
                    <a:pt x="313207" y="626452"/>
                  </a:lnTo>
                  <a:lnTo>
                    <a:pt x="234911" y="704761"/>
                  </a:lnTo>
                  <a:lnTo>
                    <a:pt x="313207" y="783056"/>
                  </a:lnTo>
                  <a:lnTo>
                    <a:pt x="391528" y="704761"/>
                  </a:lnTo>
                  <a:close/>
                </a:path>
                <a:path w="1202054" h="1018539">
                  <a:moveTo>
                    <a:pt x="548132" y="548144"/>
                  </a:moveTo>
                  <a:lnTo>
                    <a:pt x="469823" y="469836"/>
                  </a:lnTo>
                  <a:lnTo>
                    <a:pt x="391528" y="548144"/>
                  </a:lnTo>
                  <a:lnTo>
                    <a:pt x="469823" y="626452"/>
                  </a:lnTo>
                  <a:lnTo>
                    <a:pt x="548132" y="548144"/>
                  </a:lnTo>
                  <a:close/>
                </a:path>
                <a:path w="1202054" h="1018539">
                  <a:moveTo>
                    <a:pt x="810475" y="78320"/>
                  </a:moveTo>
                  <a:lnTo>
                    <a:pt x="732167" y="0"/>
                  </a:lnTo>
                  <a:lnTo>
                    <a:pt x="653872" y="78320"/>
                  </a:lnTo>
                  <a:lnTo>
                    <a:pt x="732167" y="156616"/>
                  </a:lnTo>
                  <a:lnTo>
                    <a:pt x="810475" y="78320"/>
                  </a:lnTo>
                  <a:close/>
                </a:path>
                <a:path w="1202054" h="1018539">
                  <a:moveTo>
                    <a:pt x="888784" y="783056"/>
                  </a:moveTo>
                  <a:lnTo>
                    <a:pt x="810475" y="704761"/>
                  </a:lnTo>
                  <a:lnTo>
                    <a:pt x="732167" y="783056"/>
                  </a:lnTo>
                  <a:lnTo>
                    <a:pt x="653859" y="861364"/>
                  </a:lnTo>
                  <a:lnTo>
                    <a:pt x="732167" y="939673"/>
                  </a:lnTo>
                  <a:lnTo>
                    <a:pt x="810463" y="861377"/>
                  </a:lnTo>
                  <a:lnTo>
                    <a:pt x="888784" y="783056"/>
                  </a:lnTo>
                  <a:close/>
                </a:path>
                <a:path w="1202054" h="1018539">
                  <a:moveTo>
                    <a:pt x="1123696" y="391528"/>
                  </a:moveTo>
                  <a:lnTo>
                    <a:pt x="1045400" y="313232"/>
                  </a:lnTo>
                  <a:lnTo>
                    <a:pt x="993190" y="365442"/>
                  </a:lnTo>
                  <a:lnTo>
                    <a:pt x="1045387" y="313220"/>
                  </a:lnTo>
                  <a:lnTo>
                    <a:pt x="967092" y="234924"/>
                  </a:lnTo>
                  <a:lnTo>
                    <a:pt x="888784" y="313220"/>
                  </a:lnTo>
                  <a:lnTo>
                    <a:pt x="967092" y="391541"/>
                  </a:lnTo>
                  <a:lnTo>
                    <a:pt x="1045400" y="469836"/>
                  </a:lnTo>
                  <a:lnTo>
                    <a:pt x="1123696" y="391528"/>
                  </a:lnTo>
                  <a:close/>
                </a:path>
                <a:path w="1202054" h="1018539">
                  <a:moveTo>
                    <a:pt x="1202004" y="469836"/>
                  </a:moveTo>
                  <a:lnTo>
                    <a:pt x="1123696" y="391541"/>
                  </a:lnTo>
                  <a:lnTo>
                    <a:pt x="1045400" y="469836"/>
                  </a:lnTo>
                  <a:lnTo>
                    <a:pt x="1123696" y="548144"/>
                  </a:lnTo>
                  <a:lnTo>
                    <a:pt x="1202004" y="469836"/>
                  </a:lnTo>
                  <a:close/>
                </a:path>
              </a:pathLst>
            </a:custGeom>
            <a:solidFill>
              <a:srgbClr val="1FD6F9"/>
            </a:solidFill>
          </p:spPr>
          <p:txBody>
            <a:bodyPr wrap="square" lIns="0" tIns="0" rIns="0" bIns="0" rtlCol="0"/>
            <a:lstStyle/>
            <a:p>
              <a:endParaRPr/>
            </a:p>
          </p:txBody>
        </p:sp>
        <p:sp>
          <p:nvSpPr>
            <p:cNvPr id="16" name="object 118">
              <a:extLst>
                <a:ext uri="{FF2B5EF4-FFF2-40B4-BE49-F238E27FC236}">
                  <a16:creationId xmlns:a16="http://schemas.microsoft.com/office/drawing/2014/main" id="{8C242716-E8CD-B046-077F-A7A1EA88972D}"/>
                </a:ext>
              </a:extLst>
            </p:cNvPr>
            <p:cNvSpPr/>
            <p:nvPr/>
          </p:nvSpPr>
          <p:spPr>
            <a:xfrm>
              <a:off x="3282530" y="2539535"/>
              <a:ext cx="149860" cy="135255"/>
            </a:xfrm>
            <a:custGeom>
              <a:avLst/>
              <a:gdLst/>
              <a:ahLst/>
              <a:cxnLst/>
              <a:rect l="l" t="t" r="r" b="b"/>
              <a:pathLst>
                <a:path w="149860" h="135255">
                  <a:moveTo>
                    <a:pt x="1905" y="69278"/>
                  </a:moveTo>
                  <a:lnTo>
                    <a:pt x="1854" y="66357"/>
                  </a:lnTo>
                  <a:lnTo>
                    <a:pt x="1866" y="65506"/>
                  </a:lnTo>
                  <a:lnTo>
                    <a:pt x="0" y="67373"/>
                  </a:lnTo>
                  <a:lnTo>
                    <a:pt x="1816" y="69189"/>
                  </a:lnTo>
                  <a:close/>
                </a:path>
                <a:path w="149860" h="135255">
                  <a:moveTo>
                    <a:pt x="18326" y="52857"/>
                  </a:moveTo>
                  <a:lnTo>
                    <a:pt x="18237" y="49149"/>
                  </a:lnTo>
                  <a:lnTo>
                    <a:pt x="14630" y="52743"/>
                  </a:lnTo>
                  <a:lnTo>
                    <a:pt x="18326" y="52857"/>
                  </a:lnTo>
                  <a:close/>
                </a:path>
                <a:path w="149860" h="135255">
                  <a:moveTo>
                    <a:pt x="18351" y="81902"/>
                  </a:moveTo>
                  <a:lnTo>
                    <a:pt x="14592" y="81965"/>
                  </a:lnTo>
                  <a:lnTo>
                    <a:pt x="18199" y="85572"/>
                  </a:lnTo>
                  <a:lnTo>
                    <a:pt x="18351" y="81902"/>
                  </a:lnTo>
                  <a:close/>
                </a:path>
                <a:path w="149860" h="135255">
                  <a:moveTo>
                    <a:pt x="18351" y="65519"/>
                  </a:moveTo>
                  <a:lnTo>
                    <a:pt x="14744" y="65519"/>
                  </a:lnTo>
                  <a:lnTo>
                    <a:pt x="14655" y="69126"/>
                  </a:lnTo>
                  <a:lnTo>
                    <a:pt x="18338" y="69240"/>
                  </a:lnTo>
                  <a:lnTo>
                    <a:pt x="18351" y="65633"/>
                  </a:lnTo>
                  <a:close/>
                </a:path>
                <a:path w="149860" h="135255">
                  <a:moveTo>
                    <a:pt x="34734" y="98285"/>
                  </a:moveTo>
                  <a:lnTo>
                    <a:pt x="31026" y="98399"/>
                  </a:lnTo>
                  <a:lnTo>
                    <a:pt x="34620" y="101993"/>
                  </a:lnTo>
                  <a:lnTo>
                    <a:pt x="34734" y="98285"/>
                  </a:lnTo>
                  <a:close/>
                </a:path>
                <a:path w="149860" h="135255">
                  <a:moveTo>
                    <a:pt x="34734" y="81902"/>
                  </a:moveTo>
                  <a:lnTo>
                    <a:pt x="31127" y="81902"/>
                  </a:lnTo>
                  <a:lnTo>
                    <a:pt x="31127" y="85496"/>
                  </a:lnTo>
                  <a:lnTo>
                    <a:pt x="34734" y="85496"/>
                  </a:lnTo>
                  <a:lnTo>
                    <a:pt x="34734" y="81902"/>
                  </a:lnTo>
                  <a:close/>
                </a:path>
                <a:path w="149860" h="135255">
                  <a:moveTo>
                    <a:pt x="34734" y="65519"/>
                  </a:moveTo>
                  <a:lnTo>
                    <a:pt x="31127" y="65519"/>
                  </a:lnTo>
                  <a:lnTo>
                    <a:pt x="31127" y="69126"/>
                  </a:lnTo>
                  <a:lnTo>
                    <a:pt x="34734" y="69240"/>
                  </a:lnTo>
                  <a:lnTo>
                    <a:pt x="34734" y="65633"/>
                  </a:lnTo>
                  <a:close/>
                </a:path>
                <a:path w="149860" h="135255">
                  <a:moveTo>
                    <a:pt x="34734" y="49250"/>
                  </a:moveTo>
                  <a:lnTo>
                    <a:pt x="31127" y="49250"/>
                  </a:lnTo>
                  <a:lnTo>
                    <a:pt x="31127" y="52857"/>
                  </a:lnTo>
                  <a:lnTo>
                    <a:pt x="34734" y="52857"/>
                  </a:lnTo>
                  <a:lnTo>
                    <a:pt x="34734" y="49250"/>
                  </a:lnTo>
                  <a:close/>
                </a:path>
                <a:path w="149860" h="135255">
                  <a:moveTo>
                    <a:pt x="34734" y="36474"/>
                  </a:moveTo>
                  <a:lnTo>
                    <a:pt x="34620" y="32766"/>
                  </a:lnTo>
                  <a:lnTo>
                    <a:pt x="31013" y="36360"/>
                  </a:lnTo>
                  <a:lnTo>
                    <a:pt x="34734" y="36474"/>
                  </a:lnTo>
                  <a:close/>
                </a:path>
                <a:path w="149860" h="135255">
                  <a:moveTo>
                    <a:pt x="51104" y="114655"/>
                  </a:moveTo>
                  <a:lnTo>
                    <a:pt x="47396" y="114769"/>
                  </a:lnTo>
                  <a:lnTo>
                    <a:pt x="51003" y="118376"/>
                  </a:lnTo>
                  <a:lnTo>
                    <a:pt x="51104" y="114655"/>
                  </a:lnTo>
                  <a:close/>
                </a:path>
                <a:path w="149860" h="135255">
                  <a:moveTo>
                    <a:pt x="51104" y="98285"/>
                  </a:moveTo>
                  <a:lnTo>
                    <a:pt x="47510" y="98285"/>
                  </a:lnTo>
                  <a:lnTo>
                    <a:pt x="47510" y="101892"/>
                  </a:lnTo>
                  <a:lnTo>
                    <a:pt x="51104" y="101892"/>
                  </a:lnTo>
                  <a:lnTo>
                    <a:pt x="51104" y="98285"/>
                  </a:lnTo>
                  <a:close/>
                </a:path>
                <a:path w="149860" h="135255">
                  <a:moveTo>
                    <a:pt x="51104" y="81902"/>
                  </a:moveTo>
                  <a:lnTo>
                    <a:pt x="47510" y="81902"/>
                  </a:lnTo>
                  <a:lnTo>
                    <a:pt x="47510" y="85496"/>
                  </a:lnTo>
                  <a:lnTo>
                    <a:pt x="51104" y="85496"/>
                  </a:lnTo>
                  <a:lnTo>
                    <a:pt x="51104" y="81902"/>
                  </a:lnTo>
                  <a:close/>
                </a:path>
                <a:path w="149860" h="135255">
                  <a:moveTo>
                    <a:pt x="51104" y="65519"/>
                  </a:moveTo>
                  <a:lnTo>
                    <a:pt x="47510" y="65519"/>
                  </a:lnTo>
                  <a:lnTo>
                    <a:pt x="47510" y="69126"/>
                  </a:lnTo>
                  <a:lnTo>
                    <a:pt x="51104" y="69240"/>
                  </a:lnTo>
                  <a:lnTo>
                    <a:pt x="51104" y="65633"/>
                  </a:lnTo>
                  <a:close/>
                </a:path>
                <a:path w="149860" h="135255">
                  <a:moveTo>
                    <a:pt x="51104" y="49250"/>
                  </a:moveTo>
                  <a:lnTo>
                    <a:pt x="47510" y="49250"/>
                  </a:lnTo>
                  <a:lnTo>
                    <a:pt x="47510" y="52857"/>
                  </a:lnTo>
                  <a:lnTo>
                    <a:pt x="51104" y="52857"/>
                  </a:lnTo>
                  <a:lnTo>
                    <a:pt x="51104" y="49250"/>
                  </a:lnTo>
                  <a:close/>
                </a:path>
                <a:path w="149860" h="135255">
                  <a:moveTo>
                    <a:pt x="51104" y="32867"/>
                  </a:moveTo>
                  <a:lnTo>
                    <a:pt x="47510" y="32867"/>
                  </a:lnTo>
                  <a:lnTo>
                    <a:pt x="47510" y="36474"/>
                  </a:lnTo>
                  <a:lnTo>
                    <a:pt x="51104" y="36474"/>
                  </a:lnTo>
                  <a:lnTo>
                    <a:pt x="51104" y="32867"/>
                  </a:lnTo>
                  <a:close/>
                </a:path>
                <a:path w="149860" h="135255">
                  <a:moveTo>
                    <a:pt x="51104" y="20091"/>
                  </a:moveTo>
                  <a:lnTo>
                    <a:pt x="51003" y="16383"/>
                  </a:lnTo>
                  <a:lnTo>
                    <a:pt x="47396" y="19977"/>
                  </a:lnTo>
                  <a:lnTo>
                    <a:pt x="51104" y="20091"/>
                  </a:lnTo>
                  <a:close/>
                </a:path>
                <a:path w="149860" h="135255">
                  <a:moveTo>
                    <a:pt x="67500" y="131051"/>
                  </a:moveTo>
                  <a:lnTo>
                    <a:pt x="63779" y="131152"/>
                  </a:lnTo>
                  <a:lnTo>
                    <a:pt x="67386" y="134759"/>
                  </a:lnTo>
                  <a:lnTo>
                    <a:pt x="67500" y="131051"/>
                  </a:lnTo>
                  <a:close/>
                </a:path>
                <a:path w="149860" h="135255">
                  <a:moveTo>
                    <a:pt x="67500" y="114655"/>
                  </a:moveTo>
                  <a:lnTo>
                    <a:pt x="63893" y="114655"/>
                  </a:lnTo>
                  <a:lnTo>
                    <a:pt x="63893" y="118262"/>
                  </a:lnTo>
                  <a:lnTo>
                    <a:pt x="67500" y="118262"/>
                  </a:lnTo>
                  <a:lnTo>
                    <a:pt x="67500" y="114655"/>
                  </a:lnTo>
                  <a:close/>
                </a:path>
                <a:path w="149860" h="135255">
                  <a:moveTo>
                    <a:pt x="67500" y="98285"/>
                  </a:moveTo>
                  <a:lnTo>
                    <a:pt x="63893" y="98285"/>
                  </a:lnTo>
                  <a:lnTo>
                    <a:pt x="63893" y="101892"/>
                  </a:lnTo>
                  <a:lnTo>
                    <a:pt x="67500" y="101892"/>
                  </a:lnTo>
                  <a:lnTo>
                    <a:pt x="67500" y="98285"/>
                  </a:lnTo>
                  <a:close/>
                </a:path>
                <a:path w="149860" h="135255">
                  <a:moveTo>
                    <a:pt x="67500" y="81902"/>
                  </a:moveTo>
                  <a:lnTo>
                    <a:pt x="63893" y="81902"/>
                  </a:lnTo>
                  <a:lnTo>
                    <a:pt x="63893" y="85496"/>
                  </a:lnTo>
                  <a:lnTo>
                    <a:pt x="67500" y="85496"/>
                  </a:lnTo>
                  <a:lnTo>
                    <a:pt x="67500" y="81902"/>
                  </a:lnTo>
                  <a:close/>
                </a:path>
                <a:path w="149860" h="135255">
                  <a:moveTo>
                    <a:pt x="67500" y="65519"/>
                  </a:moveTo>
                  <a:lnTo>
                    <a:pt x="63893" y="65519"/>
                  </a:lnTo>
                  <a:lnTo>
                    <a:pt x="63893" y="69126"/>
                  </a:lnTo>
                  <a:lnTo>
                    <a:pt x="67500" y="69240"/>
                  </a:lnTo>
                  <a:lnTo>
                    <a:pt x="67500" y="65633"/>
                  </a:lnTo>
                  <a:close/>
                </a:path>
                <a:path w="149860" h="135255">
                  <a:moveTo>
                    <a:pt x="67500" y="49250"/>
                  </a:moveTo>
                  <a:lnTo>
                    <a:pt x="63893" y="49250"/>
                  </a:lnTo>
                  <a:lnTo>
                    <a:pt x="63893" y="52857"/>
                  </a:lnTo>
                  <a:lnTo>
                    <a:pt x="67500" y="52857"/>
                  </a:lnTo>
                  <a:lnTo>
                    <a:pt x="67500" y="49250"/>
                  </a:lnTo>
                  <a:close/>
                </a:path>
                <a:path w="149860" h="135255">
                  <a:moveTo>
                    <a:pt x="67500" y="32867"/>
                  </a:moveTo>
                  <a:lnTo>
                    <a:pt x="63893" y="32867"/>
                  </a:lnTo>
                  <a:lnTo>
                    <a:pt x="63893" y="36474"/>
                  </a:lnTo>
                  <a:lnTo>
                    <a:pt x="67500" y="36474"/>
                  </a:lnTo>
                  <a:lnTo>
                    <a:pt x="67500" y="32867"/>
                  </a:lnTo>
                  <a:close/>
                </a:path>
                <a:path w="149860" h="135255">
                  <a:moveTo>
                    <a:pt x="67500" y="16484"/>
                  </a:moveTo>
                  <a:lnTo>
                    <a:pt x="63893" y="16484"/>
                  </a:lnTo>
                  <a:lnTo>
                    <a:pt x="63893" y="20091"/>
                  </a:lnTo>
                  <a:lnTo>
                    <a:pt x="67500" y="20091"/>
                  </a:lnTo>
                  <a:lnTo>
                    <a:pt x="67500" y="16484"/>
                  </a:lnTo>
                  <a:close/>
                </a:path>
                <a:path w="149860" h="135255">
                  <a:moveTo>
                    <a:pt x="67500" y="3708"/>
                  </a:moveTo>
                  <a:lnTo>
                    <a:pt x="67386" y="0"/>
                  </a:lnTo>
                  <a:lnTo>
                    <a:pt x="63779" y="3606"/>
                  </a:lnTo>
                  <a:lnTo>
                    <a:pt x="67500" y="3708"/>
                  </a:lnTo>
                  <a:close/>
                </a:path>
                <a:path w="149860" h="135255">
                  <a:moveTo>
                    <a:pt x="83870" y="131051"/>
                  </a:moveTo>
                  <a:lnTo>
                    <a:pt x="80276" y="131051"/>
                  </a:lnTo>
                  <a:lnTo>
                    <a:pt x="80276" y="134645"/>
                  </a:lnTo>
                  <a:lnTo>
                    <a:pt x="83870" y="134645"/>
                  </a:lnTo>
                  <a:lnTo>
                    <a:pt x="83870" y="131051"/>
                  </a:lnTo>
                  <a:close/>
                </a:path>
                <a:path w="149860" h="135255">
                  <a:moveTo>
                    <a:pt x="83870" y="114655"/>
                  </a:moveTo>
                  <a:lnTo>
                    <a:pt x="80276" y="114655"/>
                  </a:lnTo>
                  <a:lnTo>
                    <a:pt x="80276" y="118262"/>
                  </a:lnTo>
                  <a:lnTo>
                    <a:pt x="83870" y="118262"/>
                  </a:lnTo>
                  <a:lnTo>
                    <a:pt x="83870" y="114655"/>
                  </a:lnTo>
                  <a:close/>
                </a:path>
                <a:path w="149860" h="135255">
                  <a:moveTo>
                    <a:pt x="83870" y="98285"/>
                  </a:moveTo>
                  <a:lnTo>
                    <a:pt x="80276" y="98285"/>
                  </a:lnTo>
                  <a:lnTo>
                    <a:pt x="80276" y="101892"/>
                  </a:lnTo>
                  <a:lnTo>
                    <a:pt x="83870" y="101892"/>
                  </a:lnTo>
                  <a:lnTo>
                    <a:pt x="83870" y="98285"/>
                  </a:lnTo>
                  <a:close/>
                </a:path>
                <a:path w="149860" h="135255">
                  <a:moveTo>
                    <a:pt x="83870" y="81902"/>
                  </a:moveTo>
                  <a:lnTo>
                    <a:pt x="80276" y="81902"/>
                  </a:lnTo>
                  <a:lnTo>
                    <a:pt x="80276" y="85496"/>
                  </a:lnTo>
                  <a:lnTo>
                    <a:pt x="83870" y="85496"/>
                  </a:lnTo>
                  <a:lnTo>
                    <a:pt x="83870" y="81902"/>
                  </a:lnTo>
                  <a:close/>
                </a:path>
                <a:path w="149860" h="135255">
                  <a:moveTo>
                    <a:pt x="83870" y="65519"/>
                  </a:moveTo>
                  <a:lnTo>
                    <a:pt x="80276" y="65519"/>
                  </a:lnTo>
                  <a:lnTo>
                    <a:pt x="80276" y="69126"/>
                  </a:lnTo>
                  <a:lnTo>
                    <a:pt x="83870" y="69240"/>
                  </a:lnTo>
                  <a:lnTo>
                    <a:pt x="83870" y="65633"/>
                  </a:lnTo>
                  <a:close/>
                </a:path>
                <a:path w="149860" h="135255">
                  <a:moveTo>
                    <a:pt x="83870" y="49250"/>
                  </a:moveTo>
                  <a:lnTo>
                    <a:pt x="80276" y="49250"/>
                  </a:lnTo>
                  <a:lnTo>
                    <a:pt x="80276" y="52857"/>
                  </a:lnTo>
                  <a:lnTo>
                    <a:pt x="83870" y="52857"/>
                  </a:lnTo>
                  <a:lnTo>
                    <a:pt x="83870" y="49250"/>
                  </a:lnTo>
                  <a:close/>
                </a:path>
                <a:path w="149860" h="135255">
                  <a:moveTo>
                    <a:pt x="83870" y="32867"/>
                  </a:moveTo>
                  <a:lnTo>
                    <a:pt x="80276" y="32867"/>
                  </a:lnTo>
                  <a:lnTo>
                    <a:pt x="80276" y="36474"/>
                  </a:lnTo>
                  <a:lnTo>
                    <a:pt x="83870" y="36474"/>
                  </a:lnTo>
                  <a:lnTo>
                    <a:pt x="83870" y="32867"/>
                  </a:lnTo>
                  <a:close/>
                </a:path>
                <a:path w="149860" h="135255">
                  <a:moveTo>
                    <a:pt x="83870" y="16484"/>
                  </a:moveTo>
                  <a:lnTo>
                    <a:pt x="80276" y="16484"/>
                  </a:lnTo>
                  <a:lnTo>
                    <a:pt x="80276" y="20091"/>
                  </a:lnTo>
                  <a:lnTo>
                    <a:pt x="83870" y="20091"/>
                  </a:lnTo>
                  <a:lnTo>
                    <a:pt x="83870" y="16484"/>
                  </a:lnTo>
                  <a:close/>
                </a:path>
                <a:path w="149860" h="135255">
                  <a:moveTo>
                    <a:pt x="83870" y="114"/>
                  </a:moveTo>
                  <a:lnTo>
                    <a:pt x="80276" y="114"/>
                  </a:lnTo>
                  <a:lnTo>
                    <a:pt x="80276" y="3708"/>
                  </a:lnTo>
                  <a:lnTo>
                    <a:pt x="83870" y="3708"/>
                  </a:lnTo>
                  <a:lnTo>
                    <a:pt x="83870" y="114"/>
                  </a:lnTo>
                  <a:close/>
                </a:path>
                <a:path w="149860" h="135255">
                  <a:moveTo>
                    <a:pt x="100266" y="114655"/>
                  </a:moveTo>
                  <a:lnTo>
                    <a:pt x="96659" y="114655"/>
                  </a:lnTo>
                  <a:lnTo>
                    <a:pt x="96659" y="118262"/>
                  </a:lnTo>
                  <a:lnTo>
                    <a:pt x="100266" y="118262"/>
                  </a:lnTo>
                  <a:lnTo>
                    <a:pt x="100266" y="114655"/>
                  </a:lnTo>
                  <a:close/>
                </a:path>
                <a:path w="149860" h="135255">
                  <a:moveTo>
                    <a:pt x="100266" y="98285"/>
                  </a:moveTo>
                  <a:lnTo>
                    <a:pt x="96659" y="98285"/>
                  </a:lnTo>
                  <a:lnTo>
                    <a:pt x="96659" y="101892"/>
                  </a:lnTo>
                  <a:lnTo>
                    <a:pt x="100266" y="101892"/>
                  </a:lnTo>
                  <a:lnTo>
                    <a:pt x="100266" y="98285"/>
                  </a:lnTo>
                  <a:close/>
                </a:path>
                <a:path w="149860" h="135255">
                  <a:moveTo>
                    <a:pt x="100266" y="81902"/>
                  </a:moveTo>
                  <a:lnTo>
                    <a:pt x="96659" y="81902"/>
                  </a:lnTo>
                  <a:lnTo>
                    <a:pt x="96659" y="85496"/>
                  </a:lnTo>
                  <a:lnTo>
                    <a:pt x="100266" y="85496"/>
                  </a:lnTo>
                  <a:lnTo>
                    <a:pt x="100266" y="81902"/>
                  </a:lnTo>
                  <a:close/>
                </a:path>
                <a:path w="149860" h="135255">
                  <a:moveTo>
                    <a:pt x="100266" y="65519"/>
                  </a:moveTo>
                  <a:lnTo>
                    <a:pt x="96659" y="65519"/>
                  </a:lnTo>
                  <a:lnTo>
                    <a:pt x="96659" y="69126"/>
                  </a:lnTo>
                  <a:lnTo>
                    <a:pt x="100266" y="69240"/>
                  </a:lnTo>
                  <a:lnTo>
                    <a:pt x="100266" y="65633"/>
                  </a:lnTo>
                  <a:close/>
                </a:path>
                <a:path w="149860" h="135255">
                  <a:moveTo>
                    <a:pt x="100266" y="49250"/>
                  </a:moveTo>
                  <a:lnTo>
                    <a:pt x="96659" y="49250"/>
                  </a:lnTo>
                  <a:lnTo>
                    <a:pt x="96659" y="52857"/>
                  </a:lnTo>
                  <a:lnTo>
                    <a:pt x="100266" y="52857"/>
                  </a:lnTo>
                  <a:lnTo>
                    <a:pt x="100266" y="49250"/>
                  </a:lnTo>
                  <a:close/>
                </a:path>
                <a:path w="149860" h="135255">
                  <a:moveTo>
                    <a:pt x="100266" y="32867"/>
                  </a:moveTo>
                  <a:lnTo>
                    <a:pt x="96659" y="32867"/>
                  </a:lnTo>
                  <a:lnTo>
                    <a:pt x="96659" y="36474"/>
                  </a:lnTo>
                  <a:lnTo>
                    <a:pt x="100266" y="36474"/>
                  </a:lnTo>
                  <a:lnTo>
                    <a:pt x="100266" y="32867"/>
                  </a:lnTo>
                  <a:close/>
                </a:path>
                <a:path w="149860" h="135255">
                  <a:moveTo>
                    <a:pt x="100266" y="16484"/>
                  </a:moveTo>
                  <a:lnTo>
                    <a:pt x="96659" y="16484"/>
                  </a:lnTo>
                  <a:lnTo>
                    <a:pt x="96659" y="20091"/>
                  </a:lnTo>
                  <a:lnTo>
                    <a:pt x="100266" y="20091"/>
                  </a:lnTo>
                  <a:lnTo>
                    <a:pt x="100266" y="16484"/>
                  </a:lnTo>
                  <a:close/>
                </a:path>
                <a:path w="149860" h="135255">
                  <a:moveTo>
                    <a:pt x="116636" y="98285"/>
                  </a:moveTo>
                  <a:lnTo>
                    <a:pt x="113030" y="98285"/>
                  </a:lnTo>
                  <a:lnTo>
                    <a:pt x="113030" y="101892"/>
                  </a:lnTo>
                  <a:lnTo>
                    <a:pt x="116636" y="101892"/>
                  </a:lnTo>
                  <a:lnTo>
                    <a:pt x="116636" y="98285"/>
                  </a:lnTo>
                  <a:close/>
                </a:path>
                <a:path w="149860" h="135255">
                  <a:moveTo>
                    <a:pt x="116636" y="81902"/>
                  </a:moveTo>
                  <a:lnTo>
                    <a:pt x="113030" y="81902"/>
                  </a:lnTo>
                  <a:lnTo>
                    <a:pt x="113030" y="85496"/>
                  </a:lnTo>
                  <a:lnTo>
                    <a:pt x="116636" y="85496"/>
                  </a:lnTo>
                  <a:lnTo>
                    <a:pt x="116636" y="81902"/>
                  </a:lnTo>
                  <a:close/>
                </a:path>
                <a:path w="149860" h="135255">
                  <a:moveTo>
                    <a:pt x="116636" y="65519"/>
                  </a:moveTo>
                  <a:lnTo>
                    <a:pt x="113030" y="65519"/>
                  </a:lnTo>
                  <a:lnTo>
                    <a:pt x="113030" y="69126"/>
                  </a:lnTo>
                  <a:lnTo>
                    <a:pt x="116636" y="69240"/>
                  </a:lnTo>
                  <a:lnTo>
                    <a:pt x="116636" y="65633"/>
                  </a:lnTo>
                  <a:close/>
                </a:path>
                <a:path w="149860" h="135255">
                  <a:moveTo>
                    <a:pt x="116636" y="49250"/>
                  </a:moveTo>
                  <a:lnTo>
                    <a:pt x="113030" y="49250"/>
                  </a:lnTo>
                  <a:lnTo>
                    <a:pt x="113030" y="52857"/>
                  </a:lnTo>
                  <a:lnTo>
                    <a:pt x="116636" y="52857"/>
                  </a:lnTo>
                  <a:lnTo>
                    <a:pt x="116636" y="49250"/>
                  </a:lnTo>
                  <a:close/>
                </a:path>
                <a:path w="149860" h="135255">
                  <a:moveTo>
                    <a:pt x="116636" y="32867"/>
                  </a:moveTo>
                  <a:lnTo>
                    <a:pt x="113030" y="32867"/>
                  </a:lnTo>
                  <a:lnTo>
                    <a:pt x="113030" y="36474"/>
                  </a:lnTo>
                  <a:lnTo>
                    <a:pt x="116636" y="36474"/>
                  </a:lnTo>
                  <a:lnTo>
                    <a:pt x="116636" y="32867"/>
                  </a:lnTo>
                  <a:close/>
                </a:path>
                <a:path w="149860" h="135255">
                  <a:moveTo>
                    <a:pt x="133019" y="81902"/>
                  </a:moveTo>
                  <a:lnTo>
                    <a:pt x="129425" y="81902"/>
                  </a:lnTo>
                  <a:lnTo>
                    <a:pt x="129425" y="85496"/>
                  </a:lnTo>
                  <a:lnTo>
                    <a:pt x="133019" y="85496"/>
                  </a:lnTo>
                  <a:lnTo>
                    <a:pt x="133019" y="81902"/>
                  </a:lnTo>
                  <a:close/>
                </a:path>
                <a:path w="149860" h="135255">
                  <a:moveTo>
                    <a:pt x="133019" y="65519"/>
                  </a:moveTo>
                  <a:lnTo>
                    <a:pt x="129425" y="65519"/>
                  </a:lnTo>
                  <a:lnTo>
                    <a:pt x="129425" y="69126"/>
                  </a:lnTo>
                  <a:lnTo>
                    <a:pt x="133019" y="69240"/>
                  </a:lnTo>
                  <a:lnTo>
                    <a:pt x="133019" y="65633"/>
                  </a:lnTo>
                  <a:close/>
                </a:path>
                <a:path w="149860" h="135255">
                  <a:moveTo>
                    <a:pt x="133019" y="49250"/>
                  </a:moveTo>
                  <a:lnTo>
                    <a:pt x="129425" y="49250"/>
                  </a:lnTo>
                  <a:lnTo>
                    <a:pt x="129425" y="52857"/>
                  </a:lnTo>
                  <a:lnTo>
                    <a:pt x="133019" y="52857"/>
                  </a:lnTo>
                  <a:lnTo>
                    <a:pt x="133019" y="49250"/>
                  </a:lnTo>
                  <a:close/>
                </a:path>
                <a:path w="149860" h="135255">
                  <a:moveTo>
                    <a:pt x="149402" y="65519"/>
                  </a:moveTo>
                  <a:lnTo>
                    <a:pt x="145796" y="65519"/>
                  </a:lnTo>
                  <a:lnTo>
                    <a:pt x="145796" y="69126"/>
                  </a:lnTo>
                  <a:lnTo>
                    <a:pt x="149402" y="69240"/>
                  </a:lnTo>
                  <a:lnTo>
                    <a:pt x="149402" y="65633"/>
                  </a:lnTo>
                  <a:close/>
                </a:path>
              </a:pathLst>
            </a:custGeom>
            <a:solidFill>
              <a:srgbClr val="000000"/>
            </a:solidFill>
          </p:spPr>
          <p:txBody>
            <a:bodyPr wrap="square" lIns="0" tIns="0" rIns="0" bIns="0" rtlCol="0"/>
            <a:lstStyle/>
            <a:p>
              <a:endParaRPr/>
            </a:p>
          </p:txBody>
        </p:sp>
        <p:sp>
          <p:nvSpPr>
            <p:cNvPr id="17" name="object 119">
              <a:extLst>
                <a:ext uri="{FF2B5EF4-FFF2-40B4-BE49-F238E27FC236}">
                  <a16:creationId xmlns:a16="http://schemas.microsoft.com/office/drawing/2014/main" id="{B9C532DA-6919-5C62-5ED2-C99327516A1A}"/>
                </a:ext>
              </a:extLst>
            </p:cNvPr>
            <p:cNvSpPr/>
            <p:nvPr/>
          </p:nvSpPr>
          <p:spPr>
            <a:xfrm>
              <a:off x="3204222" y="2293689"/>
              <a:ext cx="469900" cy="469900"/>
            </a:xfrm>
            <a:custGeom>
              <a:avLst/>
              <a:gdLst/>
              <a:ahLst/>
              <a:cxnLst/>
              <a:rect l="l" t="t" r="r" b="b"/>
              <a:pathLst>
                <a:path w="469900" h="469900">
                  <a:moveTo>
                    <a:pt x="156616" y="391528"/>
                  </a:moveTo>
                  <a:lnTo>
                    <a:pt x="78308" y="313232"/>
                  </a:lnTo>
                  <a:lnTo>
                    <a:pt x="0" y="391528"/>
                  </a:lnTo>
                  <a:lnTo>
                    <a:pt x="78308" y="469836"/>
                  </a:lnTo>
                  <a:lnTo>
                    <a:pt x="156616" y="391528"/>
                  </a:lnTo>
                  <a:close/>
                </a:path>
                <a:path w="469900" h="469900">
                  <a:moveTo>
                    <a:pt x="469836" y="78308"/>
                  </a:moveTo>
                  <a:lnTo>
                    <a:pt x="391528" y="0"/>
                  </a:lnTo>
                  <a:lnTo>
                    <a:pt x="313232" y="78308"/>
                  </a:lnTo>
                  <a:lnTo>
                    <a:pt x="391528" y="156616"/>
                  </a:lnTo>
                  <a:lnTo>
                    <a:pt x="469836" y="78308"/>
                  </a:lnTo>
                  <a:close/>
                </a:path>
              </a:pathLst>
            </a:custGeom>
            <a:solidFill>
              <a:srgbClr val="1FD6F9"/>
            </a:solidFill>
          </p:spPr>
          <p:txBody>
            <a:bodyPr wrap="square" lIns="0" tIns="0" rIns="0" bIns="0" rtlCol="0"/>
            <a:lstStyle/>
            <a:p>
              <a:endParaRPr/>
            </a:p>
          </p:txBody>
        </p:sp>
        <p:sp>
          <p:nvSpPr>
            <p:cNvPr id="18" name="object 120">
              <a:extLst>
                <a:ext uri="{FF2B5EF4-FFF2-40B4-BE49-F238E27FC236}">
                  <a16:creationId xmlns:a16="http://schemas.microsoft.com/office/drawing/2014/main" id="{198EE9F0-C650-1CD8-F9CE-EE6FC03BAB5C}"/>
                </a:ext>
              </a:extLst>
            </p:cNvPr>
            <p:cNvSpPr/>
            <p:nvPr/>
          </p:nvSpPr>
          <p:spPr>
            <a:xfrm>
              <a:off x="3523767" y="2304725"/>
              <a:ext cx="150495" cy="134620"/>
            </a:xfrm>
            <a:custGeom>
              <a:avLst/>
              <a:gdLst/>
              <a:ahLst/>
              <a:cxnLst/>
              <a:rect l="l" t="t" r="r" b="b"/>
              <a:pathLst>
                <a:path w="150495" h="134619">
                  <a:moveTo>
                    <a:pt x="3683" y="65519"/>
                  </a:moveTo>
                  <a:lnTo>
                    <a:pt x="0" y="65417"/>
                  </a:lnTo>
                  <a:lnTo>
                    <a:pt x="0" y="69024"/>
                  </a:lnTo>
                  <a:lnTo>
                    <a:pt x="3683" y="69126"/>
                  </a:lnTo>
                  <a:lnTo>
                    <a:pt x="3683" y="65519"/>
                  </a:lnTo>
                  <a:close/>
                </a:path>
                <a:path w="150495" h="134619">
                  <a:moveTo>
                    <a:pt x="20078" y="81788"/>
                  </a:moveTo>
                  <a:lnTo>
                    <a:pt x="16471" y="81788"/>
                  </a:lnTo>
                  <a:lnTo>
                    <a:pt x="16383" y="85394"/>
                  </a:lnTo>
                  <a:lnTo>
                    <a:pt x="19977" y="85394"/>
                  </a:lnTo>
                  <a:lnTo>
                    <a:pt x="20078" y="81788"/>
                  </a:lnTo>
                  <a:close/>
                </a:path>
                <a:path w="150495" h="134619">
                  <a:moveTo>
                    <a:pt x="20078" y="65417"/>
                  </a:moveTo>
                  <a:lnTo>
                    <a:pt x="16471" y="65417"/>
                  </a:lnTo>
                  <a:lnTo>
                    <a:pt x="16383" y="69024"/>
                  </a:lnTo>
                  <a:lnTo>
                    <a:pt x="20066" y="69126"/>
                  </a:lnTo>
                  <a:lnTo>
                    <a:pt x="20078" y="65519"/>
                  </a:lnTo>
                  <a:close/>
                </a:path>
                <a:path w="150495" h="134619">
                  <a:moveTo>
                    <a:pt x="20078" y="49149"/>
                  </a:moveTo>
                  <a:lnTo>
                    <a:pt x="16471" y="49149"/>
                  </a:lnTo>
                  <a:lnTo>
                    <a:pt x="16459" y="52743"/>
                  </a:lnTo>
                  <a:lnTo>
                    <a:pt x="20066" y="52743"/>
                  </a:lnTo>
                  <a:lnTo>
                    <a:pt x="20078" y="49149"/>
                  </a:lnTo>
                  <a:close/>
                </a:path>
                <a:path w="150495" h="134619">
                  <a:moveTo>
                    <a:pt x="36449" y="98183"/>
                  </a:moveTo>
                  <a:lnTo>
                    <a:pt x="32854" y="98183"/>
                  </a:lnTo>
                  <a:lnTo>
                    <a:pt x="32854" y="101777"/>
                  </a:lnTo>
                  <a:lnTo>
                    <a:pt x="36449" y="101777"/>
                  </a:lnTo>
                  <a:lnTo>
                    <a:pt x="36449" y="98183"/>
                  </a:lnTo>
                  <a:close/>
                </a:path>
                <a:path w="150495" h="134619">
                  <a:moveTo>
                    <a:pt x="36449" y="81788"/>
                  </a:moveTo>
                  <a:lnTo>
                    <a:pt x="32854" y="81788"/>
                  </a:lnTo>
                  <a:lnTo>
                    <a:pt x="32854" y="85394"/>
                  </a:lnTo>
                  <a:lnTo>
                    <a:pt x="36449" y="85394"/>
                  </a:lnTo>
                  <a:lnTo>
                    <a:pt x="36449" y="81788"/>
                  </a:lnTo>
                  <a:close/>
                </a:path>
                <a:path w="150495" h="134619">
                  <a:moveTo>
                    <a:pt x="36449" y="65417"/>
                  </a:moveTo>
                  <a:lnTo>
                    <a:pt x="32854" y="65417"/>
                  </a:lnTo>
                  <a:lnTo>
                    <a:pt x="32854" y="69024"/>
                  </a:lnTo>
                  <a:lnTo>
                    <a:pt x="36449" y="69126"/>
                  </a:lnTo>
                  <a:lnTo>
                    <a:pt x="36449" y="65519"/>
                  </a:lnTo>
                  <a:close/>
                </a:path>
                <a:path w="150495" h="134619">
                  <a:moveTo>
                    <a:pt x="36449" y="49149"/>
                  </a:moveTo>
                  <a:lnTo>
                    <a:pt x="32854" y="49149"/>
                  </a:lnTo>
                  <a:lnTo>
                    <a:pt x="32854" y="52743"/>
                  </a:lnTo>
                  <a:lnTo>
                    <a:pt x="36449" y="52743"/>
                  </a:lnTo>
                  <a:lnTo>
                    <a:pt x="36449" y="49149"/>
                  </a:lnTo>
                  <a:close/>
                </a:path>
                <a:path w="150495" h="134619">
                  <a:moveTo>
                    <a:pt x="36449" y="32766"/>
                  </a:moveTo>
                  <a:lnTo>
                    <a:pt x="32854" y="32766"/>
                  </a:lnTo>
                  <a:lnTo>
                    <a:pt x="32854" y="36372"/>
                  </a:lnTo>
                  <a:lnTo>
                    <a:pt x="36449" y="36372"/>
                  </a:lnTo>
                  <a:lnTo>
                    <a:pt x="36449" y="32766"/>
                  </a:lnTo>
                  <a:close/>
                </a:path>
                <a:path w="150495" h="134619">
                  <a:moveTo>
                    <a:pt x="52844" y="114554"/>
                  </a:moveTo>
                  <a:lnTo>
                    <a:pt x="49237" y="114554"/>
                  </a:lnTo>
                  <a:lnTo>
                    <a:pt x="49237" y="118160"/>
                  </a:lnTo>
                  <a:lnTo>
                    <a:pt x="52844" y="118160"/>
                  </a:lnTo>
                  <a:lnTo>
                    <a:pt x="52844" y="114554"/>
                  </a:lnTo>
                  <a:close/>
                </a:path>
                <a:path w="150495" h="134619">
                  <a:moveTo>
                    <a:pt x="52844" y="98183"/>
                  </a:moveTo>
                  <a:lnTo>
                    <a:pt x="49237" y="98183"/>
                  </a:lnTo>
                  <a:lnTo>
                    <a:pt x="49237" y="101777"/>
                  </a:lnTo>
                  <a:lnTo>
                    <a:pt x="52844" y="101777"/>
                  </a:lnTo>
                  <a:lnTo>
                    <a:pt x="52844" y="98183"/>
                  </a:lnTo>
                  <a:close/>
                </a:path>
                <a:path w="150495" h="134619">
                  <a:moveTo>
                    <a:pt x="52844" y="81788"/>
                  </a:moveTo>
                  <a:lnTo>
                    <a:pt x="49237" y="81788"/>
                  </a:lnTo>
                  <a:lnTo>
                    <a:pt x="49237" y="85394"/>
                  </a:lnTo>
                  <a:lnTo>
                    <a:pt x="52844" y="85394"/>
                  </a:lnTo>
                  <a:lnTo>
                    <a:pt x="52844" y="81788"/>
                  </a:lnTo>
                  <a:close/>
                </a:path>
                <a:path w="150495" h="134619">
                  <a:moveTo>
                    <a:pt x="52844" y="65417"/>
                  </a:moveTo>
                  <a:lnTo>
                    <a:pt x="49237" y="65417"/>
                  </a:lnTo>
                  <a:lnTo>
                    <a:pt x="49237" y="69024"/>
                  </a:lnTo>
                  <a:lnTo>
                    <a:pt x="52844" y="69126"/>
                  </a:lnTo>
                  <a:lnTo>
                    <a:pt x="52844" y="65519"/>
                  </a:lnTo>
                  <a:close/>
                </a:path>
                <a:path w="150495" h="134619">
                  <a:moveTo>
                    <a:pt x="52844" y="49149"/>
                  </a:moveTo>
                  <a:lnTo>
                    <a:pt x="49237" y="49149"/>
                  </a:lnTo>
                  <a:lnTo>
                    <a:pt x="49237" y="52743"/>
                  </a:lnTo>
                  <a:lnTo>
                    <a:pt x="52844" y="52743"/>
                  </a:lnTo>
                  <a:lnTo>
                    <a:pt x="52844" y="49149"/>
                  </a:lnTo>
                  <a:close/>
                </a:path>
                <a:path w="150495" h="134619">
                  <a:moveTo>
                    <a:pt x="52844" y="32766"/>
                  </a:moveTo>
                  <a:lnTo>
                    <a:pt x="49237" y="32766"/>
                  </a:lnTo>
                  <a:lnTo>
                    <a:pt x="49237" y="36372"/>
                  </a:lnTo>
                  <a:lnTo>
                    <a:pt x="52844" y="36372"/>
                  </a:lnTo>
                  <a:lnTo>
                    <a:pt x="52844" y="32766"/>
                  </a:lnTo>
                  <a:close/>
                </a:path>
                <a:path w="150495" h="134619">
                  <a:moveTo>
                    <a:pt x="52844" y="16383"/>
                  </a:moveTo>
                  <a:lnTo>
                    <a:pt x="49237" y="16383"/>
                  </a:lnTo>
                  <a:lnTo>
                    <a:pt x="49237" y="19989"/>
                  </a:lnTo>
                  <a:lnTo>
                    <a:pt x="52844" y="19989"/>
                  </a:lnTo>
                  <a:lnTo>
                    <a:pt x="52844" y="16383"/>
                  </a:lnTo>
                  <a:close/>
                </a:path>
                <a:path w="150495" h="134619">
                  <a:moveTo>
                    <a:pt x="69215" y="130949"/>
                  </a:moveTo>
                  <a:lnTo>
                    <a:pt x="65608" y="130949"/>
                  </a:lnTo>
                  <a:lnTo>
                    <a:pt x="65608" y="134543"/>
                  </a:lnTo>
                  <a:lnTo>
                    <a:pt x="69215" y="134543"/>
                  </a:lnTo>
                  <a:lnTo>
                    <a:pt x="69215" y="130949"/>
                  </a:lnTo>
                  <a:close/>
                </a:path>
                <a:path w="150495" h="134619">
                  <a:moveTo>
                    <a:pt x="69215" y="114554"/>
                  </a:moveTo>
                  <a:lnTo>
                    <a:pt x="65608" y="114554"/>
                  </a:lnTo>
                  <a:lnTo>
                    <a:pt x="65608" y="118160"/>
                  </a:lnTo>
                  <a:lnTo>
                    <a:pt x="69215" y="118160"/>
                  </a:lnTo>
                  <a:lnTo>
                    <a:pt x="69215" y="114554"/>
                  </a:lnTo>
                  <a:close/>
                </a:path>
                <a:path w="150495" h="134619">
                  <a:moveTo>
                    <a:pt x="69215" y="98183"/>
                  </a:moveTo>
                  <a:lnTo>
                    <a:pt x="65608" y="98183"/>
                  </a:lnTo>
                  <a:lnTo>
                    <a:pt x="65608" y="101777"/>
                  </a:lnTo>
                  <a:lnTo>
                    <a:pt x="69215" y="101777"/>
                  </a:lnTo>
                  <a:lnTo>
                    <a:pt x="69215" y="98183"/>
                  </a:lnTo>
                  <a:close/>
                </a:path>
                <a:path w="150495" h="134619">
                  <a:moveTo>
                    <a:pt x="69215" y="81788"/>
                  </a:moveTo>
                  <a:lnTo>
                    <a:pt x="65608" y="81788"/>
                  </a:lnTo>
                  <a:lnTo>
                    <a:pt x="65608" y="85394"/>
                  </a:lnTo>
                  <a:lnTo>
                    <a:pt x="69215" y="85394"/>
                  </a:lnTo>
                  <a:lnTo>
                    <a:pt x="69215" y="81788"/>
                  </a:lnTo>
                  <a:close/>
                </a:path>
                <a:path w="150495" h="134619">
                  <a:moveTo>
                    <a:pt x="69215" y="65417"/>
                  </a:moveTo>
                  <a:lnTo>
                    <a:pt x="65608" y="65417"/>
                  </a:lnTo>
                  <a:lnTo>
                    <a:pt x="65608" y="69024"/>
                  </a:lnTo>
                  <a:lnTo>
                    <a:pt x="69215" y="69126"/>
                  </a:lnTo>
                  <a:lnTo>
                    <a:pt x="69215" y="65519"/>
                  </a:lnTo>
                  <a:close/>
                </a:path>
                <a:path w="150495" h="134619">
                  <a:moveTo>
                    <a:pt x="69215" y="49149"/>
                  </a:moveTo>
                  <a:lnTo>
                    <a:pt x="65608" y="49149"/>
                  </a:lnTo>
                  <a:lnTo>
                    <a:pt x="65608" y="52743"/>
                  </a:lnTo>
                  <a:lnTo>
                    <a:pt x="69215" y="52743"/>
                  </a:lnTo>
                  <a:lnTo>
                    <a:pt x="69215" y="49149"/>
                  </a:lnTo>
                  <a:close/>
                </a:path>
                <a:path w="150495" h="134619">
                  <a:moveTo>
                    <a:pt x="69215" y="32766"/>
                  </a:moveTo>
                  <a:lnTo>
                    <a:pt x="65608" y="32766"/>
                  </a:lnTo>
                  <a:lnTo>
                    <a:pt x="65608" y="36372"/>
                  </a:lnTo>
                  <a:lnTo>
                    <a:pt x="69215" y="36372"/>
                  </a:lnTo>
                  <a:lnTo>
                    <a:pt x="69215" y="32766"/>
                  </a:lnTo>
                  <a:close/>
                </a:path>
                <a:path w="150495" h="134619">
                  <a:moveTo>
                    <a:pt x="69215" y="16383"/>
                  </a:moveTo>
                  <a:lnTo>
                    <a:pt x="65608" y="16383"/>
                  </a:lnTo>
                  <a:lnTo>
                    <a:pt x="65608" y="19989"/>
                  </a:lnTo>
                  <a:lnTo>
                    <a:pt x="69215" y="19989"/>
                  </a:lnTo>
                  <a:lnTo>
                    <a:pt x="69215" y="16383"/>
                  </a:lnTo>
                  <a:close/>
                </a:path>
                <a:path w="150495" h="134619">
                  <a:moveTo>
                    <a:pt x="69215" y="0"/>
                  </a:moveTo>
                  <a:lnTo>
                    <a:pt x="65608" y="0"/>
                  </a:lnTo>
                  <a:lnTo>
                    <a:pt x="65608" y="3606"/>
                  </a:lnTo>
                  <a:lnTo>
                    <a:pt x="69215" y="3606"/>
                  </a:lnTo>
                  <a:lnTo>
                    <a:pt x="69215" y="0"/>
                  </a:lnTo>
                  <a:close/>
                </a:path>
                <a:path w="150495" h="134619">
                  <a:moveTo>
                    <a:pt x="85598" y="130949"/>
                  </a:moveTo>
                  <a:lnTo>
                    <a:pt x="82003" y="130949"/>
                  </a:lnTo>
                  <a:lnTo>
                    <a:pt x="82003" y="134543"/>
                  </a:lnTo>
                  <a:lnTo>
                    <a:pt x="83032" y="134543"/>
                  </a:lnTo>
                  <a:lnTo>
                    <a:pt x="85598" y="131965"/>
                  </a:lnTo>
                  <a:lnTo>
                    <a:pt x="85598" y="130949"/>
                  </a:lnTo>
                  <a:close/>
                </a:path>
                <a:path w="150495" h="134619">
                  <a:moveTo>
                    <a:pt x="85598" y="114554"/>
                  </a:moveTo>
                  <a:lnTo>
                    <a:pt x="82003" y="114554"/>
                  </a:lnTo>
                  <a:lnTo>
                    <a:pt x="82003" y="118160"/>
                  </a:lnTo>
                  <a:lnTo>
                    <a:pt x="85598" y="118160"/>
                  </a:lnTo>
                  <a:lnTo>
                    <a:pt x="85598" y="114554"/>
                  </a:lnTo>
                  <a:close/>
                </a:path>
                <a:path w="150495" h="134619">
                  <a:moveTo>
                    <a:pt x="85598" y="98183"/>
                  </a:moveTo>
                  <a:lnTo>
                    <a:pt x="82003" y="98183"/>
                  </a:lnTo>
                  <a:lnTo>
                    <a:pt x="82003" y="101777"/>
                  </a:lnTo>
                  <a:lnTo>
                    <a:pt x="85598" y="101777"/>
                  </a:lnTo>
                  <a:lnTo>
                    <a:pt x="85598" y="98183"/>
                  </a:lnTo>
                  <a:close/>
                </a:path>
                <a:path w="150495" h="134619">
                  <a:moveTo>
                    <a:pt x="85598" y="81788"/>
                  </a:moveTo>
                  <a:lnTo>
                    <a:pt x="82003" y="81788"/>
                  </a:lnTo>
                  <a:lnTo>
                    <a:pt x="82003" y="85394"/>
                  </a:lnTo>
                  <a:lnTo>
                    <a:pt x="85598" y="85394"/>
                  </a:lnTo>
                  <a:lnTo>
                    <a:pt x="85598" y="81788"/>
                  </a:lnTo>
                  <a:close/>
                </a:path>
                <a:path w="150495" h="134619">
                  <a:moveTo>
                    <a:pt x="85598" y="65417"/>
                  </a:moveTo>
                  <a:lnTo>
                    <a:pt x="82003" y="65417"/>
                  </a:lnTo>
                  <a:lnTo>
                    <a:pt x="82003" y="69024"/>
                  </a:lnTo>
                  <a:lnTo>
                    <a:pt x="85598" y="69126"/>
                  </a:lnTo>
                  <a:lnTo>
                    <a:pt x="85598" y="65519"/>
                  </a:lnTo>
                  <a:close/>
                </a:path>
                <a:path w="150495" h="134619">
                  <a:moveTo>
                    <a:pt x="85598" y="49149"/>
                  </a:moveTo>
                  <a:lnTo>
                    <a:pt x="82003" y="49149"/>
                  </a:lnTo>
                  <a:lnTo>
                    <a:pt x="82003" y="52743"/>
                  </a:lnTo>
                  <a:lnTo>
                    <a:pt x="85598" y="52743"/>
                  </a:lnTo>
                  <a:lnTo>
                    <a:pt x="85598" y="49149"/>
                  </a:lnTo>
                  <a:close/>
                </a:path>
                <a:path w="150495" h="134619">
                  <a:moveTo>
                    <a:pt x="85598" y="32766"/>
                  </a:moveTo>
                  <a:lnTo>
                    <a:pt x="82003" y="32766"/>
                  </a:lnTo>
                  <a:lnTo>
                    <a:pt x="82003" y="36372"/>
                  </a:lnTo>
                  <a:lnTo>
                    <a:pt x="85598" y="36372"/>
                  </a:lnTo>
                  <a:lnTo>
                    <a:pt x="85598" y="32766"/>
                  </a:lnTo>
                  <a:close/>
                </a:path>
                <a:path w="150495" h="134619">
                  <a:moveTo>
                    <a:pt x="85598" y="16383"/>
                  </a:moveTo>
                  <a:lnTo>
                    <a:pt x="82003" y="16383"/>
                  </a:lnTo>
                  <a:lnTo>
                    <a:pt x="82003" y="19989"/>
                  </a:lnTo>
                  <a:lnTo>
                    <a:pt x="85598" y="19989"/>
                  </a:lnTo>
                  <a:lnTo>
                    <a:pt x="85598" y="16383"/>
                  </a:lnTo>
                  <a:close/>
                </a:path>
                <a:path w="150495" h="134619">
                  <a:moveTo>
                    <a:pt x="85598" y="2578"/>
                  </a:moveTo>
                  <a:lnTo>
                    <a:pt x="83032" y="0"/>
                  </a:lnTo>
                  <a:lnTo>
                    <a:pt x="82003" y="0"/>
                  </a:lnTo>
                  <a:lnTo>
                    <a:pt x="82003" y="3606"/>
                  </a:lnTo>
                  <a:lnTo>
                    <a:pt x="85598" y="3606"/>
                  </a:lnTo>
                  <a:lnTo>
                    <a:pt x="85598" y="2578"/>
                  </a:lnTo>
                  <a:close/>
                </a:path>
                <a:path w="150495" h="134619">
                  <a:moveTo>
                    <a:pt x="101981" y="114554"/>
                  </a:moveTo>
                  <a:lnTo>
                    <a:pt x="98374" y="114554"/>
                  </a:lnTo>
                  <a:lnTo>
                    <a:pt x="98374" y="118160"/>
                  </a:lnTo>
                  <a:lnTo>
                    <a:pt x="99415" y="118160"/>
                  </a:lnTo>
                  <a:lnTo>
                    <a:pt x="101981" y="115595"/>
                  </a:lnTo>
                  <a:lnTo>
                    <a:pt x="101981" y="114554"/>
                  </a:lnTo>
                  <a:close/>
                </a:path>
                <a:path w="150495" h="134619">
                  <a:moveTo>
                    <a:pt x="101981" y="98183"/>
                  </a:moveTo>
                  <a:lnTo>
                    <a:pt x="98374" y="98183"/>
                  </a:lnTo>
                  <a:lnTo>
                    <a:pt x="98374" y="101777"/>
                  </a:lnTo>
                  <a:lnTo>
                    <a:pt x="101981" y="101777"/>
                  </a:lnTo>
                  <a:lnTo>
                    <a:pt x="101981" y="98183"/>
                  </a:lnTo>
                  <a:close/>
                </a:path>
                <a:path w="150495" h="134619">
                  <a:moveTo>
                    <a:pt x="101981" y="81788"/>
                  </a:moveTo>
                  <a:lnTo>
                    <a:pt x="98374" y="81788"/>
                  </a:lnTo>
                  <a:lnTo>
                    <a:pt x="98374" y="85394"/>
                  </a:lnTo>
                  <a:lnTo>
                    <a:pt x="101981" y="85394"/>
                  </a:lnTo>
                  <a:lnTo>
                    <a:pt x="101981" y="81788"/>
                  </a:lnTo>
                  <a:close/>
                </a:path>
                <a:path w="150495" h="134619">
                  <a:moveTo>
                    <a:pt x="101981" y="65417"/>
                  </a:moveTo>
                  <a:lnTo>
                    <a:pt x="98374" y="65417"/>
                  </a:lnTo>
                  <a:lnTo>
                    <a:pt x="98374" y="69024"/>
                  </a:lnTo>
                  <a:lnTo>
                    <a:pt x="101981" y="69126"/>
                  </a:lnTo>
                  <a:lnTo>
                    <a:pt x="101981" y="65519"/>
                  </a:lnTo>
                  <a:close/>
                </a:path>
                <a:path w="150495" h="134619">
                  <a:moveTo>
                    <a:pt x="101981" y="49149"/>
                  </a:moveTo>
                  <a:lnTo>
                    <a:pt x="98374" y="49149"/>
                  </a:lnTo>
                  <a:lnTo>
                    <a:pt x="98374" y="52743"/>
                  </a:lnTo>
                  <a:lnTo>
                    <a:pt x="101981" y="52743"/>
                  </a:lnTo>
                  <a:lnTo>
                    <a:pt x="101981" y="49149"/>
                  </a:lnTo>
                  <a:close/>
                </a:path>
                <a:path w="150495" h="134619">
                  <a:moveTo>
                    <a:pt x="101981" y="32766"/>
                  </a:moveTo>
                  <a:lnTo>
                    <a:pt x="98374" y="32766"/>
                  </a:lnTo>
                  <a:lnTo>
                    <a:pt x="98374" y="36372"/>
                  </a:lnTo>
                  <a:lnTo>
                    <a:pt x="101981" y="36372"/>
                  </a:lnTo>
                  <a:lnTo>
                    <a:pt x="101981" y="32766"/>
                  </a:lnTo>
                  <a:close/>
                </a:path>
                <a:path w="150495" h="134619">
                  <a:moveTo>
                    <a:pt x="101981" y="18948"/>
                  </a:moveTo>
                  <a:lnTo>
                    <a:pt x="99402" y="16383"/>
                  </a:lnTo>
                  <a:lnTo>
                    <a:pt x="98374" y="16383"/>
                  </a:lnTo>
                  <a:lnTo>
                    <a:pt x="98374" y="19989"/>
                  </a:lnTo>
                  <a:lnTo>
                    <a:pt x="101981" y="19989"/>
                  </a:lnTo>
                  <a:lnTo>
                    <a:pt x="101981" y="18948"/>
                  </a:lnTo>
                  <a:close/>
                </a:path>
                <a:path w="150495" h="134619">
                  <a:moveTo>
                    <a:pt x="118364" y="98183"/>
                  </a:moveTo>
                  <a:lnTo>
                    <a:pt x="114769" y="98183"/>
                  </a:lnTo>
                  <a:lnTo>
                    <a:pt x="114769" y="101777"/>
                  </a:lnTo>
                  <a:lnTo>
                    <a:pt x="115785" y="101777"/>
                  </a:lnTo>
                  <a:lnTo>
                    <a:pt x="118364" y="99212"/>
                  </a:lnTo>
                  <a:lnTo>
                    <a:pt x="118364" y="98183"/>
                  </a:lnTo>
                  <a:close/>
                </a:path>
                <a:path w="150495" h="134619">
                  <a:moveTo>
                    <a:pt x="118364" y="81788"/>
                  </a:moveTo>
                  <a:lnTo>
                    <a:pt x="114769" y="81788"/>
                  </a:lnTo>
                  <a:lnTo>
                    <a:pt x="114769" y="85394"/>
                  </a:lnTo>
                  <a:lnTo>
                    <a:pt x="118364" y="85394"/>
                  </a:lnTo>
                  <a:lnTo>
                    <a:pt x="118364" y="81788"/>
                  </a:lnTo>
                  <a:close/>
                </a:path>
                <a:path w="150495" h="134619">
                  <a:moveTo>
                    <a:pt x="118364" y="65417"/>
                  </a:moveTo>
                  <a:lnTo>
                    <a:pt x="114769" y="65417"/>
                  </a:lnTo>
                  <a:lnTo>
                    <a:pt x="114769" y="69024"/>
                  </a:lnTo>
                  <a:lnTo>
                    <a:pt x="118364" y="69126"/>
                  </a:lnTo>
                  <a:lnTo>
                    <a:pt x="118364" y="65519"/>
                  </a:lnTo>
                  <a:close/>
                </a:path>
                <a:path w="150495" h="134619">
                  <a:moveTo>
                    <a:pt x="118364" y="49149"/>
                  </a:moveTo>
                  <a:lnTo>
                    <a:pt x="114769" y="49149"/>
                  </a:lnTo>
                  <a:lnTo>
                    <a:pt x="114769" y="52743"/>
                  </a:lnTo>
                  <a:lnTo>
                    <a:pt x="118364" y="52743"/>
                  </a:lnTo>
                  <a:lnTo>
                    <a:pt x="118364" y="49149"/>
                  </a:lnTo>
                  <a:close/>
                </a:path>
                <a:path w="150495" h="134619">
                  <a:moveTo>
                    <a:pt x="118364" y="35344"/>
                  </a:moveTo>
                  <a:lnTo>
                    <a:pt x="115798" y="32766"/>
                  </a:lnTo>
                  <a:lnTo>
                    <a:pt x="114769" y="32766"/>
                  </a:lnTo>
                  <a:lnTo>
                    <a:pt x="114769" y="36372"/>
                  </a:lnTo>
                  <a:lnTo>
                    <a:pt x="118364" y="36372"/>
                  </a:lnTo>
                  <a:lnTo>
                    <a:pt x="118364" y="35344"/>
                  </a:lnTo>
                  <a:close/>
                </a:path>
                <a:path w="150495" h="134619">
                  <a:moveTo>
                    <a:pt x="134747" y="81788"/>
                  </a:moveTo>
                  <a:lnTo>
                    <a:pt x="131140" y="81788"/>
                  </a:lnTo>
                  <a:lnTo>
                    <a:pt x="131140" y="85394"/>
                  </a:lnTo>
                  <a:lnTo>
                    <a:pt x="132181" y="85394"/>
                  </a:lnTo>
                  <a:lnTo>
                    <a:pt x="134747" y="82829"/>
                  </a:lnTo>
                  <a:lnTo>
                    <a:pt x="134747" y="81788"/>
                  </a:lnTo>
                  <a:close/>
                </a:path>
                <a:path w="150495" h="134619">
                  <a:moveTo>
                    <a:pt x="134747" y="65417"/>
                  </a:moveTo>
                  <a:lnTo>
                    <a:pt x="131140" y="65417"/>
                  </a:lnTo>
                  <a:lnTo>
                    <a:pt x="131140" y="69024"/>
                  </a:lnTo>
                  <a:lnTo>
                    <a:pt x="134747" y="69126"/>
                  </a:lnTo>
                  <a:lnTo>
                    <a:pt x="134747" y="65519"/>
                  </a:lnTo>
                  <a:close/>
                </a:path>
                <a:path w="150495" h="134619">
                  <a:moveTo>
                    <a:pt x="134747" y="51714"/>
                  </a:moveTo>
                  <a:lnTo>
                    <a:pt x="132181" y="49149"/>
                  </a:lnTo>
                  <a:lnTo>
                    <a:pt x="131140" y="49149"/>
                  </a:lnTo>
                  <a:lnTo>
                    <a:pt x="131140" y="52743"/>
                  </a:lnTo>
                  <a:lnTo>
                    <a:pt x="134747" y="52743"/>
                  </a:lnTo>
                  <a:lnTo>
                    <a:pt x="134747" y="51714"/>
                  </a:lnTo>
                  <a:close/>
                </a:path>
                <a:path w="150495" h="134619">
                  <a:moveTo>
                    <a:pt x="150304" y="67271"/>
                  </a:moveTo>
                  <a:lnTo>
                    <a:pt x="148551" y="65519"/>
                  </a:lnTo>
                  <a:lnTo>
                    <a:pt x="147523" y="65417"/>
                  </a:lnTo>
                  <a:lnTo>
                    <a:pt x="147523" y="69024"/>
                  </a:lnTo>
                  <a:lnTo>
                    <a:pt x="148450" y="69126"/>
                  </a:lnTo>
                  <a:lnTo>
                    <a:pt x="150304" y="67271"/>
                  </a:lnTo>
                  <a:close/>
                </a:path>
              </a:pathLst>
            </a:custGeom>
            <a:solidFill>
              <a:srgbClr val="000000"/>
            </a:solidFill>
          </p:spPr>
          <p:txBody>
            <a:bodyPr wrap="square" lIns="0" tIns="0" rIns="0" bIns="0" rtlCol="0"/>
            <a:lstStyle/>
            <a:p>
              <a:endParaRPr/>
            </a:p>
          </p:txBody>
        </p:sp>
        <p:sp>
          <p:nvSpPr>
            <p:cNvPr id="20" name="object 121">
              <a:extLst>
                <a:ext uri="{FF2B5EF4-FFF2-40B4-BE49-F238E27FC236}">
                  <a16:creationId xmlns:a16="http://schemas.microsoft.com/office/drawing/2014/main" id="{6EDDA7C0-C666-5F3E-C149-DAE9243C6C2A}"/>
                </a:ext>
              </a:extLst>
            </p:cNvPr>
            <p:cNvSpPr/>
            <p:nvPr/>
          </p:nvSpPr>
          <p:spPr>
            <a:xfrm>
              <a:off x="2706966" y="1667249"/>
              <a:ext cx="1045844" cy="1018540"/>
            </a:xfrm>
            <a:custGeom>
              <a:avLst/>
              <a:gdLst/>
              <a:ahLst/>
              <a:cxnLst/>
              <a:rect l="l" t="t" r="r" b="b"/>
              <a:pathLst>
                <a:path w="1045845" h="1018539">
                  <a:moveTo>
                    <a:pt x="156616" y="939660"/>
                  </a:moveTo>
                  <a:lnTo>
                    <a:pt x="78308" y="861364"/>
                  </a:lnTo>
                  <a:lnTo>
                    <a:pt x="0" y="939660"/>
                  </a:lnTo>
                  <a:lnTo>
                    <a:pt x="78308" y="1017968"/>
                  </a:lnTo>
                  <a:lnTo>
                    <a:pt x="156616" y="939660"/>
                  </a:lnTo>
                  <a:close/>
                </a:path>
                <a:path w="1045845" h="1018539">
                  <a:moveTo>
                    <a:pt x="391541" y="704748"/>
                  </a:moveTo>
                  <a:lnTo>
                    <a:pt x="313220" y="626440"/>
                  </a:lnTo>
                  <a:lnTo>
                    <a:pt x="234924" y="704748"/>
                  </a:lnTo>
                  <a:lnTo>
                    <a:pt x="313220" y="783056"/>
                  </a:lnTo>
                  <a:lnTo>
                    <a:pt x="391541" y="704748"/>
                  </a:lnTo>
                  <a:close/>
                </a:path>
                <a:path w="1045845" h="1018539">
                  <a:moveTo>
                    <a:pt x="653872" y="78308"/>
                  </a:moveTo>
                  <a:lnTo>
                    <a:pt x="575564" y="0"/>
                  </a:lnTo>
                  <a:lnTo>
                    <a:pt x="497268" y="78308"/>
                  </a:lnTo>
                  <a:lnTo>
                    <a:pt x="575564" y="156603"/>
                  </a:lnTo>
                  <a:lnTo>
                    <a:pt x="653872" y="78308"/>
                  </a:lnTo>
                  <a:close/>
                </a:path>
                <a:path w="1045845" h="1018539">
                  <a:moveTo>
                    <a:pt x="888784" y="313207"/>
                  </a:moveTo>
                  <a:lnTo>
                    <a:pt x="810488" y="234911"/>
                  </a:lnTo>
                  <a:lnTo>
                    <a:pt x="732180" y="156603"/>
                  </a:lnTo>
                  <a:lnTo>
                    <a:pt x="653884" y="234911"/>
                  </a:lnTo>
                  <a:lnTo>
                    <a:pt x="732180" y="313220"/>
                  </a:lnTo>
                  <a:lnTo>
                    <a:pt x="810488" y="391528"/>
                  </a:lnTo>
                  <a:lnTo>
                    <a:pt x="888784" y="313207"/>
                  </a:lnTo>
                  <a:close/>
                </a:path>
                <a:path w="1045845" h="1018539">
                  <a:moveTo>
                    <a:pt x="1045400" y="626440"/>
                  </a:moveTo>
                  <a:lnTo>
                    <a:pt x="967092" y="548132"/>
                  </a:lnTo>
                  <a:lnTo>
                    <a:pt x="888796" y="626440"/>
                  </a:lnTo>
                  <a:lnTo>
                    <a:pt x="967092" y="704748"/>
                  </a:lnTo>
                  <a:lnTo>
                    <a:pt x="1045400" y="626440"/>
                  </a:lnTo>
                  <a:close/>
                </a:path>
              </a:pathLst>
            </a:custGeom>
            <a:solidFill>
              <a:srgbClr val="1FD6F9"/>
            </a:solidFill>
          </p:spPr>
          <p:txBody>
            <a:bodyPr wrap="square" lIns="0" tIns="0" rIns="0" bIns="0" rtlCol="0"/>
            <a:lstStyle/>
            <a:p>
              <a:endParaRPr/>
            </a:p>
          </p:txBody>
        </p:sp>
        <p:sp>
          <p:nvSpPr>
            <p:cNvPr id="21" name="object 122">
              <a:extLst>
                <a:ext uri="{FF2B5EF4-FFF2-40B4-BE49-F238E27FC236}">
                  <a16:creationId xmlns:a16="http://schemas.microsoft.com/office/drawing/2014/main" id="{9C0EBDB7-6650-64A9-13C2-E9E3A4BA32B6}"/>
                </a:ext>
              </a:extLst>
            </p:cNvPr>
            <p:cNvSpPr/>
            <p:nvPr/>
          </p:nvSpPr>
          <p:spPr>
            <a:xfrm>
              <a:off x="3452469" y="1913197"/>
              <a:ext cx="135255" cy="134620"/>
            </a:xfrm>
            <a:custGeom>
              <a:avLst/>
              <a:gdLst/>
              <a:ahLst/>
              <a:cxnLst/>
              <a:rect l="l" t="t" r="r" b="b"/>
              <a:pathLst>
                <a:path w="135254" h="134619">
                  <a:moveTo>
                    <a:pt x="3594" y="81800"/>
                  </a:moveTo>
                  <a:lnTo>
                    <a:pt x="1219" y="81800"/>
                  </a:lnTo>
                  <a:lnTo>
                    <a:pt x="3594" y="84175"/>
                  </a:lnTo>
                  <a:lnTo>
                    <a:pt x="3594" y="81800"/>
                  </a:lnTo>
                  <a:close/>
                </a:path>
                <a:path w="135254" h="134619">
                  <a:moveTo>
                    <a:pt x="3683" y="65519"/>
                  </a:moveTo>
                  <a:lnTo>
                    <a:pt x="0" y="65417"/>
                  </a:lnTo>
                  <a:lnTo>
                    <a:pt x="0" y="69024"/>
                  </a:lnTo>
                  <a:lnTo>
                    <a:pt x="3683" y="69126"/>
                  </a:lnTo>
                  <a:lnTo>
                    <a:pt x="3683" y="65519"/>
                  </a:lnTo>
                  <a:close/>
                </a:path>
                <a:path w="135254" h="134619">
                  <a:moveTo>
                    <a:pt x="3683" y="50266"/>
                  </a:moveTo>
                  <a:lnTo>
                    <a:pt x="1193" y="52743"/>
                  </a:lnTo>
                  <a:lnTo>
                    <a:pt x="3683" y="52743"/>
                  </a:lnTo>
                  <a:lnTo>
                    <a:pt x="3683" y="50266"/>
                  </a:lnTo>
                  <a:close/>
                </a:path>
                <a:path w="135254" h="134619">
                  <a:moveTo>
                    <a:pt x="19989" y="98171"/>
                  </a:moveTo>
                  <a:lnTo>
                    <a:pt x="17589" y="98171"/>
                  </a:lnTo>
                  <a:lnTo>
                    <a:pt x="19989" y="100558"/>
                  </a:lnTo>
                  <a:lnTo>
                    <a:pt x="19989" y="98171"/>
                  </a:lnTo>
                  <a:close/>
                </a:path>
                <a:path w="135254" h="134619">
                  <a:moveTo>
                    <a:pt x="19989" y="81800"/>
                  </a:moveTo>
                  <a:lnTo>
                    <a:pt x="16383" y="81800"/>
                  </a:lnTo>
                  <a:lnTo>
                    <a:pt x="16383" y="85394"/>
                  </a:lnTo>
                  <a:lnTo>
                    <a:pt x="19989" y="85394"/>
                  </a:lnTo>
                  <a:lnTo>
                    <a:pt x="19989" y="81800"/>
                  </a:lnTo>
                  <a:close/>
                </a:path>
                <a:path w="135254" h="134619">
                  <a:moveTo>
                    <a:pt x="20053" y="65519"/>
                  </a:moveTo>
                  <a:lnTo>
                    <a:pt x="16383" y="65417"/>
                  </a:lnTo>
                  <a:lnTo>
                    <a:pt x="16383" y="69024"/>
                  </a:lnTo>
                  <a:lnTo>
                    <a:pt x="20053" y="69126"/>
                  </a:lnTo>
                  <a:lnTo>
                    <a:pt x="20053" y="65519"/>
                  </a:lnTo>
                  <a:close/>
                </a:path>
                <a:path w="135254" h="134619">
                  <a:moveTo>
                    <a:pt x="20053" y="49149"/>
                  </a:moveTo>
                  <a:lnTo>
                    <a:pt x="16459" y="49149"/>
                  </a:lnTo>
                  <a:lnTo>
                    <a:pt x="16459" y="52743"/>
                  </a:lnTo>
                  <a:lnTo>
                    <a:pt x="20053" y="52743"/>
                  </a:lnTo>
                  <a:lnTo>
                    <a:pt x="20053" y="49149"/>
                  </a:lnTo>
                  <a:close/>
                </a:path>
                <a:path w="135254" h="134619">
                  <a:moveTo>
                    <a:pt x="20053" y="33896"/>
                  </a:moveTo>
                  <a:lnTo>
                    <a:pt x="17589" y="36360"/>
                  </a:lnTo>
                  <a:lnTo>
                    <a:pt x="20053" y="36360"/>
                  </a:lnTo>
                  <a:lnTo>
                    <a:pt x="20053" y="33896"/>
                  </a:lnTo>
                  <a:close/>
                </a:path>
                <a:path w="135254" h="134619">
                  <a:moveTo>
                    <a:pt x="36360" y="114554"/>
                  </a:moveTo>
                  <a:lnTo>
                    <a:pt x="33972" y="114554"/>
                  </a:lnTo>
                  <a:lnTo>
                    <a:pt x="36360" y="116941"/>
                  </a:lnTo>
                  <a:lnTo>
                    <a:pt x="36360" y="114554"/>
                  </a:lnTo>
                  <a:close/>
                </a:path>
                <a:path w="135254" h="134619">
                  <a:moveTo>
                    <a:pt x="36360" y="98171"/>
                  </a:moveTo>
                  <a:lnTo>
                    <a:pt x="32753" y="98171"/>
                  </a:lnTo>
                  <a:lnTo>
                    <a:pt x="32753" y="101777"/>
                  </a:lnTo>
                  <a:lnTo>
                    <a:pt x="36360" y="101777"/>
                  </a:lnTo>
                  <a:lnTo>
                    <a:pt x="36360" y="98171"/>
                  </a:lnTo>
                  <a:close/>
                </a:path>
                <a:path w="135254" h="134619">
                  <a:moveTo>
                    <a:pt x="36360" y="81800"/>
                  </a:moveTo>
                  <a:lnTo>
                    <a:pt x="32753" y="81800"/>
                  </a:lnTo>
                  <a:lnTo>
                    <a:pt x="32753" y="85394"/>
                  </a:lnTo>
                  <a:lnTo>
                    <a:pt x="36360" y="85394"/>
                  </a:lnTo>
                  <a:lnTo>
                    <a:pt x="36360" y="81800"/>
                  </a:lnTo>
                  <a:close/>
                </a:path>
                <a:path w="135254" h="134619">
                  <a:moveTo>
                    <a:pt x="36436" y="65519"/>
                  </a:moveTo>
                  <a:lnTo>
                    <a:pt x="32753" y="65417"/>
                  </a:lnTo>
                  <a:lnTo>
                    <a:pt x="32753" y="69024"/>
                  </a:lnTo>
                  <a:lnTo>
                    <a:pt x="36436" y="69126"/>
                  </a:lnTo>
                  <a:lnTo>
                    <a:pt x="36436" y="65519"/>
                  </a:lnTo>
                  <a:close/>
                </a:path>
                <a:path w="135254" h="134619">
                  <a:moveTo>
                    <a:pt x="36436" y="49149"/>
                  </a:moveTo>
                  <a:lnTo>
                    <a:pt x="32829" y="49149"/>
                  </a:lnTo>
                  <a:lnTo>
                    <a:pt x="32829" y="52743"/>
                  </a:lnTo>
                  <a:lnTo>
                    <a:pt x="36436" y="52743"/>
                  </a:lnTo>
                  <a:lnTo>
                    <a:pt x="36436" y="49149"/>
                  </a:lnTo>
                  <a:close/>
                </a:path>
                <a:path w="135254" h="134619">
                  <a:moveTo>
                    <a:pt x="36436" y="32753"/>
                  </a:moveTo>
                  <a:lnTo>
                    <a:pt x="32829" y="32753"/>
                  </a:lnTo>
                  <a:lnTo>
                    <a:pt x="32829" y="36360"/>
                  </a:lnTo>
                  <a:lnTo>
                    <a:pt x="36436" y="36360"/>
                  </a:lnTo>
                  <a:lnTo>
                    <a:pt x="36436" y="32753"/>
                  </a:lnTo>
                  <a:close/>
                </a:path>
                <a:path w="135254" h="134619">
                  <a:moveTo>
                    <a:pt x="36436" y="17513"/>
                  </a:moveTo>
                  <a:lnTo>
                    <a:pt x="33959" y="19989"/>
                  </a:lnTo>
                  <a:lnTo>
                    <a:pt x="36436" y="19989"/>
                  </a:lnTo>
                  <a:lnTo>
                    <a:pt x="36436" y="17513"/>
                  </a:lnTo>
                  <a:close/>
                </a:path>
                <a:path w="135254" h="134619">
                  <a:moveTo>
                    <a:pt x="52743" y="130949"/>
                  </a:moveTo>
                  <a:lnTo>
                    <a:pt x="50368" y="130949"/>
                  </a:lnTo>
                  <a:lnTo>
                    <a:pt x="52743" y="133324"/>
                  </a:lnTo>
                  <a:lnTo>
                    <a:pt x="52743" y="130949"/>
                  </a:lnTo>
                  <a:close/>
                </a:path>
                <a:path w="135254" h="134619">
                  <a:moveTo>
                    <a:pt x="52743" y="114554"/>
                  </a:moveTo>
                  <a:lnTo>
                    <a:pt x="49149" y="114554"/>
                  </a:lnTo>
                  <a:lnTo>
                    <a:pt x="49149" y="118160"/>
                  </a:lnTo>
                  <a:lnTo>
                    <a:pt x="52743" y="118160"/>
                  </a:lnTo>
                  <a:lnTo>
                    <a:pt x="52743" y="114554"/>
                  </a:lnTo>
                  <a:close/>
                </a:path>
                <a:path w="135254" h="134619">
                  <a:moveTo>
                    <a:pt x="52743" y="98171"/>
                  </a:moveTo>
                  <a:lnTo>
                    <a:pt x="49149" y="98171"/>
                  </a:lnTo>
                  <a:lnTo>
                    <a:pt x="49149" y="101777"/>
                  </a:lnTo>
                  <a:lnTo>
                    <a:pt x="52743" y="101777"/>
                  </a:lnTo>
                  <a:lnTo>
                    <a:pt x="52743" y="98171"/>
                  </a:lnTo>
                  <a:close/>
                </a:path>
                <a:path w="135254" h="134619">
                  <a:moveTo>
                    <a:pt x="52743" y="81800"/>
                  </a:moveTo>
                  <a:lnTo>
                    <a:pt x="49149" y="81800"/>
                  </a:lnTo>
                  <a:lnTo>
                    <a:pt x="49149" y="85394"/>
                  </a:lnTo>
                  <a:lnTo>
                    <a:pt x="52743" y="85394"/>
                  </a:lnTo>
                  <a:lnTo>
                    <a:pt x="52743" y="81800"/>
                  </a:lnTo>
                  <a:close/>
                </a:path>
                <a:path w="135254" h="134619">
                  <a:moveTo>
                    <a:pt x="52819" y="65519"/>
                  </a:moveTo>
                  <a:lnTo>
                    <a:pt x="49149" y="65417"/>
                  </a:lnTo>
                  <a:lnTo>
                    <a:pt x="49149" y="69024"/>
                  </a:lnTo>
                  <a:lnTo>
                    <a:pt x="52819" y="69126"/>
                  </a:lnTo>
                  <a:lnTo>
                    <a:pt x="52819" y="65519"/>
                  </a:lnTo>
                  <a:close/>
                </a:path>
                <a:path w="135254" h="134619">
                  <a:moveTo>
                    <a:pt x="52819" y="49149"/>
                  </a:moveTo>
                  <a:lnTo>
                    <a:pt x="49212" y="49149"/>
                  </a:lnTo>
                  <a:lnTo>
                    <a:pt x="49212" y="52743"/>
                  </a:lnTo>
                  <a:lnTo>
                    <a:pt x="52819" y="52743"/>
                  </a:lnTo>
                  <a:lnTo>
                    <a:pt x="52819" y="49149"/>
                  </a:lnTo>
                  <a:close/>
                </a:path>
                <a:path w="135254" h="134619">
                  <a:moveTo>
                    <a:pt x="52819" y="32753"/>
                  </a:moveTo>
                  <a:lnTo>
                    <a:pt x="49212" y="32753"/>
                  </a:lnTo>
                  <a:lnTo>
                    <a:pt x="49212" y="36360"/>
                  </a:lnTo>
                  <a:lnTo>
                    <a:pt x="52819" y="36360"/>
                  </a:lnTo>
                  <a:lnTo>
                    <a:pt x="52819" y="32753"/>
                  </a:lnTo>
                  <a:close/>
                </a:path>
                <a:path w="135254" h="134619">
                  <a:moveTo>
                    <a:pt x="52819" y="16383"/>
                  </a:moveTo>
                  <a:lnTo>
                    <a:pt x="49212" y="16383"/>
                  </a:lnTo>
                  <a:lnTo>
                    <a:pt x="49212" y="19989"/>
                  </a:lnTo>
                  <a:lnTo>
                    <a:pt x="52819" y="19989"/>
                  </a:lnTo>
                  <a:lnTo>
                    <a:pt x="52819" y="16383"/>
                  </a:lnTo>
                  <a:close/>
                </a:path>
                <a:path w="135254" h="134619">
                  <a:moveTo>
                    <a:pt x="52819" y="1130"/>
                  </a:moveTo>
                  <a:lnTo>
                    <a:pt x="50355" y="3594"/>
                  </a:lnTo>
                  <a:lnTo>
                    <a:pt x="52819" y="3594"/>
                  </a:lnTo>
                  <a:lnTo>
                    <a:pt x="52819" y="1130"/>
                  </a:lnTo>
                  <a:close/>
                </a:path>
                <a:path w="135254" h="134619">
                  <a:moveTo>
                    <a:pt x="69215" y="130949"/>
                  </a:moveTo>
                  <a:lnTo>
                    <a:pt x="65620" y="130949"/>
                  </a:lnTo>
                  <a:lnTo>
                    <a:pt x="65519" y="134543"/>
                  </a:lnTo>
                  <a:lnTo>
                    <a:pt x="69126" y="134543"/>
                  </a:lnTo>
                  <a:lnTo>
                    <a:pt x="69215" y="130949"/>
                  </a:lnTo>
                  <a:close/>
                </a:path>
                <a:path w="135254" h="134619">
                  <a:moveTo>
                    <a:pt x="69215" y="114554"/>
                  </a:moveTo>
                  <a:lnTo>
                    <a:pt x="65620" y="114554"/>
                  </a:lnTo>
                  <a:lnTo>
                    <a:pt x="65519" y="118160"/>
                  </a:lnTo>
                  <a:lnTo>
                    <a:pt x="69126" y="118160"/>
                  </a:lnTo>
                  <a:lnTo>
                    <a:pt x="69215" y="114554"/>
                  </a:lnTo>
                  <a:close/>
                </a:path>
                <a:path w="135254" h="134619">
                  <a:moveTo>
                    <a:pt x="69215" y="98171"/>
                  </a:moveTo>
                  <a:lnTo>
                    <a:pt x="65620" y="98171"/>
                  </a:lnTo>
                  <a:lnTo>
                    <a:pt x="65519" y="101777"/>
                  </a:lnTo>
                  <a:lnTo>
                    <a:pt x="69126" y="101777"/>
                  </a:lnTo>
                  <a:lnTo>
                    <a:pt x="69215" y="98171"/>
                  </a:lnTo>
                  <a:close/>
                </a:path>
                <a:path w="135254" h="134619">
                  <a:moveTo>
                    <a:pt x="69215" y="81800"/>
                  </a:moveTo>
                  <a:lnTo>
                    <a:pt x="65620" y="81800"/>
                  </a:lnTo>
                  <a:lnTo>
                    <a:pt x="65519" y="85394"/>
                  </a:lnTo>
                  <a:lnTo>
                    <a:pt x="69126" y="85394"/>
                  </a:lnTo>
                  <a:lnTo>
                    <a:pt x="69215" y="81800"/>
                  </a:lnTo>
                  <a:close/>
                </a:path>
                <a:path w="135254" h="134619">
                  <a:moveTo>
                    <a:pt x="69215" y="65417"/>
                  </a:moveTo>
                  <a:lnTo>
                    <a:pt x="65620" y="65417"/>
                  </a:lnTo>
                  <a:lnTo>
                    <a:pt x="65519" y="69024"/>
                  </a:lnTo>
                  <a:lnTo>
                    <a:pt x="69202" y="69126"/>
                  </a:lnTo>
                  <a:lnTo>
                    <a:pt x="69215" y="65519"/>
                  </a:lnTo>
                  <a:close/>
                </a:path>
                <a:path w="135254" h="134619">
                  <a:moveTo>
                    <a:pt x="69215" y="49149"/>
                  </a:moveTo>
                  <a:lnTo>
                    <a:pt x="65620" y="49149"/>
                  </a:lnTo>
                  <a:lnTo>
                    <a:pt x="65595" y="52743"/>
                  </a:lnTo>
                  <a:lnTo>
                    <a:pt x="69202" y="52743"/>
                  </a:lnTo>
                  <a:lnTo>
                    <a:pt x="69215" y="49149"/>
                  </a:lnTo>
                  <a:close/>
                </a:path>
                <a:path w="135254" h="134619">
                  <a:moveTo>
                    <a:pt x="69215" y="32753"/>
                  </a:moveTo>
                  <a:lnTo>
                    <a:pt x="65620" y="32753"/>
                  </a:lnTo>
                  <a:lnTo>
                    <a:pt x="65595" y="36360"/>
                  </a:lnTo>
                  <a:lnTo>
                    <a:pt x="69202" y="36360"/>
                  </a:lnTo>
                  <a:lnTo>
                    <a:pt x="69215" y="32753"/>
                  </a:lnTo>
                  <a:close/>
                </a:path>
                <a:path w="135254" h="134619">
                  <a:moveTo>
                    <a:pt x="69215" y="16383"/>
                  </a:moveTo>
                  <a:lnTo>
                    <a:pt x="65620" y="16383"/>
                  </a:lnTo>
                  <a:lnTo>
                    <a:pt x="65595" y="19989"/>
                  </a:lnTo>
                  <a:lnTo>
                    <a:pt x="69202" y="19989"/>
                  </a:lnTo>
                  <a:lnTo>
                    <a:pt x="69215" y="16383"/>
                  </a:lnTo>
                  <a:close/>
                </a:path>
                <a:path w="135254" h="134619">
                  <a:moveTo>
                    <a:pt x="69215" y="0"/>
                  </a:moveTo>
                  <a:lnTo>
                    <a:pt x="65620" y="0"/>
                  </a:lnTo>
                  <a:lnTo>
                    <a:pt x="65595" y="3594"/>
                  </a:lnTo>
                  <a:lnTo>
                    <a:pt x="69202" y="3594"/>
                  </a:lnTo>
                  <a:lnTo>
                    <a:pt x="69215" y="0"/>
                  </a:lnTo>
                  <a:close/>
                </a:path>
                <a:path w="135254" h="134619">
                  <a:moveTo>
                    <a:pt x="85598" y="114554"/>
                  </a:moveTo>
                  <a:lnTo>
                    <a:pt x="81991" y="114554"/>
                  </a:lnTo>
                  <a:lnTo>
                    <a:pt x="81991" y="118160"/>
                  </a:lnTo>
                  <a:lnTo>
                    <a:pt x="85598" y="118160"/>
                  </a:lnTo>
                  <a:lnTo>
                    <a:pt x="85598" y="114554"/>
                  </a:lnTo>
                  <a:close/>
                </a:path>
                <a:path w="135254" h="134619">
                  <a:moveTo>
                    <a:pt x="85598" y="98171"/>
                  </a:moveTo>
                  <a:lnTo>
                    <a:pt x="81991" y="98171"/>
                  </a:lnTo>
                  <a:lnTo>
                    <a:pt x="81991" y="101777"/>
                  </a:lnTo>
                  <a:lnTo>
                    <a:pt x="85598" y="101777"/>
                  </a:lnTo>
                  <a:lnTo>
                    <a:pt x="85598" y="98171"/>
                  </a:lnTo>
                  <a:close/>
                </a:path>
                <a:path w="135254" h="134619">
                  <a:moveTo>
                    <a:pt x="85598" y="81800"/>
                  </a:moveTo>
                  <a:lnTo>
                    <a:pt x="81991" y="81800"/>
                  </a:lnTo>
                  <a:lnTo>
                    <a:pt x="81991" y="85394"/>
                  </a:lnTo>
                  <a:lnTo>
                    <a:pt x="85598" y="85394"/>
                  </a:lnTo>
                  <a:lnTo>
                    <a:pt x="85598" y="81800"/>
                  </a:lnTo>
                  <a:close/>
                </a:path>
                <a:path w="135254" h="134619">
                  <a:moveTo>
                    <a:pt x="85598" y="65417"/>
                  </a:moveTo>
                  <a:lnTo>
                    <a:pt x="81991" y="65417"/>
                  </a:lnTo>
                  <a:lnTo>
                    <a:pt x="81991" y="69024"/>
                  </a:lnTo>
                  <a:lnTo>
                    <a:pt x="85598" y="69126"/>
                  </a:lnTo>
                  <a:lnTo>
                    <a:pt x="85598" y="65519"/>
                  </a:lnTo>
                  <a:close/>
                </a:path>
                <a:path w="135254" h="134619">
                  <a:moveTo>
                    <a:pt x="85598" y="49149"/>
                  </a:moveTo>
                  <a:lnTo>
                    <a:pt x="81991" y="49149"/>
                  </a:lnTo>
                  <a:lnTo>
                    <a:pt x="81991" y="52743"/>
                  </a:lnTo>
                  <a:lnTo>
                    <a:pt x="85598" y="52743"/>
                  </a:lnTo>
                  <a:lnTo>
                    <a:pt x="85598" y="49149"/>
                  </a:lnTo>
                  <a:close/>
                </a:path>
                <a:path w="135254" h="134619">
                  <a:moveTo>
                    <a:pt x="85598" y="32753"/>
                  </a:moveTo>
                  <a:lnTo>
                    <a:pt x="81991" y="32753"/>
                  </a:lnTo>
                  <a:lnTo>
                    <a:pt x="81991" y="36360"/>
                  </a:lnTo>
                  <a:lnTo>
                    <a:pt x="85598" y="36360"/>
                  </a:lnTo>
                  <a:lnTo>
                    <a:pt x="85598" y="32753"/>
                  </a:lnTo>
                  <a:close/>
                </a:path>
                <a:path w="135254" h="134619">
                  <a:moveTo>
                    <a:pt x="85598" y="16383"/>
                  </a:moveTo>
                  <a:lnTo>
                    <a:pt x="81991" y="16383"/>
                  </a:lnTo>
                  <a:lnTo>
                    <a:pt x="81991" y="19989"/>
                  </a:lnTo>
                  <a:lnTo>
                    <a:pt x="85598" y="19989"/>
                  </a:lnTo>
                  <a:lnTo>
                    <a:pt x="85598" y="16383"/>
                  </a:lnTo>
                  <a:close/>
                </a:path>
                <a:path w="135254" h="134619">
                  <a:moveTo>
                    <a:pt x="101981" y="98171"/>
                  </a:moveTo>
                  <a:lnTo>
                    <a:pt x="98374" y="98171"/>
                  </a:lnTo>
                  <a:lnTo>
                    <a:pt x="98374" y="101777"/>
                  </a:lnTo>
                  <a:lnTo>
                    <a:pt x="101981" y="101777"/>
                  </a:lnTo>
                  <a:lnTo>
                    <a:pt x="101981" y="98171"/>
                  </a:lnTo>
                  <a:close/>
                </a:path>
                <a:path w="135254" h="134619">
                  <a:moveTo>
                    <a:pt x="101981" y="81800"/>
                  </a:moveTo>
                  <a:lnTo>
                    <a:pt x="98374" y="81800"/>
                  </a:lnTo>
                  <a:lnTo>
                    <a:pt x="98374" y="85394"/>
                  </a:lnTo>
                  <a:lnTo>
                    <a:pt x="101981" y="85394"/>
                  </a:lnTo>
                  <a:lnTo>
                    <a:pt x="101981" y="81800"/>
                  </a:lnTo>
                  <a:close/>
                </a:path>
                <a:path w="135254" h="134619">
                  <a:moveTo>
                    <a:pt x="101981" y="65417"/>
                  </a:moveTo>
                  <a:lnTo>
                    <a:pt x="98374" y="65417"/>
                  </a:lnTo>
                  <a:lnTo>
                    <a:pt x="98374" y="69024"/>
                  </a:lnTo>
                  <a:lnTo>
                    <a:pt x="101981" y="69126"/>
                  </a:lnTo>
                  <a:lnTo>
                    <a:pt x="101981" y="65519"/>
                  </a:lnTo>
                  <a:close/>
                </a:path>
                <a:path w="135254" h="134619">
                  <a:moveTo>
                    <a:pt x="101981" y="49149"/>
                  </a:moveTo>
                  <a:lnTo>
                    <a:pt x="98374" y="49149"/>
                  </a:lnTo>
                  <a:lnTo>
                    <a:pt x="98374" y="52743"/>
                  </a:lnTo>
                  <a:lnTo>
                    <a:pt x="101981" y="52743"/>
                  </a:lnTo>
                  <a:lnTo>
                    <a:pt x="101981" y="49149"/>
                  </a:lnTo>
                  <a:close/>
                </a:path>
                <a:path w="135254" h="134619">
                  <a:moveTo>
                    <a:pt x="101981" y="32753"/>
                  </a:moveTo>
                  <a:lnTo>
                    <a:pt x="98374" y="32753"/>
                  </a:lnTo>
                  <a:lnTo>
                    <a:pt x="98374" y="36360"/>
                  </a:lnTo>
                  <a:lnTo>
                    <a:pt x="101981" y="36360"/>
                  </a:lnTo>
                  <a:lnTo>
                    <a:pt x="101981" y="32753"/>
                  </a:lnTo>
                  <a:close/>
                </a:path>
                <a:path w="135254" h="134619">
                  <a:moveTo>
                    <a:pt x="118364" y="81800"/>
                  </a:moveTo>
                  <a:lnTo>
                    <a:pt x="114757" y="81800"/>
                  </a:lnTo>
                  <a:lnTo>
                    <a:pt x="114757" y="85394"/>
                  </a:lnTo>
                  <a:lnTo>
                    <a:pt x="118364" y="85394"/>
                  </a:lnTo>
                  <a:lnTo>
                    <a:pt x="118364" y="81800"/>
                  </a:lnTo>
                  <a:close/>
                </a:path>
                <a:path w="135254" h="134619">
                  <a:moveTo>
                    <a:pt x="118364" y="65417"/>
                  </a:moveTo>
                  <a:lnTo>
                    <a:pt x="114757" y="65417"/>
                  </a:lnTo>
                  <a:lnTo>
                    <a:pt x="114757" y="69024"/>
                  </a:lnTo>
                  <a:lnTo>
                    <a:pt x="118364" y="69126"/>
                  </a:lnTo>
                  <a:lnTo>
                    <a:pt x="118364" y="65519"/>
                  </a:lnTo>
                  <a:close/>
                </a:path>
                <a:path w="135254" h="134619">
                  <a:moveTo>
                    <a:pt x="118364" y="49149"/>
                  </a:moveTo>
                  <a:lnTo>
                    <a:pt x="114757" y="49149"/>
                  </a:lnTo>
                  <a:lnTo>
                    <a:pt x="114757" y="52743"/>
                  </a:lnTo>
                  <a:lnTo>
                    <a:pt x="118364" y="52743"/>
                  </a:lnTo>
                  <a:lnTo>
                    <a:pt x="118364" y="49149"/>
                  </a:lnTo>
                  <a:close/>
                </a:path>
                <a:path w="135254" h="134619">
                  <a:moveTo>
                    <a:pt x="134747" y="65417"/>
                  </a:moveTo>
                  <a:lnTo>
                    <a:pt x="131140" y="65417"/>
                  </a:lnTo>
                  <a:lnTo>
                    <a:pt x="131140" y="69024"/>
                  </a:lnTo>
                  <a:lnTo>
                    <a:pt x="134747" y="69126"/>
                  </a:lnTo>
                  <a:lnTo>
                    <a:pt x="134747" y="65519"/>
                  </a:lnTo>
                  <a:close/>
                </a:path>
              </a:pathLst>
            </a:custGeom>
            <a:solidFill>
              <a:srgbClr val="000000"/>
            </a:solidFill>
          </p:spPr>
          <p:txBody>
            <a:bodyPr wrap="square" lIns="0" tIns="0" rIns="0" bIns="0" rtlCol="0"/>
            <a:lstStyle/>
            <a:p>
              <a:endParaRPr/>
            </a:p>
          </p:txBody>
        </p:sp>
        <p:sp>
          <p:nvSpPr>
            <p:cNvPr id="22" name="object 123">
              <a:extLst>
                <a:ext uri="{FF2B5EF4-FFF2-40B4-BE49-F238E27FC236}">
                  <a16:creationId xmlns:a16="http://schemas.microsoft.com/office/drawing/2014/main" id="{C3FBAD76-D376-248D-C81A-7DAE0787A80C}"/>
                </a:ext>
              </a:extLst>
            </p:cNvPr>
            <p:cNvSpPr/>
            <p:nvPr/>
          </p:nvSpPr>
          <p:spPr>
            <a:xfrm>
              <a:off x="3439147" y="2137085"/>
              <a:ext cx="391795" cy="391795"/>
            </a:xfrm>
            <a:custGeom>
              <a:avLst/>
              <a:gdLst/>
              <a:ahLst/>
              <a:cxnLst/>
              <a:rect l="l" t="t" r="r" b="b"/>
              <a:pathLst>
                <a:path w="391795" h="391794">
                  <a:moveTo>
                    <a:pt x="156616" y="313220"/>
                  </a:moveTo>
                  <a:lnTo>
                    <a:pt x="78295" y="234911"/>
                  </a:lnTo>
                  <a:lnTo>
                    <a:pt x="0" y="313220"/>
                  </a:lnTo>
                  <a:lnTo>
                    <a:pt x="78295" y="391515"/>
                  </a:lnTo>
                  <a:lnTo>
                    <a:pt x="156616" y="313220"/>
                  </a:lnTo>
                  <a:close/>
                </a:path>
                <a:path w="391795" h="391794">
                  <a:moveTo>
                    <a:pt x="391528" y="78295"/>
                  </a:moveTo>
                  <a:lnTo>
                    <a:pt x="313220" y="0"/>
                  </a:lnTo>
                  <a:lnTo>
                    <a:pt x="234924" y="78295"/>
                  </a:lnTo>
                  <a:lnTo>
                    <a:pt x="313220" y="156603"/>
                  </a:lnTo>
                  <a:lnTo>
                    <a:pt x="391528" y="78295"/>
                  </a:lnTo>
                  <a:close/>
                </a:path>
              </a:pathLst>
            </a:custGeom>
            <a:solidFill>
              <a:srgbClr val="1FD6F9"/>
            </a:solidFill>
          </p:spPr>
          <p:txBody>
            <a:bodyPr wrap="square" lIns="0" tIns="0" rIns="0" bIns="0" rtlCol="0"/>
            <a:lstStyle/>
            <a:p>
              <a:endParaRPr/>
            </a:p>
          </p:txBody>
        </p:sp>
      </p:grpSp>
      <p:grpSp>
        <p:nvGrpSpPr>
          <p:cNvPr id="23" name="object 108">
            <a:extLst>
              <a:ext uri="{FF2B5EF4-FFF2-40B4-BE49-F238E27FC236}">
                <a16:creationId xmlns:a16="http://schemas.microsoft.com/office/drawing/2014/main" id="{24BF310B-DB1B-A577-7D92-788B64FDAC7A}"/>
              </a:ext>
            </a:extLst>
          </p:cNvPr>
          <p:cNvGrpSpPr/>
          <p:nvPr userDrawn="1"/>
        </p:nvGrpSpPr>
        <p:grpSpPr>
          <a:xfrm flipH="1">
            <a:off x="10720347" y="2831182"/>
            <a:ext cx="1107336" cy="1010233"/>
            <a:chOff x="2628671" y="1667237"/>
            <a:chExt cx="1202055" cy="1096645"/>
          </a:xfrm>
        </p:grpSpPr>
        <p:sp>
          <p:nvSpPr>
            <p:cNvPr id="24" name="object 109">
              <a:extLst>
                <a:ext uri="{FF2B5EF4-FFF2-40B4-BE49-F238E27FC236}">
                  <a16:creationId xmlns:a16="http://schemas.microsoft.com/office/drawing/2014/main" id="{F36D44AA-33CF-4BF9-51CC-1296D0B2084E}"/>
                </a:ext>
              </a:extLst>
            </p:cNvPr>
            <p:cNvSpPr/>
            <p:nvPr/>
          </p:nvSpPr>
          <p:spPr>
            <a:xfrm>
              <a:off x="2706985" y="1745543"/>
              <a:ext cx="156845" cy="156845"/>
            </a:xfrm>
            <a:custGeom>
              <a:avLst/>
              <a:gdLst/>
              <a:ahLst/>
              <a:cxnLst/>
              <a:rect l="l" t="t" r="r" b="b"/>
              <a:pathLst>
                <a:path w="156844" h="156844">
                  <a:moveTo>
                    <a:pt x="78301" y="0"/>
                  </a:moveTo>
                  <a:lnTo>
                    <a:pt x="0" y="78311"/>
                  </a:lnTo>
                  <a:lnTo>
                    <a:pt x="78301" y="156613"/>
                  </a:lnTo>
                  <a:lnTo>
                    <a:pt x="156602" y="78311"/>
                  </a:lnTo>
                  <a:lnTo>
                    <a:pt x="78301" y="0"/>
                  </a:lnTo>
                  <a:close/>
                </a:path>
              </a:pathLst>
            </a:custGeom>
            <a:solidFill>
              <a:srgbClr val="1F2A2F"/>
            </a:solidFill>
          </p:spPr>
          <p:txBody>
            <a:bodyPr wrap="square" lIns="0" tIns="0" rIns="0" bIns="0" rtlCol="0"/>
            <a:lstStyle/>
            <a:p>
              <a:endParaRPr/>
            </a:p>
          </p:txBody>
        </p:sp>
        <p:sp>
          <p:nvSpPr>
            <p:cNvPr id="25" name="object 110">
              <a:extLst>
                <a:ext uri="{FF2B5EF4-FFF2-40B4-BE49-F238E27FC236}">
                  <a16:creationId xmlns:a16="http://schemas.microsoft.com/office/drawing/2014/main" id="{DB78F8F2-0EB4-9ED0-74DF-738D1CE6993C}"/>
                </a:ext>
              </a:extLst>
            </p:cNvPr>
            <p:cNvSpPr/>
            <p:nvPr/>
          </p:nvSpPr>
          <p:spPr>
            <a:xfrm>
              <a:off x="2628679" y="1667237"/>
              <a:ext cx="156845" cy="156845"/>
            </a:xfrm>
            <a:custGeom>
              <a:avLst/>
              <a:gdLst/>
              <a:ahLst/>
              <a:cxnLst/>
              <a:rect l="l" t="t" r="r" b="b"/>
              <a:pathLst>
                <a:path w="156844" h="156844">
                  <a:moveTo>
                    <a:pt x="78301" y="0"/>
                  </a:moveTo>
                  <a:lnTo>
                    <a:pt x="0" y="78311"/>
                  </a:lnTo>
                  <a:lnTo>
                    <a:pt x="78301" y="156613"/>
                  </a:lnTo>
                  <a:lnTo>
                    <a:pt x="156602" y="78311"/>
                  </a:lnTo>
                  <a:lnTo>
                    <a:pt x="78301" y="0"/>
                  </a:lnTo>
                  <a:close/>
                </a:path>
              </a:pathLst>
            </a:custGeom>
            <a:solidFill>
              <a:srgbClr val="EB631E"/>
            </a:solidFill>
          </p:spPr>
          <p:txBody>
            <a:bodyPr wrap="square" lIns="0" tIns="0" rIns="0" bIns="0" rtlCol="0"/>
            <a:lstStyle/>
            <a:p>
              <a:endParaRPr/>
            </a:p>
          </p:txBody>
        </p:sp>
        <p:sp>
          <p:nvSpPr>
            <p:cNvPr id="26" name="object 111">
              <a:extLst>
                <a:ext uri="{FF2B5EF4-FFF2-40B4-BE49-F238E27FC236}">
                  <a16:creationId xmlns:a16="http://schemas.microsoft.com/office/drawing/2014/main" id="{7064B112-B6F8-3BCC-88EF-D86774497FA4}"/>
                </a:ext>
              </a:extLst>
            </p:cNvPr>
            <p:cNvSpPr/>
            <p:nvPr/>
          </p:nvSpPr>
          <p:spPr>
            <a:xfrm>
              <a:off x="2785287" y="1823852"/>
              <a:ext cx="469900" cy="469900"/>
            </a:xfrm>
            <a:custGeom>
              <a:avLst/>
              <a:gdLst/>
              <a:ahLst/>
              <a:cxnLst/>
              <a:rect l="l" t="t" r="r" b="b"/>
              <a:pathLst>
                <a:path w="469900" h="469900">
                  <a:moveTo>
                    <a:pt x="313207" y="234911"/>
                  </a:moveTo>
                  <a:lnTo>
                    <a:pt x="234911" y="156616"/>
                  </a:lnTo>
                  <a:lnTo>
                    <a:pt x="182702" y="208826"/>
                  </a:lnTo>
                  <a:lnTo>
                    <a:pt x="234899" y="156603"/>
                  </a:lnTo>
                  <a:lnTo>
                    <a:pt x="156603" y="78308"/>
                  </a:lnTo>
                  <a:lnTo>
                    <a:pt x="78295" y="0"/>
                  </a:lnTo>
                  <a:lnTo>
                    <a:pt x="0" y="78308"/>
                  </a:lnTo>
                  <a:lnTo>
                    <a:pt x="78295" y="156616"/>
                  </a:lnTo>
                  <a:lnTo>
                    <a:pt x="156603" y="234924"/>
                  </a:lnTo>
                  <a:lnTo>
                    <a:pt x="234911" y="313232"/>
                  </a:lnTo>
                  <a:lnTo>
                    <a:pt x="313207" y="234911"/>
                  </a:lnTo>
                  <a:close/>
                </a:path>
                <a:path w="469900" h="469900">
                  <a:moveTo>
                    <a:pt x="469823" y="391528"/>
                  </a:moveTo>
                  <a:lnTo>
                    <a:pt x="391515" y="313232"/>
                  </a:lnTo>
                  <a:lnTo>
                    <a:pt x="313220" y="391528"/>
                  </a:lnTo>
                  <a:lnTo>
                    <a:pt x="391515" y="469836"/>
                  </a:lnTo>
                  <a:lnTo>
                    <a:pt x="469823" y="391528"/>
                  </a:lnTo>
                  <a:close/>
                </a:path>
              </a:pathLst>
            </a:custGeom>
            <a:solidFill>
              <a:srgbClr val="1FD6F9"/>
            </a:solidFill>
          </p:spPr>
          <p:txBody>
            <a:bodyPr wrap="square" lIns="0" tIns="0" rIns="0" bIns="0" rtlCol="0"/>
            <a:lstStyle/>
            <a:p>
              <a:endParaRPr/>
            </a:p>
          </p:txBody>
        </p:sp>
        <p:sp>
          <p:nvSpPr>
            <p:cNvPr id="27" name="object 112">
              <a:extLst>
                <a:ext uri="{FF2B5EF4-FFF2-40B4-BE49-F238E27FC236}">
                  <a16:creationId xmlns:a16="http://schemas.microsoft.com/office/drawing/2014/main" id="{ECC8E4CD-6536-4CE9-7359-85639D2624F5}"/>
                </a:ext>
              </a:extLst>
            </p:cNvPr>
            <p:cNvSpPr/>
            <p:nvPr/>
          </p:nvSpPr>
          <p:spPr>
            <a:xfrm>
              <a:off x="2946095" y="1984114"/>
              <a:ext cx="152400" cy="153035"/>
            </a:xfrm>
            <a:custGeom>
              <a:avLst/>
              <a:gdLst/>
              <a:ahLst/>
              <a:cxnLst/>
              <a:rect l="l" t="t" r="r" b="b"/>
              <a:pathLst>
                <a:path w="152400" h="153035">
                  <a:moveTo>
                    <a:pt x="3225" y="67233"/>
                  </a:moveTo>
                  <a:lnTo>
                    <a:pt x="0" y="70446"/>
                  </a:lnTo>
                  <a:lnTo>
                    <a:pt x="3225" y="70446"/>
                  </a:lnTo>
                  <a:lnTo>
                    <a:pt x="3225" y="67233"/>
                  </a:lnTo>
                  <a:close/>
                </a:path>
                <a:path w="152400" h="153035">
                  <a:moveTo>
                    <a:pt x="3238" y="80518"/>
                  </a:moveTo>
                  <a:lnTo>
                    <a:pt x="1663" y="80518"/>
                  </a:lnTo>
                  <a:lnTo>
                    <a:pt x="3238" y="82105"/>
                  </a:lnTo>
                  <a:lnTo>
                    <a:pt x="3238" y="80518"/>
                  </a:lnTo>
                  <a:close/>
                </a:path>
                <a:path w="152400" h="153035">
                  <a:moveTo>
                    <a:pt x="13296" y="57150"/>
                  </a:moveTo>
                  <a:lnTo>
                    <a:pt x="10058" y="60388"/>
                  </a:lnTo>
                  <a:lnTo>
                    <a:pt x="13296" y="60388"/>
                  </a:lnTo>
                  <a:lnTo>
                    <a:pt x="13296" y="57150"/>
                  </a:lnTo>
                  <a:close/>
                </a:path>
                <a:path w="152400" h="153035">
                  <a:moveTo>
                    <a:pt x="13309" y="90576"/>
                  </a:moveTo>
                  <a:lnTo>
                    <a:pt x="11722" y="90576"/>
                  </a:lnTo>
                  <a:lnTo>
                    <a:pt x="13309" y="92163"/>
                  </a:lnTo>
                  <a:lnTo>
                    <a:pt x="13309" y="90576"/>
                  </a:lnTo>
                  <a:close/>
                </a:path>
                <a:path w="152400" h="153035">
                  <a:moveTo>
                    <a:pt x="13309" y="70485"/>
                  </a:moveTo>
                  <a:lnTo>
                    <a:pt x="3263" y="70485"/>
                  </a:lnTo>
                  <a:lnTo>
                    <a:pt x="3263" y="80530"/>
                  </a:lnTo>
                  <a:lnTo>
                    <a:pt x="13309" y="80530"/>
                  </a:lnTo>
                  <a:lnTo>
                    <a:pt x="13309" y="70485"/>
                  </a:lnTo>
                  <a:close/>
                </a:path>
                <a:path w="152400" h="153035">
                  <a:moveTo>
                    <a:pt x="23342" y="100622"/>
                  </a:moveTo>
                  <a:lnTo>
                    <a:pt x="21767" y="100622"/>
                  </a:lnTo>
                  <a:lnTo>
                    <a:pt x="23342" y="102209"/>
                  </a:lnTo>
                  <a:lnTo>
                    <a:pt x="23342" y="100622"/>
                  </a:lnTo>
                  <a:close/>
                </a:path>
                <a:path w="152400" h="153035">
                  <a:moveTo>
                    <a:pt x="23355" y="60401"/>
                  </a:moveTo>
                  <a:lnTo>
                    <a:pt x="13309" y="60401"/>
                  </a:lnTo>
                  <a:lnTo>
                    <a:pt x="13309" y="70459"/>
                  </a:lnTo>
                  <a:lnTo>
                    <a:pt x="23355" y="70459"/>
                  </a:lnTo>
                  <a:lnTo>
                    <a:pt x="23355" y="60401"/>
                  </a:lnTo>
                  <a:close/>
                </a:path>
                <a:path w="152400" h="153035">
                  <a:moveTo>
                    <a:pt x="23368" y="47078"/>
                  </a:moveTo>
                  <a:lnTo>
                    <a:pt x="20129" y="50317"/>
                  </a:lnTo>
                  <a:lnTo>
                    <a:pt x="23368" y="50317"/>
                  </a:lnTo>
                  <a:lnTo>
                    <a:pt x="23368" y="47078"/>
                  </a:lnTo>
                  <a:close/>
                </a:path>
                <a:path w="152400" h="153035">
                  <a:moveTo>
                    <a:pt x="33413" y="110680"/>
                  </a:moveTo>
                  <a:lnTo>
                    <a:pt x="31826" y="110680"/>
                  </a:lnTo>
                  <a:lnTo>
                    <a:pt x="33413" y="112268"/>
                  </a:lnTo>
                  <a:lnTo>
                    <a:pt x="33413" y="110680"/>
                  </a:lnTo>
                  <a:close/>
                </a:path>
                <a:path w="152400" h="153035">
                  <a:moveTo>
                    <a:pt x="33439" y="50330"/>
                  </a:moveTo>
                  <a:lnTo>
                    <a:pt x="23380" y="50330"/>
                  </a:lnTo>
                  <a:lnTo>
                    <a:pt x="23380" y="60375"/>
                  </a:lnTo>
                  <a:lnTo>
                    <a:pt x="33439" y="60375"/>
                  </a:lnTo>
                  <a:lnTo>
                    <a:pt x="33439" y="50330"/>
                  </a:lnTo>
                  <a:close/>
                </a:path>
                <a:path w="152400" h="153035">
                  <a:moveTo>
                    <a:pt x="43446" y="100609"/>
                  </a:moveTo>
                  <a:lnTo>
                    <a:pt x="33401" y="100609"/>
                  </a:lnTo>
                  <a:lnTo>
                    <a:pt x="33401" y="90576"/>
                  </a:lnTo>
                  <a:lnTo>
                    <a:pt x="23355" y="90576"/>
                  </a:lnTo>
                  <a:lnTo>
                    <a:pt x="23355" y="80530"/>
                  </a:lnTo>
                  <a:lnTo>
                    <a:pt x="13309" y="80530"/>
                  </a:lnTo>
                  <a:lnTo>
                    <a:pt x="13309" y="90576"/>
                  </a:lnTo>
                  <a:lnTo>
                    <a:pt x="23342" y="90576"/>
                  </a:lnTo>
                  <a:lnTo>
                    <a:pt x="23342" y="100622"/>
                  </a:lnTo>
                  <a:lnTo>
                    <a:pt x="33388" y="100622"/>
                  </a:lnTo>
                  <a:lnTo>
                    <a:pt x="33388" y="110667"/>
                  </a:lnTo>
                  <a:lnTo>
                    <a:pt x="43446" y="110667"/>
                  </a:lnTo>
                  <a:lnTo>
                    <a:pt x="43446" y="100609"/>
                  </a:lnTo>
                  <a:close/>
                </a:path>
                <a:path w="152400" h="153035">
                  <a:moveTo>
                    <a:pt x="43459" y="80505"/>
                  </a:moveTo>
                  <a:lnTo>
                    <a:pt x="33426" y="80505"/>
                  </a:lnTo>
                  <a:lnTo>
                    <a:pt x="33426" y="70472"/>
                  </a:lnTo>
                  <a:lnTo>
                    <a:pt x="23368" y="70472"/>
                  </a:lnTo>
                  <a:lnTo>
                    <a:pt x="23368" y="80518"/>
                  </a:lnTo>
                  <a:lnTo>
                    <a:pt x="33413" y="80518"/>
                  </a:lnTo>
                  <a:lnTo>
                    <a:pt x="33413" y="90563"/>
                  </a:lnTo>
                  <a:lnTo>
                    <a:pt x="43459" y="90563"/>
                  </a:lnTo>
                  <a:lnTo>
                    <a:pt x="43459" y="80505"/>
                  </a:lnTo>
                  <a:close/>
                </a:path>
                <a:path w="152400" h="153035">
                  <a:moveTo>
                    <a:pt x="43484" y="26962"/>
                  </a:moveTo>
                  <a:lnTo>
                    <a:pt x="40259" y="30187"/>
                  </a:lnTo>
                  <a:lnTo>
                    <a:pt x="43484" y="30187"/>
                  </a:lnTo>
                  <a:lnTo>
                    <a:pt x="43484" y="26962"/>
                  </a:lnTo>
                  <a:close/>
                </a:path>
                <a:path w="152400" h="153035">
                  <a:moveTo>
                    <a:pt x="43497" y="40259"/>
                  </a:moveTo>
                  <a:lnTo>
                    <a:pt x="33451" y="40259"/>
                  </a:lnTo>
                  <a:lnTo>
                    <a:pt x="33451" y="50317"/>
                  </a:lnTo>
                  <a:lnTo>
                    <a:pt x="43497" y="50317"/>
                  </a:lnTo>
                  <a:lnTo>
                    <a:pt x="43497" y="40259"/>
                  </a:lnTo>
                  <a:close/>
                </a:path>
                <a:path w="152400" h="153035">
                  <a:moveTo>
                    <a:pt x="53517" y="90563"/>
                  </a:moveTo>
                  <a:lnTo>
                    <a:pt x="43472" y="90563"/>
                  </a:lnTo>
                  <a:lnTo>
                    <a:pt x="43472" y="100622"/>
                  </a:lnTo>
                  <a:lnTo>
                    <a:pt x="53517" y="100622"/>
                  </a:lnTo>
                  <a:lnTo>
                    <a:pt x="53517" y="90563"/>
                  </a:lnTo>
                  <a:close/>
                </a:path>
                <a:path w="152400" h="153035">
                  <a:moveTo>
                    <a:pt x="53543" y="70434"/>
                  </a:moveTo>
                  <a:lnTo>
                    <a:pt x="43497" y="70434"/>
                  </a:lnTo>
                  <a:lnTo>
                    <a:pt x="43497" y="60388"/>
                  </a:lnTo>
                  <a:lnTo>
                    <a:pt x="33439" y="60388"/>
                  </a:lnTo>
                  <a:lnTo>
                    <a:pt x="33439" y="70434"/>
                  </a:lnTo>
                  <a:lnTo>
                    <a:pt x="43484" y="70434"/>
                  </a:lnTo>
                  <a:lnTo>
                    <a:pt x="43484" y="80479"/>
                  </a:lnTo>
                  <a:lnTo>
                    <a:pt x="53543" y="80479"/>
                  </a:lnTo>
                  <a:lnTo>
                    <a:pt x="53543" y="70434"/>
                  </a:lnTo>
                  <a:close/>
                </a:path>
                <a:path w="152400" h="153035">
                  <a:moveTo>
                    <a:pt x="53555" y="16891"/>
                  </a:moveTo>
                  <a:lnTo>
                    <a:pt x="50304" y="20142"/>
                  </a:lnTo>
                  <a:lnTo>
                    <a:pt x="53555" y="20142"/>
                  </a:lnTo>
                  <a:lnTo>
                    <a:pt x="53555" y="16891"/>
                  </a:lnTo>
                  <a:close/>
                </a:path>
                <a:path w="152400" h="153035">
                  <a:moveTo>
                    <a:pt x="63563" y="120751"/>
                  </a:moveTo>
                  <a:lnTo>
                    <a:pt x="53530" y="120751"/>
                  </a:lnTo>
                  <a:lnTo>
                    <a:pt x="53530" y="110705"/>
                  </a:lnTo>
                  <a:lnTo>
                    <a:pt x="43472" y="110705"/>
                  </a:lnTo>
                  <a:lnTo>
                    <a:pt x="43472" y="120738"/>
                  </a:lnTo>
                  <a:lnTo>
                    <a:pt x="41884" y="120738"/>
                  </a:lnTo>
                  <a:lnTo>
                    <a:pt x="43472" y="122326"/>
                  </a:lnTo>
                  <a:lnTo>
                    <a:pt x="43472" y="120764"/>
                  </a:lnTo>
                  <a:lnTo>
                    <a:pt x="53517" y="120764"/>
                  </a:lnTo>
                  <a:lnTo>
                    <a:pt x="53517" y="130797"/>
                  </a:lnTo>
                  <a:lnTo>
                    <a:pt x="51930" y="130797"/>
                  </a:lnTo>
                  <a:lnTo>
                    <a:pt x="53530" y="132384"/>
                  </a:lnTo>
                  <a:lnTo>
                    <a:pt x="53530" y="130797"/>
                  </a:lnTo>
                  <a:lnTo>
                    <a:pt x="63563" y="130797"/>
                  </a:lnTo>
                  <a:lnTo>
                    <a:pt x="63563" y="120751"/>
                  </a:lnTo>
                  <a:close/>
                </a:path>
                <a:path w="152400" h="153035">
                  <a:moveTo>
                    <a:pt x="63588" y="100634"/>
                  </a:moveTo>
                  <a:lnTo>
                    <a:pt x="53530" y="100634"/>
                  </a:lnTo>
                  <a:lnTo>
                    <a:pt x="53530" y="110680"/>
                  </a:lnTo>
                  <a:lnTo>
                    <a:pt x="63588" y="110680"/>
                  </a:lnTo>
                  <a:lnTo>
                    <a:pt x="63588" y="100634"/>
                  </a:lnTo>
                  <a:close/>
                </a:path>
                <a:path w="152400" h="153035">
                  <a:moveTo>
                    <a:pt x="63601" y="80492"/>
                  </a:moveTo>
                  <a:lnTo>
                    <a:pt x="53543" y="80492"/>
                  </a:lnTo>
                  <a:lnTo>
                    <a:pt x="53543" y="90538"/>
                  </a:lnTo>
                  <a:lnTo>
                    <a:pt x="63601" y="90538"/>
                  </a:lnTo>
                  <a:lnTo>
                    <a:pt x="63601" y="80492"/>
                  </a:lnTo>
                  <a:close/>
                </a:path>
                <a:path w="152400" h="153035">
                  <a:moveTo>
                    <a:pt x="63601" y="60363"/>
                  </a:moveTo>
                  <a:lnTo>
                    <a:pt x="53555" y="60363"/>
                  </a:lnTo>
                  <a:lnTo>
                    <a:pt x="53555" y="70421"/>
                  </a:lnTo>
                  <a:lnTo>
                    <a:pt x="63601" y="70421"/>
                  </a:lnTo>
                  <a:lnTo>
                    <a:pt x="63601" y="60363"/>
                  </a:lnTo>
                  <a:close/>
                </a:path>
                <a:path w="152400" h="153035">
                  <a:moveTo>
                    <a:pt x="63614" y="20142"/>
                  </a:moveTo>
                  <a:lnTo>
                    <a:pt x="53555" y="20142"/>
                  </a:lnTo>
                  <a:lnTo>
                    <a:pt x="53555" y="30200"/>
                  </a:lnTo>
                  <a:lnTo>
                    <a:pt x="63614" y="30200"/>
                  </a:lnTo>
                  <a:lnTo>
                    <a:pt x="63614" y="20142"/>
                  </a:lnTo>
                  <a:close/>
                </a:path>
                <a:path w="152400" h="153035">
                  <a:moveTo>
                    <a:pt x="63627" y="6819"/>
                  </a:moveTo>
                  <a:lnTo>
                    <a:pt x="60388" y="10058"/>
                  </a:lnTo>
                  <a:lnTo>
                    <a:pt x="63627" y="10058"/>
                  </a:lnTo>
                  <a:lnTo>
                    <a:pt x="63627" y="6819"/>
                  </a:lnTo>
                  <a:close/>
                </a:path>
                <a:path w="152400" h="153035">
                  <a:moveTo>
                    <a:pt x="73634" y="110680"/>
                  </a:moveTo>
                  <a:lnTo>
                    <a:pt x="63588" y="110680"/>
                  </a:lnTo>
                  <a:lnTo>
                    <a:pt x="63588" y="120738"/>
                  </a:lnTo>
                  <a:lnTo>
                    <a:pt x="73634" y="120738"/>
                  </a:lnTo>
                  <a:lnTo>
                    <a:pt x="73634" y="110680"/>
                  </a:lnTo>
                  <a:close/>
                </a:path>
                <a:path w="152400" h="153035">
                  <a:moveTo>
                    <a:pt x="73660" y="90551"/>
                  </a:moveTo>
                  <a:lnTo>
                    <a:pt x="63614" y="90551"/>
                  </a:lnTo>
                  <a:lnTo>
                    <a:pt x="63614" y="100609"/>
                  </a:lnTo>
                  <a:lnTo>
                    <a:pt x="73660" y="100609"/>
                  </a:lnTo>
                  <a:lnTo>
                    <a:pt x="73660" y="90551"/>
                  </a:lnTo>
                  <a:close/>
                </a:path>
                <a:path w="152400" h="153035">
                  <a:moveTo>
                    <a:pt x="73685" y="150964"/>
                  </a:moveTo>
                  <a:lnTo>
                    <a:pt x="72097" y="150964"/>
                  </a:lnTo>
                  <a:lnTo>
                    <a:pt x="73685" y="152565"/>
                  </a:lnTo>
                  <a:lnTo>
                    <a:pt x="73685" y="150964"/>
                  </a:lnTo>
                  <a:close/>
                </a:path>
                <a:path w="152400" h="153035">
                  <a:moveTo>
                    <a:pt x="73685" y="10071"/>
                  </a:moveTo>
                  <a:lnTo>
                    <a:pt x="63639" y="10071"/>
                  </a:lnTo>
                  <a:lnTo>
                    <a:pt x="63639" y="20116"/>
                  </a:lnTo>
                  <a:lnTo>
                    <a:pt x="73685" y="20116"/>
                  </a:lnTo>
                  <a:lnTo>
                    <a:pt x="73685" y="10071"/>
                  </a:lnTo>
                  <a:close/>
                </a:path>
                <a:path w="152400" h="153035">
                  <a:moveTo>
                    <a:pt x="83693" y="60363"/>
                  </a:moveTo>
                  <a:lnTo>
                    <a:pt x="73660" y="60363"/>
                  </a:lnTo>
                  <a:lnTo>
                    <a:pt x="73660" y="50317"/>
                  </a:lnTo>
                  <a:lnTo>
                    <a:pt x="63614" y="50317"/>
                  </a:lnTo>
                  <a:lnTo>
                    <a:pt x="63614" y="40271"/>
                  </a:lnTo>
                  <a:lnTo>
                    <a:pt x="53568" y="40271"/>
                  </a:lnTo>
                  <a:lnTo>
                    <a:pt x="53568" y="30226"/>
                  </a:lnTo>
                  <a:lnTo>
                    <a:pt x="43510" y="30226"/>
                  </a:lnTo>
                  <a:lnTo>
                    <a:pt x="43510" y="40284"/>
                  </a:lnTo>
                  <a:lnTo>
                    <a:pt x="53555" y="40284"/>
                  </a:lnTo>
                  <a:lnTo>
                    <a:pt x="53555" y="50317"/>
                  </a:lnTo>
                  <a:lnTo>
                    <a:pt x="63601" y="50317"/>
                  </a:lnTo>
                  <a:lnTo>
                    <a:pt x="63601" y="60363"/>
                  </a:lnTo>
                  <a:lnTo>
                    <a:pt x="73647" y="60363"/>
                  </a:lnTo>
                  <a:lnTo>
                    <a:pt x="73647" y="70408"/>
                  </a:lnTo>
                  <a:lnTo>
                    <a:pt x="83693" y="70408"/>
                  </a:lnTo>
                  <a:lnTo>
                    <a:pt x="83693" y="60363"/>
                  </a:lnTo>
                  <a:close/>
                </a:path>
                <a:path w="152400" h="153035">
                  <a:moveTo>
                    <a:pt x="83718" y="100609"/>
                  </a:moveTo>
                  <a:lnTo>
                    <a:pt x="73672" y="100609"/>
                  </a:lnTo>
                  <a:lnTo>
                    <a:pt x="73672" y="110667"/>
                  </a:lnTo>
                  <a:lnTo>
                    <a:pt x="83718" y="110667"/>
                  </a:lnTo>
                  <a:lnTo>
                    <a:pt x="83718" y="100609"/>
                  </a:lnTo>
                  <a:close/>
                </a:path>
                <a:path w="152400" h="153035">
                  <a:moveTo>
                    <a:pt x="83718" y="80492"/>
                  </a:moveTo>
                  <a:lnTo>
                    <a:pt x="73672" y="80492"/>
                  </a:lnTo>
                  <a:lnTo>
                    <a:pt x="73672" y="90538"/>
                  </a:lnTo>
                  <a:lnTo>
                    <a:pt x="83718" y="90538"/>
                  </a:lnTo>
                  <a:lnTo>
                    <a:pt x="83718" y="80492"/>
                  </a:lnTo>
                  <a:close/>
                </a:path>
                <a:path w="152400" h="153035">
                  <a:moveTo>
                    <a:pt x="83718" y="40246"/>
                  </a:moveTo>
                  <a:lnTo>
                    <a:pt x="73672" y="40246"/>
                  </a:lnTo>
                  <a:lnTo>
                    <a:pt x="73672" y="30200"/>
                  </a:lnTo>
                  <a:lnTo>
                    <a:pt x="63627" y="30200"/>
                  </a:lnTo>
                  <a:lnTo>
                    <a:pt x="63627" y="40259"/>
                  </a:lnTo>
                  <a:lnTo>
                    <a:pt x="73672" y="40259"/>
                  </a:lnTo>
                  <a:lnTo>
                    <a:pt x="73672" y="50304"/>
                  </a:lnTo>
                  <a:lnTo>
                    <a:pt x="83718" y="50304"/>
                  </a:lnTo>
                  <a:lnTo>
                    <a:pt x="83718" y="40246"/>
                  </a:lnTo>
                  <a:close/>
                </a:path>
                <a:path w="152400" h="153035">
                  <a:moveTo>
                    <a:pt x="83743" y="140919"/>
                  </a:moveTo>
                  <a:lnTo>
                    <a:pt x="73698" y="140919"/>
                  </a:lnTo>
                  <a:lnTo>
                    <a:pt x="73698" y="130873"/>
                  </a:lnTo>
                  <a:lnTo>
                    <a:pt x="63639" y="130873"/>
                  </a:lnTo>
                  <a:lnTo>
                    <a:pt x="63639" y="140906"/>
                  </a:lnTo>
                  <a:lnTo>
                    <a:pt x="62052" y="140906"/>
                  </a:lnTo>
                  <a:lnTo>
                    <a:pt x="63639" y="142506"/>
                  </a:lnTo>
                  <a:lnTo>
                    <a:pt x="63639" y="140919"/>
                  </a:lnTo>
                  <a:lnTo>
                    <a:pt x="73685" y="140919"/>
                  </a:lnTo>
                  <a:lnTo>
                    <a:pt x="73685" y="150964"/>
                  </a:lnTo>
                  <a:lnTo>
                    <a:pt x="76098" y="150964"/>
                  </a:lnTo>
                  <a:lnTo>
                    <a:pt x="83743" y="143319"/>
                  </a:lnTo>
                  <a:lnTo>
                    <a:pt x="83743" y="140919"/>
                  </a:lnTo>
                  <a:close/>
                </a:path>
                <a:path w="152400" h="153035">
                  <a:moveTo>
                    <a:pt x="83756" y="120802"/>
                  </a:moveTo>
                  <a:lnTo>
                    <a:pt x="73698" y="120802"/>
                  </a:lnTo>
                  <a:lnTo>
                    <a:pt x="73698" y="130848"/>
                  </a:lnTo>
                  <a:lnTo>
                    <a:pt x="83756" y="130848"/>
                  </a:lnTo>
                  <a:lnTo>
                    <a:pt x="83756" y="120802"/>
                  </a:lnTo>
                  <a:close/>
                </a:path>
                <a:path w="152400" h="153035">
                  <a:moveTo>
                    <a:pt x="83756" y="6007"/>
                  </a:moveTo>
                  <a:lnTo>
                    <a:pt x="77762" y="0"/>
                  </a:lnTo>
                  <a:lnTo>
                    <a:pt x="73698" y="0"/>
                  </a:lnTo>
                  <a:lnTo>
                    <a:pt x="73698" y="10058"/>
                  </a:lnTo>
                  <a:lnTo>
                    <a:pt x="83756" y="10058"/>
                  </a:lnTo>
                  <a:lnTo>
                    <a:pt x="83756" y="6007"/>
                  </a:lnTo>
                  <a:close/>
                </a:path>
                <a:path w="152400" h="153035">
                  <a:moveTo>
                    <a:pt x="93802" y="30175"/>
                  </a:moveTo>
                  <a:lnTo>
                    <a:pt x="83756" y="30175"/>
                  </a:lnTo>
                  <a:lnTo>
                    <a:pt x="83756" y="20129"/>
                  </a:lnTo>
                  <a:lnTo>
                    <a:pt x="73698" y="20129"/>
                  </a:lnTo>
                  <a:lnTo>
                    <a:pt x="73698" y="30175"/>
                  </a:lnTo>
                  <a:lnTo>
                    <a:pt x="83743" y="30175"/>
                  </a:lnTo>
                  <a:lnTo>
                    <a:pt x="83743" y="40220"/>
                  </a:lnTo>
                  <a:lnTo>
                    <a:pt x="93802" y="40220"/>
                  </a:lnTo>
                  <a:lnTo>
                    <a:pt x="93802" y="30175"/>
                  </a:lnTo>
                  <a:close/>
                </a:path>
                <a:path w="152400" h="153035">
                  <a:moveTo>
                    <a:pt x="93814" y="130848"/>
                  </a:moveTo>
                  <a:lnTo>
                    <a:pt x="83769" y="130848"/>
                  </a:lnTo>
                  <a:lnTo>
                    <a:pt x="83769" y="140906"/>
                  </a:lnTo>
                  <a:lnTo>
                    <a:pt x="86156" y="140906"/>
                  </a:lnTo>
                  <a:lnTo>
                    <a:pt x="93814" y="133248"/>
                  </a:lnTo>
                  <a:lnTo>
                    <a:pt x="93814" y="130848"/>
                  </a:lnTo>
                  <a:close/>
                </a:path>
                <a:path w="152400" h="153035">
                  <a:moveTo>
                    <a:pt x="93827" y="110718"/>
                  </a:moveTo>
                  <a:lnTo>
                    <a:pt x="83769" y="110718"/>
                  </a:lnTo>
                  <a:lnTo>
                    <a:pt x="83769" y="120764"/>
                  </a:lnTo>
                  <a:lnTo>
                    <a:pt x="93827" y="120764"/>
                  </a:lnTo>
                  <a:lnTo>
                    <a:pt x="93827" y="110718"/>
                  </a:lnTo>
                  <a:close/>
                </a:path>
                <a:path w="152400" h="153035">
                  <a:moveTo>
                    <a:pt x="103822" y="80479"/>
                  </a:moveTo>
                  <a:lnTo>
                    <a:pt x="93789" y="80479"/>
                  </a:lnTo>
                  <a:lnTo>
                    <a:pt x="93789" y="70446"/>
                  </a:lnTo>
                  <a:lnTo>
                    <a:pt x="83731" y="70446"/>
                  </a:lnTo>
                  <a:lnTo>
                    <a:pt x="83731" y="80492"/>
                  </a:lnTo>
                  <a:lnTo>
                    <a:pt x="93776" y="80492"/>
                  </a:lnTo>
                  <a:lnTo>
                    <a:pt x="93776" y="90538"/>
                  </a:lnTo>
                  <a:lnTo>
                    <a:pt x="103822" y="90538"/>
                  </a:lnTo>
                  <a:lnTo>
                    <a:pt x="103822" y="80479"/>
                  </a:lnTo>
                  <a:close/>
                </a:path>
                <a:path w="152400" h="153035">
                  <a:moveTo>
                    <a:pt x="103835" y="60375"/>
                  </a:moveTo>
                  <a:lnTo>
                    <a:pt x="93789" y="60375"/>
                  </a:lnTo>
                  <a:lnTo>
                    <a:pt x="93789" y="70421"/>
                  </a:lnTo>
                  <a:lnTo>
                    <a:pt x="103835" y="70421"/>
                  </a:lnTo>
                  <a:lnTo>
                    <a:pt x="103835" y="60375"/>
                  </a:lnTo>
                  <a:close/>
                </a:path>
                <a:path w="152400" h="153035">
                  <a:moveTo>
                    <a:pt x="103860" y="40233"/>
                  </a:moveTo>
                  <a:lnTo>
                    <a:pt x="93802" y="40233"/>
                  </a:lnTo>
                  <a:lnTo>
                    <a:pt x="93802" y="50292"/>
                  </a:lnTo>
                  <a:lnTo>
                    <a:pt x="103860" y="50292"/>
                  </a:lnTo>
                  <a:lnTo>
                    <a:pt x="103860" y="40233"/>
                  </a:lnTo>
                  <a:close/>
                </a:path>
                <a:path w="152400" h="153035">
                  <a:moveTo>
                    <a:pt x="103860" y="26111"/>
                  </a:moveTo>
                  <a:lnTo>
                    <a:pt x="97866" y="20116"/>
                  </a:lnTo>
                  <a:lnTo>
                    <a:pt x="93802" y="20116"/>
                  </a:lnTo>
                  <a:lnTo>
                    <a:pt x="93802" y="30162"/>
                  </a:lnTo>
                  <a:lnTo>
                    <a:pt x="103860" y="30162"/>
                  </a:lnTo>
                  <a:lnTo>
                    <a:pt x="103860" y="26111"/>
                  </a:lnTo>
                  <a:close/>
                </a:path>
                <a:path w="152400" h="153035">
                  <a:moveTo>
                    <a:pt x="103886" y="120777"/>
                  </a:moveTo>
                  <a:lnTo>
                    <a:pt x="93840" y="120777"/>
                  </a:lnTo>
                  <a:lnTo>
                    <a:pt x="93840" y="130835"/>
                  </a:lnTo>
                  <a:lnTo>
                    <a:pt x="96227" y="130835"/>
                  </a:lnTo>
                  <a:lnTo>
                    <a:pt x="103886" y="123177"/>
                  </a:lnTo>
                  <a:lnTo>
                    <a:pt x="103886" y="120777"/>
                  </a:lnTo>
                  <a:close/>
                </a:path>
                <a:path w="152400" h="153035">
                  <a:moveTo>
                    <a:pt x="103898" y="100660"/>
                  </a:moveTo>
                  <a:lnTo>
                    <a:pt x="93840" y="100660"/>
                  </a:lnTo>
                  <a:lnTo>
                    <a:pt x="93840" y="110705"/>
                  </a:lnTo>
                  <a:lnTo>
                    <a:pt x="103898" y="110705"/>
                  </a:lnTo>
                  <a:lnTo>
                    <a:pt x="103898" y="100660"/>
                  </a:lnTo>
                  <a:close/>
                </a:path>
                <a:path w="152400" h="153035">
                  <a:moveTo>
                    <a:pt x="113906" y="70434"/>
                  </a:moveTo>
                  <a:lnTo>
                    <a:pt x="103847" y="70434"/>
                  </a:lnTo>
                  <a:lnTo>
                    <a:pt x="103847" y="80479"/>
                  </a:lnTo>
                  <a:lnTo>
                    <a:pt x="113906" y="80479"/>
                  </a:lnTo>
                  <a:lnTo>
                    <a:pt x="113906" y="70434"/>
                  </a:lnTo>
                  <a:close/>
                </a:path>
                <a:path w="152400" h="153035">
                  <a:moveTo>
                    <a:pt x="113919" y="50292"/>
                  </a:moveTo>
                  <a:lnTo>
                    <a:pt x="103873" y="50292"/>
                  </a:lnTo>
                  <a:lnTo>
                    <a:pt x="103873" y="60337"/>
                  </a:lnTo>
                  <a:lnTo>
                    <a:pt x="113919" y="60337"/>
                  </a:lnTo>
                  <a:lnTo>
                    <a:pt x="113919" y="50292"/>
                  </a:lnTo>
                  <a:close/>
                </a:path>
                <a:path w="152400" h="153035">
                  <a:moveTo>
                    <a:pt x="113957" y="110718"/>
                  </a:moveTo>
                  <a:lnTo>
                    <a:pt x="103898" y="110718"/>
                  </a:lnTo>
                  <a:lnTo>
                    <a:pt x="103898" y="120764"/>
                  </a:lnTo>
                  <a:lnTo>
                    <a:pt x="106299" y="120764"/>
                  </a:lnTo>
                  <a:lnTo>
                    <a:pt x="113957" y="113106"/>
                  </a:lnTo>
                  <a:lnTo>
                    <a:pt x="113957" y="110718"/>
                  </a:lnTo>
                  <a:close/>
                </a:path>
                <a:path w="152400" h="153035">
                  <a:moveTo>
                    <a:pt x="123977" y="60350"/>
                  </a:moveTo>
                  <a:lnTo>
                    <a:pt x="113931" y="60350"/>
                  </a:lnTo>
                  <a:lnTo>
                    <a:pt x="113931" y="70408"/>
                  </a:lnTo>
                  <a:lnTo>
                    <a:pt x="123977" y="70408"/>
                  </a:lnTo>
                  <a:lnTo>
                    <a:pt x="123977" y="60350"/>
                  </a:lnTo>
                  <a:close/>
                </a:path>
                <a:path w="152400" h="153035">
                  <a:moveTo>
                    <a:pt x="123977" y="46228"/>
                  </a:moveTo>
                  <a:lnTo>
                    <a:pt x="117983" y="40233"/>
                  </a:lnTo>
                  <a:lnTo>
                    <a:pt x="113931" y="40233"/>
                  </a:lnTo>
                  <a:lnTo>
                    <a:pt x="113931" y="50279"/>
                  </a:lnTo>
                  <a:lnTo>
                    <a:pt x="123977" y="50279"/>
                  </a:lnTo>
                  <a:lnTo>
                    <a:pt x="123977" y="46228"/>
                  </a:lnTo>
                  <a:close/>
                </a:path>
                <a:path w="152400" h="153035">
                  <a:moveTo>
                    <a:pt x="123990" y="100660"/>
                  </a:moveTo>
                  <a:lnTo>
                    <a:pt x="113957" y="100660"/>
                  </a:lnTo>
                  <a:lnTo>
                    <a:pt x="113957" y="90614"/>
                  </a:lnTo>
                  <a:lnTo>
                    <a:pt x="103898" y="90614"/>
                  </a:lnTo>
                  <a:lnTo>
                    <a:pt x="103898" y="100660"/>
                  </a:lnTo>
                  <a:lnTo>
                    <a:pt x="113944" y="100660"/>
                  </a:lnTo>
                  <a:lnTo>
                    <a:pt x="113944" y="110705"/>
                  </a:lnTo>
                  <a:lnTo>
                    <a:pt x="116357" y="110705"/>
                  </a:lnTo>
                  <a:lnTo>
                    <a:pt x="123990" y="103060"/>
                  </a:lnTo>
                  <a:lnTo>
                    <a:pt x="123990" y="100660"/>
                  </a:lnTo>
                  <a:close/>
                </a:path>
                <a:path w="152400" h="153035">
                  <a:moveTo>
                    <a:pt x="124002" y="80543"/>
                  </a:moveTo>
                  <a:lnTo>
                    <a:pt x="113957" y="80543"/>
                  </a:lnTo>
                  <a:lnTo>
                    <a:pt x="113957" y="90589"/>
                  </a:lnTo>
                  <a:lnTo>
                    <a:pt x="124002" y="90589"/>
                  </a:lnTo>
                  <a:lnTo>
                    <a:pt x="124002" y="80543"/>
                  </a:lnTo>
                  <a:close/>
                </a:path>
                <a:path w="152400" h="153035">
                  <a:moveTo>
                    <a:pt x="134073" y="90601"/>
                  </a:moveTo>
                  <a:lnTo>
                    <a:pt x="124015" y="90601"/>
                  </a:lnTo>
                  <a:lnTo>
                    <a:pt x="124015" y="100647"/>
                  </a:lnTo>
                  <a:lnTo>
                    <a:pt x="126403" y="100647"/>
                  </a:lnTo>
                  <a:lnTo>
                    <a:pt x="134073" y="92989"/>
                  </a:lnTo>
                  <a:lnTo>
                    <a:pt x="134073" y="90601"/>
                  </a:lnTo>
                  <a:close/>
                </a:path>
                <a:path w="152400" h="153035">
                  <a:moveTo>
                    <a:pt x="134086" y="70472"/>
                  </a:moveTo>
                  <a:lnTo>
                    <a:pt x="124040" y="70472"/>
                  </a:lnTo>
                  <a:lnTo>
                    <a:pt x="124040" y="80518"/>
                  </a:lnTo>
                  <a:lnTo>
                    <a:pt x="134086" y="80518"/>
                  </a:lnTo>
                  <a:lnTo>
                    <a:pt x="134086" y="70472"/>
                  </a:lnTo>
                  <a:close/>
                </a:path>
                <a:path w="152400" h="153035">
                  <a:moveTo>
                    <a:pt x="144145" y="80518"/>
                  </a:moveTo>
                  <a:lnTo>
                    <a:pt x="134099" y="80518"/>
                  </a:lnTo>
                  <a:lnTo>
                    <a:pt x="134099" y="90576"/>
                  </a:lnTo>
                  <a:lnTo>
                    <a:pt x="136486" y="90576"/>
                  </a:lnTo>
                  <a:lnTo>
                    <a:pt x="144145" y="82918"/>
                  </a:lnTo>
                  <a:lnTo>
                    <a:pt x="144145" y="80518"/>
                  </a:lnTo>
                  <a:close/>
                </a:path>
                <a:path w="152400" h="153035">
                  <a:moveTo>
                    <a:pt x="144145" y="66408"/>
                  </a:moveTo>
                  <a:lnTo>
                    <a:pt x="138150" y="60401"/>
                  </a:lnTo>
                  <a:lnTo>
                    <a:pt x="134099" y="60401"/>
                  </a:lnTo>
                  <a:lnTo>
                    <a:pt x="134099" y="70446"/>
                  </a:lnTo>
                  <a:lnTo>
                    <a:pt x="144145" y="70446"/>
                  </a:lnTo>
                  <a:lnTo>
                    <a:pt x="144145" y="66408"/>
                  </a:lnTo>
                  <a:close/>
                </a:path>
                <a:path w="152400" h="153035">
                  <a:moveTo>
                    <a:pt x="152400" y="74650"/>
                  </a:moveTo>
                  <a:lnTo>
                    <a:pt x="148209" y="70459"/>
                  </a:lnTo>
                  <a:lnTo>
                    <a:pt x="144157" y="70459"/>
                  </a:lnTo>
                  <a:lnTo>
                    <a:pt x="144157" y="80505"/>
                  </a:lnTo>
                  <a:lnTo>
                    <a:pt x="146545" y="80505"/>
                  </a:lnTo>
                  <a:lnTo>
                    <a:pt x="152400" y="74650"/>
                  </a:lnTo>
                  <a:close/>
                </a:path>
              </a:pathLst>
            </a:custGeom>
            <a:solidFill>
              <a:srgbClr val="000000"/>
            </a:solidFill>
          </p:spPr>
          <p:txBody>
            <a:bodyPr wrap="square" lIns="0" tIns="0" rIns="0" bIns="0" rtlCol="0"/>
            <a:lstStyle/>
            <a:p>
              <a:endParaRPr/>
            </a:p>
          </p:txBody>
        </p:sp>
        <p:sp>
          <p:nvSpPr>
            <p:cNvPr id="28" name="object 113">
              <a:extLst>
                <a:ext uri="{FF2B5EF4-FFF2-40B4-BE49-F238E27FC236}">
                  <a16:creationId xmlns:a16="http://schemas.microsoft.com/office/drawing/2014/main" id="{6275BFD1-9221-D80F-82EA-5A73102098BE}"/>
                </a:ext>
              </a:extLst>
            </p:cNvPr>
            <p:cNvSpPr/>
            <p:nvPr/>
          </p:nvSpPr>
          <p:spPr>
            <a:xfrm>
              <a:off x="2976295" y="1980862"/>
              <a:ext cx="104139" cy="104139"/>
            </a:xfrm>
            <a:custGeom>
              <a:avLst/>
              <a:gdLst/>
              <a:ahLst/>
              <a:cxnLst/>
              <a:rect l="l" t="t" r="r" b="b"/>
              <a:pathLst>
                <a:path w="104139" h="104139">
                  <a:moveTo>
                    <a:pt x="3238" y="40259"/>
                  </a:moveTo>
                  <a:lnTo>
                    <a:pt x="0" y="43510"/>
                  </a:lnTo>
                  <a:lnTo>
                    <a:pt x="3238" y="43510"/>
                  </a:lnTo>
                  <a:lnTo>
                    <a:pt x="3238" y="40259"/>
                  </a:lnTo>
                  <a:close/>
                </a:path>
                <a:path w="104139" h="104139">
                  <a:moveTo>
                    <a:pt x="23317" y="93814"/>
                  </a:moveTo>
                  <a:lnTo>
                    <a:pt x="13271" y="93814"/>
                  </a:lnTo>
                  <a:lnTo>
                    <a:pt x="13271" y="103873"/>
                  </a:lnTo>
                  <a:lnTo>
                    <a:pt x="23317" y="103873"/>
                  </a:lnTo>
                  <a:lnTo>
                    <a:pt x="23317" y="93814"/>
                  </a:lnTo>
                  <a:close/>
                </a:path>
                <a:path w="104139" h="104139">
                  <a:moveTo>
                    <a:pt x="23355" y="53568"/>
                  </a:moveTo>
                  <a:lnTo>
                    <a:pt x="13309" y="53568"/>
                  </a:lnTo>
                  <a:lnTo>
                    <a:pt x="13309" y="63627"/>
                  </a:lnTo>
                  <a:lnTo>
                    <a:pt x="23355" y="63627"/>
                  </a:lnTo>
                  <a:lnTo>
                    <a:pt x="23355" y="53568"/>
                  </a:lnTo>
                  <a:close/>
                </a:path>
                <a:path w="104139" h="104139">
                  <a:moveTo>
                    <a:pt x="43459" y="73672"/>
                  </a:moveTo>
                  <a:lnTo>
                    <a:pt x="33413" y="73672"/>
                  </a:lnTo>
                  <a:lnTo>
                    <a:pt x="33413" y="83731"/>
                  </a:lnTo>
                  <a:lnTo>
                    <a:pt x="43459" y="83731"/>
                  </a:lnTo>
                  <a:lnTo>
                    <a:pt x="43459" y="73672"/>
                  </a:lnTo>
                  <a:close/>
                </a:path>
                <a:path w="104139" h="104139">
                  <a:moveTo>
                    <a:pt x="43497" y="0"/>
                  </a:moveTo>
                  <a:lnTo>
                    <a:pt x="40246" y="3251"/>
                  </a:lnTo>
                  <a:lnTo>
                    <a:pt x="43497" y="3251"/>
                  </a:lnTo>
                  <a:lnTo>
                    <a:pt x="43497" y="0"/>
                  </a:lnTo>
                  <a:close/>
                </a:path>
                <a:path w="104139" h="104139">
                  <a:moveTo>
                    <a:pt x="63576" y="53568"/>
                  </a:moveTo>
                  <a:lnTo>
                    <a:pt x="53530" y="53568"/>
                  </a:lnTo>
                  <a:lnTo>
                    <a:pt x="53530" y="63614"/>
                  </a:lnTo>
                  <a:lnTo>
                    <a:pt x="63576" y="63614"/>
                  </a:lnTo>
                  <a:lnTo>
                    <a:pt x="63576" y="53568"/>
                  </a:lnTo>
                  <a:close/>
                </a:path>
                <a:path w="104139" h="104139">
                  <a:moveTo>
                    <a:pt x="63588" y="93802"/>
                  </a:moveTo>
                  <a:lnTo>
                    <a:pt x="53530" y="93802"/>
                  </a:lnTo>
                  <a:lnTo>
                    <a:pt x="53530" y="103847"/>
                  </a:lnTo>
                  <a:lnTo>
                    <a:pt x="63588" y="103847"/>
                  </a:lnTo>
                  <a:lnTo>
                    <a:pt x="63588" y="93802"/>
                  </a:lnTo>
                  <a:close/>
                </a:path>
                <a:path w="104139" h="104139">
                  <a:moveTo>
                    <a:pt x="63614" y="19316"/>
                  </a:moveTo>
                  <a:lnTo>
                    <a:pt x="57619" y="13309"/>
                  </a:lnTo>
                  <a:lnTo>
                    <a:pt x="53568" y="13309"/>
                  </a:lnTo>
                  <a:lnTo>
                    <a:pt x="53568" y="23368"/>
                  </a:lnTo>
                  <a:lnTo>
                    <a:pt x="63614" y="23368"/>
                  </a:lnTo>
                  <a:lnTo>
                    <a:pt x="63614" y="19316"/>
                  </a:lnTo>
                  <a:close/>
                </a:path>
                <a:path w="104139" h="104139">
                  <a:moveTo>
                    <a:pt x="83718" y="39420"/>
                  </a:moveTo>
                  <a:lnTo>
                    <a:pt x="77724" y="33426"/>
                  </a:lnTo>
                  <a:lnTo>
                    <a:pt x="73672" y="33426"/>
                  </a:lnTo>
                  <a:lnTo>
                    <a:pt x="73672" y="43472"/>
                  </a:lnTo>
                  <a:lnTo>
                    <a:pt x="83718" y="43472"/>
                  </a:lnTo>
                  <a:lnTo>
                    <a:pt x="83718" y="39420"/>
                  </a:lnTo>
                  <a:close/>
                </a:path>
                <a:path w="104139" h="104139">
                  <a:moveTo>
                    <a:pt x="103847" y="59550"/>
                  </a:moveTo>
                  <a:lnTo>
                    <a:pt x="97840" y="53543"/>
                  </a:lnTo>
                  <a:lnTo>
                    <a:pt x="93789" y="53543"/>
                  </a:lnTo>
                  <a:lnTo>
                    <a:pt x="93789" y="63588"/>
                  </a:lnTo>
                  <a:lnTo>
                    <a:pt x="103847" y="63588"/>
                  </a:lnTo>
                  <a:lnTo>
                    <a:pt x="103847" y="59550"/>
                  </a:lnTo>
                  <a:close/>
                </a:path>
              </a:pathLst>
            </a:custGeom>
            <a:solidFill>
              <a:srgbClr val="000000"/>
            </a:solidFill>
          </p:spPr>
          <p:txBody>
            <a:bodyPr wrap="square" lIns="0" tIns="0" rIns="0" bIns="0" rtlCol="0"/>
            <a:lstStyle/>
            <a:p>
              <a:endParaRPr/>
            </a:p>
          </p:txBody>
        </p:sp>
        <p:sp>
          <p:nvSpPr>
            <p:cNvPr id="29" name="object 114">
              <a:extLst>
                <a:ext uri="{FF2B5EF4-FFF2-40B4-BE49-F238E27FC236}">
                  <a16:creationId xmlns:a16="http://schemas.microsoft.com/office/drawing/2014/main" id="{048F7831-308C-7C3E-5CDD-D531BBA054E8}"/>
                </a:ext>
              </a:extLst>
            </p:cNvPr>
            <p:cNvSpPr/>
            <p:nvPr/>
          </p:nvSpPr>
          <p:spPr>
            <a:xfrm>
              <a:off x="2785275" y="2058777"/>
              <a:ext cx="469900" cy="548640"/>
            </a:xfrm>
            <a:custGeom>
              <a:avLst/>
              <a:gdLst/>
              <a:ahLst/>
              <a:cxnLst/>
              <a:rect l="l" t="t" r="r" b="b"/>
              <a:pathLst>
                <a:path w="469900" h="548639">
                  <a:moveTo>
                    <a:pt x="156616" y="469823"/>
                  </a:moveTo>
                  <a:lnTo>
                    <a:pt x="78308" y="391528"/>
                  </a:lnTo>
                  <a:lnTo>
                    <a:pt x="0" y="469823"/>
                  </a:lnTo>
                  <a:lnTo>
                    <a:pt x="78308" y="548144"/>
                  </a:lnTo>
                  <a:lnTo>
                    <a:pt x="156616" y="469823"/>
                  </a:lnTo>
                  <a:close/>
                </a:path>
                <a:path w="469900" h="548639">
                  <a:moveTo>
                    <a:pt x="391528" y="78295"/>
                  </a:moveTo>
                  <a:lnTo>
                    <a:pt x="313232" y="0"/>
                  </a:lnTo>
                  <a:lnTo>
                    <a:pt x="234924" y="78295"/>
                  </a:lnTo>
                  <a:lnTo>
                    <a:pt x="313232" y="156603"/>
                  </a:lnTo>
                  <a:lnTo>
                    <a:pt x="391528" y="78295"/>
                  </a:lnTo>
                  <a:close/>
                </a:path>
                <a:path w="469900" h="548639">
                  <a:moveTo>
                    <a:pt x="469836" y="156603"/>
                  </a:moveTo>
                  <a:lnTo>
                    <a:pt x="391528" y="78308"/>
                  </a:lnTo>
                  <a:lnTo>
                    <a:pt x="313232" y="156603"/>
                  </a:lnTo>
                  <a:lnTo>
                    <a:pt x="391528" y="234911"/>
                  </a:lnTo>
                  <a:lnTo>
                    <a:pt x="469836" y="156603"/>
                  </a:lnTo>
                  <a:close/>
                </a:path>
              </a:pathLst>
            </a:custGeom>
            <a:solidFill>
              <a:srgbClr val="1FD6F9"/>
            </a:solidFill>
          </p:spPr>
          <p:txBody>
            <a:bodyPr wrap="square" lIns="0" tIns="0" rIns="0" bIns="0" rtlCol="0"/>
            <a:lstStyle/>
            <a:p>
              <a:endParaRPr/>
            </a:p>
          </p:txBody>
        </p:sp>
        <p:sp>
          <p:nvSpPr>
            <p:cNvPr id="30" name="object 115">
              <a:extLst>
                <a:ext uri="{FF2B5EF4-FFF2-40B4-BE49-F238E27FC236}">
                  <a16:creationId xmlns:a16="http://schemas.microsoft.com/office/drawing/2014/main" id="{F4248707-19C1-B21D-361D-6342178CA1E6}"/>
                </a:ext>
              </a:extLst>
            </p:cNvPr>
            <p:cNvSpPr/>
            <p:nvPr/>
          </p:nvSpPr>
          <p:spPr>
            <a:xfrm>
              <a:off x="3098495" y="2137085"/>
              <a:ext cx="153670" cy="156845"/>
            </a:xfrm>
            <a:custGeom>
              <a:avLst/>
              <a:gdLst/>
              <a:ahLst/>
              <a:cxnLst/>
              <a:rect l="l" t="t" r="r" b="b"/>
              <a:pathLst>
                <a:path w="153670" h="156844">
                  <a:moveTo>
                    <a:pt x="4876" y="73431"/>
                  </a:moveTo>
                  <a:lnTo>
                    <a:pt x="0" y="78308"/>
                  </a:lnTo>
                  <a:lnTo>
                    <a:pt x="3200" y="81508"/>
                  </a:lnTo>
                  <a:lnTo>
                    <a:pt x="4876" y="81508"/>
                  </a:lnTo>
                  <a:lnTo>
                    <a:pt x="4876" y="73431"/>
                  </a:lnTo>
                  <a:close/>
                </a:path>
                <a:path w="153670" h="156844">
                  <a:moveTo>
                    <a:pt x="14935" y="81521"/>
                  </a:moveTo>
                  <a:lnTo>
                    <a:pt x="4889" y="81521"/>
                  </a:lnTo>
                  <a:lnTo>
                    <a:pt x="4889" y="83197"/>
                  </a:lnTo>
                  <a:lnTo>
                    <a:pt x="13258" y="91567"/>
                  </a:lnTo>
                  <a:lnTo>
                    <a:pt x="14935" y="91567"/>
                  </a:lnTo>
                  <a:lnTo>
                    <a:pt x="14935" y="81521"/>
                  </a:lnTo>
                  <a:close/>
                </a:path>
                <a:path w="153670" h="156844">
                  <a:moveTo>
                    <a:pt x="14947" y="63360"/>
                  </a:moveTo>
                  <a:lnTo>
                    <a:pt x="6883" y="71424"/>
                  </a:lnTo>
                  <a:lnTo>
                    <a:pt x="14947" y="71424"/>
                  </a:lnTo>
                  <a:lnTo>
                    <a:pt x="14947" y="63360"/>
                  </a:lnTo>
                  <a:close/>
                </a:path>
                <a:path w="153670" h="156844">
                  <a:moveTo>
                    <a:pt x="24980" y="91567"/>
                  </a:moveTo>
                  <a:lnTo>
                    <a:pt x="14935" y="91567"/>
                  </a:lnTo>
                  <a:lnTo>
                    <a:pt x="14935" y="93243"/>
                  </a:lnTo>
                  <a:lnTo>
                    <a:pt x="23317" y="101612"/>
                  </a:lnTo>
                  <a:lnTo>
                    <a:pt x="24980" y="101612"/>
                  </a:lnTo>
                  <a:lnTo>
                    <a:pt x="24980" y="91567"/>
                  </a:lnTo>
                  <a:close/>
                </a:path>
                <a:path w="153670" h="156844">
                  <a:moveTo>
                    <a:pt x="25019" y="53289"/>
                  </a:moveTo>
                  <a:lnTo>
                    <a:pt x="16941" y="61366"/>
                  </a:lnTo>
                  <a:lnTo>
                    <a:pt x="25019" y="61366"/>
                  </a:lnTo>
                  <a:lnTo>
                    <a:pt x="25019" y="53289"/>
                  </a:lnTo>
                  <a:close/>
                </a:path>
                <a:path w="153670" h="156844">
                  <a:moveTo>
                    <a:pt x="35039" y="101625"/>
                  </a:moveTo>
                  <a:lnTo>
                    <a:pt x="24993" y="101625"/>
                  </a:lnTo>
                  <a:lnTo>
                    <a:pt x="24993" y="103301"/>
                  </a:lnTo>
                  <a:lnTo>
                    <a:pt x="33375" y="111671"/>
                  </a:lnTo>
                  <a:lnTo>
                    <a:pt x="35039" y="111671"/>
                  </a:lnTo>
                  <a:lnTo>
                    <a:pt x="35039" y="101625"/>
                  </a:lnTo>
                  <a:close/>
                </a:path>
                <a:path w="153670" h="156844">
                  <a:moveTo>
                    <a:pt x="35064" y="81483"/>
                  </a:moveTo>
                  <a:lnTo>
                    <a:pt x="25019" y="81483"/>
                  </a:lnTo>
                  <a:lnTo>
                    <a:pt x="25019" y="71437"/>
                  </a:lnTo>
                  <a:lnTo>
                    <a:pt x="14960" y="71437"/>
                  </a:lnTo>
                  <a:lnTo>
                    <a:pt x="14960" y="81495"/>
                  </a:lnTo>
                  <a:lnTo>
                    <a:pt x="25006" y="81495"/>
                  </a:lnTo>
                  <a:lnTo>
                    <a:pt x="25006" y="91541"/>
                  </a:lnTo>
                  <a:lnTo>
                    <a:pt x="35064" y="91541"/>
                  </a:lnTo>
                  <a:lnTo>
                    <a:pt x="35064" y="81483"/>
                  </a:lnTo>
                  <a:close/>
                </a:path>
                <a:path w="153670" h="156844">
                  <a:moveTo>
                    <a:pt x="35077" y="61379"/>
                  </a:moveTo>
                  <a:lnTo>
                    <a:pt x="25031" y="61379"/>
                  </a:lnTo>
                  <a:lnTo>
                    <a:pt x="25031" y="71424"/>
                  </a:lnTo>
                  <a:lnTo>
                    <a:pt x="35077" y="71424"/>
                  </a:lnTo>
                  <a:lnTo>
                    <a:pt x="35077" y="61379"/>
                  </a:lnTo>
                  <a:close/>
                </a:path>
                <a:path w="153670" h="156844">
                  <a:moveTo>
                    <a:pt x="45110" y="111683"/>
                  </a:moveTo>
                  <a:lnTo>
                    <a:pt x="35052" y="111683"/>
                  </a:lnTo>
                  <a:lnTo>
                    <a:pt x="35052" y="113360"/>
                  </a:lnTo>
                  <a:lnTo>
                    <a:pt x="43434" y="121742"/>
                  </a:lnTo>
                  <a:lnTo>
                    <a:pt x="45110" y="121742"/>
                  </a:lnTo>
                  <a:lnTo>
                    <a:pt x="45110" y="111683"/>
                  </a:lnTo>
                  <a:close/>
                </a:path>
                <a:path w="153670" h="156844">
                  <a:moveTo>
                    <a:pt x="45123" y="91541"/>
                  </a:moveTo>
                  <a:lnTo>
                    <a:pt x="35064" y="91541"/>
                  </a:lnTo>
                  <a:lnTo>
                    <a:pt x="35064" y="101600"/>
                  </a:lnTo>
                  <a:lnTo>
                    <a:pt x="45123" y="101600"/>
                  </a:lnTo>
                  <a:lnTo>
                    <a:pt x="45123" y="91541"/>
                  </a:lnTo>
                  <a:close/>
                </a:path>
                <a:path w="153670" h="156844">
                  <a:moveTo>
                    <a:pt x="45123" y="71424"/>
                  </a:moveTo>
                  <a:lnTo>
                    <a:pt x="35077" y="71424"/>
                  </a:lnTo>
                  <a:lnTo>
                    <a:pt x="35077" y="81470"/>
                  </a:lnTo>
                  <a:lnTo>
                    <a:pt x="45123" y="81470"/>
                  </a:lnTo>
                  <a:lnTo>
                    <a:pt x="45123" y="71424"/>
                  </a:lnTo>
                  <a:close/>
                </a:path>
                <a:path w="153670" h="156844">
                  <a:moveTo>
                    <a:pt x="45135" y="51320"/>
                  </a:moveTo>
                  <a:lnTo>
                    <a:pt x="35090" y="51320"/>
                  </a:lnTo>
                  <a:lnTo>
                    <a:pt x="35090" y="43218"/>
                  </a:lnTo>
                  <a:lnTo>
                    <a:pt x="26974" y="51333"/>
                  </a:lnTo>
                  <a:lnTo>
                    <a:pt x="35077" y="51333"/>
                  </a:lnTo>
                  <a:lnTo>
                    <a:pt x="35077" y="61379"/>
                  </a:lnTo>
                  <a:lnTo>
                    <a:pt x="45135" y="61379"/>
                  </a:lnTo>
                  <a:lnTo>
                    <a:pt x="45135" y="51320"/>
                  </a:lnTo>
                  <a:close/>
                </a:path>
                <a:path w="153670" h="156844">
                  <a:moveTo>
                    <a:pt x="45135" y="33172"/>
                  </a:moveTo>
                  <a:lnTo>
                    <a:pt x="37058" y="41249"/>
                  </a:lnTo>
                  <a:lnTo>
                    <a:pt x="45135" y="41249"/>
                  </a:lnTo>
                  <a:lnTo>
                    <a:pt x="45135" y="33172"/>
                  </a:lnTo>
                  <a:close/>
                </a:path>
                <a:path w="153670" h="156844">
                  <a:moveTo>
                    <a:pt x="55168" y="121742"/>
                  </a:moveTo>
                  <a:lnTo>
                    <a:pt x="45110" y="121742"/>
                  </a:lnTo>
                  <a:lnTo>
                    <a:pt x="45110" y="123418"/>
                  </a:lnTo>
                  <a:lnTo>
                    <a:pt x="53492" y="131800"/>
                  </a:lnTo>
                  <a:lnTo>
                    <a:pt x="55168" y="131800"/>
                  </a:lnTo>
                  <a:lnTo>
                    <a:pt x="55168" y="121742"/>
                  </a:lnTo>
                  <a:close/>
                </a:path>
                <a:path w="153670" h="156844">
                  <a:moveTo>
                    <a:pt x="55181" y="101600"/>
                  </a:moveTo>
                  <a:lnTo>
                    <a:pt x="45135" y="101600"/>
                  </a:lnTo>
                  <a:lnTo>
                    <a:pt x="45135" y="111658"/>
                  </a:lnTo>
                  <a:lnTo>
                    <a:pt x="55181" y="111658"/>
                  </a:lnTo>
                  <a:lnTo>
                    <a:pt x="55181" y="101600"/>
                  </a:lnTo>
                  <a:close/>
                </a:path>
                <a:path w="153670" h="156844">
                  <a:moveTo>
                    <a:pt x="55181" y="81483"/>
                  </a:moveTo>
                  <a:lnTo>
                    <a:pt x="45135" y="81483"/>
                  </a:lnTo>
                  <a:lnTo>
                    <a:pt x="45135" y="91528"/>
                  </a:lnTo>
                  <a:lnTo>
                    <a:pt x="55181" y="91528"/>
                  </a:lnTo>
                  <a:lnTo>
                    <a:pt x="55181" y="81483"/>
                  </a:lnTo>
                  <a:close/>
                </a:path>
                <a:path w="153670" h="156844">
                  <a:moveTo>
                    <a:pt x="55206" y="23101"/>
                  </a:moveTo>
                  <a:lnTo>
                    <a:pt x="47129" y="31178"/>
                  </a:lnTo>
                  <a:lnTo>
                    <a:pt x="55206" y="31178"/>
                  </a:lnTo>
                  <a:lnTo>
                    <a:pt x="55206" y="23101"/>
                  </a:lnTo>
                  <a:close/>
                </a:path>
                <a:path w="153670" h="156844">
                  <a:moveTo>
                    <a:pt x="65214" y="71412"/>
                  </a:moveTo>
                  <a:lnTo>
                    <a:pt x="55181" y="71412"/>
                  </a:lnTo>
                  <a:lnTo>
                    <a:pt x="55181" y="61379"/>
                  </a:lnTo>
                  <a:lnTo>
                    <a:pt x="45135" y="61379"/>
                  </a:lnTo>
                  <a:lnTo>
                    <a:pt x="45135" y="71424"/>
                  </a:lnTo>
                  <a:lnTo>
                    <a:pt x="55168" y="71424"/>
                  </a:lnTo>
                  <a:lnTo>
                    <a:pt x="55168" y="81470"/>
                  </a:lnTo>
                  <a:lnTo>
                    <a:pt x="65214" y="81470"/>
                  </a:lnTo>
                  <a:lnTo>
                    <a:pt x="65214" y="71412"/>
                  </a:lnTo>
                  <a:close/>
                </a:path>
                <a:path w="153670" h="156844">
                  <a:moveTo>
                    <a:pt x="65239" y="111671"/>
                  </a:moveTo>
                  <a:lnTo>
                    <a:pt x="55194" y="111671"/>
                  </a:lnTo>
                  <a:lnTo>
                    <a:pt x="55194" y="121716"/>
                  </a:lnTo>
                  <a:lnTo>
                    <a:pt x="65239" y="121716"/>
                  </a:lnTo>
                  <a:lnTo>
                    <a:pt x="65239" y="111671"/>
                  </a:lnTo>
                  <a:close/>
                </a:path>
                <a:path w="153670" h="156844">
                  <a:moveTo>
                    <a:pt x="65239" y="91541"/>
                  </a:moveTo>
                  <a:lnTo>
                    <a:pt x="55194" y="91541"/>
                  </a:lnTo>
                  <a:lnTo>
                    <a:pt x="55194" y="101600"/>
                  </a:lnTo>
                  <a:lnTo>
                    <a:pt x="65239" y="101600"/>
                  </a:lnTo>
                  <a:lnTo>
                    <a:pt x="65239" y="91541"/>
                  </a:lnTo>
                  <a:close/>
                </a:path>
                <a:path w="153670" h="156844">
                  <a:moveTo>
                    <a:pt x="65239" y="51308"/>
                  </a:moveTo>
                  <a:lnTo>
                    <a:pt x="55194" y="51308"/>
                  </a:lnTo>
                  <a:lnTo>
                    <a:pt x="55194" y="61353"/>
                  </a:lnTo>
                  <a:lnTo>
                    <a:pt x="65239" y="61353"/>
                  </a:lnTo>
                  <a:lnTo>
                    <a:pt x="65239" y="51308"/>
                  </a:lnTo>
                  <a:close/>
                </a:path>
                <a:path w="153670" h="156844">
                  <a:moveTo>
                    <a:pt x="65278" y="131851"/>
                  </a:moveTo>
                  <a:lnTo>
                    <a:pt x="55219" y="131851"/>
                  </a:lnTo>
                  <a:lnTo>
                    <a:pt x="55219" y="133515"/>
                  </a:lnTo>
                  <a:lnTo>
                    <a:pt x="63601" y="141909"/>
                  </a:lnTo>
                  <a:lnTo>
                    <a:pt x="65278" y="141909"/>
                  </a:lnTo>
                  <a:lnTo>
                    <a:pt x="65278" y="131851"/>
                  </a:lnTo>
                  <a:close/>
                </a:path>
                <a:path w="153670" h="156844">
                  <a:moveTo>
                    <a:pt x="65278" y="13030"/>
                  </a:moveTo>
                  <a:lnTo>
                    <a:pt x="57200" y="21107"/>
                  </a:lnTo>
                  <a:lnTo>
                    <a:pt x="65278" y="21107"/>
                  </a:lnTo>
                  <a:lnTo>
                    <a:pt x="65278" y="13030"/>
                  </a:lnTo>
                  <a:close/>
                </a:path>
                <a:path w="153670" h="156844">
                  <a:moveTo>
                    <a:pt x="75323" y="41236"/>
                  </a:moveTo>
                  <a:lnTo>
                    <a:pt x="65278" y="41236"/>
                  </a:lnTo>
                  <a:lnTo>
                    <a:pt x="65278" y="31178"/>
                  </a:lnTo>
                  <a:lnTo>
                    <a:pt x="55219" y="31178"/>
                  </a:lnTo>
                  <a:lnTo>
                    <a:pt x="55219" y="41236"/>
                  </a:lnTo>
                  <a:lnTo>
                    <a:pt x="65265" y="41236"/>
                  </a:lnTo>
                  <a:lnTo>
                    <a:pt x="65265" y="51282"/>
                  </a:lnTo>
                  <a:lnTo>
                    <a:pt x="75323" y="51282"/>
                  </a:lnTo>
                  <a:lnTo>
                    <a:pt x="75323" y="41236"/>
                  </a:lnTo>
                  <a:close/>
                </a:path>
                <a:path w="153670" h="156844">
                  <a:moveTo>
                    <a:pt x="75336" y="141909"/>
                  </a:moveTo>
                  <a:lnTo>
                    <a:pt x="65278" y="141909"/>
                  </a:lnTo>
                  <a:lnTo>
                    <a:pt x="65278" y="143573"/>
                  </a:lnTo>
                  <a:lnTo>
                    <a:pt x="73672" y="151968"/>
                  </a:lnTo>
                  <a:lnTo>
                    <a:pt x="75336" y="151968"/>
                  </a:lnTo>
                  <a:lnTo>
                    <a:pt x="75336" y="141909"/>
                  </a:lnTo>
                  <a:close/>
                </a:path>
                <a:path w="153670" h="156844">
                  <a:moveTo>
                    <a:pt x="75349" y="121767"/>
                  </a:moveTo>
                  <a:lnTo>
                    <a:pt x="65303" y="121767"/>
                  </a:lnTo>
                  <a:lnTo>
                    <a:pt x="65303" y="131826"/>
                  </a:lnTo>
                  <a:lnTo>
                    <a:pt x="75349" y="131826"/>
                  </a:lnTo>
                  <a:lnTo>
                    <a:pt x="75349" y="121767"/>
                  </a:lnTo>
                  <a:close/>
                </a:path>
                <a:path w="153670" h="156844">
                  <a:moveTo>
                    <a:pt x="79311" y="990"/>
                  </a:moveTo>
                  <a:lnTo>
                    <a:pt x="78308" y="0"/>
                  </a:lnTo>
                  <a:lnTo>
                    <a:pt x="77317" y="990"/>
                  </a:lnTo>
                  <a:lnTo>
                    <a:pt x="79311" y="990"/>
                  </a:lnTo>
                  <a:close/>
                </a:path>
                <a:path w="153670" h="156844">
                  <a:moveTo>
                    <a:pt x="82943" y="151968"/>
                  </a:moveTo>
                  <a:lnTo>
                    <a:pt x="75336" y="151968"/>
                  </a:lnTo>
                  <a:lnTo>
                    <a:pt x="75336" y="153631"/>
                  </a:lnTo>
                  <a:lnTo>
                    <a:pt x="78308" y="156616"/>
                  </a:lnTo>
                  <a:lnTo>
                    <a:pt x="82943" y="151968"/>
                  </a:lnTo>
                  <a:close/>
                </a:path>
                <a:path w="153670" h="156844">
                  <a:moveTo>
                    <a:pt x="85344" y="91541"/>
                  </a:moveTo>
                  <a:lnTo>
                    <a:pt x="75311" y="91541"/>
                  </a:lnTo>
                  <a:lnTo>
                    <a:pt x="75311" y="81495"/>
                  </a:lnTo>
                  <a:lnTo>
                    <a:pt x="65252" y="81495"/>
                  </a:lnTo>
                  <a:lnTo>
                    <a:pt x="65252" y="91554"/>
                  </a:lnTo>
                  <a:lnTo>
                    <a:pt x="75298" y="91554"/>
                  </a:lnTo>
                  <a:lnTo>
                    <a:pt x="75298" y="101600"/>
                  </a:lnTo>
                  <a:lnTo>
                    <a:pt x="65252" y="101600"/>
                  </a:lnTo>
                  <a:lnTo>
                    <a:pt x="65252" y="111658"/>
                  </a:lnTo>
                  <a:lnTo>
                    <a:pt x="75311" y="111658"/>
                  </a:lnTo>
                  <a:lnTo>
                    <a:pt x="75311" y="101600"/>
                  </a:lnTo>
                  <a:lnTo>
                    <a:pt x="85344" y="101600"/>
                  </a:lnTo>
                  <a:lnTo>
                    <a:pt x="85344" y="91541"/>
                  </a:lnTo>
                  <a:close/>
                </a:path>
                <a:path w="153670" h="156844">
                  <a:moveTo>
                    <a:pt x="85356" y="71424"/>
                  </a:moveTo>
                  <a:lnTo>
                    <a:pt x="75311" y="71424"/>
                  </a:lnTo>
                  <a:lnTo>
                    <a:pt x="75311" y="81483"/>
                  </a:lnTo>
                  <a:lnTo>
                    <a:pt x="85356" y="81483"/>
                  </a:lnTo>
                  <a:lnTo>
                    <a:pt x="85356" y="71424"/>
                  </a:lnTo>
                  <a:close/>
                </a:path>
                <a:path w="153670" h="156844">
                  <a:moveTo>
                    <a:pt x="85382" y="51295"/>
                  </a:moveTo>
                  <a:lnTo>
                    <a:pt x="75323" y="51295"/>
                  </a:lnTo>
                  <a:lnTo>
                    <a:pt x="75323" y="61341"/>
                  </a:lnTo>
                  <a:lnTo>
                    <a:pt x="85382" y="61341"/>
                  </a:lnTo>
                  <a:lnTo>
                    <a:pt x="85382" y="51295"/>
                  </a:lnTo>
                  <a:close/>
                </a:path>
                <a:path w="153670" h="156844">
                  <a:moveTo>
                    <a:pt x="85382" y="31165"/>
                  </a:moveTo>
                  <a:lnTo>
                    <a:pt x="75336" y="31165"/>
                  </a:lnTo>
                  <a:lnTo>
                    <a:pt x="75336" y="41224"/>
                  </a:lnTo>
                  <a:lnTo>
                    <a:pt x="85382" y="41224"/>
                  </a:lnTo>
                  <a:lnTo>
                    <a:pt x="85382" y="31165"/>
                  </a:lnTo>
                  <a:close/>
                </a:path>
                <a:path w="153670" h="156844">
                  <a:moveTo>
                    <a:pt x="85382" y="11074"/>
                  </a:moveTo>
                  <a:lnTo>
                    <a:pt x="75349" y="11074"/>
                  </a:lnTo>
                  <a:lnTo>
                    <a:pt x="75349" y="2959"/>
                  </a:lnTo>
                  <a:lnTo>
                    <a:pt x="67233" y="11074"/>
                  </a:lnTo>
                  <a:lnTo>
                    <a:pt x="75336" y="11074"/>
                  </a:lnTo>
                  <a:lnTo>
                    <a:pt x="75336" y="21120"/>
                  </a:lnTo>
                  <a:lnTo>
                    <a:pt x="85382" y="21120"/>
                  </a:lnTo>
                  <a:lnTo>
                    <a:pt x="85382" y="11074"/>
                  </a:lnTo>
                  <a:close/>
                </a:path>
                <a:path w="153670" h="156844">
                  <a:moveTo>
                    <a:pt x="85407" y="131838"/>
                  </a:moveTo>
                  <a:lnTo>
                    <a:pt x="75361" y="131838"/>
                  </a:lnTo>
                  <a:lnTo>
                    <a:pt x="75361" y="141884"/>
                  </a:lnTo>
                  <a:lnTo>
                    <a:pt x="85407" y="141884"/>
                  </a:lnTo>
                  <a:lnTo>
                    <a:pt x="85407" y="131838"/>
                  </a:lnTo>
                  <a:close/>
                </a:path>
                <a:path w="153670" h="156844">
                  <a:moveTo>
                    <a:pt x="93027" y="141897"/>
                  </a:moveTo>
                  <a:lnTo>
                    <a:pt x="85420" y="141897"/>
                  </a:lnTo>
                  <a:lnTo>
                    <a:pt x="85420" y="149504"/>
                  </a:lnTo>
                  <a:lnTo>
                    <a:pt x="93027" y="141897"/>
                  </a:lnTo>
                  <a:close/>
                </a:path>
                <a:path w="153670" h="156844">
                  <a:moveTo>
                    <a:pt x="95440" y="61353"/>
                  </a:moveTo>
                  <a:lnTo>
                    <a:pt x="85382" y="61353"/>
                  </a:lnTo>
                  <a:lnTo>
                    <a:pt x="85382" y="71399"/>
                  </a:lnTo>
                  <a:lnTo>
                    <a:pt x="95440" y="71399"/>
                  </a:lnTo>
                  <a:lnTo>
                    <a:pt x="95440" y="61353"/>
                  </a:lnTo>
                  <a:close/>
                </a:path>
                <a:path w="153670" h="156844">
                  <a:moveTo>
                    <a:pt x="99415" y="21107"/>
                  </a:moveTo>
                  <a:lnTo>
                    <a:pt x="95453" y="17132"/>
                  </a:lnTo>
                  <a:lnTo>
                    <a:pt x="95453" y="21107"/>
                  </a:lnTo>
                  <a:lnTo>
                    <a:pt x="99415" y="21107"/>
                  </a:lnTo>
                  <a:close/>
                </a:path>
                <a:path w="153670" h="156844">
                  <a:moveTo>
                    <a:pt x="103085" y="131838"/>
                  </a:moveTo>
                  <a:lnTo>
                    <a:pt x="95491" y="131838"/>
                  </a:lnTo>
                  <a:lnTo>
                    <a:pt x="95491" y="139433"/>
                  </a:lnTo>
                  <a:lnTo>
                    <a:pt x="103085" y="131838"/>
                  </a:lnTo>
                  <a:close/>
                </a:path>
                <a:path w="153670" h="156844">
                  <a:moveTo>
                    <a:pt x="105473" y="31153"/>
                  </a:moveTo>
                  <a:lnTo>
                    <a:pt x="95440" y="31153"/>
                  </a:lnTo>
                  <a:lnTo>
                    <a:pt x="95440" y="21120"/>
                  </a:lnTo>
                  <a:lnTo>
                    <a:pt x="85382" y="21120"/>
                  </a:lnTo>
                  <a:lnTo>
                    <a:pt x="85382" y="31165"/>
                  </a:lnTo>
                  <a:lnTo>
                    <a:pt x="95427" y="31165"/>
                  </a:lnTo>
                  <a:lnTo>
                    <a:pt x="95427" y="41211"/>
                  </a:lnTo>
                  <a:lnTo>
                    <a:pt x="105473" y="41211"/>
                  </a:lnTo>
                  <a:lnTo>
                    <a:pt x="105473" y="31153"/>
                  </a:lnTo>
                  <a:close/>
                </a:path>
                <a:path w="153670" h="156844">
                  <a:moveTo>
                    <a:pt x="105498" y="71412"/>
                  </a:moveTo>
                  <a:lnTo>
                    <a:pt x="95440" y="71412"/>
                  </a:lnTo>
                  <a:lnTo>
                    <a:pt x="95440" y="81457"/>
                  </a:lnTo>
                  <a:lnTo>
                    <a:pt x="105498" y="81457"/>
                  </a:lnTo>
                  <a:lnTo>
                    <a:pt x="105498" y="71412"/>
                  </a:lnTo>
                  <a:close/>
                </a:path>
                <a:path w="153670" h="156844">
                  <a:moveTo>
                    <a:pt x="105498" y="51282"/>
                  </a:moveTo>
                  <a:lnTo>
                    <a:pt x="95453" y="51282"/>
                  </a:lnTo>
                  <a:lnTo>
                    <a:pt x="95453" y="61341"/>
                  </a:lnTo>
                  <a:lnTo>
                    <a:pt x="105498" y="61341"/>
                  </a:lnTo>
                  <a:lnTo>
                    <a:pt x="105498" y="51282"/>
                  </a:lnTo>
                  <a:close/>
                </a:path>
                <a:path w="153670" h="156844">
                  <a:moveTo>
                    <a:pt x="105511" y="111709"/>
                  </a:moveTo>
                  <a:lnTo>
                    <a:pt x="95478" y="111709"/>
                  </a:lnTo>
                  <a:lnTo>
                    <a:pt x="95478" y="101663"/>
                  </a:lnTo>
                  <a:lnTo>
                    <a:pt x="85420" y="101663"/>
                  </a:lnTo>
                  <a:lnTo>
                    <a:pt x="85420" y="111709"/>
                  </a:lnTo>
                  <a:lnTo>
                    <a:pt x="75361" y="111709"/>
                  </a:lnTo>
                  <a:lnTo>
                    <a:pt x="75361" y="121767"/>
                  </a:lnTo>
                  <a:lnTo>
                    <a:pt x="85420" y="121767"/>
                  </a:lnTo>
                  <a:lnTo>
                    <a:pt x="85420" y="111721"/>
                  </a:lnTo>
                  <a:lnTo>
                    <a:pt x="95465" y="111721"/>
                  </a:lnTo>
                  <a:lnTo>
                    <a:pt x="95465" y="121767"/>
                  </a:lnTo>
                  <a:lnTo>
                    <a:pt x="85420" y="121767"/>
                  </a:lnTo>
                  <a:lnTo>
                    <a:pt x="85420" y="131826"/>
                  </a:lnTo>
                  <a:lnTo>
                    <a:pt x="95478" y="131826"/>
                  </a:lnTo>
                  <a:lnTo>
                    <a:pt x="95478" y="121767"/>
                  </a:lnTo>
                  <a:lnTo>
                    <a:pt x="105511" y="121767"/>
                  </a:lnTo>
                  <a:lnTo>
                    <a:pt x="105511" y="111709"/>
                  </a:lnTo>
                  <a:close/>
                </a:path>
                <a:path w="153670" h="156844">
                  <a:moveTo>
                    <a:pt x="105524" y="91592"/>
                  </a:moveTo>
                  <a:lnTo>
                    <a:pt x="95478" y="91592"/>
                  </a:lnTo>
                  <a:lnTo>
                    <a:pt x="95478" y="101650"/>
                  </a:lnTo>
                  <a:lnTo>
                    <a:pt x="105524" y="101650"/>
                  </a:lnTo>
                  <a:lnTo>
                    <a:pt x="105524" y="91592"/>
                  </a:lnTo>
                  <a:close/>
                </a:path>
                <a:path w="153670" h="156844">
                  <a:moveTo>
                    <a:pt x="113131" y="121793"/>
                  </a:moveTo>
                  <a:lnTo>
                    <a:pt x="105549" y="121793"/>
                  </a:lnTo>
                  <a:lnTo>
                    <a:pt x="105549" y="129374"/>
                  </a:lnTo>
                  <a:lnTo>
                    <a:pt x="113131" y="121793"/>
                  </a:lnTo>
                  <a:close/>
                </a:path>
                <a:path w="153670" h="156844">
                  <a:moveTo>
                    <a:pt x="115595" y="101663"/>
                  </a:moveTo>
                  <a:lnTo>
                    <a:pt x="105537" y="101663"/>
                  </a:lnTo>
                  <a:lnTo>
                    <a:pt x="105537" y="111709"/>
                  </a:lnTo>
                  <a:lnTo>
                    <a:pt x="115595" y="111709"/>
                  </a:lnTo>
                  <a:lnTo>
                    <a:pt x="115595" y="101663"/>
                  </a:lnTo>
                  <a:close/>
                </a:path>
                <a:path w="153670" h="156844">
                  <a:moveTo>
                    <a:pt x="115608" y="81521"/>
                  </a:moveTo>
                  <a:lnTo>
                    <a:pt x="105562" y="81521"/>
                  </a:lnTo>
                  <a:lnTo>
                    <a:pt x="105562" y="91579"/>
                  </a:lnTo>
                  <a:lnTo>
                    <a:pt x="115608" y="91579"/>
                  </a:lnTo>
                  <a:lnTo>
                    <a:pt x="115608" y="81521"/>
                  </a:lnTo>
                  <a:close/>
                </a:path>
                <a:path w="153670" h="156844">
                  <a:moveTo>
                    <a:pt x="119532" y="41224"/>
                  </a:moveTo>
                  <a:lnTo>
                    <a:pt x="115570" y="37249"/>
                  </a:lnTo>
                  <a:lnTo>
                    <a:pt x="115570" y="41224"/>
                  </a:lnTo>
                  <a:lnTo>
                    <a:pt x="119532" y="41224"/>
                  </a:lnTo>
                  <a:close/>
                </a:path>
                <a:path w="153670" h="156844">
                  <a:moveTo>
                    <a:pt x="123215" y="111721"/>
                  </a:moveTo>
                  <a:lnTo>
                    <a:pt x="115595" y="111721"/>
                  </a:lnTo>
                  <a:lnTo>
                    <a:pt x="115595" y="119329"/>
                  </a:lnTo>
                  <a:lnTo>
                    <a:pt x="123215" y="111721"/>
                  </a:lnTo>
                  <a:close/>
                </a:path>
                <a:path w="153670" h="156844">
                  <a:moveTo>
                    <a:pt x="125603" y="51282"/>
                  </a:moveTo>
                  <a:lnTo>
                    <a:pt x="115570" y="51282"/>
                  </a:lnTo>
                  <a:lnTo>
                    <a:pt x="115570" y="41249"/>
                  </a:lnTo>
                  <a:lnTo>
                    <a:pt x="105511" y="41249"/>
                  </a:lnTo>
                  <a:lnTo>
                    <a:pt x="105511" y="51295"/>
                  </a:lnTo>
                  <a:lnTo>
                    <a:pt x="115557" y="51295"/>
                  </a:lnTo>
                  <a:lnTo>
                    <a:pt x="115557" y="61341"/>
                  </a:lnTo>
                  <a:lnTo>
                    <a:pt x="125603" y="61341"/>
                  </a:lnTo>
                  <a:lnTo>
                    <a:pt x="125603" y="51282"/>
                  </a:lnTo>
                  <a:close/>
                </a:path>
                <a:path w="153670" h="156844">
                  <a:moveTo>
                    <a:pt x="125666" y="91579"/>
                  </a:moveTo>
                  <a:lnTo>
                    <a:pt x="115620" y="91579"/>
                  </a:lnTo>
                  <a:lnTo>
                    <a:pt x="115620" y="101625"/>
                  </a:lnTo>
                  <a:lnTo>
                    <a:pt x="125666" y="101625"/>
                  </a:lnTo>
                  <a:lnTo>
                    <a:pt x="125666" y="91579"/>
                  </a:lnTo>
                  <a:close/>
                </a:path>
                <a:path w="153670" h="156844">
                  <a:moveTo>
                    <a:pt x="125666" y="71450"/>
                  </a:moveTo>
                  <a:lnTo>
                    <a:pt x="115620" y="71450"/>
                  </a:lnTo>
                  <a:lnTo>
                    <a:pt x="115620" y="81508"/>
                  </a:lnTo>
                  <a:lnTo>
                    <a:pt x="125666" y="81508"/>
                  </a:lnTo>
                  <a:lnTo>
                    <a:pt x="125666" y="71450"/>
                  </a:lnTo>
                  <a:close/>
                </a:path>
                <a:path w="153670" h="156844">
                  <a:moveTo>
                    <a:pt x="133286" y="101638"/>
                  </a:moveTo>
                  <a:lnTo>
                    <a:pt x="125679" y="101638"/>
                  </a:lnTo>
                  <a:lnTo>
                    <a:pt x="125679" y="109258"/>
                  </a:lnTo>
                  <a:lnTo>
                    <a:pt x="133286" y="101638"/>
                  </a:lnTo>
                  <a:close/>
                </a:path>
                <a:path w="153670" h="156844">
                  <a:moveTo>
                    <a:pt x="135724" y="81508"/>
                  </a:moveTo>
                  <a:lnTo>
                    <a:pt x="125679" y="81508"/>
                  </a:lnTo>
                  <a:lnTo>
                    <a:pt x="125679" y="91567"/>
                  </a:lnTo>
                  <a:lnTo>
                    <a:pt x="135724" y="91567"/>
                  </a:lnTo>
                  <a:lnTo>
                    <a:pt x="135724" y="81508"/>
                  </a:lnTo>
                  <a:close/>
                </a:path>
                <a:path w="153670" h="156844">
                  <a:moveTo>
                    <a:pt x="139700" y="61391"/>
                  </a:moveTo>
                  <a:lnTo>
                    <a:pt x="135737" y="57416"/>
                  </a:lnTo>
                  <a:lnTo>
                    <a:pt x="135737" y="61391"/>
                  </a:lnTo>
                  <a:lnTo>
                    <a:pt x="139700" y="61391"/>
                  </a:lnTo>
                  <a:close/>
                </a:path>
                <a:path w="153670" h="156844">
                  <a:moveTo>
                    <a:pt x="143357" y="91579"/>
                  </a:moveTo>
                  <a:lnTo>
                    <a:pt x="135737" y="91579"/>
                  </a:lnTo>
                  <a:lnTo>
                    <a:pt x="135737" y="99187"/>
                  </a:lnTo>
                  <a:lnTo>
                    <a:pt x="143357" y="91579"/>
                  </a:lnTo>
                  <a:close/>
                </a:path>
                <a:path w="153670" h="156844">
                  <a:moveTo>
                    <a:pt x="145770" y="71450"/>
                  </a:moveTo>
                  <a:lnTo>
                    <a:pt x="135737" y="71450"/>
                  </a:lnTo>
                  <a:lnTo>
                    <a:pt x="135737" y="61417"/>
                  </a:lnTo>
                  <a:lnTo>
                    <a:pt x="125679" y="61417"/>
                  </a:lnTo>
                  <a:lnTo>
                    <a:pt x="125679" y="71462"/>
                  </a:lnTo>
                  <a:lnTo>
                    <a:pt x="135724" y="71462"/>
                  </a:lnTo>
                  <a:lnTo>
                    <a:pt x="135724" y="81508"/>
                  </a:lnTo>
                  <a:lnTo>
                    <a:pt x="145770" y="81508"/>
                  </a:lnTo>
                  <a:lnTo>
                    <a:pt x="145770" y="71450"/>
                  </a:lnTo>
                  <a:close/>
                </a:path>
                <a:path w="153670" h="156844">
                  <a:moveTo>
                    <a:pt x="149771" y="71450"/>
                  </a:moveTo>
                  <a:lnTo>
                    <a:pt x="145796" y="67475"/>
                  </a:lnTo>
                  <a:lnTo>
                    <a:pt x="145796" y="71450"/>
                  </a:lnTo>
                  <a:lnTo>
                    <a:pt x="149771" y="71450"/>
                  </a:lnTo>
                  <a:close/>
                </a:path>
                <a:path w="153670" h="156844">
                  <a:moveTo>
                    <a:pt x="153390" y="81546"/>
                  </a:moveTo>
                  <a:lnTo>
                    <a:pt x="145808" y="81546"/>
                  </a:lnTo>
                  <a:lnTo>
                    <a:pt x="145808" y="89128"/>
                  </a:lnTo>
                  <a:lnTo>
                    <a:pt x="153390" y="81546"/>
                  </a:lnTo>
                  <a:close/>
                </a:path>
              </a:pathLst>
            </a:custGeom>
            <a:solidFill>
              <a:srgbClr val="000000"/>
            </a:solidFill>
          </p:spPr>
          <p:txBody>
            <a:bodyPr wrap="square" lIns="0" tIns="0" rIns="0" bIns="0" rtlCol="0"/>
            <a:lstStyle/>
            <a:p>
              <a:endParaRPr/>
            </a:p>
          </p:txBody>
        </p:sp>
        <p:sp>
          <p:nvSpPr>
            <p:cNvPr id="31" name="object 116">
              <a:extLst>
                <a:ext uri="{FF2B5EF4-FFF2-40B4-BE49-F238E27FC236}">
                  <a16:creationId xmlns:a16="http://schemas.microsoft.com/office/drawing/2014/main" id="{E6DFF718-B521-97F7-D182-9F0A4F4BAEEF}"/>
                </a:ext>
              </a:extLst>
            </p:cNvPr>
            <p:cNvSpPr/>
            <p:nvPr/>
          </p:nvSpPr>
          <p:spPr>
            <a:xfrm>
              <a:off x="3143631" y="2144172"/>
              <a:ext cx="85090" cy="84455"/>
            </a:xfrm>
            <a:custGeom>
              <a:avLst/>
              <a:gdLst/>
              <a:ahLst/>
              <a:cxnLst/>
              <a:rect l="l" t="t" r="r" b="b"/>
              <a:pathLst>
                <a:path w="85089" h="84455">
                  <a:moveTo>
                    <a:pt x="10058" y="34175"/>
                  </a:moveTo>
                  <a:lnTo>
                    <a:pt x="0" y="34175"/>
                  </a:lnTo>
                  <a:lnTo>
                    <a:pt x="0" y="44221"/>
                  </a:lnTo>
                  <a:lnTo>
                    <a:pt x="10058" y="44221"/>
                  </a:lnTo>
                  <a:lnTo>
                    <a:pt x="10058" y="34175"/>
                  </a:lnTo>
                  <a:close/>
                </a:path>
                <a:path w="85089" h="84455">
                  <a:moveTo>
                    <a:pt x="30162" y="54279"/>
                  </a:moveTo>
                  <a:lnTo>
                    <a:pt x="20116" y="54279"/>
                  </a:lnTo>
                  <a:lnTo>
                    <a:pt x="20116" y="64338"/>
                  </a:lnTo>
                  <a:lnTo>
                    <a:pt x="30162" y="64338"/>
                  </a:lnTo>
                  <a:lnTo>
                    <a:pt x="30162" y="54279"/>
                  </a:lnTo>
                  <a:close/>
                </a:path>
                <a:path w="85089" h="84455">
                  <a:moveTo>
                    <a:pt x="30200" y="14033"/>
                  </a:moveTo>
                  <a:lnTo>
                    <a:pt x="20154" y="14033"/>
                  </a:lnTo>
                  <a:lnTo>
                    <a:pt x="20154" y="24079"/>
                  </a:lnTo>
                  <a:lnTo>
                    <a:pt x="30200" y="24079"/>
                  </a:lnTo>
                  <a:lnTo>
                    <a:pt x="30200" y="14033"/>
                  </a:lnTo>
                  <a:close/>
                </a:path>
                <a:path w="85089" h="84455">
                  <a:moveTo>
                    <a:pt x="40246" y="24079"/>
                  </a:moveTo>
                  <a:lnTo>
                    <a:pt x="30200" y="24079"/>
                  </a:lnTo>
                  <a:lnTo>
                    <a:pt x="30200" y="34137"/>
                  </a:lnTo>
                  <a:lnTo>
                    <a:pt x="40246" y="34137"/>
                  </a:lnTo>
                  <a:lnTo>
                    <a:pt x="40246" y="24079"/>
                  </a:lnTo>
                  <a:close/>
                </a:path>
                <a:path w="85089" h="84455">
                  <a:moveTo>
                    <a:pt x="44234" y="3975"/>
                  </a:moveTo>
                  <a:lnTo>
                    <a:pt x="40259" y="0"/>
                  </a:lnTo>
                  <a:lnTo>
                    <a:pt x="40259" y="3975"/>
                  </a:lnTo>
                  <a:lnTo>
                    <a:pt x="44234" y="3975"/>
                  </a:lnTo>
                  <a:close/>
                </a:path>
                <a:path w="85089" h="84455">
                  <a:moveTo>
                    <a:pt x="50292" y="74409"/>
                  </a:moveTo>
                  <a:lnTo>
                    <a:pt x="40233" y="74409"/>
                  </a:lnTo>
                  <a:lnTo>
                    <a:pt x="40233" y="84455"/>
                  </a:lnTo>
                  <a:lnTo>
                    <a:pt x="50292" y="84455"/>
                  </a:lnTo>
                  <a:lnTo>
                    <a:pt x="50292" y="74409"/>
                  </a:lnTo>
                  <a:close/>
                </a:path>
                <a:path w="85089" h="84455">
                  <a:moveTo>
                    <a:pt x="50304" y="34137"/>
                  </a:moveTo>
                  <a:lnTo>
                    <a:pt x="40259" y="34137"/>
                  </a:lnTo>
                  <a:lnTo>
                    <a:pt x="40259" y="44196"/>
                  </a:lnTo>
                  <a:lnTo>
                    <a:pt x="50304" y="44196"/>
                  </a:lnTo>
                  <a:lnTo>
                    <a:pt x="50304" y="34137"/>
                  </a:lnTo>
                  <a:close/>
                </a:path>
                <a:path w="85089" h="84455">
                  <a:moveTo>
                    <a:pt x="64338" y="24079"/>
                  </a:moveTo>
                  <a:lnTo>
                    <a:pt x="60375" y="20104"/>
                  </a:lnTo>
                  <a:lnTo>
                    <a:pt x="60375" y="24079"/>
                  </a:lnTo>
                  <a:lnTo>
                    <a:pt x="64338" y="24079"/>
                  </a:lnTo>
                  <a:close/>
                </a:path>
                <a:path w="85089" h="84455">
                  <a:moveTo>
                    <a:pt x="70421" y="54254"/>
                  </a:moveTo>
                  <a:lnTo>
                    <a:pt x="60375" y="54254"/>
                  </a:lnTo>
                  <a:lnTo>
                    <a:pt x="60375" y="64312"/>
                  </a:lnTo>
                  <a:lnTo>
                    <a:pt x="70421" y="64312"/>
                  </a:lnTo>
                  <a:lnTo>
                    <a:pt x="70421" y="54254"/>
                  </a:lnTo>
                  <a:close/>
                </a:path>
                <a:path w="85089" h="84455">
                  <a:moveTo>
                    <a:pt x="84467" y="44196"/>
                  </a:moveTo>
                  <a:lnTo>
                    <a:pt x="80492" y="40220"/>
                  </a:lnTo>
                  <a:lnTo>
                    <a:pt x="80492" y="44196"/>
                  </a:lnTo>
                  <a:lnTo>
                    <a:pt x="84467" y="44196"/>
                  </a:lnTo>
                  <a:close/>
                </a:path>
              </a:pathLst>
            </a:custGeom>
            <a:solidFill>
              <a:srgbClr val="000000"/>
            </a:solidFill>
          </p:spPr>
          <p:txBody>
            <a:bodyPr wrap="square" lIns="0" tIns="0" rIns="0" bIns="0" rtlCol="0"/>
            <a:lstStyle/>
            <a:p>
              <a:endParaRPr/>
            </a:p>
          </p:txBody>
        </p:sp>
        <p:sp>
          <p:nvSpPr>
            <p:cNvPr id="32" name="object 117">
              <a:extLst>
                <a:ext uri="{FF2B5EF4-FFF2-40B4-BE49-F238E27FC236}">
                  <a16:creationId xmlns:a16="http://schemas.microsoft.com/office/drawing/2014/main" id="{4F6C01E5-80CB-4697-5E57-523BB442C475}"/>
                </a:ext>
              </a:extLst>
            </p:cNvPr>
            <p:cNvSpPr/>
            <p:nvPr/>
          </p:nvSpPr>
          <p:spPr>
            <a:xfrm>
              <a:off x="2628671" y="1745544"/>
              <a:ext cx="1202055" cy="1018540"/>
            </a:xfrm>
            <a:custGeom>
              <a:avLst/>
              <a:gdLst/>
              <a:ahLst/>
              <a:cxnLst/>
              <a:rect l="l" t="t" r="r" b="b"/>
              <a:pathLst>
                <a:path w="1202054" h="1018539">
                  <a:moveTo>
                    <a:pt x="156603" y="939673"/>
                  </a:moveTo>
                  <a:lnTo>
                    <a:pt x="78295" y="861377"/>
                  </a:lnTo>
                  <a:lnTo>
                    <a:pt x="0" y="939673"/>
                  </a:lnTo>
                  <a:lnTo>
                    <a:pt x="78295" y="1017981"/>
                  </a:lnTo>
                  <a:lnTo>
                    <a:pt x="156603" y="939673"/>
                  </a:lnTo>
                  <a:close/>
                </a:path>
                <a:path w="1202054" h="1018539">
                  <a:moveTo>
                    <a:pt x="391528" y="704761"/>
                  </a:moveTo>
                  <a:lnTo>
                    <a:pt x="313207" y="626452"/>
                  </a:lnTo>
                  <a:lnTo>
                    <a:pt x="234911" y="704761"/>
                  </a:lnTo>
                  <a:lnTo>
                    <a:pt x="313207" y="783056"/>
                  </a:lnTo>
                  <a:lnTo>
                    <a:pt x="391528" y="704761"/>
                  </a:lnTo>
                  <a:close/>
                </a:path>
                <a:path w="1202054" h="1018539">
                  <a:moveTo>
                    <a:pt x="548132" y="548144"/>
                  </a:moveTo>
                  <a:lnTo>
                    <a:pt x="469823" y="469836"/>
                  </a:lnTo>
                  <a:lnTo>
                    <a:pt x="391528" y="548144"/>
                  </a:lnTo>
                  <a:lnTo>
                    <a:pt x="469823" y="626452"/>
                  </a:lnTo>
                  <a:lnTo>
                    <a:pt x="548132" y="548144"/>
                  </a:lnTo>
                  <a:close/>
                </a:path>
                <a:path w="1202054" h="1018539">
                  <a:moveTo>
                    <a:pt x="810475" y="78320"/>
                  </a:moveTo>
                  <a:lnTo>
                    <a:pt x="732167" y="0"/>
                  </a:lnTo>
                  <a:lnTo>
                    <a:pt x="653872" y="78320"/>
                  </a:lnTo>
                  <a:lnTo>
                    <a:pt x="732167" y="156616"/>
                  </a:lnTo>
                  <a:lnTo>
                    <a:pt x="810475" y="78320"/>
                  </a:lnTo>
                  <a:close/>
                </a:path>
                <a:path w="1202054" h="1018539">
                  <a:moveTo>
                    <a:pt x="888784" y="783056"/>
                  </a:moveTo>
                  <a:lnTo>
                    <a:pt x="810475" y="704761"/>
                  </a:lnTo>
                  <a:lnTo>
                    <a:pt x="732167" y="783056"/>
                  </a:lnTo>
                  <a:lnTo>
                    <a:pt x="653859" y="861364"/>
                  </a:lnTo>
                  <a:lnTo>
                    <a:pt x="732167" y="939673"/>
                  </a:lnTo>
                  <a:lnTo>
                    <a:pt x="810463" y="861377"/>
                  </a:lnTo>
                  <a:lnTo>
                    <a:pt x="888784" y="783056"/>
                  </a:lnTo>
                  <a:close/>
                </a:path>
                <a:path w="1202054" h="1018539">
                  <a:moveTo>
                    <a:pt x="1123696" y="391528"/>
                  </a:moveTo>
                  <a:lnTo>
                    <a:pt x="1045400" y="313232"/>
                  </a:lnTo>
                  <a:lnTo>
                    <a:pt x="993190" y="365442"/>
                  </a:lnTo>
                  <a:lnTo>
                    <a:pt x="1045387" y="313220"/>
                  </a:lnTo>
                  <a:lnTo>
                    <a:pt x="967092" y="234924"/>
                  </a:lnTo>
                  <a:lnTo>
                    <a:pt x="888784" y="313220"/>
                  </a:lnTo>
                  <a:lnTo>
                    <a:pt x="967092" y="391541"/>
                  </a:lnTo>
                  <a:lnTo>
                    <a:pt x="1045400" y="469836"/>
                  </a:lnTo>
                  <a:lnTo>
                    <a:pt x="1123696" y="391528"/>
                  </a:lnTo>
                  <a:close/>
                </a:path>
                <a:path w="1202054" h="1018539">
                  <a:moveTo>
                    <a:pt x="1202004" y="469836"/>
                  </a:moveTo>
                  <a:lnTo>
                    <a:pt x="1123696" y="391541"/>
                  </a:lnTo>
                  <a:lnTo>
                    <a:pt x="1045400" y="469836"/>
                  </a:lnTo>
                  <a:lnTo>
                    <a:pt x="1123696" y="548144"/>
                  </a:lnTo>
                  <a:lnTo>
                    <a:pt x="1202004" y="469836"/>
                  </a:lnTo>
                  <a:close/>
                </a:path>
              </a:pathLst>
            </a:custGeom>
            <a:solidFill>
              <a:srgbClr val="1FD6F9"/>
            </a:solidFill>
          </p:spPr>
          <p:txBody>
            <a:bodyPr wrap="square" lIns="0" tIns="0" rIns="0" bIns="0" rtlCol="0"/>
            <a:lstStyle/>
            <a:p>
              <a:endParaRPr/>
            </a:p>
          </p:txBody>
        </p:sp>
        <p:sp>
          <p:nvSpPr>
            <p:cNvPr id="33" name="object 118">
              <a:extLst>
                <a:ext uri="{FF2B5EF4-FFF2-40B4-BE49-F238E27FC236}">
                  <a16:creationId xmlns:a16="http://schemas.microsoft.com/office/drawing/2014/main" id="{A8B8F82B-A704-95B0-4654-8E65BD9109BE}"/>
                </a:ext>
              </a:extLst>
            </p:cNvPr>
            <p:cNvSpPr/>
            <p:nvPr/>
          </p:nvSpPr>
          <p:spPr>
            <a:xfrm>
              <a:off x="3282530" y="2539535"/>
              <a:ext cx="149860" cy="135255"/>
            </a:xfrm>
            <a:custGeom>
              <a:avLst/>
              <a:gdLst/>
              <a:ahLst/>
              <a:cxnLst/>
              <a:rect l="l" t="t" r="r" b="b"/>
              <a:pathLst>
                <a:path w="149860" h="135255">
                  <a:moveTo>
                    <a:pt x="1905" y="69278"/>
                  </a:moveTo>
                  <a:lnTo>
                    <a:pt x="1854" y="66357"/>
                  </a:lnTo>
                  <a:lnTo>
                    <a:pt x="1866" y="65506"/>
                  </a:lnTo>
                  <a:lnTo>
                    <a:pt x="0" y="67373"/>
                  </a:lnTo>
                  <a:lnTo>
                    <a:pt x="1816" y="69189"/>
                  </a:lnTo>
                  <a:close/>
                </a:path>
                <a:path w="149860" h="135255">
                  <a:moveTo>
                    <a:pt x="18326" y="52857"/>
                  </a:moveTo>
                  <a:lnTo>
                    <a:pt x="18237" y="49149"/>
                  </a:lnTo>
                  <a:lnTo>
                    <a:pt x="14630" y="52743"/>
                  </a:lnTo>
                  <a:lnTo>
                    <a:pt x="18326" y="52857"/>
                  </a:lnTo>
                  <a:close/>
                </a:path>
                <a:path w="149860" h="135255">
                  <a:moveTo>
                    <a:pt x="18351" y="81902"/>
                  </a:moveTo>
                  <a:lnTo>
                    <a:pt x="14592" y="81965"/>
                  </a:lnTo>
                  <a:lnTo>
                    <a:pt x="18199" y="85572"/>
                  </a:lnTo>
                  <a:lnTo>
                    <a:pt x="18351" y="81902"/>
                  </a:lnTo>
                  <a:close/>
                </a:path>
                <a:path w="149860" h="135255">
                  <a:moveTo>
                    <a:pt x="18351" y="65519"/>
                  </a:moveTo>
                  <a:lnTo>
                    <a:pt x="14744" y="65519"/>
                  </a:lnTo>
                  <a:lnTo>
                    <a:pt x="14655" y="69126"/>
                  </a:lnTo>
                  <a:lnTo>
                    <a:pt x="18338" y="69240"/>
                  </a:lnTo>
                  <a:lnTo>
                    <a:pt x="18351" y="65633"/>
                  </a:lnTo>
                  <a:close/>
                </a:path>
                <a:path w="149860" h="135255">
                  <a:moveTo>
                    <a:pt x="34734" y="98285"/>
                  </a:moveTo>
                  <a:lnTo>
                    <a:pt x="31026" y="98399"/>
                  </a:lnTo>
                  <a:lnTo>
                    <a:pt x="34620" y="101993"/>
                  </a:lnTo>
                  <a:lnTo>
                    <a:pt x="34734" y="98285"/>
                  </a:lnTo>
                  <a:close/>
                </a:path>
                <a:path w="149860" h="135255">
                  <a:moveTo>
                    <a:pt x="34734" y="81902"/>
                  </a:moveTo>
                  <a:lnTo>
                    <a:pt x="31127" y="81902"/>
                  </a:lnTo>
                  <a:lnTo>
                    <a:pt x="31127" y="85496"/>
                  </a:lnTo>
                  <a:lnTo>
                    <a:pt x="34734" y="85496"/>
                  </a:lnTo>
                  <a:lnTo>
                    <a:pt x="34734" y="81902"/>
                  </a:lnTo>
                  <a:close/>
                </a:path>
                <a:path w="149860" h="135255">
                  <a:moveTo>
                    <a:pt x="34734" y="65519"/>
                  </a:moveTo>
                  <a:lnTo>
                    <a:pt x="31127" y="65519"/>
                  </a:lnTo>
                  <a:lnTo>
                    <a:pt x="31127" y="69126"/>
                  </a:lnTo>
                  <a:lnTo>
                    <a:pt x="34734" y="69240"/>
                  </a:lnTo>
                  <a:lnTo>
                    <a:pt x="34734" y="65633"/>
                  </a:lnTo>
                  <a:close/>
                </a:path>
                <a:path w="149860" h="135255">
                  <a:moveTo>
                    <a:pt x="34734" y="49250"/>
                  </a:moveTo>
                  <a:lnTo>
                    <a:pt x="31127" y="49250"/>
                  </a:lnTo>
                  <a:lnTo>
                    <a:pt x="31127" y="52857"/>
                  </a:lnTo>
                  <a:lnTo>
                    <a:pt x="34734" y="52857"/>
                  </a:lnTo>
                  <a:lnTo>
                    <a:pt x="34734" y="49250"/>
                  </a:lnTo>
                  <a:close/>
                </a:path>
                <a:path w="149860" h="135255">
                  <a:moveTo>
                    <a:pt x="34734" y="36474"/>
                  </a:moveTo>
                  <a:lnTo>
                    <a:pt x="34620" y="32766"/>
                  </a:lnTo>
                  <a:lnTo>
                    <a:pt x="31013" y="36360"/>
                  </a:lnTo>
                  <a:lnTo>
                    <a:pt x="34734" y="36474"/>
                  </a:lnTo>
                  <a:close/>
                </a:path>
                <a:path w="149860" h="135255">
                  <a:moveTo>
                    <a:pt x="51104" y="114655"/>
                  </a:moveTo>
                  <a:lnTo>
                    <a:pt x="47396" y="114769"/>
                  </a:lnTo>
                  <a:lnTo>
                    <a:pt x="51003" y="118376"/>
                  </a:lnTo>
                  <a:lnTo>
                    <a:pt x="51104" y="114655"/>
                  </a:lnTo>
                  <a:close/>
                </a:path>
                <a:path w="149860" h="135255">
                  <a:moveTo>
                    <a:pt x="51104" y="98285"/>
                  </a:moveTo>
                  <a:lnTo>
                    <a:pt x="47510" y="98285"/>
                  </a:lnTo>
                  <a:lnTo>
                    <a:pt x="47510" y="101892"/>
                  </a:lnTo>
                  <a:lnTo>
                    <a:pt x="51104" y="101892"/>
                  </a:lnTo>
                  <a:lnTo>
                    <a:pt x="51104" y="98285"/>
                  </a:lnTo>
                  <a:close/>
                </a:path>
                <a:path w="149860" h="135255">
                  <a:moveTo>
                    <a:pt x="51104" y="81902"/>
                  </a:moveTo>
                  <a:lnTo>
                    <a:pt x="47510" y="81902"/>
                  </a:lnTo>
                  <a:lnTo>
                    <a:pt x="47510" y="85496"/>
                  </a:lnTo>
                  <a:lnTo>
                    <a:pt x="51104" y="85496"/>
                  </a:lnTo>
                  <a:lnTo>
                    <a:pt x="51104" y="81902"/>
                  </a:lnTo>
                  <a:close/>
                </a:path>
                <a:path w="149860" h="135255">
                  <a:moveTo>
                    <a:pt x="51104" y="65519"/>
                  </a:moveTo>
                  <a:lnTo>
                    <a:pt x="47510" y="65519"/>
                  </a:lnTo>
                  <a:lnTo>
                    <a:pt x="47510" y="69126"/>
                  </a:lnTo>
                  <a:lnTo>
                    <a:pt x="51104" y="69240"/>
                  </a:lnTo>
                  <a:lnTo>
                    <a:pt x="51104" y="65633"/>
                  </a:lnTo>
                  <a:close/>
                </a:path>
                <a:path w="149860" h="135255">
                  <a:moveTo>
                    <a:pt x="51104" y="49250"/>
                  </a:moveTo>
                  <a:lnTo>
                    <a:pt x="47510" y="49250"/>
                  </a:lnTo>
                  <a:lnTo>
                    <a:pt x="47510" y="52857"/>
                  </a:lnTo>
                  <a:lnTo>
                    <a:pt x="51104" y="52857"/>
                  </a:lnTo>
                  <a:lnTo>
                    <a:pt x="51104" y="49250"/>
                  </a:lnTo>
                  <a:close/>
                </a:path>
                <a:path w="149860" h="135255">
                  <a:moveTo>
                    <a:pt x="51104" y="32867"/>
                  </a:moveTo>
                  <a:lnTo>
                    <a:pt x="47510" y="32867"/>
                  </a:lnTo>
                  <a:lnTo>
                    <a:pt x="47510" y="36474"/>
                  </a:lnTo>
                  <a:lnTo>
                    <a:pt x="51104" y="36474"/>
                  </a:lnTo>
                  <a:lnTo>
                    <a:pt x="51104" y="32867"/>
                  </a:lnTo>
                  <a:close/>
                </a:path>
                <a:path w="149860" h="135255">
                  <a:moveTo>
                    <a:pt x="51104" y="20091"/>
                  </a:moveTo>
                  <a:lnTo>
                    <a:pt x="51003" y="16383"/>
                  </a:lnTo>
                  <a:lnTo>
                    <a:pt x="47396" y="19977"/>
                  </a:lnTo>
                  <a:lnTo>
                    <a:pt x="51104" y="20091"/>
                  </a:lnTo>
                  <a:close/>
                </a:path>
                <a:path w="149860" h="135255">
                  <a:moveTo>
                    <a:pt x="67500" y="131051"/>
                  </a:moveTo>
                  <a:lnTo>
                    <a:pt x="63779" y="131152"/>
                  </a:lnTo>
                  <a:lnTo>
                    <a:pt x="67386" y="134759"/>
                  </a:lnTo>
                  <a:lnTo>
                    <a:pt x="67500" y="131051"/>
                  </a:lnTo>
                  <a:close/>
                </a:path>
                <a:path w="149860" h="135255">
                  <a:moveTo>
                    <a:pt x="67500" y="114655"/>
                  </a:moveTo>
                  <a:lnTo>
                    <a:pt x="63893" y="114655"/>
                  </a:lnTo>
                  <a:lnTo>
                    <a:pt x="63893" y="118262"/>
                  </a:lnTo>
                  <a:lnTo>
                    <a:pt x="67500" y="118262"/>
                  </a:lnTo>
                  <a:lnTo>
                    <a:pt x="67500" y="114655"/>
                  </a:lnTo>
                  <a:close/>
                </a:path>
                <a:path w="149860" h="135255">
                  <a:moveTo>
                    <a:pt x="67500" y="98285"/>
                  </a:moveTo>
                  <a:lnTo>
                    <a:pt x="63893" y="98285"/>
                  </a:lnTo>
                  <a:lnTo>
                    <a:pt x="63893" y="101892"/>
                  </a:lnTo>
                  <a:lnTo>
                    <a:pt x="67500" y="101892"/>
                  </a:lnTo>
                  <a:lnTo>
                    <a:pt x="67500" y="98285"/>
                  </a:lnTo>
                  <a:close/>
                </a:path>
                <a:path w="149860" h="135255">
                  <a:moveTo>
                    <a:pt x="67500" y="81902"/>
                  </a:moveTo>
                  <a:lnTo>
                    <a:pt x="63893" y="81902"/>
                  </a:lnTo>
                  <a:lnTo>
                    <a:pt x="63893" y="85496"/>
                  </a:lnTo>
                  <a:lnTo>
                    <a:pt x="67500" y="85496"/>
                  </a:lnTo>
                  <a:lnTo>
                    <a:pt x="67500" y="81902"/>
                  </a:lnTo>
                  <a:close/>
                </a:path>
                <a:path w="149860" h="135255">
                  <a:moveTo>
                    <a:pt x="67500" y="65519"/>
                  </a:moveTo>
                  <a:lnTo>
                    <a:pt x="63893" y="65519"/>
                  </a:lnTo>
                  <a:lnTo>
                    <a:pt x="63893" y="69126"/>
                  </a:lnTo>
                  <a:lnTo>
                    <a:pt x="67500" y="69240"/>
                  </a:lnTo>
                  <a:lnTo>
                    <a:pt x="67500" y="65633"/>
                  </a:lnTo>
                  <a:close/>
                </a:path>
                <a:path w="149860" h="135255">
                  <a:moveTo>
                    <a:pt x="67500" y="49250"/>
                  </a:moveTo>
                  <a:lnTo>
                    <a:pt x="63893" y="49250"/>
                  </a:lnTo>
                  <a:lnTo>
                    <a:pt x="63893" y="52857"/>
                  </a:lnTo>
                  <a:lnTo>
                    <a:pt x="67500" y="52857"/>
                  </a:lnTo>
                  <a:lnTo>
                    <a:pt x="67500" y="49250"/>
                  </a:lnTo>
                  <a:close/>
                </a:path>
                <a:path w="149860" h="135255">
                  <a:moveTo>
                    <a:pt x="67500" y="32867"/>
                  </a:moveTo>
                  <a:lnTo>
                    <a:pt x="63893" y="32867"/>
                  </a:lnTo>
                  <a:lnTo>
                    <a:pt x="63893" y="36474"/>
                  </a:lnTo>
                  <a:lnTo>
                    <a:pt x="67500" y="36474"/>
                  </a:lnTo>
                  <a:lnTo>
                    <a:pt x="67500" y="32867"/>
                  </a:lnTo>
                  <a:close/>
                </a:path>
                <a:path w="149860" h="135255">
                  <a:moveTo>
                    <a:pt x="67500" y="16484"/>
                  </a:moveTo>
                  <a:lnTo>
                    <a:pt x="63893" y="16484"/>
                  </a:lnTo>
                  <a:lnTo>
                    <a:pt x="63893" y="20091"/>
                  </a:lnTo>
                  <a:lnTo>
                    <a:pt x="67500" y="20091"/>
                  </a:lnTo>
                  <a:lnTo>
                    <a:pt x="67500" y="16484"/>
                  </a:lnTo>
                  <a:close/>
                </a:path>
                <a:path w="149860" h="135255">
                  <a:moveTo>
                    <a:pt x="67500" y="3708"/>
                  </a:moveTo>
                  <a:lnTo>
                    <a:pt x="67386" y="0"/>
                  </a:lnTo>
                  <a:lnTo>
                    <a:pt x="63779" y="3606"/>
                  </a:lnTo>
                  <a:lnTo>
                    <a:pt x="67500" y="3708"/>
                  </a:lnTo>
                  <a:close/>
                </a:path>
                <a:path w="149860" h="135255">
                  <a:moveTo>
                    <a:pt x="83870" y="131051"/>
                  </a:moveTo>
                  <a:lnTo>
                    <a:pt x="80276" y="131051"/>
                  </a:lnTo>
                  <a:lnTo>
                    <a:pt x="80276" y="134645"/>
                  </a:lnTo>
                  <a:lnTo>
                    <a:pt x="83870" y="134645"/>
                  </a:lnTo>
                  <a:lnTo>
                    <a:pt x="83870" y="131051"/>
                  </a:lnTo>
                  <a:close/>
                </a:path>
                <a:path w="149860" h="135255">
                  <a:moveTo>
                    <a:pt x="83870" y="114655"/>
                  </a:moveTo>
                  <a:lnTo>
                    <a:pt x="80276" y="114655"/>
                  </a:lnTo>
                  <a:lnTo>
                    <a:pt x="80276" y="118262"/>
                  </a:lnTo>
                  <a:lnTo>
                    <a:pt x="83870" y="118262"/>
                  </a:lnTo>
                  <a:lnTo>
                    <a:pt x="83870" y="114655"/>
                  </a:lnTo>
                  <a:close/>
                </a:path>
                <a:path w="149860" h="135255">
                  <a:moveTo>
                    <a:pt x="83870" y="98285"/>
                  </a:moveTo>
                  <a:lnTo>
                    <a:pt x="80276" y="98285"/>
                  </a:lnTo>
                  <a:lnTo>
                    <a:pt x="80276" y="101892"/>
                  </a:lnTo>
                  <a:lnTo>
                    <a:pt x="83870" y="101892"/>
                  </a:lnTo>
                  <a:lnTo>
                    <a:pt x="83870" y="98285"/>
                  </a:lnTo>
                  <a:close/>
                </a:path>
                <a:path w="149860" h="135255">
                  <a:moveTo>
                    <a:pt x="83870" y="81902"/>
                  </a:moveTo>
                  <a:lnTo>
                    <a:pt x="80276" y="81902"/>
                  </a:lnTo>
                  <a:lnTo>
                    <a:pt x="80276" y="85496"/>
                  </a:lnTo>
                  <a:lnTo>
                    <a:pt x="83870" y="85496"/>
                  </a:lnTo>
                  <a:lnTo>
                    <a:pt x="83870" y="81902"/>
                  </a:lnTo>
                  <a:close/>
                </a:path>
                <a:path w="149860" h="135255">
                  <a:moveTo>
                    <a:pt x="83870" y="65519"/>
                  </a:moveTo>
                  <a:lnTo>
                    <a:pt x="80276" y="65519"/>
                  </a:lnTo>
                  <a:lnTo>
                    <a:pt x="80276" y="69126"/>
                  </a:lnTo>
                  <a:lnTo>
                    <a:pt x="83870" y="69240"/>
                  </a:lnTo>
                  <a:lnTo>
                    <a:pt x="83870" y="65633"/>
                  </a:lnTo>
                  <a:close/>
                </a:path>
                <a:path w="149860" h="135255">
                  <a:moveTo>
                    <a:pt x="83870" y="49250"/>
                  </a:moveTo>
                  <a:lnTo>
                    <a:pt x="80276" y="49250"/>
                  </a:lnTo>
                  <a:lnTo>
                    <a:pt x="80276" y="52857"/>
                  </a:lnTo>
                  <a:lnTo>
                    <a:pt x="83870" y="52857"/>
                  </a:lnTo>
                  <a:lnTo>
                    <a:pt x="83870" y="49250"/>
                  </a:lnTo>
                  <a:close/>
                </a:path>
                <a:path w="149860" h="135255">
                  <a:moveTo>
                    <a:pt x="83870" y="32867"/>
                  </a:moveTo>
                  <a:lnTo>
                    <a:pt x="80276" y="32867"/>
                  </a:lnTo>
                  <a:lnTo>
                    <a:pt x="80276" y="36474"/>
                  </a:lnTo>
                  <a:lnTo>
                    <a:pt x="83870" y="36474"/>
                  </a:lnTo>
                  <a:lnTo>
                    <a:pt x="83870" y="32867"/>
                  </a:lnTo>
                  <a:close/>
                </a:path>
                <a:path w="149860" h="135255">
                  <a:moveTo>
                    <a:pt x="83870" y="16484"/>
                  </a:moveTo>
                  <a:lnTo>
                    <a:pt x="80276" y="16484"/>
                  </a:lnTo>
                  <a:lnTo>
                    <a:pt x="80276" y="20091"/>
                  </a:lnTo>
                  <a:lnTo>
                    <a:pt x="83870" y="20091"/>
                  </a:lnTo>
                  <a:lnTo>
                    <a:pt x="83870" y="16484"/>
                  </a:lnTo>
                  <a:close/>
                </a:path>
                <a:path w="149860" h="135255">
                  <a:moveTo>
                    <a:pt x="83870" y="114"/>
                  </a:moveTo>
                  <a:lnTo>
                    <a:pt x="80276" y="114"/>
                  </a:lnTo>
                  <a:lnTo>
                    <a:pt x="80276" y="3708"/>
                  </a:lnTo>
                  <a:lnTo>
                    <a:pt x="83870" y="3708"/>
                  </a:lnTo>
                  <a:lnTo>
                    <a:pt x="83870" y="114"/>
                  </a:lnTo>
                  <a:close/>
                </a:path>
                <a:path w="149860" h="135255">
                  <a:moveTo>
                    <a:pt x="100266" y="114655"/>
                  </a:moveTo>
                  <a:lnTo>
                    <a:pt x="96659" y="114655"/>
                  </a:lnTo>
                  <a:lnTo>
                    <a:pt x="96659" y="118262"/>
                  </a:lnTo>
                  <a:lnTo>
                    <a:pt x="100266" y="118262"/>
                  </a:lnTo>
                  <a:lnTo>
                    <a:pt x="100266" y="114655"/>
                  </a:lnTo>
                  <a:close/>
                </a:path>
                <a:path w="149860" h="135255">
                  <a:moveTo>
                    <a:pt x="100266" y="98285"/>
                  </a:moveTo>
                  <a:lnTo>
                    <a:pt x="96659" y="98285"/>
                  </a:lnTo>
                  <a:lnTo>
                    <a:pt x="96659" y="101892"/>
                  </a:lnTo>
                  <a:lnTo>
                    <a:pt x="100266" y="101892"/>
                  </a:lnTo>
                  <a:lnTo>
                    <a:pt x="100266" y="98285"/>
                  </a:lnTo>
                  <a:close/>
                </a:path>
                <a:path w="149860" h="135255">
                  <a:moveTo>
                    <a:pt x="100266" y="81902"/>
                  </a:moveTo>
                  <a:lnTo>
                    <a:pt x="96659" y="81902"/>
                  </a:lnTo>
                  <a:lnTo>
                    <a:pt x="96659" y="85496"/>
                  </a:lnTo>
                  <a:lnTo>
                    <a:pt x="100266" y="85496"/>
                  </a:lnTo>
                  <a:lnTo>
                    <a:pt x="100266" y="81902"/>
                  </a:lnTo>
                  <a:close/>
                </a:path>
                <a:path w="149860" h="135255">
                  <a:moveTo>
                    <a:pt x="100266" y="65519"/>
                  </a:moveTo>
                  <a:lnTo>
                    <a:pt x="96659" y="65519"/>
                  </a:lnTo>
                  <a:lnTo>
                    <a:pt x="96659" y="69126"/>
                  </a:lnTo>
                  <a:lnTo>
                    <a:pt x="100266" y="69240"/>
                  </a:lnTo>
                  <a:lnTo>
                    <a:pt x="100266" y="65633"/>
                  </a:lnTo>
                  <a:close/>
                </a:path>
                <a:path w="149860" h="135255">
                  <a:moveTo>
                    <a:pt x="100266" y="49250"/>
                  </a:moveTo>
                  <a:lnTo>
                    <a:pt x="96659" y="49250"/>
                  </a:lnTo>
                  <a:lnTo>
                    <a:pt x="96659" y="52857"/>
                  </a:lnTo>
                  <a:lnTo>
                    <a:pt x="100266" y="52857"/>
                  </a:lnTo>
                  <a:lnTo>
                    <a:pt x="100266" y="49250"/>
                  </a:lnTo>
                  <a:close/>
                </a:path>
                <a:path w="149860" h="135255">
                  <a:moveTo>
                    <a:pt x="100266" y="32867"/>
                  </a:moveTo>
                  <a:lnTo>
                    <a:pt x="96659" y="32867"/>
                  </a:lnTo>
                  <a:lnTo>
                    <a:pt x="96659" y="36474"/>
                  </a:lnTo>
                  <a:lnTo>
                    <a:pt x="100266" y="36474"/>
                  </a:lnTo>
                  <a:lnTo>
                    <a:pt x="100266" y="32867"/>
                  </a:lnTo>
                  <a:close/>
                </a:path>
                <a:path w="149860" h="135255">
                  <a:moveTo>
                    <a:pt x="100266" y="16484"/>
                  </a:moveTo>
                  <a:lnTo>
                    <a:pt x="96659" y="16484"/>
                  </a:lnTo>
                  <a:lnTo>
                    <a:pt x="96659" y="20091"/>
                  </a:lnTo>
                  <a:lnTo>
                    <a:pt x="100266" y="20091"/>
                  </a:lnTo>
                  <a:lnTo>
                    <a:pt x="100266" y="16484"/>
                  </a:lnTo>
                  <a:close/>
                </a:path>
                <a:path w="149860" h="135255">
                  <a:moveTo>
                    <a:pt x="116636" y="98285"/>
                  </a:moveTo>
                  <a:lnTo>
                    <a:pt x="113030" y="98285"/>
                  </a:lnTo>
                  <a:lnTo>
                    <a:pt x="113030" y="101892"/>
                  </a:lnTo>
                  <a:lnTo>
                    <a:pt x="116636" y="101892"/>
                  </a:lnTo>
                  <a:lnTo>
                    <a:pt x="116636" y="98285"/>
                  </a:lnTo>
                  <a:close/>
                </a:path>
                <a:path w="149860" h="135255">
                  <a:moveTo>
                    <a:pt x="116636" y="81902"/>
                  </a:moveTo>
                  <a:lnTo>
                    <a:pt x="113030" y="81902"/>
                  </a:lnTo>
                  <a:lnTo>
                    <a:pt x="113030" y="85496"/>
                  </a:lnTo>
                  <a:lnTo>
                    <a:pt x="116636" y="85496"/>
                  </a:lnTo>
                  <a:lnTo>
                    <a:pt x="116636" y="81902"/>
                  </a:lnTo>
                  <a:close/>
                </a:path>
                <a:path w="149860" h="135255">
                  <a:moveTo>
                    <a:pt x="116636" y="65519"/>
                  </a:moveTo>
                  <a:lnTo>
                    <a:pt x="113030" y="65519"/>
                  </a:lnTo>
                  <a:lnTo>
                    <a:pt x="113030" y="69126"/>
                  </a:lnTo>
                  <a:lnTo>
                    <a:pt x="116636" y="69240"/>
                  </a:lnTo>
                  <a:lnTo>
                    <a:pt x="116636" y="65633"/>
                  </a:lnTo>
                  <a:close/>
                </a:path>
                <a:path w="149860" h="135255">
                  <a:moveTo>
                    <a:pt x="116636" y="49250"/>
                  </a:moveTo>
                  <a:lnTo>
                    <a:pt x="113030" y="49250"/>
                  </a:lnTo>
                  <a:lnTo>
                    <a:pt x="113030" y="52857"/>
                  </a:lnTo>
                  <a:lnTo>
                    <a:pt x="116636" y="52857"/>
                  </a:lnTo>
                  <a:lnTo>
                    <a:pt x="116636" y="49250"/>
                  </a:lnTo>
                  <a:close/>
                </a:path>
                <a:path w="149860" h="135255">
                  <a:moveTo>
                    <a:pt x="116636" y="32867"/>
                  </a:moveTo>
                  <a:lnTo>
                    <a:pt x="113030" y="32867"/>
                  </a:lnTo>
                  <a:lnTo>
                    <a:pt x="113030" y="36474"/>
                  </a:lnTo>
                  <a:lnTo>
                    <a:pt x="116636" y="36474"/>
                  </a:lnTo>
                  <a:lnTo>
                    <a:pt x="116636" y="32867"/>
                  </a:lnTo>
                  <a:close/>
                </a:path>
                <a:path w="149860" h="135255">
                  <a:moveTo>
                    <a:pt x="133019" y="81902"/>
                  </a:moveTo>
                  <a:lnTo>
                    <a:pt x="129425" y="81902"/>
                  </a:lnTo>
                  <a:lnTo>
                    <a:pt x="129425" y="85496"/>
                  </a:lnTo>
                  <a:lnTo>
                    <a:pt x="133019" y="85496"/>
                  </a:lnTo>
                  <a:lnTo>
                    <a:pt x="133019" y="81902"/>
                  </a:lnTo>
                  <a:close/>
                </a:path>
                <a:path w="149860" h="135255">
                  <a:moveTo>
                    <a:pt x="133019" y="65519"/>
                  </a:moveTo>
                  <a:lnTo>
                    <a:pt x="129425" y="65519"/>
                  </a:lnTo>
                  <a:lnTo>
                    <a:pt x="129425" y="69126"/>
                  </a:lnTo>
                  <a:lnTo>
                    <a:pt x="133019" y="69240"/>
                  </a:lnTo>
                  <a:lnTo>
                    <a:pt x="133019" y="65633"/>
                  </a:lnTo>
                  <a:close/>
                </a:path>
                <a:path w="149860" h="135255">
                  <a:moveTo>
                    <a:pt x="133019" y="49250"/>
                  </a:moveTo>
                  <a:lnTo>
                    <a:pt x="129425" y="49250"/>
                  </a:lnTo>
                  <a:lnTo>
                    <a:pt x="129425" y="52857"/>
                  </a:lnTo>
                  <a:lnTo>
                    <a:pt x="133019" y="52857"/>
                  </a:lnTo>
                  <a:lnTo>
                    <a:pt x="133019" y="49250"/>
                  </a:lnTo>
                  <a:close/>
                </a:path>
                <a:path w="149860" h="135255">
                  <a:moveTo>
                    <a:pt x="149402" y="65519"/>
                  </a:moveTo>
                  <a:lnTo>
                    <a:pt x="145796" y="65519"/>
                  </a:lnTo>
                  <a:lnTo>
                    <a:pt x="145796" y="69126"/>
                  </a:lnTo>
                  <a:lnTo>
                    <a:pt x="149402" y="69240"/>
                  </a:lnTo>
                  <a:lnTo>
                    <a:pt x="149402" y="65633"/>
                  </a:lnTo>
                  <a:close/>
                </a:path>
              </a:pathLst>
            </a:custGeom>
            <a:solidFill>
              <a:srgbClr val="000000"/>
            </a:solidFill>
          </p:spPr>
          <p:txBody>
            <a:bodyPr wrap="square" lIns="0" tIns="0" rIns="0" bIns="0" rtlCol="0"/>
            <a:lstStyle/>
            <a:p>
              <a:endParaRPr/>
            </a:p>
          </p:txBody>
        </p:sp>
        <p:sp>
          <p:nvSpPr>
            <p:cNvPr id="34" name="object 119">
              <a:extLst>
                <a:ext uri="{FF2B5EF4-FFF2-40B4-BE49-F238E27FC236}">
                  <a16:creationId xmlns:a16="http://schemas.microsoft.com/office/drawing/2014/main" id="{3364414A-EA6A-290F-52E8-7CEBED01B50F}"/>
                </a:ext>
              </a:extLst>
            </p:cNvPr>
            <p:cNvSpPr/>
            <p:nvPr/>
          </p:nvSpPr>
          <p:spPr>
            <a:xfrm>
              <a:off x="3204222" y="2293689"/>
              <a:ext cx="469900" cy="469900"/>
            </a:xfrm>
            <a:custGeom>
              <a:avLst/>
              <a:gdLst/>
              <a:ahLst/>
              <a:cxnLst/>
              <a:rect l="l" t="t" r="r" b="b"/>
              <a:pathLst>
                <a:path w="469900" h="469900">
                  <a:moveTo>
                    <a:pt x="156616" y="391528"/>
                  </a:moveTo>
                  <a:lnTo>
                    <a:pt x="78308" y="313232"/>
                  </a:lnTo>
                  <a:lnTo>
                    <a:pt x="0" y="391528"/>
                  </a:lnTo>
                  <a:lnTo>
                    <a:pt x="78308" y="469836"/>
                  </a:lnTo>
                  <a:lnTo>
                    <a:pt x="156616" y="391528"/>
                  </a:lnTo>
                  <a:close/>
                </a:path>
                <a:path w="469900" h="469900">
                  <a:moveTo>
                    <a:pt x="469836" y="78308"/>
                  </a:moveTo>
                  <a:lnTo>
                    <a:pt x="391528" y="0"/>
                  </a:lnTo>
                  <a:lnTo>
                    <a:pt x="313232" y="78308"/>
                  </a:lnTo>
                  <a:lnTo>
                    <a:pt x="391528" y="156616"/>
                  </a:lnTo>
                  <a:lnTo>
                    <a:pt x="469836" y="78308"/>
                  </a:lnTo>
                  <a:close/>
                </a:path>
              </a:pathLst>
            </a:custGeom>
            <a:solidFill>
              <a:srgbClr val="1FD6F9"/>
            </a:solidFill>
          </p:spPr>
          <p:txBody>
            <a:bodyPr wrap="square" lIns="0" tIns="0" rIns="0" bIns="0" rtlCol="0"/>
            <a:lstStyle/>
            <a:p>
              <a:endParaRPr/>
            </a:p>
          </p:txBody>
        </p:sp>
        <p:sp>
          <p:nvSpPr>
            <p:cNvPr id="35" name="object 120">
              <a:extLst>
                <a:ext uri="{FF2B5EF4-FFF2-40B4-BE49-F238E27FC236}">
                  <a16:creationId xmlns:a16="http://schemas.microsoft.com/office/drawing/2014/main" id="{E1AFB1BA-0C3B-80A1-B942-103656BFEAAA}"/>
                </a:ext>
              </a:extLst>
            </p:cNvPr>
            <p:cNvSpPr/>
            <p:nvPr/>
          </p:nvSpPr>
          <p:spPr>
            <a:xfrm>
              <a:off x="3523767" y="2304725"/>
              <a:ext cx="150495" cy="134620"/>
            </a:xfrm>
            <a:custGeom>
              <a:avLst/>
              <a:gdLst/>
              <a:ahLst/>
              <a:cxnLst/>
              <a:rect l="l" t="t" r="r" b="b"/>
              <a:pathLst>
                <a:path w="150495" h="134619">
                  <a:moveTo>
                    <a:pt x="3683" y="65519"/>
                  </a:moveTo>
                  <a:lnTo>
                    <a:pt x="0" y="65417"/>
                  </a:lnTo>
                  <a:lnTo>
                    <a:pt x="0" y="69024"/>
                  </a:lnTo>
                  <a:lnTo>
                    <a:pt x="3683" y="69126"/>
                  </a:lnTo>
                  <a:lnTo>
                    <a:pt x="3683" y="65519"/>
                  </a:lnTo>
                  <a:close/>
                </a:path>
                <a:path w="150495" h="134619">
                  <a:moveTo>
                    <a:pt x="20078" y="81788"/>
                  </a:moveTo>
                  <a:lnTo>
                    <a:pt x="16471" y="81788"/>
                  </a:lnTo>
                  <a:lnTo>
                    <a:pt x="16383" y="85394"/>
                  </a:lnTo>
                  <a:lnTo>
                    <a:pt x="19977" y="85394"/>
                  </a:lnTo>
                  <a:lnTo>
                    <a:pt x="20078" y="81788"/>
                  </a:lnTo>
                  <a:close/>
                </a:path>
                <a:path w="150495" h="134619">
                  <a:moveTo>
                    <a:pt x="20078" y="65417"/>
                  </a:moveTo>
                  <a:lnTo>
                    <a:pt x="16471" y="65417"/>
                  </a:lnTo>
                  <a:lnTo>
                    <a:pt x="16383" y="69024"/>
                  </a:lnTo>
                  <a:lnTo>
                    <a:pt x="20066" y="69126"/>
                  </a:lnTo>
                  <a:lnTo>
                    <a:pt x="20078" y="65519"/>
                  </a:lnTo>
                  <a:close/>
                </a:path>
                <a:path w="150495" h="134619">
                  <a:moveTo>
                    <a:pt x="20078" y="49149"/>
                  </a:moveTo>
                  <a:lnTo>
                    <a:pt x="16471" y="49149"/>
                  </a:lnTo>
                  <a:lnTo>
                    <a:pt x="16459" y="52743"/>
                  </a:lnTo>
                  <a:lnTo>
                    <a:pt x="20066" y="52743"/>
                  </a:lnTo>
                  <a:lnTo>
                    <a:pt x="20078" y="49149"/>
                  </a:lnTo>
                  <a:close/>
                </a:path>
                <a:path w="150495" h="134619">
                  <a:moveTo>
                    <a:pt x="36449" y="98183"/>
                  </a:moveTo>
                  <a:lnTo>
                    <a:pt x="32854" y="98183"/>
                  </a:lnTo>
                  <a:lnTo>
                    <a:pt x="32854" y="101777"/>
                  </a:lnTo>
                  <a:lnTo>
                    <a:pt x="36449" y="101777"/>
                  </a:lnTo>
                  <a:lnTo>
                    <a:pt x="36449" y="98183"/>
                  </a:lnTo>
                  <a:close/>
                </a:path>
                <a:path w="150495" h="134619">
                  <a:moveTo>
                    <a:pt x="36449" y="81788"/>
                  </a:moveTo>
                  <a:lnTo>
                    <a:pt x="32854" y="81788"/>
                  </a:lnTo>
                  <a:lnTo>
                    <a:pt x="32854" y="85394"/>
                  </a:lnTo>
                  <a:lnTo>
                    <a:pt x="36449" y="85394"/>
                  </a:lnTo>
                  <a:lnTo>
                    <a:pt x="36449" y="81788"/>
                  </a:lnTo>
                  <a:close/>
                </a:path>
                <a:path w="150495" h="134619">
                  <a:moveTo>
                    <a:pt x="36449" y="65417"/>
                  </a:moveTo>
                  <a:lnTo>
                    <a:pt x="32854" y="65417"/>
                  </a:lnTo>
                  <a:lnTo>
                    <a:pt x="32854" y="69024"/>
                  </a:lnTo>
                  <a:lnTo>
                    <a:pt x="36449" y="69126"/>
                  </a:lnTo>
                  <a:lnTo>
                    <a:pt x="36449" y="65519"/>
                  </a:lnTo>
                  <a:close/>
                </a:path>
                <a:path w="150495" h="134619">
                  <a:moveTo>
                    <a:pt x="36449" y="49149"/>
                  </a:moveTo>
                  <a:lnTo>
                    <a:pt x="32854" y="49149"/>
                  </a:lnTo>
                  <a:lnTo>
                    <a:pt x="32854" y="52743"/>
                  </a:lnTo>
                  <a:lnTo>
                    <a:pt x="36449" y="52743"/>
                  </a:lnTo>
                  <a:lnTo>
                    <a:pt x="36449" y="49149"/>
                  </a:lnTo>
                  <a:close/>
                </a:path>
                <a:path w="150495" h="134619">
                  <a:moveTo>
                    <a:pt x="36449" y="32766"/>
                  </a:moveTo>
                  <a:lnTo>
                    <a:pt x="32854" y="32766"/>
                  </a:lnTo>
                  <a:lnTo>
                    <a:pt x="32854" y="36372"/>
                  </a:lnTo>
                  <a:lnTo>
                    <a:pt x="36449" y="36372"/>
                  </a:lnTo>
                  <a:lnTo>
                    <a:pt x="36449" y="32766"/>
                  </a:lnTo>
                  <a:close/>
                </a:path>
                <a:path w="150495" h="134619">
                  <a:moveTo>
                    <a:pt x="52844" y="114554"/>
                  </a:moveTo>
                  <a:lnTo>
                    <a:pt x="49237" y="114554"/>
                  </a:lnTo>
                  <a:lnTo>
                    <a:pt x="49237" y="118160"/>
                  </a:lnTo>
                  <a:lnTo>
                    <a:pt x="52844" y="118160"/>
                  </a:lnTo>
                  <a:lnTo>
                    <a:pt x="52844" y="114554"/>
                  </a:lnTo>
                  <a:close/>
                </a:path>
                <a:path w="150495" h="134619">
                  <a:moveTo>
                    <a:pt x="52844" y="98183"/>
                  </a:moveTo>
                  <a:lnTo>
                    <a:pt x="49237" y="98183"/>
                  </a:lnTo>
                  <a:lnTo>
                    <a:pt x="49237" y="101777"/>
                  </a:lnTo>
                  <a:lnTo>
                    <a:pt x="52844" y="101777"/>
                  </a:lnTo>
                  <a:lnTo>
                    <a:pt x="52844" y="98183"/>
                  </a:lnTo>
                  <a:close/>
                </a:path>
                <a:path w="150495" h="134619">
                  <a:moveTo>
                    <a:pt x="52844" y="81788"/>
                  </a:moveTo>
                  <a:lnTo>
                    <a:pt x="49237" y="81788"/>
                  </a:lnTo>
                  <a:lnTo>
                    <a:pt x="49237" y="85394"/>
                  </a:lnTo>
                  <a:lnTo>
                    <a:pt x="52844" y="85394"/>
                  </a:lnTo>
                  <a:lnTo>
                    <a:pt x="52844" y="81788"/>
                  </a:lnTo>
                  <a:close/>
                </a:path>
                <a:path w="150495" h="134619">
                  <a:moveTo>
                    <a:pt x="52844" y="65417"/>
                  </a:moveTo>
                  <a:lnTo>
                    <a:pt x="49237" y="65417"/>
                  </a:lnTo>
                  <a:lnTo>
                    <a:pt x="49237" y="69024"/>
                  </a:lnTo>
                  <a:lnTo>
                    <a:pt x="52844" y="69126"/>
                  </a:lnTo>
                  <a:lnTo>
                    <a:pt x="52844" y="65519"/>
                  </a:lnTo>
                  <a:close/>
                </a:path>
                <a:path w="150495" h="134619">
                  <a:moveTo>
                    <a:pt x="52844" y="49149"/>
                  </a:moveTo>
                  <a:lnTo>
                    <a:pt x="49237" y="49149"/>
                  </a:lnTo>
                  <a:lnTo>
                    <a:pt x="49237" y="52743"/>
                  </a:lnTo>
                  <a:lnTo>
                    <a:pt x="52844" y="52743"/>
                  </a:lnTo>
                  <a:lnTo>
                    <a:pt x="52844" y="49149"/>
                  </a:lnTo>
                  <a:close/>
                </a:path>
                <a:path w="150495" h="134619">
                  <a:moveTo>
                    <a:pt x="52844" y="32766"/>
                  </a:moveTo>
                  <a:lnTo>
                    <a:pt x="49237" y="32766"/>
                  </a:lnTo>
                  <a:lnTo>
                    <a:pt x="49237" y="36372"/>
                  </a:lnTo>
                  <a:lnTo>
                    <a:pt x="52844" y="36372"/>
                  </a:lnTo>
                  <a:lnTo>
                    <a:pt x="52844" y="32766"/>
                  </a:lnTo>
                  <a:close/>
                </a:path>
                <a:path w="150495" h="134619">
                  <a:moveTo>
                    <a:pt x="52844" y="16383"/>
                  </a:moveTo>
                  <a:lnTo>
                    <a:pt x="49237" y="16383"/>
                  </a:lnTo>
                  <a:lnTo>
                    <a:pt x="49237" y="19989"/>
                  </a:lnTo>
                  <a:lnTo>
                    <a:pt x="52844" y="19989"/>
                  </a:lnTo>
                  <a:lnTo>
                    <a:pt x="52844" y="16383"/>
                  </a:lnTo>
                  <a:close/>
                </a:path>
                <a:path w="150495" h="134619">
                  <a:moveTo>
                    <a:pt x="69215" y="130949"/>
                  </a:moveTo>
                  <a:lnTo>
                    <a:pt x="65608" y="130949"/>
                  </a:lnTo>
                  <a:lnTo>
                    <a:pt x="65608" y="134543"/>
                  </a:lnTo>
                  <a:lnTo>
                    <a:pt x="69215" y="134543"/>
                  </a:lnTo>
                  <a:lnTo>
                    <a:pt x="69215" y="130949"/>
                  </a:lnTo>
                  <a:close/>
                </a:path>
                <a:path w="150495" h="134619">
                  <a:moveTo>
                    <a:pt x="69215" y="114554"/>
                  </a:moveTo>
                  <a:lnTo>
                    <a:pt x="65608" y="114554"/>
                  </a:lnTo>
                  <a:lnTo>
                    <a:pt x="65608" y="118160"/>
                  </a:lnTo>
                  <a:lnTo>
                    <a:pt x="69215" y="118160"/>
                  </a:lnTo>
                  <a:lnTo>
                    <a:pt x="69215" y="114554"/>
                  </a:lnTo>
                  <a:close/>
                </a:path>
                <a:path w="150495" h="134619">
                  <a:moveTo>
                    <a:pt x="69215" y="98183"/>
                  </a:moveTo>
                  <a:lnTo>
                    <a:pt x="65608" y="98183"/>
                  </a:lnTo>
                  <a:lnTo>
                    <a:pt x="65608" y="101777"/>
                  </a:lnTo>
                  <a:lnTo>
                    <a:pt x="69215" y="101777"/>
                  </a:lnTo>
                  <a:lnTo>
                    <a:pt x="69215" y="98183"/>
                  </a:lnTo>
                  <a:close/>
                </a:path>
                <a:path w="150495" h="134619">
                  <a:moveTo>
                    <a:pt x="69215" y="81788"/>
                  </a:moveTo>
                  <a:lnTo>
                    <a:pt x="65608" y="81788"/>
                  </a:lnTo>
                  <a:lnTo>
                    <a:pt x="65608" y="85394"/>
                  </a:lnTo>
                  <a:lnTo>
                    <a:pt x="69215" y="85394"/>
                  </a:lnTo>
                  <a:lnTo>
                    <a:pt x="69215" y="81788"/>
                  </a:lnTo>
                  <a:close/>
                </a:path>
                <a:path w="150495" h="134619">
                  <a:moveTo>
                    <a:pt x="69215" y="65417"/>
                  </a:moveTo>
                  <a:lnTo>
                    <a:pt x="65608" y="65417"/>
                  </a:lnTo>
                  <a:lnTo>
                    <a:pt x="65608" y="69024"/>
                  </a:lnTo>
                  <a:lnTo>
                    <a:pt x="69215" y="69126"/>
                  </a:lnTo>
                  <a:lnTo>
                    <a:pt x="69215" y="65519"/>
                  </a:lnTo>
                  <a:close/>
                </a:path>
                <a:path w="150495" h="134619">
                  <a:moveTo>
                    <a:pt x="69215" y="49149"/>
                  </a:moveTo>
                  <a:lnTo>
                    <a:pt x="65608" y="49149"/>
                  </a:lnTo>
                  <a:lnTo>
                    <a:pt x="65608" y="52743"/>
                  </a:lnTo>
                  <a:lnTo>
                    <a:pt x="69215" y="52743"/>
                  </a:lnTo>
                  <a:lnTo>
                    <a:pt x="69215" y="49149"/>
                  </a:lnTo>
                  <a:close/>
                </a:path>
                <a:path w="150495" h="134619">
                  <a:moveTo>
                    <a:pt x="69215" y="32766"/>
                  </a:moveTo>
                  <a:lnTo>
                    <a:pt x="65608" y="32766"/>
                  </a:lnTo>
                  <a:lnTo>
                    <a:pt x="65608" y="36372"/>
                  </a:lnTo>
                  <a:lnTo>
                    <a:pt x="69215" y="36372"/>
                  </a:lnTo>
                  <a:lnTo>
                    <a:pt x="69215" y="32766"/>
                  </a:lnTo>
                  <a:close/>
                </a:path>
                <a:path w="150495" h="134619">
                  <a:moveTo>
                    <a:pt x="69215" y="16383"/>
                  </a:moveTo>
                  <a:lnTo>
                    <a:pt x="65608" y="16383"/>
                  </a:lnTo>
                  <a:lnTo>
                    <a:pt x="65608" y="19989"/>
                  </a:lnTo>
                  <a:lnTo>
                    <a:pt x="69215" y="19989"/>
                  </a:lnTo>
                  <a:lnTo>
                    <a:pt x="69215" y="16383"/>
                  </a:lnTo>
                  <a:close/>
                </a:path>
                <a:path w="150495" h="134619">
                  <a:moveTo>
                    <a:pt x="69215" y="0"/>
                  </a:moveTo>
                  <a:lnTo>
                    <a:pt x="65608" y="0"/>
                  </a:lnTo>
                  <a:lnTo>
                    <a:pt x="65608" y="3606"/>
                  </a:lnTo>
                  <a:lnTo>
                    <a:pt x="69215" y="3606"/>
                  </a:lnTo>
                  <a:lnTo>
                    <a:pt x="69215" y="0"/>
                  </a:lnTo>
                  <a:close/>
                </a:path>
                <a:path w="150495" h="134619">
                  <a:moveTo>
                    <a:pt x="85598" y="130949"/>
                  </a:moveTo>
                  <a:lnTo>
                    <a:pt x="82003" y="130949"/>
                  </a:lnTo>
                  <a:lnTo>
                    <a:pt x="82003" y="134543"/>
                  </a:lnTo>
                  <a:lnTo>
                    <a:pt x="83032" y="134543"/>
                  </a:lnTo>
                  <a:lnTo>
                    <a:pt x="85598" y="131965"/>
                  </a:lnTo>
                  <a:lnTo>
                    <a:pt x="85598" y="130949"/>
                  </a:lnTo>
                  <a:close/>
                </a:path>
                <a:path w="150495" h="134619">
                  <a:moveTo>
                    <a:pt x="85598" y="114554"/>
                  </a:moveTo>
                  <a:lnTo>
                    <a:pt x="82003" y="114554"/>
                  </a:lnTo>
                  <a:lnTo>
                    <a:pt x="82003" y="118160"/>
                  </a:lnTo>
                  <a:lnTo>
                    <a:pt x="85598" y="118160"/>
                  </a:lnTo>
                  <a:lnTo>
                    <a:pt x="85598" y="114554"/>
                  </a:lnTo>
                  <a:close/>
                </a:path>
                <a:path w="150495" h="134619">
                  <a:moveTo>
                    <a:pt x="85598" y="98183"/>
                  </a:moveTo>
                  <a:lnTo>
                    <a:pt x="82003" y="98183"/>
                  </a:lnTo>
                  <a:lnTo>
                    <a:pt x="82003" y="101777"/>
                  </a:lnTo>
                  <a:lnTo>
                    <a:pt x="85598" y="101777"/>
                  </a:lnTo>
                  <a:lnTo>
                    <a:pt x="85598" y="98183"/>
                  </a:lnTo>
                  <a:close/>
                </a:path>
                <a:path w="150495" h="134619">
                  <a:moveTo>
                    <a:pt x="85598" y="81788"/>
                  </a:moveTo>
                  <a:lnTo>
                    <a:pt x="82003" y="81788"/>
                  </a:lnTo>
                  <a:lnTo>
                    <a:pt x="82003" y="85394"/>
                  </a:lnTo>
                  <a:lnTo>
                    <a:pt x="85598" y="85394"/>
                  </a:lnTo>
                  <a:lnTo>
                    <a:pt x="85598" y="81788"/>
                  </a:lnTo>
                  <a:close/>
                </a:path>
                <a:path w="150495" h="134619">
                  <a:moveTo>
                    <a:pt x="85598" y="65417"/>
                  </a:moveTo>
                  <a:lnTo>
                    <a:pt x="82003" y="65417"/>
                  </a:lnTo>
                  <a:lnTo>
                    <a:pt x="82003" y="69024"/>
                  </a:lnTo>
                  <a:lnTo>
                    <a:pt x="85598" y="69126"/>
                  </a:lnTo>
                  <a:lnTo>
                    <a:pt x="85598" y="65519"/>
                  </a:lnTo>
                  <a:close/>
                </a:path>
                <a:path w="150495" h="134619">
                  <a:moveTo>
                    <a:pt x="85598" y="49149"/>
                  </a:moveTo>
                  <a:lnTo>
                    <a:pt x="82003" y="49149"/>
                  </a:lnTo>
                  <a:lnTo>
                    <a:pt x="82003" y="52743"/>
                  </a:lnTo>
                  <a:lnTo>
                    <a:pt x="85598" y="52743"/>
                  </a:lnTo>
                  <a:lnTo>
                    <a:pt x="85598" y="49149"/>
                  </a:lnTo>
                  <a:close/>
                </a:path>
                <a:path w="150495" h="134619">
                  <a:moveTo>
                    <a:pt x="85598" y="32766"/>
                  </a:moveTo>
                  <a:lnTo>
                    <a:pt x="82003" y="32766"/>
                  </a:lnTo>
                  <a:lnTo>
                    <a:pt x="82003" y="36372"/>
                  </a:lnTo>
                  <a:lnTo>
                    <a:pt x="85598" y="36372"/>
                  </a:lnTo>
                  <a:lnTo>
                    <a:pt x="85598" y="32766"/>
                  </a:lnTo>
                  <a:close/>
                </a:path>
                <a:path w="150495" h="134619">
                  <a:moveTo>
                    <a:pt x="85598" y="16383"/>
                  </a:moveTo>
                  <a:lnTo>
                    <a:pt x="82003" y="16383"/>
                  </a:lnTo>
                  <a:lnTo>
                    <a:pt x="82003" y="19989"/>
                  </a:lnTo>
                  <a:lnTo>
                    <a:pt x="85598" y="19989"/>
                  </a:lnTo>
                  <a:lnTo>
                    <a:pt x="85598" y="16383"/>
                  </a:lnTo>
                  <a:close/>
                </a:path>
                <a:path w="150495" h="134619">
                  <a:moveTo>
                    <a:pt x="85598" y="2578"/>
                  </a:moveTo>
                  <a:lnTo>
                    <a:pt x="83032" y="0"/>
                  </a:lnTo>
                  <a:lnTo>
                    <a:pt x="82003" y="0"/>
                  </a:lnTo>
                  <a:lnTo>
                    <a:pt x="82003" y="3606"/>
                  </a:lnTo>
                  <a:lnTo>
                    <a:pt x="85598" y="3606"/>
                  </a:lnTo>
                  <a:lnTo>
                    <a:pt x="85598" y="2578"/>
                  </a:lnTo>
                  <a:close/>
                </a:path>
                <a:path w="150495" h="134619">
                  <a:moveTo>
                    <a:pt x="101981" y="114554"/>
                  </a:moveTo>
                  <a:lnTo>
                    <a:pt x="98374" y="114554"/>
                  </a:lnTo>
                  <a:lnTo>
                    <a:pt x="98374" y="118160"/>
                  </a:lnTo>
                  <a:lnTo>
                    <a:pt x="99415" y="118160"/>
                  </a:lnTo>
                  <a:lnTo>
                    <a:pt x="101981" y="115595"/>
                  </a:lnTo>
                  <a:lnTo>
                    <a:pt x="101981" y="114554"/>
                  </a:lnTo>
                  <a:close/>
                </a:path>
                <a:path w="150495" h="134619">
                  <a:moveTo>
                    <a:pt x="101981" y="98183"/>
                  </a:moveTo>
                  <a:lnTo>
                    <a:pt x="98374" y="98183"/>
                  </a:lnTo>
                  <a:lnTo>
                    <a:pt x="98374" y="101777"/>
                  </a:lnTo>
                  <a:lnTo>
                    <a:pt x="101981" y="101777"/>
                  </a:lnTo>
                  <a:lnTo>
                    <a:pt x="101981" y="98183"/>
                  </a:lnTo>
                  <a:close/>
                </a:path>
                <a:path w="150495" h="134619">
                  <a:moveTo>
                    <a:pt x="101981" y="81788"/>
                  </a:moveTo>
                  <a:lnTo>
                    <a:pt x="98374" y="81788"/>
                  </a:lnTo>
                  <a:lnTo>
                    <a:pt x="98374" y="85394"/>
                  </a:lnTo>
                  <a:lnTo>
                    <a:pt x="101981" y="85394"/>
                  </a:lnTo>
                  <a:lnTo>
                    <a:pt x="101981" y="81788"/>
                  </a:lnTo>
                  <a:close/>
                </a:path>
                <a:path w="150495" h="134619">
                  <a:moveTo>
                    <a:pt x="101981" y="65417"/>
                  </a:moveTo>
                  <a:lnTo>
                    <a:pt x="98374" y="65417"/>
                  </a:lnTo>
                  <a:lnTo>
                    <a:pt x="98374" y="69024"/>
                  </a:lnTo>
                  <a:lnTo>
                    <a:pt x="101981" y="69126"/>
                  </a:lnTo>
                  <a:lnTo>
                    <a:pt x="101981" y="65519"/>
                  </a:lnTo>
                  <a:close/>
                </a:path>
                <a:path w="150495" h="134619">
                  <a:moveTo>
                    <a:pt x="101981" y="49149"/>
                  </a:moveTo>
                  <a:lnTo>
                    <a:pt x="98374" y="49149"/>
                  </a:lnTo>
                  <a:lnTo>
                    <a:pt x="98374" y="52743"/>
                  </a:lnTo>
                  <a:lnTo>
                    <a:pt x="101981" y="52743"/>
                  </a:lnTo>
                  <a:lnTo>
                    <a:pt x="101981" y="49149"/>
                  </a:lnTo>
                  <a:close/>
                </a:path>
                <a:path w="150495" h="134619">
                  <a:moveTo>
                    <a:pt x="101981" y="32766"/>
                  </a:moveTo>
                  <a:lnTo>
                    <a:pt x="98374" y="32766"/>
                  </a:lnTo>
                  <a:lnTo>
                    <a:pt x="98374" y="36372"/>
                  </a:lnTo>
                  <a:lnTo>
                    <a:pt x="101981" y="36372"/>
                  </a:lnTo>
                  <a:lnTo>
                    <a:pt x="101981" y="32766"/>
                  </a:lnTo>
                  <a:close/>
                </a:path>
                <a:path w="150495" h="134619">
                  <a:moveTo>
                    <a:pt x="101981" y="18948"/>
                  </a:moveTo>
                  <a:lnTo>
                    <a:pt x="99402" y="16383"/>
                  </a:lnTo>
                  <a:lnTo>
                    <a:pt x="98374" y="16383"/>
                  </a:lnTo>
                  <a:lnTo>
                    <a:pt x="98374" y="19989"/>
                  </a:lnTo>
                  <a:lnTo>
                    <a:pt x="101981" y="19989"/>
                  </a:lnTo>
                  <a:lnTo>
                    <a:pt x="101981" y="18948"/>
                  </a:lnTo>
                  <a:close/>
                </a:path>
                <a:path w="150495" h="134619">
                  <a:moveTo>
                    <a:pt x="118364" y="98183"/>
                  </a:moveTo>
                  <a:lnTo>
                    <a:pt x="114769" y="98183"/>
                  </a:lnTo>
                  <a:lnTo>
                    <a:pt x="114769" y="101777"/>
                  </a:lnTo>
                  <a:lnTo>
                    <a:pt x="115785" y="101777"/>
                  </a:lnTo>
                  <a:lnTo>
                    <a:pt x="118364" y="99212"/>
                  </a:lnTo>
                  <a:lnTo>
                    <a:pt x="118364" y="98183"/>
                  </a:lnTo>
                  <a:close/>
                </a:path>
                <a:path w="150495" h="134619">
                  <a:moveTo>
                    <a:pt x="118364" y="81788"/>
                  </a:moveTo>
                  <a:lnTo>
                    <a:pt x="114769" y="81788"/>
                  </a:lnTo>
                  <a:lnTo>
                    <a:pt x="114769" y="85394"/>
                  </a:lnTo>
                  <a:lnTo>
                    <a:pt x="118364" y="85394"/>
                  </a:lnTo>
                  <a:lnTo>
                    <a:pt x="118364" y="81788"/>
                  </a:lnTo>
                  <a:close/>
                </a:path>
                <a:path w="150495" h="134619">
                  <a:moveTo>
                    <a:pt x="118364" y="65417"/>
                  </a:moveTo>
                  <a:lnTo>
                    <a:pt x="114769" y="65417"/>
                  </a:lnTo>
                  <a:lnTo>
                    <a:pt x="114769" y="69024"/>
                  </a:lnTo>
                  <a:lnTo>
                    <a:pt x="118364" y="69126"/>
                  </a:lnTo>
                  <a:lnTo>
                    <a:pt x="118364" y="65519"/>
                  </a:lnTo>
                  <a:close/>
                </a:path>
                <a:path w="150495" h="134619">
                  <a:moveTo>
                    <a:pt x="118364" y="49149"/>
                  </a:moveTo>
                  <a:lnTo>
                    <a:pt x="114769" y="49149"/>
                  </a:lnTo>
                  <a:lnTo>
                    <a:pt x="114769" y="52743"/>
                  </a:lnTo>
                  <a:lnTo>
                    <a:pt x="118364" y="52743"/>
                  </a:lnTo>
                  <a:lnTo>
                    <a:pt x="118364" y="49149"/>
                  </a:lnTo>
                  <a:close/>
                </a:path>
                <a:path w="150495" h="134619">
                  <a:moveTo>
                    <a:pt x="118364" y="35344"/>
                  </a:moveTo>
                  <a:lnTo>
                    <a:pt x="115798" y="32766"/>
                  </a:lnTo>
                  <a:lnTo>
                    <a:pt x="114769" y="32766"/>
                  </a:lnTo>
                  <a:lnTo>
                    <a:pt x="114769" y="36372"/>
                  </a:lnTo>
                  <a:lnTo>
                    <a:pt x="118364" y="36372"/>
                  </a:lnTo>
                  <a:lnTo>
                    <a:pt x="118364" y="35344"/>
                  </a:lnTo>
                  <a:close/>
                </a:path>
                <a:path w="150495" h="134619">
                  <a:moveTo>
                    <a:pt x="134747" y="81788"/>
                  </a:moveTo>
                  <a:lnTo>
                    <a:pt x="131140" y="81788"/>
                  </a:lnTo>
                  <a:lnTo>
                    <a:pt x="131140" y="85394"/>
                  </a:lnTo>
                  <a:lnTo>
                    <a:pt x="132181" y="85394"/>
                  </a:lnTo>
                  <a:lnTo>
                    <a:pt x="134747" y="82829"/>
                  </a:lnTo>
                  <a:lnTo>
                    <a:pt x="134747" y="81788"/>
                  </a:lnTo>
                  <a:close/>
                </a:path>
                <a:path w="150495" h="134619">
                  <a:moveTo>
                    <a:pt x="134747" y="65417"/>
                  </a:moveTo>
                  <a:lnTo>
                    <a:pt x="131140" y="65417"/>
                  </a:lnTo>
                  <a:lnTo>
                    <a:pt x="131140" y="69024"/>
                  </a:lnTo>
                  <a:lnTo>
                    <a:pt x="134747" y="69126"/>
                  </a:lnTo>
                  <a:lnTo>
                    <a:pt x="134747" y="65519"/>
                  </a:lnTo>
                  <a:close/>
                </a:path>
                <a:path w="150495" h="134619">
                  <a:moveTo>
                    <a:pt x="134747" y="51714"/>
                  </a:moveTo>
                  <a:lnTo>
                    <a:pt x="132181" y="49149"/>
                  </a:lnTo>
                  <a:lnTo>
                    <a:pt x="131140" y="49149"/>
                  </a:lnTo>
                  <a:lnTo>
                    <a:pt x="131140" y="52743"/>
                  </a:lnTo>
                  <a:lnTo>
                    <a:pt x="134747" y="52743"/>
                  </a:lnTo>
                  <a:lnTo>
                    <a:pt x="134747" y="51714"/>
                  </a:lnTo>
                  <a:close/>
                </a:path>
                <a:path w="150495" h="134619">
                  <a:moveTo>
                    <a:pt x="150304" y="67271"/>
                  </a:moveTo>
                  <a:lnTo>
                    <a:pt x="148551" y="65519"/>
                  </a:lnTo>
                  <a:lnTo>
                    <a:pt x="147523" y="65417"/>
                  </a:lnTo>
                  <a:lnTo>
                    <a:pt x="147523" y="69024"/>
                  </a:lnTo>
                  <a:lnTo>
                    <a:pt x="148450" y="69126"/>
                  </a:lnTo>
                  <a:lnTo>
                    <a:pt x="150304" y="67271"/>
                  </a:lnTo>
                  <a:close/>
                </a:path>
              </a:pathLst>
            </a:custGeom>
            <a:solidFill>
              <a:srgbClr val="000000"/>
            </a:solidFill>
          </p:spPr>
          <p:txBody>
            <a:bodyPr wrap="square" lIns="0" tIns="0" rIns="0" bIns="0" rtlCol="0"/>
            <a:lstStyle/>
            <a:p>
              <a:endParaRPr/>
            </a:p>
          </p:txBody>
        </p:sp>
        <p:sp>
          <p:nvSpPr>
            <p:cNvPr id="36" name="object 121">
              <a:extLst>
                <a:ext uri="{FF2B5EF4-FFF2-40B4-BE49-F238E27FC236}">
                  <a16:creationId xmlns:a16="http://schemas.microsoft.com/office/drawing/2014/main" id="{41DC550B-0908-44A0-9C1C-6F94E341DB30}"/>
                </a:ext>
              </a:extLst>
            </p:cNvPr>
            <p:cNvSpPr/>
            <p:nvPr/>
          </p:nvSpPr>
          <p:spPr>
            <a:xfrm>
              <a:off x="2706966" y="1667249"/>
              <a:ext cx="1045844" cy="1018540"/>
            </a:xfrm>
            <a:custGeom>
              <a:avLst/>
              <a:gdLst/>
              <a:ahLst/>
              <a:cxnLst/>
              <a:rect l="l" t="t" r="r" b="b"/>
              <a:pathLst>
                <a:path w="1045845" h="1018539">
                  <a:moveTo>
                    <a:pt x="156616" y="939660"/>
                  </a:moveTo>
                  <a:lnTo>
                    <a:pt x="78308" y="861364"/>
                  </a:lnTo>
                  <a:lnTo>
                    <a:pt x="0" y="939660"/>
                  </a:lnTo>
                  <a:lnTo>
                    <a:pt x="78308" y="1017968"/>
                  </a:lnTo>
                  <a:lnTo>
                    <a:pt x="156616" y="939660"/>
                  </a:lnTo>
                  <a:close/>
                </a:path>
                <a:path w="1045845" h="1018539">
                  <a:moveTo>
                    <a:pt x="391541" y="704748"/>
                  </a:moveTo>
                  <a:lnTo>
                    <a:pt x="313220" y="626440"/>
                  </a:lnTo>
                  <a:lnTo>
                    <a:pt x="234924" y="704748"/>
                  </a:lnTo>
                  <a:lnTo>
                    <a:pt x="313220" y="783056"/>
                  </a:lnTo>
                  <a:lnTo>
                    <a:pt x="391541" y="704748"/>
                  </a:lnTo>
                  <a:close/>
                </a:path>
                <a:path w="1045845" h="1018539">
                  <a:moveTo>
                    <a:pt x="653872" y="78308"/>
                  </a:moveTo>
                  <a:lnTo>
                    <a:pt x="575564" y="0"/>
                  </a:lnTo>
                  <a:lnTo>
                    <a:pt x="497268" y="78308"/>
                  </a:lnTo>
                  <a:lnTo>
                    <a:pt x="575564" y="156603"/>
                  </a:lnTo>
                  <a:lnTo>
                    <a:pt x="653872" y="78308"/>
                  </a:lnTo>
                  <a:close/>
                </a:path>
                <a:path w="1045845" h="1018539">
                  <a:moveTo>
                    <a:pt x="888784" y="313207"/>
                  </a:moveTo>
                  <a:lnTo>
                    <a:pt x="810488" y="234911"/>
                  </a:lnTo>
                  <a:lnTo>
                    <a:pt x="732180" y="156603"/>
                  </a:lnTo>
                  <a:lnTo>
                    <a:pt x="653884" y="234911"/>
                  </a:lnTo>
                  <a:lnTo>
                    <a:pt x="732180" y="313220"/>
                  </a:lnTo>
                  <a:lnTo>
                    <a:pt x="810488" y="391528"/>
                  </a:lnTo>
                  <a:lnTo>
                    <a:pt x="888784" y="313207"/>
                  </a:lnTo>
                  <a:close/>
                </a:path>
                <a:path w="1045845" h="1018539">
                  <a:moveTo>
                    <a:pt x="1045400" y="626440"/>
                  </a:moveTo>
                  <a:lnTo>
                    <a:pt x="967092" y="548132"/>
                  </a:lnTo>
                  <a:lnTo>
                    <a:pt x="888796" y="626440"/>
                  </a:lnTo>
                  <a:lnTo>
                    <a:pt x="967092" y="704748"/>
                  </a:lnTo>
                  <a:lnTo>
                    <a:pt x="1045400" y="626440"/>
                  </a:lnTo>
                  <a:close/>
                </a:path>
              </a:pathLst>
            </a:custGeom>
            <a:solidFill>
              <a:srgbClr val="1FD6F9"/>
            </a:solidFill>
          </p:spPr>
          <p:txBody>
            <a:bodyPr wrap="square" lIns="0" tIns="0" rIns="0" bIns="0" rtlCol="0"/>
            <a:lstStyle/>
            <a:p>
              <a:endParaRPr/>
            </a:p>
          </p:txBody>
        </p:sp>
        <p:sp>
          <p:nvSpPr>
            <p:cNvPr id="37" name="object 122">
              <a:extLst>
                <a:ext uri="{FF2B5EF4-FFF2-40B4-BE49-F238E27FC236}">
                  <a16:creationId xmlns:a16="http://schemas.microsoft.com/office/drawing/2014/main" id="{00E7D7B0-8BC0-FCA9-F06F-E8719D9129BF}"/>
                </a:ext>
              </a:extLst>
            </p:cNvPr>
            <p:cNvSpPr/>
            <p:nvPr/>
          </p:nvSpPr>
          <p:spPr>
            <a:xfrm>
              <a:off x="3452469" y="1913197"/>
              <a:ext cx="135255" cy="134620"/>
            </a:xfrm>
            <a:custGeom>
              <a:avLst/>
              <a:gdLst/>
              <a:ahLst/>
              <a:cxnLst/>
              <a:rect l="l" t="t" r="r" b="b"/>
              <a:pathLst>
                <a:path w="135254" h="134619">
                  <a:moveTo>
                    <a:pt x="3594" y="81800"/>
                  </a:moveTo>
                  <a:lnTo>
                    <a:pt x="1219" y="81800"/>
                  </a:lnTo>
                  <a:lnTo>
                    <a:pt x="3594" y="84175"/>
                  </a:lnTo>
                  <a:lnTo>
                    <a:pt x="3594" y="81800"/>
                  </a:lnTo>
                  <a:close/>
                </a:path>
                <a:path w="135254" h="134619">
                  <a:moveTo>
                    <a:pt x="3683" y="65519"/>
                  </a:moveTo>
                  <a:lnTo>
                    <a:pt x="0" y="65417"/>
                  </a:lnTo>
                  <a:lnTo>
                    <a:pt x="0" y="69024"/>
                  </a:lnTo>
                  <a:lnTo>
                    <a:pt x="3683" y="69126"/>
                  </a:lnTo>
                  <a:lnTo>
                    <a:pt x="3683" y="65519"/>
                  </a:lnTo>
                  <a:close/>
                </a:path>
                <a:path w="135254" h="134619">
                  <a:moveTo>
                    <a:pt x="3683" y="50266"/>
                  </a:moveTo>
                  <a:lnTo>
                    <a:pt x="1193" y="52743"/>
                  </a:lnTo>
                  <a:lnTo>
                    <a:pt x="3683" y="52743"/>
                  </a:lnTo>
                  <a:lnTo>
                    <a:pt x="3683" y="50266"/>
                  </a:lnTo>
                  <a:close/>
                </a:path>
                <a:path w="135254" h="134619">
                  <a:moveTo>
                    <a:pt x="19989" y="98171"/>
                  </a:moveTo>
                  <a:lnTo>
                    <a:pt x="17589" y="98171"/>
                  </a:lnTo>
                  <a:lnTo>
                    <a:pt x="19989" y="100558"/>
                  </a:lnTo>
                  <a:lnTo>
                    <a:pt x="19989" y="98171"/>
                  </a:lnTo>
                  <a:close/>
                </a:path>
                <a:path w="135254" h="134619">
                  <a:moveTo>
                    <a:pt x="19989" y="81800"/>
                  </a:moveTo>
                  <a:lnTo>
                    <a:pt x="16383" y="81800"/>
                  </a:lnTo>
                  <a:lnTo>
                    <a:pt x="16383" y="85394"/>
                  </a:lnTo>
                  <a:lnTo>
                    <a:pt x="19989" y="85394"/>
                  </a:lnTo>
                  <a:lnTo>
                    <a:pt x="19989" y="81800"/>
                  </a:lnTo>
                  <a:close/>
                </a:path>
                <a:path w="135254" h="134619">
                  <a:moveTo>
                    <a:pt x="20053" y="65519"/>
                  </a:moveTo>
                  <a:lnTo>
                    <a:pt x="16383" y="65417"/>
                  </a:lnTo>
                  <a:lnTo>
                    <a:pt x="16383" y="69024"/>
                  </a:lnTo>
                  <a:lnTo>
                    <a:pt x="20053" y="69126"/>
                  </a:lnTo>
                  <a:lnTo>
                    <a:pt x="20053" y="65519"/>
                  </a:lnTo>
                  <a:close/>
                </a:path>
                <a:path w="135254" h="134619">
                  <a:moveTo>
                    <a:pt x="20053" y="49149"/>
                  </a:moveTo>
                  <a:lnTo>
                    <a:pt x="16459" y="49149"/>
                  </a:lnTo>
                  <a:lnTo>
                    <a:pt x="16459" y="52743"/>
                  </a:lnTo>
                  <a:lnTo>
                    <a:pt x="20053" y="52743"/>
                  </a:lnTo>
                  <a:lnTo>
                    <a:pt x="20053" y="49149"/>
                  </a:lnTo>
                  <a:close/>
                </a:path>
                <a:path w="135254" h="134619">
                  <a:moveTo>
                    <a:pt x="20053" y="33896"/>
                  </a:moveTo>
                  <a:lnTo>
                    <a:pt x="17589" y="36360"/>
                  </a:lnTo>
                  <a:lnTo>
                    <a:pt x="20053" y="36360"/>
                  </a:lnTo>
                  <a:lnTo>
                    <a:pt x="20053" y="33896"/>
                  </a:lnTo>
                  <a:close/>
                </a:path>
                <a:path w="135254" h="134619">
                  <a:moveTo>
                    <a:pt x="36360" y="114554"/>
                  </a:moveTo>
                  <a:lnTo>
                    <a:pt x="33972" y="114554"/>
                  </a:lnTo>
                  <a:lnTo>
                    <a:pt x="36360" y="116941"/>
                  </a:lnTo>
                  <a:lnTo>
                    <a:pt x="36360" y="114554"/>
                  </a:lnTo>
                  <a:close/>
                </a:path>
                <a:path w="135254" h="134619">
                  <a:moveTo>
                    <a:pt x="36360" y="98171"/>
                  </a:moveTo>
                  <a:lnTo>
                    <a:pt x="32753" y="98171"/>
                  </a:lnTo>
                  <a:lnTo>
                    <a:pt x="32753" y="101777"/>
                  </a:lnTo>
                  <a:lnTo>
                    <a:pt x="36360" y="101777"/>
                  </a:lnTo>
                  <a:lnTo>
                    <a:pt x="36360" y="98171"/>
                  </a:lnTo>
                  <a:close/>
                </a:path>
                <a:path w="135254" h="134619">
                  <a:moveTo>
                    <a:pt x="36360" y="81800"/>
                  </a:moveTo>
                  <a:lnTo>
                    <a:pt x="32753" y="81800"/>
                  </a:lnTo>
                  <a:lnTo>
                    <a:pt x="32753" y="85394"/>
                  </a:lnTo>
                  <a:lnTo>
                    <a:pt x="36360" y="85394"/>
                  </a:lnTo>
                  <a:lnTo>
                    <a:pt x="36360" y="81800"/>
                  </a:lnTo>
                  <a:close/>
                </a:path>
                <a:path w="135254" h="134619">
                  <a:moveTo>
                    <a:pt x="36436" y="65519"/>
                  </a:moveTo>
                  <a:lnTo>
                    <a:pt x="32753" y="65417"/>
                  </a:lnTo>
                  <a:lnTo>
                    <a:pt x="32753" y="69024"/>
                  </a:lnTo>
                  <a:lnTo>
                    <a:pt x="36436" y="69126"/>
                  </a:lnTo>
                  <a:lnTo>
                    <a:pt x="36436" y="65519"/>
                  </a:lnTo>
                  <a:close/>
                </a:path>
                <a:path w="135254" h="134619">
                  <a:moveTo>
                    <a:pt x="36436" y="49149"/>
                  </a:moveTo>
                  <a:lnTo>
                    <a:pt x="32829" y="49149"/>
                  </a:lnTo>
                  <a:lnTo>
                    <a:pt x="32829" y="52743"/>
                  </a:lnTo>
                  <a:lnTo>
                    <a:pt x="36436" y="52743"/>
                  </a:lnTo>
                  <a:lnTo>
                    <a:pt x="36436" y="49149"/>
                  </a:lnTo>
                  <a:close/>
                </a:path>
                <a:path w="135254" h="134619">
                  <a:moveTo>
                    <a:pt x="36436" y="32753"/>
                  </a:moveTo>
                  <a:lnTo>
                    <a:pt x="32829" y="32753"/>
                  </a:lnTo>
                  <a:lnTo>
                    <a:pt x="32829" y="36360"/>
                  </a:lnTo>
                  <a:lnTo>
                    <a:pt x="36436" y="36360"/>
                  </a:lnTo>
                  <a:lnTo>
                    <a:pt x="36436" y="32753"/>
                  </a:lnTo>
                  <a:close/>
                </a:path>
                <a:path w="135254" h="134619">
                  <a:moveTo>
                    <a:pt x="36436" y="17513"/>
                  </a:moveTo>
                  <a:lnTo>
                    <a:pt x="33959" y="19989"/>
                  </a:lnTo>
                  <a:lnTo>
                    <a:pt x="36436" y="19989"/>
                  </a:lnTo>
                  <a:lnTo>
                    <a:pt x="36436" y="17513"/>
                  </a:lnTo>
                  <a:close/>
                </a:path>
                <a:path w="135254" h="134619">
                  <a:moveTo>
                    <a:pt x="52743" y="130949"/>
                  </a:moveTo>
                  <a:lnTo>
                    <a:pt x="50368" y="130949"/>
                  </a:lnTo>
                  <a:lnTo>
                    <a:pt x="52743" y="133324"/>
                  </a:lnTo>
                  <a:lnTo>
                    <a:pt x="52743" y="130949"/>
                  </a:lnTo>
                  <a:close/>
                </a:path>
                <a:path w="135254" h="134619">
                  <a:moveTo>
                    <a:pt x="52743" y="114554"/>
                  </a:moveTo>
                  <a:lnTo>
                    <a:pt x="49149" y="114554"/>
                  </a:lnTo>
                  <a:lnTo>
                    <a:pt x="49149" y="118160"/>
                  </a:lnTo>
                  <a:lnTo>
                    <a:pt x="52743" y="118160"/>
                  </a:lnTo>
                  <a:lnTo>
                    <a:pt x="52743" y="114554"/>
                  </a:lnTo>
                  <a:close/>
                </a:path>
                <a:path w="135254" h="134619">
                  <a:moveTo>
                    <a:pt x="52743" y="98171"/>
                  </a:moveTo>
                  <a:lnTo>
                    <a:pt x="49149" y="98171"/>
                  </a:lnTo>
                  <a:lnTo>
                    <a:pt x="49149" y="101777"/>
                  </a:lnTo>
                  <a:lnTo>
                    <a:pt x="52743" y="101777"/>
                  </a:lnTo>
                  <a:lnTo>
                    <a:pt x="52743" y="98171"/>
                  </a:lnTo>
                  <a:close/>
                </a:path>
                <a:path w="135254" h="134619">
                  <a:moveTo>
                    <a:pt x="52743" y="81800"/>
                  </a:moveTo>
                  <a:lnTo>
                    <a:pt x="49149" y="81800"/>
                  </a:lnTo>
                  <a:lnTo>
                    <a:pt x="49149" y="85394"/>
                  </a:lnTo>
                  <a:lnTo>
                    <a:pt x="52743" y="85394"/>
                  </a:lnTo>
                  <a:lnTo>
                    <a:pt x="52743" y="81800"/>
                  </a:lnTo>
                  <a:close/>
                </a:path>
                <a:path w="135254" h="134619">
                  <a:moveTo>
                    <a:pt x="52819" y="65519"/>
                  </a:moveTo>
                  <a:lnTo>
                    <a:pt x="49149" y="65417"/>
                  </a:lnTo>
                  <a:lnTo>
                    <a:pt x="49149" y="69024"/>
                  </a:lnTo>
                  <a:lnTo>
                    <a:pt x="52819" y="69126"/>
                  </a:lnTo>
                  <a:lnTo>
                    <a:pt x="52819" y="65519"/>
                  </a:lnTo>
                  <a:close/>
                </a:path>
                <a:path w="135254" h="134619">
                  <a:moveTo>
                    <a:pt x="52819" y="49149"/>
                  </a:moveTo>
                  <a:lnTo>
                    <a:pt x="49212" y="49149"/>
                  </a:lnTo>
                  <a:lnTo>
                    <a:pt x="49212" y="52743"/>
                  </a:lnTo>
                  <a:lnTo>
                    <a:pt x="52819" y="52743"/>
                  </a:lnTo>
                  <a:lnTo>
                    <a:pt x="52819" y="49149"/>
                  </a:lnTo>
                  <a:close/>
                </a:path>
                <a:path w="135254" h="134619">
                  <a:moveTo>
                    <a:pt x="52819" y="32753"/>
                  </a:moveTo>
                  <a:lnTo>
                    <a:pt x="49212" y="32753"/>
                  </a:lnTo>
                  <a:lnTo>
                    <a:pt x="49212" y="36360"/>
                  </a:lnTo>
                  <a:lnTo>
                    <a:pt x="52819" y="36360"/>
                  </a:lnTo>
                  <a:lnTo>
                    <a:pt x="52819" y="32753"/>
                  </a:lnTo>
                  <a:close/>
                </a:path>
                <a:path w="135254" h="134619">
                  <a:moveTo>
                    <a:pt x="52819" y="16383"/>
                  </a:moveTo>
                  <a:lnTo>
                    <a:pt x="49212" y="16383"/>
                  </a:lnTo>
                  <a:lnTo>
                    <a:pt x="49212" y="19989"/>
                  </a:lnTo>
                  <a:lnTo>
                    <a:pt x="52819" y="19989"/>
                  </a:lnTo>
                  <a:lnTo>
                    <a:pt x="52819" y="16383"/>
                  </a:lnTo>
                  <a:close/>
                </a:path>
                <a:path w="135254" h="134619">
                  <a:moveTo>
                    <a:pt x="52819" y="1130"/>
                  </a:moveTo>
                  <a:lnTo>
                    <a:pt x="50355" y="3594"/>
                  </a:lnTo>
                  <a:lnTo>
                    <a:pt x="52819" y="3594"/>
                  </a:lnTo>
                  <a:lnTo>
                    <a:pt x="52819" y="1130"/>
                  </a:lnTo>
                  <a:close/>
                </a:path>
                <a:path w="135254" h="134619">
                  <a:moveTo>
                    <a:pt x="69215" y="130949"/>
                  </a:moveTo>
                  <a:lnTo>
                    <a:pt x="65620" y="130949"/>
                  </a:lnTo>
                  <a:lnTo>
                    <a:pt x="65519" y="134543"/>
                  </a:lnTo>
                  <a:lnTo>
                    <a:pt x="69126" y="134543"/>
                  </a:lnTo>
                  <a:lnTo>
                    <a:pt x="69215" y="130949"/>
                  </a:lnTo>
                  <a:close/>
                </a:path>
                <a:path w="135254" h="134619">
                  <a:moveTo>
                    <a:pt x="69215" y="114554"/>
                  </a:moveTo>
                  <a:lnTo>
                    <a:pt x="65620" y="114554"/>
                  </a:lnTo>
                  <a:lnTo>
                    <a:pt x="65519" y="118160"/>
                  </a:lnTo>
                  <a:lnTo>
                    <a:pt x="69126" y="118160"/>
                  </a:lnTo>
                  <a:lnTo>
                    <a:pt x="69215" y="114554"/>
                  </a:lnTo>
                  <a:close/>
                </a:path>
                <a:path w="135254" h="134619">
                  <a:moveTo>
                    <a:pt x="69215" y="98171"/>
                  </a:moveTo>
                  <a:lnTo>
                    <a:pt x="65620" y="98171"/>
                  </a:lnTo>
                  <a:lnTo>
                    <a:pt x="65519" y="101777"/>
                  </a:lnTo>
                  <a:lnTo>
                    <a:pt x="69126" y="101777"/>
                  </a:lnTo>
                  <a:lnTo>
                    <a:pt x="69215" y="98171"/>
                  </a:lnTo>
                  <a:close/>
                </a:path>
                <a:path w="135254" h="134619">
                  <a:moveTo>
                    <a:pt x="69215" y="81800"/>
                  </a:moveTo>
                  <a:lnTo>
                    <a:pt x="65620" y="81800"/>
                  </a:lnTo>
                  <a:lnTo>
                    <a:pt x="65519" y="85394"/>
                  </a:lnTo>
                  <a:lnTo>
                    <a:pt x="69126" y="85394"/>
                  </a:lnTo>
                  <a:lnTo>
                    <a:pt x="69215" y="81800"/>
                  </a:lnTo>
                  <a:close/>
                </a:path>
                <a:path w="135254" h="134619">
                  <a:moveTo>
                    <a:pt x="69215" y="65417"/>
                  </a:moveTo>
                  <a:lnTo>
                    <a:pt x="65620" y="65417"/>
                  </a:lnTo>
                  <a:lnTo>
                    <a:pt x="65519" y="69024"/>
                  </a:lnTo>
                  <a:lnTo>
                    <a:pt x="69202" y="69126"/>
                  </a:lnTo>
                  <a:lnTo>
                    <a:pt x="69215" y="65519"/>
                  </a:lnTo>
                  <a:close/>
                </a:path>
                <a:path w="135254" h="134619">
                  <a:moveTo>
                    <a:pt x="69215" y="49149"/>
                  </a:moveTo>
                  <a:lnTo>
                    <a:pt x="65620" y="49149"/>
                  </a:lnTo>
                  <a:lnTo>
                    <a:pt x="65595" y="52743"/>
                  </a:lnTo>
                  <a:lnTo>
                    <a:pt x="69202" y="52743"/>
                  </a:lnTo>
                  <a:lnTo>
                    <a:pt x="69215" y="49149"/>
                  </a:lnTo>
                  <a:close/>
                </a:path>
                <a:path w="135254" h="134619">
                  <a:moveTo>
                    <a:pt x="69215" y="32753"/>
                  </a:moveTo>
                  <a:lnTo>
                    <a:pt x="65620" y="32753"/>
                  </a:lnTo>
                  <a:lnTo>
                    <a:pt x="65595" y="36360"/>
                  </a:lnTo>
                  <a:lnTo>
                    <a:pt x="69202" y="36360"/>
                  </a:lnTo>
                  <a:lnTo>
                    <a:pt x="69215" y="32753"/>
                  </a:lnTo>
                  <a:close/>
                </a:path>
                <a:path w="135254" h="134619">
                  <a:moveTo>
                    <a:pt x="69215" y="16383"/>
                  </a:moveTo>
                  <a:lnTo>
                    <a:pt x="65620" y="16383"/>
                  </a:lnTo>
                  <a:lnTo>
                    <a:pt x="65595" y="19989"/>
                  </a:lnTo>
                  <a:lnTo>
                    <a:pt x="69202" y="19989"/>
                  </a:lnTo>
                  <a:lnTo>
                    <a:pt x="69215" y="16383"/>
                  </a:lnTo>
                  <a:close/>
                </a:path>
                <a:path w="135254" h="134619">
                  <a:moveTo>
                    <a:pt x="69215" y="0"/>
                  </a:moveTo>
                  <a:lnTo>
                    <a:pt x="65620" y="0"/>
                  </a:lnTo>
                  <a:lnTo>
                    <a:pt x="65595" y="3594"/>
                  </a:lnTo>
                  <a:lnTo>
                    <a:pt x="69202" y="3594"/>
                  </a:lnTo>
                  <a:lnTo>
                    <a:pt x="69215" y="0"/>
                  </a:lnTo>
                  <a:close/>
                </a:path>
                <a:path w="135254" h="134619">
                  <a:moveTo>
                    <a:pt x="85598" y="114554"/>
                  </a:moveTo>
                  <a:lnTo>
                    <a:pt x="81991" y="114554"/>
                  </a:lnTo>
                  <a:lnTo>
                    <a:pt x="81991" y="118160"/>
                  </a:lnTo>
                  <a:lnTo>
                    <a:pt x="85598" y="118160"/>
                  </a:lnTo>
                  <a:lnTo>
                    <a:pt x="85598" y="114554"/>
                  </a:lnTo>
                  <a:close/>
                </a:path>
                <a:path w="135254" h="134619">
                  <a:moveTo>
                    <a:pt x="85598" y="98171"/>
                  </a:moveTo>
                  <a:lnTo>
                    <a:pt x="81991" y="98171"/>
                  </a:lnTo>
                  <a:lnTo>
                    <a:pt x="81991" y="101777"/>
                  </a:lnTo>
                  <a:lnTo>
                    <a:pt x="85598" y="101777"/>
                  </a:lnTo>
                  <a:lnTo>
                    <a:pt x="85598" y="98171"/>
                  </a:lnTo>
                  <a:close/>
                </a:path>
                <a:path w="135254" h="134619">
                  <a:moveTo>
                    <a:pt x="85598" y="81800"/>
                  </a:moveTo>
                  <a:lnTo>
                    <a:pt x="81991" y="81800"/>
                  </a:lnTo>
                  <a:lnTo>
                    <a:pt x="81991" y="85394"/>
                  </a:lnTo>
                  <a:lnTo>
                    <a:pt x="85598" y="85394"/>
                  </a:lnTo>
                  <a:lnTo>
                    <a:pt x="85598" y="81800"/>
                  </a:lnTo>
                  <a:close/>
                </a:path>
                <a:path w="135254" h="134619">
                  <a:moveTo>
                    <a:pt x="85598" y="65417"/>
                  </a:moveTo>
                  <a:lnTo>
                    <a:pt x="81991" y="65417"/>
                  </a:lnTo>
                  <a:lnTo>
                    <a:pt x="81991" y="69024"/>
                  </a:lnTo>
                  <a:lnTo>
                    <a:pt x="85598" y="69126"/>
                  </a:lnTo>
                  <a:lnTo>
                    <a:pt x="85598" y="65519"/>
                  </a:lnTo>
                  <a:close/>
                </a:path>
                <a:path w="135254" h="134619">
                  <a:moveTo>
                    <a:pt x="85598" y="49149"/>
                  </a:moveTo>
                  <a:lnTo>
                    <a:pt x="81991" y="49149"/>
                  </a:lnTo>
                  <a:lnTo>
                    <a:pt x="81991" y="52743"/>
                  </a:lnTo>
                  <a:lnTo>
                    <a:pt x="85598" y="52743"/>
                  </a:lnTo>
                  <a:lnTo>
                    <a:pt x="85598" y="49149"/>
                  </a:lnTo>
                  <a:close/>
                </a:path>
                <a:path w="135254" h="134619">
                  <a:moveTo>
                    <a:pt x="85598" y="32753"/>
                  </a:moveTo>
                  <a:lnTo>
                    <a:pt x="81991" y="32753"/>
                  </a:lnTo>
                  <a:lnTo>
                    <a:pt x="81991" y="36360"/>
                  </a:lnTo>
                  <a:lnTo>
                    <a:pt x="85598" y="36360"/>
                  </a:lnTo>
                  <a:lnTo>
                    <a:pt x="85598" y="32753"/>
                  </a:lnTo>
                  <a:close/>
                </a:path>
                <a:path w="135254" h="134619">
                  <a:moveTo>
                    <a:pt x="85598" y="16383"/>
                  </a:moveTo>
                  <a:lnTo>
                    <a:pt x="81991" y="16383"/>
                  </a:lnTo>
                  <a:lnTo>
                    <a:pt x="81991" y="19989"/>
                  </a:lnTo>
                  <a:lnTo>
                    <a:pt x="85598" y="19989"/>
                  </a:lnTo>
                  <a:lnTo>
                    <a:pt x="85598" y="16383"/>
                  </a:lnTo>
                  <a:close/>
                </a:path>
                <a:path w="135254" h="134619">
                  <a:moveTo>
                    <a:pt x="101981" y="98171"/>
                  </a:moveTo>
                  <a:lnTo>
                    <a:pt x="98374" y="98171"/>
                  </a:lnTo>
                  <a:lnTo>
                    <a:pt x="98374" y="101777"/>
                  </a:lnTo>
                  <a:lnTo>
                    <a:pt x="101981" y="101777"/>
                  </a:lnTo>
                  <a:lnTo>
                    <a:pt x="101981" y="98171"/>
                  </a:lnTo>
                  <a:close/>
                </a:path>
                <a:path w="135254" h="134619">
                  <a:moveTo>
                    <a:pt x="101981" y="81800"/>
                  </a:moveTo>
                  <a:lnTo>
                    <a:pt x="98374" y="81800"/>
                  </a:lnTo>
                  <a:lnTo>
                    <a:pt x="98374" y="85394"/>
                  </a:lnTo>
                  <a:lnTo>
                    <a:pt x="101981" y="85394"/>
                  </a:lnTo>
                  <a:lnTo>
                    <a:pt x="101981" y="81800"/>
                  </a:lnTo>
                  <a:close/>
                </a:path>
                <a:path w="135254" h="134619">
                  <a:moveTo>
                    <a:pt x="101981" y="65417"/>
                  </a:moveTo>
                  <a:lnTo>
                    <a:pt x="98374" y="65417"/>
                  </a:lnTo>
                  <a:lnTo>
                    <a:pt x="98374" y="69024"/>
                  </a:lnTo>
                  <a:lnTo>
                    <a:pt x="101981" y="69126"/>
                  </a:lnTo>
                  <a:lnTo>
                    <a:pt x="101981" y="65519"/>
                  </a:lnTo>
                  <a:close/>
                </a:path>
                <a:path w="135254" h="134619">
                  <a:moveTo>
                    <a:pt x="101981" y="49149"/>
                  </a:moveTo>
                  <a:lnTo>
                    <a:pt x="98374" y="49149"/>
                  </a:lnTo>
                  <a:lnTo>
                    <a:pt x="98374" y="52743"/>
                  </a:lnTo>
                  <a:lnTo>
                    <a:pt x="101981" y="52743"/>
                  </a:lnTo>
                  <a:lnTo>
                    <a:pt x="101981" y="49149"/>
                  </a:lnTo>
                  <a:close/>
                </a:path>
                <a:path w="135254" h="134619">
                  <a:moveTo>
                    <a:pt x="101981" y="32753"/>
                  </a:moveTo>
                  <a:lnTo>
                    <a:pt x="98374" y="32753"/>
                  </a:lnTo>
                  <a:lnTo>
                    <a:pt x="98374" y="36360"/>
                  </a:lnTo>
                  <a:lnTo>
                    <a:pt x="101981" y="36360"/>
                  </a:lnTo>
                  <a:lnTo>
                    <a:pt x="101981" y="32753"/>
                  </a:lnTo>
                  <a:close/>
                </a:path>
                <a:path w="135254" h="134619">
                  <a:moveTo>
                    <a:pt x="118364" y="81800"/>
                  </a:moveTo>
                  <a:lnTo>
                    <a:pt x="114757" y="81800"/>
                  </a:lnTo>
                  <a:lnTo>
                    <a:pt x="114757" y="85394"/>
                  </a:lnTo>
                  <a:lnTo>
                    <a:pt x="118364" y="85394"/>
                  </a:lnTo>
                  <a:lnTo>
                    <a:pt x="118364" y="81800"/>
                  </a:lnTo>
                  <a:close/>
                </a:path>
                <a:path w="135254" h="134619">
                  <a:moveTo>
                    <a:pt x="118364" y="65417"/>
                  </a:moveTo>
                  <a:lnTo>
                    <a:pt x="114757" y="65417"/>
                  </a:lnTo>
                  <a:lnTo>
                    <a:pt x="114757" y="69024"/>
                  </a:lnTo>
                  <a:lnTo>
                    <a:pt x="118364" y="69126"/>
                  </a:lnTo>
                  <a:lnTo>
                    <a:pt x="118364" y="65519"/>
                  </a:lnTo>
                  <a:close/>
                </a:path>
                <a:path w="135254" h="134619">
                  <a:moveTo>
                    <a:pt x="118364" y="49149"/>
                  </a:moveTo>
                  <a:lnTo>
                    <a:pt x="114757" y="49149"/>
                  </a:lnTo>
                  <a:lnTo>
                    <a:pt x="114757" y="52743"/>
                  </a:lnTo>
                  <a:lnTo>
                    <a:pt x="118364" y="52743"/>
                  </a:lnTo>
                  <a:lnTo>
                    <a:pt x="118364" y="49149"/>
                  </a:lnTo>
                  <a:close/>
                </a:path>
                <a:path w="135254" h="134619">
                  <a:moveTo>
                    <a:pt x="134747" y="65417"/>
                  </a:moveTo>
                  <a:lnTo>
                    <a:pt x="131140" y="65417"/>
                  </a:lnTo>
                  <a:lnTo>
                    <a:pt x="131140" y="69024"/>
                  </a:lnTo>
                  <a:lnTo>
                    <a:pt x="134747" y="69126"/>
                  </a:lnTo>
                  <a:lnTo>
                    <a:pt x="134747" y="65519"/>
                  </a:lnTo>
                  <a:close/>
                </a:path>
              </a:pathLst>
            </a:custGeom>
            <a:solidFill>
              <a:srgbClr val="000000"/>
            </a:solidFill>
          </p:spPr>
          <p:txBody>
            <a:bodyPr wrap="square" lIns="0" tIns="0" rIns="0" bIns="0" rtlCol="0"/>
            <a:lstStyle/>
            <a:p>
              <a:endParaRPr/>
            </a:p>
          </p:txBody>
        </p:sp>
        <p:sp>
          <p:nvSpPr>
            <p:cNvPr id="38" name="object 123">
              <a:extLst>
                <a:ext uri="{FF2B5EF4-FFF2-40B4-BE49-F238E27FC236}">
                  <a16:creationId xmlns:a16="http://schemas.microsoft.com/office/drawing/2014/main" id="{B5F47D75-6E8E-20C6-5059-8C7AF5F34DA6}"/>
                </a:ext>
              </a:extLst>
            </p:cNvPr>
            <p:cNvSpPr/>
            <p:nvPr/>
          </p:nvSpPr>
          <p:spPr>
            <a:xfrm>
              <a:off x="3439147" y="2137085"/>
              <a:ext cx="391795" cy="391795"/>
            </a:xfrm>
            <a:custGeom>
              <a:avLst/>
              <a:gdLst/>
              <a:ahLst/>
              <a:cxnLst/>
              <a:rect l="l" t="t" r="r" b="b"/>
              <a:pathLst>
                <a:path w="391795" h="391794">
                  <a:moveTo>
                    <a:pt x="156616" y="313220"/>
                  </a:moveTo>
                  <a:lnTo>
                    <a:pt x="78295" y="234911"/>
                  </a:lnTo>
                  <a:lnTo>
                    <a:pt x="0" y="313220"/>
                  </a:lnTo>
                  <a:lnTo>
                    <a:pt x="78295" y="391515"/>
                  </a:lnTo>
                  <a:lnTo>
                    <a:pt x="156616" y="313220"/>
                  </a:lnTo>
                  <a:close/>
                </a:path>
                <a:path w="391795" h="391794">
                  <a:moveTo>
                    <a:pt x="391528" y="78295"/>
                  </a:moveTo>
                  <a:lnTo>
                    <a:pt x="313220" y="0"/>
                  </a:lnTo>
                  <a:lnTo>
                    <a:pt x="234924" y="78295"/>
                  </a:lnTo>
                  <a:lnTo>
                    <a:pt x="313220" y="156603"/>
                  </a:lnTo>
                  <a:lnTo>
                    <a:pt x="391528" y="78295"/>
                  </a:lnTo>
                  <a:close/>
                </a:path>
              </a:pathLst>
            </a:custGeom>
            <a:solidFill>
              <a:srgbClr val="1FD6F9"/>
            </a:solidFill>
          </p:spPr>
          <p:txBody>
            <a:bodyPr wrap="square" lIns="0" tIns="0" rIns="0" bIns="0" rtlCol="0"/>
            <a:lstStyle/>
            <a:p>
              <a:endParaRPr/>
            </a:p>
          </p:txBody>
        </p:sp>
      </p:grpSp>
      <p:sp>
        <p:nvSpPr>
          <p:cNvPr id="39" name="Subtitle 2">
            <a:extLst>
              <a:ext uri="{FF2B5EF4-FFF2-40B4-BE49-F238E27FC236}">
                <a16:creationId xmlns:a16="http://schemas.microsoft.com/office/drawing/2014/main" id="{DE25D5A9-DE11-A315-24BF-719A1E489BB7}"/>
              </a:ext>
            </a:extLst>
          </p:cNvPr>
          <p:cNvSpPr>
            <a:spLocks noGrp="1"/>
          </p:cNvSpPr>
          <p:nvPr>
            <p:ph type="subTitle" idx="1"/>
          </p:nvPr>
        </p:nvSpPr>
        <p:spPr>
          <a:xfrm>
            <a:off x="334963" y="5655864"/>
            <a:ext cx="11522075" cy="811610"/>
          </a:xfrm>
        </p:spPr>
        <p:txBody>
          <a:bodyPr>
            <a:normAutofit/>
          </a:bodyPr>
          <a:lstStyle>
            <a:lvl1pPr marL="0" indent="0" algn="ctr">
              <a:buNone/>
              <a:defRPr sz="24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19" name="Picture 18" descr="A logo of a university of london&#10;&#10;Description automatically generated">
            <a:extLst>
              <a:ext uri="{FF2B5EF4-FFF2-40B4-BE49-F238E27FC236}">
                <a16:creationId xmlns:a16="http://schemas.microsoft.com/office/drawing/2014/main" id="{F712F315-0515-CAB5-2311-B8956FFDF7A4}"/>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l="1306" t="1993" r="1331" b="3014"/>
          <a:stretch/>
        </p:blipFill>
        <p:spPr>
          <a:xfrm>
            <a:off x="343958" y="288924"/>
            <a:ext cx="1559984" cy="776817"/>
          </a:xfrm>
          <a:prstGeom prst="rect">
            <a:avLst/>
          </a:prstGeom>
        </p:spPr>
      </p:pic>
    </p:spTree>
    <p:extLst>
      <p:ext uri="{BB962C8B-B14F-4D97-AF65-F5344CB8AC3E}">
        <p14:creationId xmlns:p14="http://schemas.microsoft.com/office/powerpoint/2010/main" val="13989819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8_Small Dot Purple Titl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FA2A127-B00E-422E-C26D-9B12E46EDC18}"/>
              </a:ext>
            </a:extLst>
          </p:cNvPr>
          <p:cNvSpPr>
            <a:spLocks noGrp="1"/>
          </p:cNvSpPr>
          <p:nvPr>
            <p:ph type="pic" sz="quarter" idx="13"/>
          </p:nvPr>
        </p:nvSpPr>
        <p:spPr>
          <a:xfrm>
            <a:off x="0" y="0"/>
            <a:ext cx="12192000" cy="6858000"/>
          </a:xfrm>
          <a:solidFill>
            <a:schemeClr val="tx1"/>
          </a:solidFill>
        </p:spPr>
        <p:txBody>
          <a:bodyPr/>
          <a:lstStyle>
            <a:lvl1pPr marL="0" indent="0">
              <a:buNone/>
              <a:defRPr>
                <a:solidFill>
                  <a:schemeClr val="bg1"/>
                </a:solidFill>
              </a:defRPr>
            </a:lvl1pPr>
          </a:lstStyle>
          <a:p>
            <a:endParaRPr lang="en-GB" dirty="0"/>
          </a:p>
        </p:txBody>
      </p:sp>
      <p:sp>
        <p:nvSpPr>
          <p:cNvPr id="2" name="Title 1">
            <a:extLst>
              <a:ext uri="{FF2B5EF4-FFF2-40B4-BE49-F238E27FC236}">
                <a16:creationId xmlns:a16="http://schemas.microsoft.com/office/drawing/2014/main" id="{D8BDBA68-8C9C-3F23-3A17-6A007644688B}"/>
              </a:ext>
            </a:extLst>
          </p:cNvPr>
          <p:cNvSpPr>
            <a:spLocks noGrp="1"/>
          </p:cNvSpPr>
          <p:nvPr>
            <p:ph type="ctrTitle" hasCustomPrompt="1"/>
          </p:nvPr>
        </p:nvSpPr>
        <p:spPr>
          <a:xfrm>
            <a:off x="1102403" y="1090370"/>
            <a:ext cx="9981320" cy="4626075"/>
          </a:xfrm>
          <a:prstGeom prst="rect">
            <a:avLst/>
          </a:prstGeom>
          <a:noFill/>
        </p:spPr>
        <p:txBody>
          <a:bodyPr vert="horz" lIns="252000" tIns="0" rIns="252000" bIns="0" rtlCol="0" anchor="ctr" anchorCtr="0">
            <a:noAutofit/>
          </a:bodyPr>
          <a:lstStyle>
            <a:lvl1pPr>
              <a:defRPr lang="en-GB" sz="6000" b="0" dirty="0">
                <a:solidFill>
                  <a:schemeClr val="bg1"/>
                </a:solidFill>
                <a:latin typeface="+mn-lt"/>
              </a:defRPr>
            </a:lvl1pPr>
          </a:lstStyle>
          <a:p>
            <a:pPr marL="0" lvl="0" algn="ctr"/>
            <a:r>
              <a:rPr lang="en-US" dirty="0"/>
              <a:t>LOREM IPSUM DOLOR SIT AMET, CONSECTETUR ADIPISCING ELIT</a:t>
            </a:r>
            <a:endParaRPr lang="en-GB" dirty="0"/>
          </a:p>
        </p:txBody>
      </p:sp>
      <p:sp>
        <p:nvSpPr>
          <p:cNvPr id="4" name="Date Placeholder 3">
            <a:extLst>
              <a:ext uri="{FF2B5EF4-FFF2-40B4-BE49-F238E27FC236}">
                <a16:creationId xmlns:a16="http://schemas.microsoft.com/office/drawing/2014/main" id="{6D48EF79-E44B-7C59-0FE7-7206186D1CB4}"/>
              </a:ext>
            </a:extLst>
          </p:cNvPr>
          <p:cNvSpPr>
            <a:spLocks noGrp="1"/>
          </p:cNvSpPr>
          <p:nvPr>
            <p:ph type="dt" sz="half" idx="10"/>
          </p:nvPr>
        </p:nvSpPr>
        <p:spPr/>
        <p:txBody>
          <a:bodyPr/>
          <a:lstStyle>
            <a:lvl1pPr>
              <a:defRPr>
                <a:solidFill>
                  <a:schemeClr val="bg1"/>
                </a:solidFill>
              </a:defRPr>
            </a:lvl1pPr>
          </a:lstStyle>
          <a:p>
            <a:fld id="{87BBFDD7-46E8-43A0-AA64-2A01D46CE877}" type="datetime1">
              <a:rPr lang="en-GB" smtClean="0"/>
              <a:t>29/04/2025</a:t>
            </a:fld>
            <a:endParaRPr lang="en-GB"/>
          </a:p>
        </p:txBody>
      </p:sp>
      <p:sp>
        <p:nvSpPr>
          <p:cNvPr id="5" name="Footer Placeholder 4">
            <a:extLst>
              <a:ext uri="{FF2B5EF4-FFF2-40B4-BE49-F238E27FC236}">
                <a16:creationId xmlns:a16="http://schemas.microsoft.com/office/drawing/2014/main" id="{1CE656A2-12B9-2489-2DA1-C5968DF659DB}"/>
              </a:ext>
            </a:extLst>
          </p:cNvPr>
          <p:cNvSpPr>
            <a:spLocks noGrp="1"/>
          </p:cNvSpPr>
          <p:nvPr>
            <p:ph type="ftr" sz="quarter" idx="11"/>
          </p:nvPr>
        </p:nvSpPr>
        <p:spPr/>
        <p:txBody>
          <a:bodyPr/>
          <a:lstStyle>
            <a:lvl1pPr>
              <a:defRPr>
                <a:solidFill>
                  <a:schemeClr val="bg1"/>
                </a:solidFill>
              </a:defRPr>
            </a:lvl1pPr>
          </a:lstStyle>
          <a:p>
            <a:r>
              <a:rPr lang="en-GB"/>
              <a:t>Royal Holloway University of London</a:t>
            </a:r>
          </a:p>
        </p:txBody>
      </p:sp>
      <p:sp>
        <p:nvSpPr>
          <p:cNvPr id="6" name="Slide Number Placeholder 5">
            <a:extLst>
              <a:ext uri="{FF2B5EF4-FFF2-40B4-BE49-F238E27FC236}">
                <a16:creationId xmlns:a16="http://schemas.microsoft.com/office/drawing/2014/main" id="{3F19D640-242F-AA2D-37D8-D066CC9AAA95}"/>
              </a:ext>
            </a:extLst>
          </p:cNvPr>
          <p:cNvSpPr>
            <a:spLocks noGrp="1"/>
          </p:cNvSpPr>
          <p:nvPr>
            <p:ph type="sldNum" sz="quarter" idx="12"/>
          </p:nvPr>
        </p:nvSpPr>
        <p:spPr/>
        <p:txBody>
          <a:bodyPr/>
          <a:lstStyle>
            <a:lvl1pPr>
              <a:defRPr>
                <a:solidFill>
                  <a:schemeClr val="bg1"/>
                </a:solidFill>
              </a:defRPr>
            </a:lvl1pPr>
          </a:lstStyle>
          <a:p>
            <a:fld id="{8CC22EB8-9246-46D0-9F6A-3BC42121F6C4}" type="slidenum">
              <a:rPr lang="en-GB" smtClean="0"/>
              <a:pPr/>
              <a:t>‹#›</a:t>
            </a:fld>
            <a:endParaRPr lang="en-GB"/>
          </a:p>
        </p:txBody>
      </p:sp>
    </p:spTree>
    <p:extLst>
      <p:ext uri="{BB962C8B-B14F-4D97-AF65-F5344CB8AC3E}">
        <p14:creationId xmlns:p14="http://schemas.microsoft.com/office/powerpoint/2010/main" val="28044949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mall Checked Dark Tit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2FB02EC-BFB4-6609-A3DE-C88FD6890987}"/>
              </a:ext>
            </a:extLst>
          </p:cNvPr>
          <p:cNvPicPr>
            <a:picLocks noChangeAspect="1"/>
          </p:cNvPicPr>
          <p:nvPr userDrawn="1"/>
        </p:nvPicPr>
        <p:blipFill>
          <a:blip r:embed="rId2">
            <a:extLst>
              <a:ext uri="{28A0092B-C50C-407E-A947-70E740481C1C}">
                <a14:useLocalDpi xmlns:a14="http://schemas.microsoft.com/office/drawing/2010/main" val="0"/>
              </a:ext>
            </a:extLst>
          </a:blip>
          <a:srcRect l="8" r="8"/>
          <a:stretch/>
        </p:blipFill>
        <p:spPr>
          <a:xfrm>
            <a:off x="0" y="0"/>
            <a:ext cx="12190115" cy="6858000"/>
          </a:xfrm>
          <a:prstGeom prst="rect">
            <a:avLst/>
          </a:prstGeom>
        </p:spPr>
      </p:pic>
      <p:sp>
        <p:nvSpPr>
          <p:cNvPr id="26" name="Picture Placeholder 25">
            <a:extLst>
              <a:ext uri="{FF2B5EF4-FFF2-40B4-BE49-F238E27FC236}">
                <a16:creationId xmlns:a16="http://schemas.microsoft.com/office/drawing/2014/main" id="{8F9732DE-DEB3-09B0-24EB-1A12D6EA6B29}"/>
              </a:ext>
            </a:extLst>
          </p:cNvPr>
          <p:cNvSpPr>
            <a:spLocks noGrp="1"/>
          </p:cNvSpPr>
          <p:nvPr>
            <p:ph type="pic" sz="quarter" idx="13"/>
          </p:nvPr>
        </p:nvSpPr>
        <p:spPr>
          <a:xfrm>
            <a:off x="323040" y="4806950"/>
            <a:ext cx="1031097" cy="973138"/>
          </a:xfrm>
        </p:spPr>
        <p:txBody>
          <a:bodyPr>
            <a:normAutofit/>
          </a:bodyPr>
          <a:lstStyle>
            <a:lvl1pPr marL="0" indent="0" algn="ctr">
              <a:buNone/>
              <a:defRPr sz="1200">
                <a:solidFill>
                  <a:schemeClr val="bg1"/>
                </a:solidFill>
              </a:defRPr>
            </a:lvl1pPr>
          </a:lstStyle>
          <a:p>
            <a:endParaRPr lang="en-GB" dirty="0"/>
          </a:p>
        </p:txBody>
      </p:sp>
      <p:sp>
        <p:nvSpPr>
          <p:cNvPr id="2" name="Title 1">
            <a:extLst>
              <a:ext uri="{FF2B5EF4-FFF2-40B4-BE49-F238E27FC236}">
                <a16:creationId xmlns:a16="http://schemas.microsoft.com/office/drawing/2014/main" id="{D8BDBA68-8C9C-3F23-3A17-6A007644688B}"/>
              </a:ext>
            </a:extLst>
          </p:cNvPr>
          <p:cNvSpPr>
            <a:spLocks noGrp="1"/>
          </p:cNvSpPr>
          <p:nvPr>
            <p:ph type="ctrTitle" hasCustomPrompt="1"/>
          </p:nvPr>
        </p:nvSpPr>
        <p:spPr>
          <a:xfrm>
            <a:off x="334963" y="1233488"/>
            <a:ext cx="11522074" cy="2709862"/>
          </a:xfrm>
          <a:prstGeom prst="rect">
            <a:avLst/>
          </a:prstGeom>
        </p:spPr>
        <p:txBody>
          <a:bodyPr anchor="b"/>
          <a:lstStyle>
            <a:lvl1pPr algn="l">
              <a:defRPr sz="7200">
                <a:solidFill>
                  <a:schemeClr val="bg1"/>
                </a:solidFill>
              </a:defRPr>
            </a:lvl1pPr>
          </a:lstStyle>
          <a:p>
            <a:r>
              <a:rPr lang="en-US" dirty="0"/>
              <a:t>LOREM IPSUM DOLOR SIT AMET, CONSECTETUR</a:t>
            </a:r>
            <a:endParaRPr lang="en-GB" dirty="0"/>
          </a:p>
        </p:txBody>
      </p:sp>
      <p:sp>
        <p:nvSpPr>
          <p:cNvPr id="3" name="Subtitle 2">
            <a:extLst>
              <a:ext uri="{FF2B5EF4-FFF2-40B4-BE49-F238E27FC236}">
                <a16:creationId xmlns:a16="http://schemas.microsoft.com/office/drawing/2014/main" id="{A5B491C6-2174-8618-2648-C052D7D3C30F}"/>
              </a:ext>
            </a:extLst>
          </p:cNvPr>
          <p:cNvSpPr>
            <a:spLocks noGrp="1"/>
          </p:cNvSpPr>
          <p:nvPr>
            <p:ph type="subTitle" idx="1" hasCustomPrompt="1"/>
          </p:nvPr>
        </p:nvSpPr>
        <p:spPr>
          <a:xfrm>
            <a:off x="334963" y="4086468"/>
            <a:ext cx="11522075" cy="710957"/>
          </a:xfrm>
        </p:spPr>
        <p:txBody>
          <a:bodyPr>
            <a:normAutofit/>
          </a:bodyPr>
          <a:lstStyle>
            <a:lvl1pPr marL="0" indent="0" algn="l">
              <a:buNone/>
              <a:defRPr sz="3600" b="1">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6D48EF79-E44B-7C59-0FE7-7206186D1CB4}"/>
              </a:ext>
            </a:extLst>
          </p:cNvPr>
          <p:cNvSpPr>
            <a:spLocks noGrp="1"/>
          </p:cNvSpPr>
          <p:nvPr>
            <p:ph type="dt" sz="half" idx="10"/>
          </p:nvPr>
        </p:nvSpPr>
        <p:spPr/>
        <p:txBody>
          <a:bodyPr/>
          <a:lstStyle>
            <a:lvl1pPr>
              <a:defRPr>
                <a:solidFill>
                  <a:schemeClr val="bg1"/>
                </a:solidFill>
              </a:defRPr>
            </a:lvl1pPr>
          </a:lstStyle>
          <a:p>
            <a:fld id="{06772587-653F-49A0-A531-40B0D34592B0}" type="datetime1">
              <a:rPr lang="en-GB" smtClean="0"/>
              <a:t>29/04/2025</a:t>
            </a:fld>
            <a:endParaRPr lang="en-GB"/>
          </a:p>
        </p:txBody>
      </p:sp>
      <p:sp>
        <p:nvSpPr>
          <p:cNvPr id="5" name="Footer Placeholder 4">
            <a:extLst>
              <a:ext uri="{FF2B5EF4-FFF2-40B4-BE49-F238E27FC236}">
                <a16:creationId xmlns:a16="http://schemas.microsoft.com/office/drawing/2014/main" id="{1CE656A2-12B9-2489-2DA1-C5968DF659DB}"/>
              </a:ext>
            </a:extLst>
          </p:cNvPr>
          <p:cNvSpPr>
            <a:spLocks noGrp="1"/>
          </p:cNvSpPr>
          <p:nvPr>
            <p:ph type="ftr" sz="quarter" idx="11"/>
          </p:nvPr>
        </p:nvSpPr>
        <p:spPr/>
        <p:txBody>
          <a:bodyPr/>
          <a:lstStyle>
            <a:lvl1pPr>
              <a:defRPr>
                <a:solidFill>
                  <a:schemeClr val="bg1"/>
                </a:solidFill>
              </a:defRPr>
            </a:lvl1pPr>
          </a:lstStyle>
          <a:p>
            <a:r>
              <a:rPr lang="en-GB"/>
              <a:t>Royal Holloway, University of London </a:t>
            </a:r>
          </a:p>
        </p:txBody>
      </p:sp>
      <p:sp>
        <p:nvSpPr>
          <p:cNvPr id="6" name="Slide Number Placeholder 5">
            <a:extLst>
              <a:ext uri="{FF2B5EF4-FFF2-40B4-BE49-F238E27FC236}">
                <a16:creationId xmlns:a16="http://schemas.microsoft.com/office/drawing/2014/main" id="{3F19D640-242F-AA2D-37D8-D066CC9AAA95}"/>
              </a:ext>
            </a:extLst>
          </p:cNvPr>
          <p:cNvSpPr>
            <a:spLocks noGrp="1"/>
          </p:cNvSpPr>
          <p:nvPr>
            <p:ph type="sldNum" sz="quarter" idx="12"/>
          </p:nvPr>
        </p:nvSpPr>
        <p:spPr/>
        <p:txBody>
          <a:bodyPr/>
          <a:lstStyle>
            <a:lvl1pPr>
              <a:defRPr>
                <a:solidFill>
                  <a:schemeClr val="bg1"/>
                </a:solidFill>
              </a:defRPr>
            </a:lvl1pPr>
          </a:lstStyle>
          <a:p>
            <a:fld id="{8CC22EB8-9246-46D0-9F6A-3BC42121F6C4}" type="slidenum">
              <a:rPr lang="en-GB" smtClean="0"/>
              <a:pPr/>
              <a:t>‹#›</a:t>
            </a:fld>
            <a:endParaRPr lang="en-GB"/>
          </a:p>
        </p:txBody>
      </p:sp>
      <p:pic>
        <p:nvPicPr>
          <p:cNvPr id="7" name="Picture 6" descr="A logo of a university of london&#10;&#10;Description automatically generated">
            <a:extLst>
              <a:ext uri="{FF2B5EF4-FFF2-40B4-BE49-F238E27FC236}">
                <a16:creationId xmlns:a16="http://schemas.microsoft.com/office/drawing/2014/main" id="{816E64AD-1163-B44A-03CF-07DCF047643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323041" y="272626"/>
            <a:ext cx="1602247" cy="817744"/>
          </a:xfrm>
          <a:prstGeom prst="rect">
            <a:avLst/>
          </a:prstGeom>
        </p:spPr>
      </p:pic>
    </p:spTree>
    <p:extLst>
      <p:ext uri="{BB962C8B-B14F-4D97-AF65-F5344CB8AC3E}">
        <p14:creationId xmlns:p14="http://schemas.microsoft.com/office/powerpoint/2010/main" val="37475100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022"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1_Small Dot Almond Tit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2FB02EC-BFB4-6609-A3DE-C88FD6890987}"/>
              </a:ext>
            </a:extLst>
          </p:cNvPr>
          <p:cNvPicPr>
            <a:picLocks noChangeAspect="1"/>
          </p:cNvPicPr>
          <p:nvPr userDrawn="1"/>
        </p:nvPicPr>
        <p:blipFill>
          <a:blip r:embed="rId2">
            <a:extLst>
              <a:ext uri="{28A0092B-C50C-407E-A947-70E740481C1C}">
                <a14:useLocalDpi xmlns:a14="http://schemas.microsoft.com/office/drawing/2010/main" val="0"/>
              </a:ext>
            </a:extLst>
          </a:blip>
          <a:srcRect l="4" r="4"/>
          <a:stretch/>
        </p:blipFill>
        <p:spPr>
          <a:xfrm>
            <a:off x="0" y="0"/>
            <a:ext cx="12191096" cy="6858000"/>
          </a:xfrm>
          <a:prstGeom prst="rect">
            <a:avLst/>
          </a:prstGeom>
        </p:spPr>
      </p:pic>
      <p:sp>
        <p:nvSpPr>
          <p:cNvPr id="2" name="Title 1">
            <a:extLst>
              <a:ext uri="{FF2B5EF4-FFF2-40B4-BE49-F238E27FC236}">
                <a16:creationId xmlns:a16="http://schemas.microsoft.com/office/drawing/2014/main" id="{D8BDBA68-8C9C-3F23-3A17-6A007644688B}"/>
              </a:ext>
            </a:extLst>
          </p:cNvPr>
          <p:cNvSpPr>
            <a:spLocks noGrp="1"/>
          </p:cNvSpPr>
          <p:nvPr>
            <p:ph type="ctrTitle" hasCustomPrompt="1"/>
          </p:nvPr>
        </p:nvSpPr>
        <p:spPr>
          <a:xfrm>
            <a:off x="334963" y="1233488"/>
            <a:ext cx="11522074" cy="2709862"/>
          </a:xfrm>
          <a:prstGeom prst="rect">
            <a:avLst/>
          </a:prstGeom>
        </p:spPr>
        <p:txBody>
          <a:bodyPr anchor="b"/>
          <a:lstStyle>
            <a:lvl1pPr algn="l">
              <a:defRPr sz="6600"/>
            </a:lvl1pPr>
          </a:lstStyle>
          <a:p>
            <a:r>
              <a:rPr lang="en-US" dirty="0"/>
              <a:t>LOREM IPSUM DOLOR SIT AMET, CONSECTETUR</a:t>
            </a:r>
            <a:endParaRPr lang="en-GB" dirty="0"/>
          </a:p>
        </p:txBody>
      </p:sp>
      <p:sp>
        <p:nvSpPr>
          <p:cNvPr id="3" name="Subtitle 2">
            <a:extLst>
              <a:ext uri="{FF2B5EF4-FFF2-40B4-BE49-F238E27FC236}">
                <a16:creationId xmlns:a16="http://schemas.microsoft.com/office/drawing/2014/main" id="{A5B491C6-2174-8618-2648-C052D7D3C30F}"/>
              </a:ext>
            </a:extLst>
          </p:cNvPr>
          <p:cNvSpPr>
            <a:spLocks noGrp="1"/>
          </p:cNvSpPr>
          <p:nvPr>
            <p:ph type="subTitle" idx="1"/>
          </p:nvPr>
        </p:nvSpPr>
        <p:spPr>
          <a:xfrm>
            <a:off x="334963" y="4086468"/>
            <a:ext cx="11522075" cy="2381006"/>
          </a:xfrm>
        </p:spPr>
        <p:txBody>
          <a:bodyPr>
            <a:normAutofit/>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6D48EF79-E44B-7C59-0FE7-7206186D1CB4}"/>
              </a:ext>
            </a:extLst>
          </p:cNvPr>
          <p:cNvSpPr>
            <a:spLocks noGrp="1"/>
          </p:cNvSpPr>
          <p:nvPr>
            <p:ph type="dt" sz="half" idx="10"/>
          </p:nvPr>
        </p:nvSpPr>
        <p:spPr/>
        <p:txBody>
          <a:bodyPr/>
          <a:lstStyle/>
          <a:p>
            <a:fld id="{6D25137C-EA85-4E2B-B33D-BC8CB7B2CF03}" type="datetime1">
              <a:rPr lang="en-GB" smtClean="0"/>
              <a:t>29/04/2025</a:t>
            </a:fld>
            <a:endParaRPr lang="en-GB"/>
          </a:p>
        </p:txBody>
      </p:sp>
      <p:sp>
        <p:nvSpPr>
          <p:cNvPr id="5" name="Footer Placeholder 4">
            <a:extLst>
              <a:ext uri="{FF2B5EF4-FFF2-40B4-BE49-F238E27FC236}">
                <a16:creationId xmlns:a16="http://schemas.microsoft.com/office/drawing/2014/main" id="{1CE656A2-12B9-2489-2DA1-C5968DF659DB}"/>
              </a:ext>
            </a:extLst>
          </p:cNvPr>
          <p:cNvSpPr>
            <a:spLocks noGrp="1"/>
          </p:cNvSpPr>
          <p:nvPr>
            <p:ph type="ftr" sz="quarter" idx="11"/>
          </p:nvPr>
        </p:nvSpPr>
        <p:spPr/>
        <p:txBody>
          <a:bodyPr/>
          <a:lstStyle/>
          <a:p>
            <a:r>
              <a:rPr lang="en-GB"/>
              <a:t>Royal Holloway University of London</a:t>
            </a:r>
          </a:p>
        </p:txBody>
      </p:sp>
      <p:sp>
        <p:nvSpPr>
          <p:cNvPr id="6" name="Slide Number Placeholder 5">
            <a:extLst>
              <a:ext uri="{FF2B5EF4-FFF2-40B4-BE49-F238E27FC236}">
                <a16:creationId xmlns:a16="http://schemas.microsoft.com/office/drawing/2014/main" id="{3F19D640-242F-AA2D-37D8-D066CC9AAA95}"/>
              </a:ext>
            </a:extLst>
          </p:cNvPr>
          <p:cNvSpPr>
            <a:spLocks noGrp="1"/>
          </p:cNvSpPr>
          <p:nvPr>
            <p:ph type="sldNum" sz="quarter" idx="12"/>
          </p:nvPr>
        </p:nvSpPr>
        <p:spPr/>
        <p:txBody>
          <a:bodyPr/>
          <a:lstStyle/>
          <a:p>
            <a:fld id="{8CC22EB8-9246-46D0-9F6A-3BC42121F6C4}" type="slidenum">
              <a:rPr lang="en-GB" smtClean="0"/>
              <a:t>‹#›</a:t>
            </a:fld>
            <a:endParaRPr lang="en-GB"/>
          </a:p>
        </p:txBody>
      </p:sp>
      <p:pic>
        <p:nvPicPr>
          <p:cNvPr id="7" name="Picture 6" descr="A logo of a university of london&#10;&#10;Description automatically generated">
            <a:extLst>
              <a:ext uri="{FF2B5EF4-FFF2-40B4-BE49-F238E27FC236}">
                <a16:creationId xmlns:a16="http://schemas.microsoft.com/office/drawing/2014/main" id="{BA7B6784-9407-CCEA-F2EB-8F72AF64113F}"/>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l="1306" t="1993" r="1331" b="3014"/>
          <a:stretch/>
        </p:blipFill>
        <p:spPr>
          <a:xfrm>
            <a:off x="343958" y="288924"/>
            <a:ext cx="1559984" cy="776817"/>
          </a:xfrm>
          <a:prstGeom prst="rect">
            <a:avLst/>
          </a:prstGeom>
        </p:spPr>
      </p:pic>
    </p:spTree>
    <p:extLst>
      <p:ext uri="{BB962C8B-B14F-4D97-AF65-F5344CB8AC3E}">
        <p14:creationId xmlns:p14="http://schemas.microsoft.com/office/powerpoint/2010/main" val="25552700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1_Small Checked Almond Tit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2FB02EC-BFB4-6609-A3DE-C88FD6890987}"/>
              </a:ext>
            </a:extLst>
          </p:cNvPr>
          <p:cNvPicPr>
            <a:picLocks noChangeAspect="1"/>
          </p:cNvPicPr>
          <p:nvPr userDrawn="1"/>
        </p:nvPicPr>
        <p:blipFill>
          <a:blip r:embed="rId2">
            <a:extLst>
              <a:ext uri="{28A0092B-C50C-407E-A947-70E740481C1C}">
                <a14:useLocalDpi xmlns:a14="http://schemas.microsoft.com/office/drawing/2010/main" val="0"/>
              </a:ext>
            </a:extLst>
          </a:blip>
          <a:srcRect l="8" r="8"/>
          <a:stretch/>
        </p:blipFill>
        <p:spPr>
          <a:xfrm>
            <a:off x="0" y="0"/>
            <a:ext cx="12190143" cy="6858000"/>
          </a:xfrm>
          <a:prstGeom prst="rect">
            <a:avLst/>
          </a:prstGeom>
        </p:spPr>
      </p:pic>
      <p:sp>
        <p:nvSpPr>
          <p:cNvPr id="2" name="Title 1">
            <a:extLst>
              <a:ext uri="{FF2B5EF4-FFF2-40B4-BE49-F238E27FC236}">
                <a16:creationId xmlns:a16="http://schemas.microsoft.com/office/drawing/2014/main" id="{D8BDBA68-8C9C-3F23-3A17-6A007644688B}"/>
              </a:ext>
            </a:extLst>
          </p:cNvPr>
          <p:cNvSpPr>
            <a:spLocks noGrp="1"/>
          </p:cNvSpPr>
          <p:nvPr>
            <p:ph type="ctrTitle" hasCustomPrompt="1"/>
          </p:nvPr>
        </p:nvSpPr>
        <p:spPr>
          <a:xfrm>
            <a:off x="334963" y="1233488"/>
            <a:ext cx="11522074" cy="2709862"/>
          </a:xfrm>
          <a:prstGeom prst="rect">
            <a:avLst/>
          </a:prstGeom>
        </p:spPr>
        <p:txBody>
          <a:bodyPr anchor="b"/>
          <a:lstStyle>
            <a:lvl1pPr algn="l">
              <a:defRPr sz="6600"/>
            </a:lvl1pPr>
          </a:lstStyle>
          <a:p>
            <a:r>
              <a:rPr lang="en-US" dirty="0"/>
              <a:t>LOREM IPSUM DOLOR SIT AMET, CONSECTETUR</a:t>
            </a:r>
            <a:endParaRPr lang="en-GB" dirty="0"/>
          </a:p>
        </p:txBody>
      </p:sp>
      <p:sp>
        <p:nvSpPr>
          <p:cNvPr id="3" name="Subtitle 2">
            <a:extLst>
              <a:ext uri="{FF2B5EF4-FFF2-40B4-BE49-F238E27FC236}">
                <a16:creationId xmlns:a16="http://schemas.microsoft.com/office/drawing/2014/main" id="{A5B491C6-2174-8618-2648-C052D7D3C30F}"/>
              </a:ext>
            </a:extLst>
          </p:cNvPr>
          <p:cNvSpPr>
            <a:spLocks noGrp="1"/>
          </p:cNvSpPr>
          <p:nvPr>
            <p:ph type="subTitle" idx="1"/>
          </p:nvPr>
        </p:nvSpPr>
        <p:spPr>
          <a:xfrm>
            <a:off x="334963" y="4086468"/>
            <a:ext cx="11522075" cy="2381006"/>
          </a:xfrm>
        </p:spPr>
        <p:txBody>
          <a:bodyPr>
            <a:normAutofit/>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6D48EF79-E44B-7C59-0FE7-7206186D1CB4}"/>
              </a:ext>
            </a:extLst>
          </p:cNvPr>
          <p:cNvSpPr>
            <a:spLocks noGrp="1"/>
          </p:cNvSpPr>
          <p:nvPr>
            <p:ph type="dt" sz="half" idx="10"/>
          </p:nvPr>
        </p:nvSpPr>
        <p:spPr/>
        <p:txBody>
          <a:bodyPr/>
          <a:lstStyle/>
          <a:p>
            <a:fld id="{DFE1DFB2-8277-4CA9-82F3-43AEB6298EB7}" type="datetime1">
              <a:rPr lang="en-GB" smtClean="0"/>
              <a:t>29/04/2025</a:t>
            </a:fld>
            <a:endParaRPr lang="en-GB"/>
          </a:p>
        </p:txBody>
      </p:sp>
      <p:sp>
        <p:nvSpPr>
          <p:cNvPr id="5" name="Footer Placeholder 4">
            <a:extLst>
              <a:ext uri="{FF2B5EF4-FFF2-40B4-BE49-F238E27FC236}">
                <a16:creationId xmlns:a16="http://schemas.microsoft.com/office/drawing/2014/main" id="{1CE656A2-12B9-2489-2DA1-C5968DF659DB}"/>
              </a:ext>
            </a:extLst>
          </p:cNvPr>
          <p:cNvSpPr>
            <a:spLocks noGrp="1"/>
          </p:cNvSpPr>
          <p:nvPr>
            <p:ph type="ftr" sz="quarter" idx="11"/>
          </p:nvPr>
        </p:nvSpPr>
        <p:spPr/>
        <p:txBody>
          <a:bodyPr/>
          <a:lstStyle/>
          <a:p>
            <a:r>
              <a:rPr lang="en-GB"/>
              <a:t>Royal Holloway University of London</a:t>
            </a:r>
          </a:p>
        </p:txBody>
      </p:sp>
      <p:sp>
        <p:nvSpPr>
          <p:cNvPr id="6" name="Slide Number Placeholder 5">
            <a:extLst>
              <a:ext uri="{FF2B5EF4-FFF2-40B4-BE49-F238E27FC236}">
                <a16:creationId xmlns:a16="http://schemas.microsoft.com/office/drawing/2014/main" id="{3F19D640-242F-AA2D-37D8-D066CC9AAA95}"/>
              </a:ext>
            </a:extLst>
          </p:cNvPr>
          <p:cNvSpPr>
            <a:spLocks noGrp="1"/>
          </p:cNvSpPr>
          <p:nvPr>
            <p:ph type="sldNum" sz="quarter" idx="12"/>
          </p:nvPr>
        </p:nvSpPr>
        <p:spPr/>
        <p:txBody>
          <a:bodyPr/>
          <a:lstStyle/>
          <a:p>
            <a:fld id="{8CC22EB8-9246-46D0-9F6A-3BC42121F6C4}" type="slidenum">
              <a:rPr lang="en-GB" smtClean="0"/>
              <a:t>‹#›</a:t>
            </a:fld>
            <a:endParaRPr lang="en-GB"/>
          </a:p>
        </p:txBody>
      </p:sp>
      <p:pic>
        <p:nvPicPr>
          <p:cNvPr id="7" name="Picture 6" descr="A logo of a university of london&#10;&#10;Description automatically generated">
            <a:extLst>
              <a:ext uri="{FF2B5EF4-FFF2-40B4-BE49-F238E27FC236}">
                <a16:creationId xmlns:a16="http://schemas.microsoft.com/office/drawing/2014/main" id="{59F09247-4F0A-DCD3-E291-1C66AE277084}"/>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l="1306" t="1993" r="1331" b="3014"/>
          <a:stretch/>
        </p:blipFill>
        <p:spPr>
          <a:xfrm>
            <a:off x="343958" y="288924"/>
            <a:ext cx="1559984" cy="776817"/>
          </a:xfrm>
          <a:prstGeom prst="rect">
            <a:avLst/>
          </a:prstGeom>
        </p:spPr>
      </p:pic>
    </p:spTree>
    <p:extLst>
      <p:ext uri="{BB962C8B-B14F-4D97-AF65-F5344CB8AC3E}">
        <p14:creationId xmlns:p14="http://schemas.microsoft.com/office/powerpoint/2010/main" val="14212332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8_Content table">
    <p:spTree>
      <p:nvGrpSpPr>
        <p:cNvPr id="1" name=""/>
        <p:cNvGrpSpPr/>
        <p:nvPr/>
      </p:nvGrpSpPr>
      <p:grpSpPr>
        <a:xfrm>
          <a:off x="0" y="0"/>
          <a:ext cx="0" cy="0"/>
          <a:chOff x="0" y="0"/>
          <a:chExt cx="0" cy="0"/>
        </a:xfrm>
      </p:grpSpPr>
      <p:pic>
        <p:nvPicPr>
          <p:cNvPr id="3" name="Picture 2" descr="A black and grey square pattern&#10;&#10;Description automatically generated with medium confidence">
            <a:extLst>
              <a:ext uri="{FF2B5EF4-FFF2-40B4-BE49-F238E27FC236}">
                <a16:creationId xmlns:a16="http://schemas.microsoft.com/office/drawing/2014/main" id="{578B554E-A9A9-68BA-DC41-EC33FE1BA1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e Placeholder 3">
            <a:extLst>
              <a:ext uri="{FF2B5EF4-FFF2-40B4-BE49-F238E27FC236}">
                <a16:creationId xmlns:a16="http://schemas.microsoft.com/office/drawing/2014/main" id="{0C5F7891-C963-1A0A-817A-B403FA972B72}"/>
              </a:ext>
            </a:extLst>
          </p:cNvPr>
          <p:cNvSpPr>
            <a:spLocks noGrp="1"/>
          </p:cNvSpPr>
          <p:nvPr>
            <p:ph type="dt" sz="half" idx="10"/>
          </p:nvPr>
        </p:nvSpPr>
        <p:spPr/>
        <p:txBody>
          <a:bodyPr/>
          <a:lstStyle>
            <a:lvl1pPr>
              <a:defRPr>
                <a:solidFill>
                  <a:schemeClr val="bg1"/>
                </a:solidFill>
              </a:defRPr>
            </a:lvl1pPr>
          </a:lstStyle>
          <a:p>
            <a:fld id="{1A856504-6B42-4CA6-9146-EA16DE12AEE8}" type="datetime1">
              <a:rPr lang="en-GB" smtClean="0"/>
              <a:t>29/04/2025</a:t>
            </a:fld>
            <a:endParaRPr lang="en-GB"/>
          </a:p>
        </p:txBody>
      </p:sp>
      <p:sp>
        <p:nvSpPr>
          <p:cNvPr id="5" name="Footer Placeholder 4">
            <a:extLst>
              <a:ext uri="{FF2B5EF4-FFF2-40B4-BE49-F238E27FC236}">
                <a16:creationId xmlns:a16="http://schemas.microsoft.com/office/drawing/2014/main" id="{D64695EB-60CC-440A-E511-35B845C626BF}"/>
              </a:ext>
            </a:extLst>
          </p:cNvPr>
          <p:cNvSpPr>
            <a:spLocks noGrp="1"/>
          </p:cNvSpPr>
          <p:nvPr>
            <p:ph type="ftr" sz="quarter" idx="11"/>
          </p:nvPr>
        </p:nvSpPr>
        <p:spPr/>
        <p:txBody>
          <a:bodyPr/>
          <a:lstStyle>
            <a:lvl1pPr>
              <a:defRPr>
                <a:solidFill>
                  <a:schemeClr val="bg1"/>
                </a:solidFill>
              </a:defRPr>
            </a:lvl1pPr>
          </a:lstStyle>
          <a:p>
            <a:r>
              <a:rPr lang="en-GB"/>
              <a:t>Royal Holloway University of London</a:t>
            </a:r>
          </a:p>
        </p:txBody>
      </p:sp>
      <p:sp>
        <p:nvSpPr>
          <p:cNvPr id="6" name="Slide Number Placeholder 5">
            <a:extLst>
              <a:ext uri="{FF2B5EF4-FFF2-40B4-BE49-F238E27FC236}">
                <a16:creationId xmlns:a16="http://schemas.microsoft.com/office/drawing/2014/main" id="{8C065FE5-0241-44AF-4062-659F42C8C267}"/>
              </a:ext>
            </a:extLst>
          </p:cNvPr>
          <p:cNvSpPr>
            <a:spLocks noGrp="1"/>
          </p:cNvSpPr>
          <p:nvPr>
            <p:ph type="sldNum" sz="quarter" idx="12"/>
          </p:nvPr>
        </p:nvSpPr>
        <p:spPr/>
        <p:txBody>
          <a:bodyPr/>
          <a:lstStyle>
            <a:lvl1pPr>
              <a:defRPr>
                <a:solidFill>
                  <a:schemeClr val="bg1"/>
                </a:solidFill>
              </a:defRPr>
            </a:lvl1pPr>
          </a:lstStyle>
          <a:p>
            <a:fld id="{8CC22EB8-9246-46D0-9F6A-3BC42121F6C4}" type="slidenum">
              <a:rPr lang="en-GB" smtClean="0"/>
              <a:pPr/>
              <a:t>‹#›</a:t>
            </a:fld>
            <a:endParaRPr lang="en-GB"/>
          </a:p>
        </p:txBody>
      </p:sp>
      <p:sp>
        <p:nvSpPr>
          <p:cNvPr id="11" name="Table Placeholder 10">
            <a:extLst>
              <a:ext uri="{FF2B5EF4-FFF2-40B4-BE49-F238E27FC236}">
                <a16:creationId xmlns:a16="http://schemas.microsoft.com/office/drawing/2014/main" id="{45FA40F4-3C3B-0DBD-F1E1-72536D851304}"/>
              </a:ext>
            </a:extLst>
          </p:cNvPr>
          <p:cNvSpPr>
            <a:spLocks noGrp="1"/>
          </p:cNvSpPr>
          <p:nvPr>
            <p:ph type="tbl" sz="quarter" idx="13"/>
          </p:nvPr>
        </p:nvSpPr>
        <p:spPr>
          <a:xfrm>
            <a:off x="322262" y="1520825"/>
            <a:ext cx="5629275" cy="4932363"/>
          </a:xfrm>
        </p:spPr>
        <p:txBody>
          <a:bodyPr lIns="36000" tIns="36000" rIns="36000" bIns="36000" anchor="ctr" anchorCtr="0">
            <a:noAutofit/>
          </a:bodyPr>
          <a:lstStyle>
            <a:lvl1pPr marL="0" indent="0">
              <a:buNone/>
              <a:defRPr sz="2000">
                <a:solidFill>
                  <a:schemeClr val="bg1"/>
                </a:solidFill>
                <a:latin typeface="+mj-lt"/>
              </a:defRPr>
            </a:lvl1pPr>
          </a:lstStyle>
          <a:p>
            <a:endParaRPr lang="en-GB" dirty="0"/>
          </a:p>
        </p:txBody>
      </p:sp>
      <p:sp>
        <p:nvSpPr>
          <p:cNvPr id="12" name="Title 11">
            <a:extLst>
              <a:ext uri="{FF2B5EF4-FFF2-40B4-BE49-F238E27FC236}">
                <a16:creationId xmlns:a16="http://schemas.microsoft.com/office/drawing/2014/main" id="{D39E44F7-BF00-6D6E-3A26-90D2A85F22D6}"/>
              </a:ext>
            </a:extLst>
          </p:cNvPr>
          <p:cNvSpPr>
            <a:spLocks noGrp="1"/>
          </p:cNvSpPr>
          <p:nvPr>
            <p:ph type="title" hasCustomPrompt="1"/>
          </p:nvPr>
        </p:nvSpPr>
        <p:spPr>
          <a:xfrm>
            <a:off x="334962" y="260351"/>
            <a:ext cx="9793287" cy="1152524"/>
          </a:xfrm>
        </p:spPr>
        <p:txBody>
          <a:bodyPr/>
          <a:lstStyle>
            <a:lvl1pPr>
              <a:defRPr>
                <a:solidFill>
                  <a:schemeClr val="bg1"/>
                </a:solidFill>
              </a:defRPr>
            </a:lvl1pPr>
          </a:lstStyle>
          <a:p>
            <a:r>
              <a:rPr lang="en-US" dirty="0"/>
              <a:t>CLICK TO EDIT MASTER TITLE STYLE</a:t>
            </a:r>
            <a:endParaRPr lang="en-GB" dirty="0"/>
          </a:p>
        </p:txBody>
      </p:sp>
      <p:sp>
        <p:nvSpPr>
          <p:cNvPr id="14" name="Table Placeholder 10">
            <a:extLst>
              <a:ext uri="{FF2B5EF4-FFF2-40B4-BE49-F238E27FC236}">
                <a16:creationId xmlns:a16="http://schemas.microsoft.com/office/drawing/2014/main" id="{2388672D-44A3-5D85-C8D9-E0C389A616CF}"/>
              </a:ext>
            </a:extLst>
          </p:cNvPr>
          <p:cNvSpPr>
            <a:spLocks noGrp="1"/>
          </p:cNvSpPr>
          <p:nvPr>
            <p:ph type="tbl" sz="quarter" idx="14"/>
          </p:nvPr>
        </p:nvSpPr>
        <p:spPr>
          <a:xfrm>
            <a:off x="6226638" y="1520825"/>
            <a:ext cx="5630400" cy="4932363"/>
          </a:xfrm>
        </p:spPr>
        <p:txBody>
          <a:bodyPr lIns="36000" tIns="36000" rIns="36000" bIns="36000" anchor="ctr" anchorCtr="0">
            <a:noAutofit/>
          </a:bodyPr>
          <a:lstStyle>
            <a:lvl1pPr marL="0" indent="0">
              <a:buNone/>
              <a:defRPr sz="2000">
                <a:solidFill>
                  <a:schemeClr val="bg1"/>
                </a:solidFill>
                <a:latin typeface="+mj-lt"/>
              </a:defRPr>
            </a:lvl1pPr>
          </a:lstStyle>
          <a:p>
            <a:endParaRPr lang="en-GB" dirty="0"/>
          </a:p>
        </p:txBody>
      </p:sp>
      <p:pic>
        <p:nvPicPr>
          <p:cNvPr id="2" name="Picture 1" descr="A logo of a university of london&#10;&#10;Description automatically generated">
            <a:extLst>
              <a:ext uri="{FF2B5EF4-FFF2-40B4-BE49-F238E27FC236}">
                <a16:creationId xmlns:a16="http://schemas.microsoft.com/office/drawing/2014/main" id="{AA45C1D0-8910-E71C-8BDC-0A4F6881D909}"/>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254791" y="260350"/>
            <a:ext cx="1602247" cy="817744"/>
          </a:xfrm>
          <a:prstGeom prst="rect">
            <a:avLst/>
          </a:prstGeom>
        </p:spPr>
      </p:pic>
    </p:spTree>
    <p:extLst>
      <p:ext uri="{BB962C8B-B14F-4D97-AF65-F5344CB8AC3E}">
        <p14:creationId xmlns:p14="http://schemas.microsoft.com/office/powerpoint/2010/main" val="397407430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9_Content ta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C5F7891-C963-1A0A-817A-B403FA972B72}"/>
              </a:ext>
            </a:extLst>
          </p:cNvPr>
          <p:cNvSpPr>
            <a:spLocks noGrp="1"/>
          </p:cNvSpPr>
          <p:nvPr>
            <p:ph type="dt" sz="half" idx="10"/>
          </p:nvPr>
        </p:nvSpPr>
        <p:spPr/>
        <p:txBody>
          <a:bodyPr/>
          <a:lstStyle>
            <a:lvl1pPr>
              <a:defRPr>
                <a:solidFill>
                  <a:sysClr val="windowText" lastClr="000000"/>
                </a:solidFill>
              </a:defRPr>
            </a:lvl1pPr>
          </a:lstStyle>
          <a:p>
            <a:fld id="{ED33B4C6-A927-4162-88D6-AF5C6DE742C5}" type="datetime1">
              <a:rPr lang="en-GB" smtClean="0"/>
              <a:t>29/04/2025</a:t>
            </a:fld>
            <a:endParaRPr lang="en-GB"/>
          </a:p>
        </p:txBody>
      </p:sp>
      <p:sp>
        <p:nvSpPr>
          <p:cNvPr id="5" name="Footer Placeholder 4">
            <a:extLst>
              <a:ext uri="{FF2B5EF4-FFF2-40B4-BE49-F238E27FC236}">
                <a16:creationId xmlns:a16="http://schemas.microsoft.com/office/drawing/2014/main" id="{D64695EB-60CC-440A-E511-35B845C626BF}"/>
              </a:ext>
            </a:extLst>
          </p:cNvPr>
          <p:cNvSpPr>
            <a:spLocks noGrp="1"/>
          </p:cNvSpPr>
          <p:nvPr>
            <p:ph type="ftr" sz="quarter" idx="11"/>
          </p:nvPr>
        </p:nvSpPr>
        <p:spPr/>
        <p:txBody>
          <a:bodyPr/>
          <a:lstStyle>
            <a:lvl1pPr>
              <a:defRPr>
                <a:solidFill>
                  <a:sysClr val="windowText" lastClr="000000"/>
                </a:solidFill>
              </a:defRPr>
            </a:lvl1pPr>
          </a:lstStyle>
          <a:p>
            <a:r>
              <a:rPr lang="en-GB"/>
              <a:t>Royal Holloway University of London</a:t>
            </a:r>
          </a:p>
        </p:txBody>
      </p:sp>
      <p:sp>
        <p:nvSpPr>
          <p:cNvPr id="6" name="Slide Number Placeholder 5">
            <a:extLst>
              <a:ext uri="{FF2B5EF4-FFF2-40B4-BE49-F238E27FC236}">
                <a16:creationId xmlns:a16="http://schemas.microsoft.com/office/drawing/2014/main" id="{8C065FE5-0241-44AF-4062-659F42C8C267}"/>
              </a:ext>
            </a:extLst>
          </p:cNvPr>
          <p:cNvSpPr>
            <a:spLocks noGrp="1"/>
          </p:cNvSpPr>
          <p:nvPr>
            <p:ph type="sldNum" sz="quarter" idx="12"/>
          </p:nvPr>
        </p:nvSpPr>
        <p:spPr/>
        <p:txBody>
          <a:bodyPr/>
          <a:lstStyle>
            <a:lvl1pPr>
              <a:defRPr>
                <a:solidFill>
                  <a:sysClr val="windowText" lastClr="000000"/>
                </a:solidFill>
              </a:defRPr>
            </a:lvl1pPr>
          </a:lstStyle>
          <a:p>
            <a:fld id="{8CC22EB8-9246-46D0-9F6A-3BC42121F6C4}" type="slidenum">
              <a:rPr lang="en-GB" smtClean="0"/>
              <a:pPr/>
              <a:t>‹#›</a:t>
            </a:fld>
            <a:endParaRPr lang="en-GB"/>
          </a:p>
        </p:txBody>
      </p:sp>
      <p:sp>
        <p:nvSpPr>
          <p:cNvPr id="11" name="Table Placeholder 10">
            <a:extLst>
              <a:ext uri="{FF2B5EF4-FFF2-40B4-BE49-F238E27FC236}">
                <a16:creationId xmlns:a16="http://schemas.microsoft.com/office/drawing/2014/main" id="{45FA40F4-3C3B-0DBD-F1E1-72536D851304}"/>
              </a:ext>
            </a:extLst>
          </p:cNvPr>
          <p:cNvSpPr>
            <a:spLocks noGrp="1"/>
          </p:cNvSpPr>
          <p:nvPr>
            <p:ph type="tbl" sz="quarter" idx="13"/>
          </p:nvPr>
        </p:nvSpPr>
        <p:spPr>
          <a:xfrm>
            <a:off x="322262" y="1520825"/>
            <a:ext cx="5629275" cy="4932363"/>
          </a:xfrm>
        </p:spPr>
        <p:txBody>
          <a:bodyPr lIns="36000" tIns="36000" rIns="36000" bIns="36000" anchor="ctr" anchorCtr="0">
            <a:noAutofit/>
          </a:bodyPr>
          <a:lstStyle>
            <a:lvl1pPr marL="0" indent="0">
              <a:buNone/>
              <a:defRPr sz="2000">
                <a:solidFill>
                  <a:sysClr val="windowText" lastClr="000000"/>
                </a:solidFill>
                <a:latin typeface="+mj-lt"/>
              </a:defRPr>
            </a:lvl1pPr>
          </a:lstStyle>
          <a:p>
            <a:endParaRPr lang="en-GB" dirty="0"/>
          </a:p>
        </p:txBody>
      </p:sp>
      <p:sp>
        <p:nvSpPr>
          <p:cNvPr id="12" name="Title 11">
            <a:extLst>
              <a:ext uri="{FF2B5EF4-FFF2-40B4-BE49-F238E27FC236}">
                <a16:creationId xmlns:a16="http://schemas.microsoft.com/office/drawing/2014/main" id="{D39E44F7-BF00-6D6E-3A26-90D2A85F22D6}"/>
              </a:ext>
            </a:extLst>
          </p:cNvPr>
          <p:cNvSpPr>
            <a:spLocks noGrp="1"/>
          </p:cNvSpPr>
          <p:nvPr>
            <p:ph type="title" hasCustomPrompt="1"/>
          </p:nvPr>
        </p:nvSpPr>
        <p:spPr>
          <a:xfrm>
            <a:off x="334962" y="260351"/>
            <a:ext cx="9793287" cy="1152524"/>
          </a:xfrm>
        </p:spPr>
        <p:txBody>
          <a:bodyPr/>
          <a:lstStyle>
            <a:lvl1pPr>
              <a:defRPr>
                <a:solidFill>
                  <a:sysClr val="windowText" lastClr="000000"/>
                </a:solidFill>
              </a:defRPr>
            </a:lvl1pPr>
          </a:lstStyle>
          <a:p>
            <a:r>
              <a:rPr lang="en-US" dirty="0"/>
              <a:t>CLICK TO EDIT MASTER TITLE STYLE</a:t>
            </a:r>
            <a:endParaRPr lang="en-GB" dirty="0"/>
          </a:p>
        </p:txBody>
      </p:sp>
      <p:sp>
        <p:nvSpPr>
          <p:cNvPr id="14" name="Table Placeholder 10">
            <a:extLst>
              <a:ext uri="{FF2B5EF4-FFF2-40B4-BE49-F238E27FC236}">
                <a16:creationId xmlns:a16="http://schemas.microsoft.com/office/drawing/2014/main" id="{2388672D-44A3-5D85-C8D9-E0C389A616CF}"/>
              </a:ext>
            </a:extLst>
          </p:cNvPr>
          <p:cNvSpPr>
            <a:spLocks noGrp="1"/>
          </p:cNvSpPr>
          <p:nvPr>
            <p:ph type="tbl" sz="quarter" idx="14"/>
          </p:nvPr>
        </p:nvSpPr>
        <p:spPr>
          <a:xfrm>
            <a:off x="6226638" y="1520825"/>
            <a:ext cx="5630400" cy="4932363"/>
          </a:xfrm>
        </p:spPr>
        <p:txBody>
          <a:bodyPr lIns="36000" tIns="36000" rIns="36000" bIns="36000" anchor="ctr" anchorCtr="0">
            <a:noAutofit/>
          </a:bodyPr>
          <a:lstStyle>
            <a:lvl1pPr marL="0" indent="0">
              <a:buNone/>
              <a:defRPr sz="2000">
                <a:solidFill>
                  <a:sysClr val="windowText" lastClr="000000"/>
                </a:solidFill>
                <a:latin typeface="+mj-lt"/>
              </a:defRPr>
            </a:lvl1pPr>
          </a:lstStyle>
          <a:p>
            <a:endParaRPr lang="en-GB" dirty="0"/>
          </a:p>
        </p:txBody>
      </p:sp>
    </p:spTree>
    <p:extLst>
      <p:ext uri="{BB962C8B-B14F-4D97-AF65-F5344CB8AC3E}">
        <p14:creationId xmlns:p14="http://schemas.microsoft.com/office/powerpoint/2010/main" val="327819581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0_Content tabl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C5F7891-C963-1A0A-817A-B403FA972B72}"/>
              </a:ext>
            </a:extLst>
          </p:cNvPr>
          <p:cNvSpPr>
            <a:spLocks noGrp="1"/>
          </p:cNvSpPr>
          <p:nvPr>
            <p:ph type="dt" sz="half" idx="10"/>
          </p:nvPr>
        </p:nvSpPr>
        <p:spPr/>
        <p:txBody>
          <a:bodyPr/>
          <a:lstStyle>
            <a:lvl1pPr>
              <a:defRPr>
                <a:solidFill>
                  <a:schemeClr val="tx1"/>
                </a:solidFill>
              </a:defRPr>
            </a:lvl1pPr>
          </a:lstStyle>
          <a:p>
            <a:fld id="{80F99E94-5C33-40E4-9B5F-D543473DEFD3}" type="datetime1">
              <a:rPr lang="en-GB" smtClean="0"/>
              <a:t>29/04/2025</a:t>
            </a:fld>
            <a:endParaRPr lang="en-GB"/>
          </a:p>
        </p:txBody>
      </p:sp>
      <p:sp>
        <p:nvSpPr>
          <p:cNvPr id="5" name="Footer Placeholder 4">
            <a:extLst>
              <a:ext uri="{FF2B5EF4-FFF2-40B4-BE49-F238E27FC236}">
                <a16:creationId xmlns:a16="http://schemas.microsoft.com/office/drawing/2014/main" id="{D64695EB-60CC-440A-E511-35B845C626BF}"/>
              </a:ext>
            </a:extLst>
          </p:cNvPr>
          <p:cNvSpPr>
            <a:spLocks noGrp="1"/>
          </p:cNvSpPr>
          <p:nvPr>
            <p:ph type="ftr" sz="quarter" idx="11"/>
          </p:nvPr>
        </p:nvSpPr>
        <p:spPr/>
        <p:txBody>
          <a:bodyPr/>
          <a:lstStyle>
            <a:lvl1pPr>
              <a:defRPr>
                <a:solidFill>
                  <a:schemeClr val="tx1"/>
                </a:solidFill>
              </a:defRPr>
            </a:lvl1pPr>
          </a:lstStyle>
          <a:p>
            <a:r>
              <a:rPr lang="en-GB"/>
              <a:t>Royal Holloway University of London</a:t>
            </a:r>
          </a:p>
        </p:txBody>
      </p:sp>
      <p:sp>
        <p:nvSpPr>
          <p:cNvPr id="6" name="Slide Number Placeholder 5">
            <a:extLst>
              <a:ext uri="{FF2B5EF4-FFF2-40B4-BE49-F238E27FC236}">
                <a16:creationId xmlns:a16="http://schemas.microsoft.com/office/drawing/2014/main" id="{8C065FE5-0241-44AF-4062-659F42C8C267}"/>
              </a:ext>
            </a:extLst>
          </p:cNvPr>
          <p:cNvSpPr>
            <a:spLocks noGrp="1"/>
          </p:cNvSpPr>
          <p:nvPr>
            <p:ph type="sldNum" sz="quarter" idx="12"/>
          </p:nvPr>
        </p:nvSpPr>
        <p:spPr/>
        <p:txBody>
          <a:bodyPr/>
          <a:lstStyle>
            <a:lvl1pPr>
              <a:defRPr>
                <a:solidFill>
                  <a:schemeClr val="tx1"/>
                </a:solidFill>
              </a:defRPr>
            </a:lvl1pPr>
          </a:lstStyle>
          <a:p>
            <a:fld id="{8CC22EB8-9246-46D0-9F6A-3BC42121F6C4}" type="slidenum">
              <a:rPr lang="en-GB" smtClean="0"/>
              <a:pPr/>
              <a:t>‹#›</a:t>
            </a:fld>
            <a:endParaRPr lang="en-GB"/>
          </a:p>
        </p:txBody>
      </p:sp>
      <p:sp>
        <p:nvSpPr>
          <p:cNvPr id="12" name="Title 11">
            <a:extLst>
              <a:ext uri="{FF2B5EF4-FFF2-40B4-BE49-F238E27FC236}">
                <a16:creationId xmlns:a16="http://schemas.microsoft.com/office/drawing/2014/main" id="{D39E44F7-BF00-6D6E-3A26-90D2A85F22D6}"/>
              </a:ext>
            </a:extLst>
          </p:cNvPr>
          <p:cNvSpPr>
            <a:spLocks noGrp="1"/>
          </p:cNvSpPr>
          <p:nvPr>
            <p:ph type="title" hasCustomPrompt="1"/>
          </p:nvPr>
        </p:nvSpPr>
        <p:spPr>
          <a:xfrm>
            <a:off x="334962" y="260351"/>
            <a:ext cx="9793287" cy="1152524"/>
          </a:xfrm>
        </p:spPr>
        <p:txBody>
          <a:bodyPr/>
          <a:lstStyle>
            <a:lvl1pPr>
              <a:defRPr b="1">
                <a:solidFill>
                  <a:schemeClr val="tx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2630179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1_Content tabl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C5F7891-C963-1A0A-817A-B403FA972B72}"/>
              </a:ext>
            </a:extLst>
          </p:cNvPr>
          <p:cNvSpPr>
            <a:spLocks noGrp="1"/>
          </p:cNvSpPr>
          <p:nvPr>
            <p:ph type="dt" sz="half" idx="10"/>
          </p:nvPr>
        </p:nvSpPr>
        <p:spPr/>
        <p:txBody>
          <a:bodyPr/>
          <a:lstStyle>
            <a:lvl1pPr>
              <a:defRPr>
                <a:solidFill>
                  <a:schemeClr val="tx1"/>
                </a:solidFill>
              </a:defRPr>
            </a:lvl1pPr>
          </a:lstStyle>
          <a:p>
            <a:fld id="{80F99E94-5C33-40E4-9B5F-D543473DEFD3}" type="datetime1">
              <a:rPr lang="en-GB" smtClean="0"/>
              <a:t>29/04/2025</a:t>
            </a:fld>
            <a:endParaRPr lang="en-GB"/>
          </a:p>
        </p:txBody>
      </p:sp>
      <p:sp>
        <p:nvSpPr>
          <p:cNvPr id="5" name="Footer Placeholder 4">
            <a:extLst>
              <a:ext uri="{FF2B5EF4-FFF2-40B4-BE49-F238E27FC236}">
                <a16:creationId xmlns:a16="http://schemas.microsoft.com/office/drawing/2014/main" id="{D64695EB-60CC-440A-E511-35B845C626BF}"/>
              </a:ext>
            </a:extLst>
          </p:cNvPr>
          <p:cNvSpPr>
            <a:spLocks noGrp="1"/>
          </p:cNvSpPr>
          <p:nvPr>
            <p:ph type="ftr" sz="quarter" idx="11"/>
          </p:nvPr>
        </p:nvSpPr>
        <p:spPr/>
        <p:txBody>
          <a:bodyPr/>
          <a:lstStyle>
            <a:lvl1pPr>
              <a:defRPr>
                <a:solidFill>
                  <a:schemeClr val="tx1"/>
                </a:solidFill>
              </a:defRPr>
            </a:lvl1pPr>
          </a:lstStyle>
          <a:p>
            <a:r>
              <a:rPr lang="en-GB"/>
              <a:t>Royal Holloway University of London</a:t>
            </a:r>
          </a:p>
        </p:txBody>
      </p:sp>
      <p:sp>
        <p:nvSpPr>
          <p:cNvPr id="6" name="Slide Number Placeholder 5">
            <a:extLst>
              <a:ext uri="{FF2B5EF4-FFF2-40B4-BE49-F238E27FC236}">
                <a16:creationId xmlns:a16="http://schemas.microsoft.com/office/drawing/2014/main" id="{8C065FE5-0241-44AF-4062-659F42C8C267}"/>
              </a:ext>
            </a:extLst>
          </p:cNvPr>
          <p:cNvSpPr>
            <a:spLocks noGrp="1"/>
          </p:cNvSpPr>
          <p:nvPr>
            <p:ph type="sldNum" sz="quarter" idx="12"/>
          </p:nvPr>
        </p:nvSpPr>
        <p:spPr/>
        <p:txBody>
          <a:bodyPr/>
          <a:lstStyle>
            <a:lvl1pPr>
              <a:defRPr>
                <a:solidFill>
                  <a:schemeClr val="tx1"/>
                </a:solidFill>
              </a:defRPr>
            </a:lvl1pPr>
          </a:lstStyle>
          <a:p>
            <a:fld id="{8CC22EB8-9246-46D0-9F6A-3BC42121F6C4}" type="slidenum">
              <a:rPr lang="en-GB" smtClean="0"/>
              <a:pPr/>
              <a:t>‹#›</a:t>
            </a:fld>
            <a:endParaRPr lang="en-GB"/>
          </a:p>
        </p:txBody>
      </p:sp>
      <p:sp>
        <p:nvSpPr>
          <p:cNvPr id="12" name="Title 11">
            <a:extLst>
              <a:ext uri="{FF2B5EF4-FFF2-40B4-BE49-F238E27FC236}">
                <a16:creationId xmlns:a16="http://schemas.microsoft.com/office/drawing/2014/main" id="{D39E44F7-BF00-6D6E-3A26-90D2A85F22D6}"/>
              </a:ext>
            </a:extLst>
          </p:cNvPr>
          <p:cNvSpPr>
            <a:spLocks noGrp="1"/>
          </p:cNvSpPr>
          <p:nvPr>
            <p:ph type="title" hasCustomPrompt="1"/>
          </p:nvPr>
        </p:nvSpPr>
        <p:spPr>
          <a:xfrm>
            <a:off x="334962" y="260351"/>
            <a:ext cx="9793287" cy="1152524"/>
          </a:xfrm>
        </p:spPr>
        <p:txBody>
          <a:bodyPr/>
          <a:lstStyle>
            <a:lvl1pPr>
              <a:defRPr>
                <a:solidFill>
                  <a:schemeClr val="tx1"/>
                </a:solidFill>
              </a:defRPr>
            </a:lvl1pPr>
          </a:lstStyle>
          <a:p>
            <a:r>
              <a:rPr lang="en-US" dirty="0"/>
              <a:t>CLICK TO EDIT MASTER TITLE STYLE</a:t>
            </a:r>
            <a:endParaRPr lang="en-GB" dirty="0"/>
          </a:p>
        </p:txBody>
      </p:sp>
      <p:sp>
        <p:nvSpPr>
          <p:cNvPr id="3" name="Picture Placeholder 2">
            <a:extLst>
              <a:ext uri="{FF2B5EF4-FFF2-40B4-BE49-F238E27FC236}">
                <a16:creationId xmlns:a16="http://schemas.microsoft.com/office/drawing/2014/main" id="{554007BB-4F7D-B616-A78F-5C362090DA7F}"/>
              </a:ext>
            </a:extLst>
          </p:cNvPr>
          <p:cNvSpPr>
            <a:spLocks noGrp="1"/>
          </p:cNvSpPr>
          <p:nvPr>
            <p:ph type="pic" sz="quarter" idx="13"/>
          </p:nvPr>
        </p:nvSpPr>
        <p:spPr>
          <a:xfrm>
            <a:off x="3048000" y="3320509"/>
            <a:ext cx="3048000" cy="3046413"/>
          </a:xfrm>
          <a:solidFill>
            <a:schemeClr val="bg1">
              <a:lumMod val="95000"/>
            </a:schemeClr>
          </a:solidFill>
        </p:spPr>
        <p:txBody>
          <a:bodyPr/>
          <a:lstStyle/>
          <a:p>
            <a:endParaRPr lang="en-GB"/>
          </a:p>
        </p:txBody>
      </p:sp>
      <p:sp>
        <p:nvSpPr>
          <p:cNvPr id="13" name="Picture Placeholder 2">
            <a:extLst>
              <a:ext uri="{FF2B5EF4-FFF2-40B4-BE49-F238E27FC236}">
                <a16:creationId xmlns:a16="http://schemas.microsoft.com/office/drawing/2014/main" id="{E90CECA5-AC72-539B-7B22-97726B2A2D06}"/>
              </a:ext>
            </a:extLst>
          </p:cNvPr>
          <p:cNvSpPr>
            <a:spLocks noGrp="1"/>
          </p:cNvSpPr>
          <p:nvPr>
            <p:ph type="pic" sz="quarter" idx="14"/>
          </p:nvPr>
        </p:nvSpPr>
        <p:spPr>
          <a:xfrm>
            <a:off x="0" y="1520732"/>
            <a:ext cx="3048000" cy="3046413"/>
          </a:xfrm>
          <a:solidFill>
            <a:schemeClr val="bg1">
              <a:lumMod val="95000"/>
            </a:schemeClr>
          </a:solidFill>
        </p:spPr>
        <p:txBody>
          <a:bodyPr/>
          <a:lstStyle/>
          <a:p>
            <a:endParaRPr lang="en-GB"/>
          </a:p>
        </p:txBody>
      </p:sp>
      <p:sp>
        <p:nvSpPr>
          <p:cNvPr id="15" name="Picture Placeholder 2">
            <a:extLst>
              <a:ext uri="{FF2B5EF4-FFF2-40B4-BE49-F238E27FC236}">
                <a16:creationId xmlns:a16="http://schemas.microsoft.com/office/drawing/2014/main" id="{A19B364F-44E3-CB94-07A7-A0A812E6C755}"/>
              </a:ext>
            </a:extLst>
          </p:cNvPr>
          <p:cNvSpPr>
            <a:spLocks noGrp="1"/>
          </p:cNvSpPr>
          <p:nvPr>
            <p:ph type="pic" sz="quarter" idx="16"/>
          </p:nvPr>
        </p:nvSpPr>
        <p:spPr>
          <a:xfrm>
            <a:off x="9144000" y="2829333"/>
            <a:ext cx="3048000" cy="3046413"/>
          </a:xfrm>
          <a:solidFill>
            <a:schemeClr val="bg1">
              <a:lumMod val="95000"/>
            </a:schemeClr>
          </a:solidFill>
        </p:spPr>
        <p:txBody>
          <a:bodyPr/>
          <a:lstStyle/>
          <a:p>
            <a:endParaRPr lang="en-GB" dirty="0"/>
          </a:p>
        </p:txBody>
      </p:sp>
      <p:sp>
        <p:nvSpPr>
          <p:cNvPr id="16" name="Picture Placeholder 2">
            <a:extLst>
              <a:ext uri="{FF2B5EF4-FFF2-40B4-BE49-F238E27FC236}">
                <a16:creationId xmlns:a16="http://schemas.microsoft.com/office/drawing/2014/main" id="{4A960318-1EAD-0D44-717C-B1692B5431B2}"/>
              </a:ext>
            </a:extLst>
          </p:cNvPr>
          <p:cNvSpPr>
            <a:spLocks noGrp="1"/>
          </p:cNvSpPr>
          <p:nvPr>
            <p:ph type="pic" sz="quarter" idx="15"/>
          </p:nvPr>
        </p:nvSpPr>
        <p:spPr>
          <a:xfrm>
            <a:off x="6096000" y="1522943"/>
            <a:ext cx="3048000" cy="3046413"/>
          </a:xfrm>
          <a:solidFill>
            <a:schemeClr val="bg1">
              <a:lumMod val="95000"/>
            </a:schemeClr>
          </a:solidFill>
        </p:spPr>
        <p:txBody>
          <a:bodyPr/>
          <a:lstStyle/>
          <a:p>
            <a:endParaRPr lang="en-GB" dirty="0"/>
          </a:p>
        </p:txBody>
      </p:sp>
      <p:sp>
        <p:nvSpPr>
          <p:cNvPr id="18" name="Text Placeholder 17">
            <a:extLst>
              <a:ext uri="{FF2B5EF4-FFF2-40B4-BE49-F238E27FC236}">
                <a16:creationId xmlns:a16="http://schemas.microsoft.com/office/drawing/2014/main" id="{2105A650-0853-782C-6487-FF5370D86A39}"/>
              </a:ext>
            </a:extLst>
          </p:cNvPr>
          <p:cNvSpPr>
            <a:spLocks noGrp="1"/>
          </p:cNvSpPr>
          <p:nvPr>
            <p:ph type="body" sz="quarter" idx="17"/>
          </p:nvPr>
        </p:nvSpPr>
        <p:spPr>
          <a:xfrm>
            <a:off x="0" y="4567238"/>
            <a:ext cx="3048000" cy="788400"/>
          </a:xfrm>
          <a:solidFill>
            <a:schemeClr val="accent3"/>
          </a:solidFill>
          <a:ln>
            <a:noFill/>
          </a:ln>
        </p:spPr>
        <p:txBody>
          <a:bodyPr lIns="108000" tIns="72000" rIns="108000" bIns="72000">
            <a:noAutofit/>
          </a:bodyPr>
          <a:lstStyle>
            <a:lvl1pPr marL="0" indent="0" algn="ctr">
              <a:buNone/>
              <a:defRPr/>
            </a:lvl1pPr>
          </a:lstStyle>
          <a:p>
            <a:pPr lvl="0"/>
            <a:r>
              <a:rPr lang="en-US" dirty="0"/>
              <a:t>Click to edit Master text styles</a:t>
            </a:r>
          </a:p>
        </p:txBody>
      </p:sp>
      <p:sp>
        <p:nvSpPr>
          <p:cNvPr id="19" name="Text Placeholder 17">
            <a:extLst>
              <a:ext uri="{FF2B5EF4-FFF2-40B4-BE49-F238E27FC236}">
                <a16:creationId xmlns:a16="http://schemas.microsoft.com/office/drawing/2014/main" id="{2C8CF7E1-9F64-8774-649C-DF7CF95C1B20}"/>
              </a:ext>
            </a:extLst>
          </p:cNvPr>
          <p:cNvSpPr>
            <a:spLocks noGrp="1"/>
          </p:cNvSpPr>
          <p:nvPr>
            <p:ph type="body" sz="quarter" idx="18"/>
          </p:nvPr>
        </p:nvSpPr>
        <p:spPr>
          <a:xfrm>
            <a:off x="3048000" y="2531523"/>
            <a:ext cx="3048000" cy="788399"/>
          </a:xfrm>
          <a:solidFill>
            <a:schemeClr val="accent3"/>
          </a:solidFill>
          <a:ln>
            <a:noFill/>
          </a:ln>
        </p:spPr>
        <p:txBody>
          <a:bodyPr lIns="108000" tIns="72000" rIns="108000" bIns="72000" anchor="b" anchorCtr="0">
            <a:noAutofit/>
          </a:bodyPr>
          <a:lstStyle>
            <a:lvl1pPr marL="0" indent="0" algn="ctr">
              <a:buNone/>
              <a:defRPr/>
            </a:lvl1pPr>
          </a:lstStyle>
          <a:p>
            <a:pPr lvl="0"/>
            <a:r>
              <a:rPr lang="en-US" dirty="0"/>
              <a:t>Click to edit Master text styles</a:t>
            </a:r>
          </a:p>
        </p:txBody>
      </p:sp>
      <p:sp>
        <p:nvSpPr>
          <p:cNvPr id="20" name="Text Placeholder 17">
            <a:extLst>
              <a:ext uri="{FF2B5EF4-FFF2-40B4-BE49-F238E27FC236}">
                <a16:creationId xmlns:a16="http://schemas.microsoft.com/office/drawing/2014/main" id="{01069CBF-55AB-7621-0752-0B3810B1A6AB}"/>
              </a:ext>
            </a:extLst>
          </p:cNvPr>
          <p:cNvSpPr>
            <a:spLocks noGrp="1"/>
          </p:cNvSpPr>
          <p:nvPr>
            <p:ph type="body" sz="quarter" idx="19"/>
          </p:nvPr>
        </p:nvSpPr>
        <p:spPr>
          <a:xfrm>
            <a:off x="6096000" y="4570444"/>
            <a:ext cx="3048000" cy="788400"/>
          </a:xfrm>
          <a:solidFill>
            <a:schemeClr val="accent3"/>
          </a:solidFill>
          <a:ln>
            <a:noFill/>
          </a:ln>
        </p:spPr>
        <p:txBody>
          <a:bodyPr lIns="108000" tIns="72000" rIns="108000" bIns="72000">
            <a:noAutofit/>
          </a:bodyPr>
          <a:lstStyle>
            <a:lvl1pPr marL="0" indent="0" algn="ctr">
              <a:buNone/>
              <a:defRPr/>
            </a:lvl1pPr>
          </a:lstStyle>
          <a:p>
            <a:pPr lvl="0"/>
            <a:r>
              <a:rPr lang="en-US" dirty="0"/>
              <a:t>Click to edit Master text styles</a:t>
            </a:r>
          </a:p>
        </p:txBody>
      </p:sp>
      <p:sp>
        <p:nvSpPr>
          <p:cNvPr id="21" name="Text Placeholder 17">
            <a:extLst>
              <a:ext uri="{FF2B5EF4-FFF2-40B4-BE49-F238E27FC236}">
                <a16:creationId xmlns:a16="http://schemas.microsoft.com/office/drawing/2014/main" id="{6939BBEC-16A8-657D-07CE-79EE5DC93214}"/>
              </a:ext>
            </a:extLst>
          </p:cNvPr>
          <p:cNvSpPr>
            <a:spLocks noGrp="1"/>
          </p:cNvSpPr>
          <p:nvPr>
            <p:ph type="body" sz="quarter" idx="20"/>
          </p:nvPr>
        </p:nvSpPr>
        <p:spPr>
          <a:xfrm>
            <a:off x="9144000" y="2040840"/>
            <a:ext cx="3048000" cy="788400"/>
          </a:xfrm>
          <a:solidFill>
            <a:schemeClr val="accent3"/>
          </a:solidFill>
          <a:ln>
            <a:noFill/>
          </a:ln>
        </p:spPr>
        <p:txBody>
          <a:bodyPr lIns="108000" tIns="72000" rIns="108000" bIns="72000" anchor="b" anchorCtr="0">
            <a:noAutofit/>
          </a:bodyPr>
          <a:lstStyle>
            <a:lvl1pPr marL="0" indent="0" algn="ctr">
              <a:buNone/>
              <a:defRPr/>
            </a:lvl1pPr>
          </a:lstStyle>
          <a:p>
            <a:pPr lvl="0"/>
            <a:r>
              <a:rPr lang="en-US" dirty="0"/>
              <a:t>Click to edit Master text styles</a:t>
            </a:r>
          </a:p>
        </p:txBody>
      </p:sp>
    </p:spTree>
    <p:extLst>
      <p:ext uri="{BB962C8B-B14F-4D97-AF65-F5344CB8AC3E}">
        <p14:creationId xmlns:p14="http://schemas.microsoft.com/office/powerpoint/2010/main" val="157212036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2_Content tabl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C5F7891-C963-1A0A-817A-B403FA972B72}"/>
              </a:ext>
            </a:extLst>
          </p:cNvPr>
          <p:cNvSpPr>
            <a:spLocks noGrp="1"/>
          </p:cNvSpPr>
          <p:nvPr>
            <p:ph type="dt" sz="half" idx="10"/>
          </p:nvPr>
        </p:nvSpPr>
        <p:spPr/>
        <p:txBody>
          <a:bodyPr/>
          <a:lstStyle>
            <a:lvl1pPr>
              <a:defRPr>
                <a:solidFill>
                  <a:schemeClr val="tx1"/>
                </a:solidFill>
              </a:defRPr>
            </a:lvl1pPr>
          </a:lstStyle>
          <a:p>
            <a:fld id="{0BED0F42-6B09-4C66-8E77-6E17615DB6AE}" type="datetime1">
              <a:rPr lang="en-GB" smtClean="0"/>
              <a:t>29/04/2025</a:t>
            </a:fld>
            <a:endParaRPr lang="en-GB"/>
          </a:p>
        </p:txBody>
      </p:sp>
      <p:sp>
        <p:nvSpPr>
          <p:cNvPr id="5" name="Footer Placeholder 4">
            <a:extLst>
              <a:ext uri="{FF2B5EF4-FFF2-40B4-BE49-F238E27FC236}">
                <a16:creationId xmlns:a16="http://schemas.microsoft.com/office/drawing/2014/main" id="{D64695EB-60CC-440A-E511-35B845C626BF}"/>
              </a:ext>
            </a:extLst>
          </p:cNvPr>
          <p:cNvSpPr>
            <a:spLocks noGrp="1"/>
          </p:cNvSpPr>
          <p:nvPr>
            <p:ph type="ftr" sz="quarter" idx="11"/>
          </p:nvPr>
        </p:nvSpPr>
        <p:spPr/>
        <p:txBody>
          <a:bodyPr/>
          <a:lstStyle>
            <a:lvl1pPr>
              <a:defRPr>
                <a:solidFill>
                  <a:schemeClr val="tx1"/>
                </a:solidFill>
              </a:defRPr>
            </a:lvl1pPr>
          </a:lstStyle>
          <a:p>
            <a:r>
              <a:rPr lang="en-GB"/>
              <a:t>Royal Holloway University of London</a:t>
            </a:r>
          </a:p>
        </p:txBody>
      </p:sp>
      <p:sp>
        <p:nvSpPr>
          <p:cNvPr id="6" name="Slide Number Placeholder 5">
            <a:extLst>
              <a:ext uri="{FF2B5EF4-FFF2-40B4-BE49-F238E27FC236}">
                <a16:creationId xmlns:a16="http://schemas.microsoft.com/office/drawing/2014/main" id="{8C065FE5-0241-44AF-4062-659F42C8C267}"/>
              </a:ext>
            </a:extLst>
          </p:cNvPr>
          <p:cNvSpPr>
            <a:spLocks noGrp="1"/>
          </p:cNvSpPr>
          <p:nvPr>
            <p:ph type="sldNum" sz="quarter" idx="12"/>
          </p:nvPr>
        </p:nvSpPr>
        <p:spPr/>
        <p:txBody>
          <a:bodyPr/>
          <a:lstStyle>
            <a:lvl1pPr>
              <a:defRPr>
                <a:solidFill>
                  <a:schemeClr val="tx1"/>
                </a:solidFill>
              </a:defRPr>
            </a:lvl1pPr>
          </a:lstStyle>
          <a:p>
            <a:fld id="{8CC22EB8-9246-46D0-9F6A-3BC42121F6C4}" type="slidenum">
              <a:rPr lang="en-GB" smtClean="0"/>
              <a:pPr/>
              <a:t>‹#›</a:t>
            </a:fld>
            <a:endParaRPr lang="en-GB"/>
          </a:p>
        </p:txBody>
      </p:sp>
      <p:sp>
        <p:nvSpPr>
          <p:cNvPr id="12" name="Title 11">
            <a:extLst>
              <a:ext uri="{FF2B5EF4-FFF2-40B4-BE49-F238E27FC236}">
                <a16:creationId xmlns:a16="http://schemas.microsoft.com/office/drawing/2014/main" id="{D39E44F7-BF00-6D6E-3A26-90D2A85F22D6}"/>
              </a:ext>
            </a:extLst>
          </p:cNvPr>
          <p:cNvSpPr>
            <a:spLocks noGrp="1"/>
          </p:cNvSpPr>
          <p:nvPr>
            <p:ph type="title" hasCustomPrompt="1"/>
          </p:nvPr>
        </p:nvSpPr>
        <p:spPr>
          <a:xfrm>
            <a:off x="334962" y="260351"/>
            <a:ext cx="9793287" cy="1152524"/>
          </a:xfrm>
        </p:spPr>
        <p:txBody>
          <a:bodyPr/>
          <a:lstStyle>
            <a:lvl1pPr>
              <a:defRPr>
                <a:solidFill>
                  <a:schemeClr val="tx1"/>
                </a:solidFill>
              </a:defRPr>
            </a:lvl1pPr>
          </a:lstStyle>
          <a:p>
            <a:r>
              <a:rPr lang="en-US" dirty="0"/>
              <a:t>CLICK TO EDIT MASTER TITLE STYLE</a:t>
            </a:r>
            <a:endParaRPr lang="en-GB" dirty="0"/>
          </a:p>
        </p:txBody>
      </p:sp>
      <p:sp>
        <p:nvSpPr>
          <p:cNvPr id="3" name="Picture Placeholder 20">
            <a:extLst>
              <a:ext uri="{FF2B5EF4-FFF2-40B4-BE49-F238E27FC236}">
                <a16:creationId xmlns:a16="http://schemas.microsoft.com/office/drawing/2014/main" id="{D42038FE-15B9-CC96-23A2-7238D1287900}"/>
              </a:ext>
            </a:extLst>
          </p:cNvPr>
          <p:cNvSpPr>
            <a:spLocks noGrp="1"/>
          </p:cNvSpPr>
          <p:nvPr>
            <p:ph type="pic" sz="quarter" idx="13"/>
          </p:nvPr>
        </p:nvSpPr>
        <p:spPr>
          <a:xfrm>
            <a:off x="303526" y="1628967"/>
            <a:ext cx="3790800" cy="3790800"/>
          </a:xfrm>
          <a:custGeom>
            <a:avLst/>
            <a:gdLst>
              <a:gd name="connsiteX0" fmla="*/ 2557307 w 5115600"/>
              <a:gd name="connsiteY0" fmla="*/ 0 h 5115600"/>
              <a:gd name="connsiteX1" fmla="*/ 2558231 w 5115600"/>
              <a:gd name="connsiteY1" fmla="*/ 0 h 5115600"/>
              <a:gd name="connsiteX2" fmla="*/ 2726984 w 5115600"/>
              <a:gd name="connsiteY2" fmla="*/ 139486 h 5115600"/>
              <a:gd name="connsiteX3" fmla="*/ 2914021 w 5115600"/>
              <a:gd name="connsiteY3" fmla="*/ 24540 h 5115600"/>
              <a:gd name="connsiteX4" fmla="*/ 3062121 w 5115600"/>
              <a:gd name="connsiteY4" fmla="*/ 186655 h 5115600"/>
              <a:gd name="connsiteX5" fmla="*/ 3263307 w 5115600"/>
              <a:gd name="connsiteY5" fmla="*/ 98803 h 5115600"/>
              <a:gd name="connsiteX6" fmla="*/ 3387448 w 5115600"/>
              <a:gd name="connsiteY6" fmla="*/ 279972 h 5115600"/>
              <a:gd name="connsiteX7" fmla="*/ 3598900 w 5115600"/>
              <a:gd name="connsiteY7" fmla="*/ 221039 h 5115600"/>
              <a:gd name="connsiteX8" fmla="*/ 3696613 w 5115600"/>
              <a:gd name="connsiteY8" fmla="*/ 417698 h 5115600"/>
              <a:gd name="connsiteX9" fmla="*/ 3914203 w 5115600"/>
              <a:gd name="connsiteY9" fmla="*/ 388781 h 5115600"/>
              <a:gd name="connsiteX10" fmla="*/ 3983614 w 5115600"/>
              <a:gd name="connsiteY10" fmla="*/ 597180 h 5115600"/>
              <a:gd name="connsiteX11" fmla="*/ 4203108 w 5115600"/>
              <a:gd name="connsiteY11" fmla="*/ 598787 h 5115600"/>
              <a:gd name="connsiteX12" fmla="*/ 4242880 w 5115600"/>
              <a:gd name="connsiteY12" fmla="*/ 814823 h 5115600"/>
              <a:gd name="connsiteX13" fmla="*/ 4460014 w 5115600"/>
              <a:gd name="connsiteY13" fmla="*/ 847062 h 5115600"/>
              <a:gd name="connsiteX14" fmla="*/ 4469313 w 5115600"/>
              <a:gd name="connsiteY14" fmla="*/ 1066503 h 5115600"/>
              <a:gd name="connsiteX15" fmla="*/ 4679857 w 5115600"/>
              <a:gd name="connsiteY15" fmla="*/ 1128624 h 5115600"/>
              <a:gd name="connsiteX16" fmla="*/ 4658577 w 5115600"/>
              <a:gd name="connsiteY16" fmla="*/ 1347207 h 5115600"/>
              <a:gd name="connsiteX17" fmla="*/ 4858424 w 5115600"/>
              <a:gd name="connsiteY17" fmla="*/ 1438087 h 5115600"/>
              <a:gd name="connsiteX18" fmla="*/ 4806943 w 5115600"/>
              <a:gd name="connsiteY18" fmla="*/ 1651602 h 5115600"/>
              <a:gd name="connsiteX19" fmla="*/ 4992183 w 5115600"/>
              <a:gd name="connsiteY19" fmla="*/ 1769415 h 5115600"/>
              <a:gd name="connsiteX20" fmla="*/ 4911516 w 5115600"/>
              <a:gd name="connsiteY20" fmla="*/ 1973660 h 5115600"/>
              <a:gd name="connsiteX21" fmla="*/ 5078586 w 5115600"/>
              <a:gd name="connsiteY21" fmla="*/ 2116103 h 5115600"/>
              <a:gd name="connsiteX22" fmla="*/ 4970289 w 5115600"/>
              <a:gd name="connsiteY22" fmla="*/ 2307161 h 5115600"/>
              <a:gd name="connsiteX23" fmla="*/ 5115600 w 5115600"/>
              <a:gd name="connsiteY23" fmla="*/ 2471139 h 5115600"/>
              <a:gd name="connsiteX24" fmla="*/ 5115600 w 5115600"/>
              <a:gd name="connsiteY24" fmla="*/ 2471913 h 5115600"/>
              <a:gd name="connsiteX25" fmla="*/ 4982081 w 5115600"/>
              <a:gd name="connsiteY25" fmla="*/ 2645592 h 5115600"/>
              <a:gd name="connsiteX26" fmla="*/ 5103457 w 5115600"/>
              <a:gd name="connsiteY26" fmla="*/ 2828611 h 5115600"/>
              <a:gd name="connsiteX27" fmla="*/ 4946704 w 5115600"/>
              <a:gd name="connsiteY27" fmla="*/ 2982390 h 5115600"/>
              <a:gd name="connsiteX28" fmla="*/ 5041443 w 5115600"/>
              <a:gd name="connsiteY28" fmla="*/ 3180495 h 5115600"/>
              <a:gd name="connsiteX29" fmla="*/ 4864830 w 5115600"/>
              <a:gd name="connsiteY29" fmla="*/ 3310960 h 5115600"/>
              <a:gd name="connsiteX30" fmla="*/ 4931080 w 5115600"/>
              <a:gd name="connsiteY30" fmla="*/ 3520321 h 5115600"/>
              <a:gd name="connsiteX31" fmla="*/ 4738064 w 5115600"/>
              <a:gd name="connsiteY31" fmla="*/ 3624896 h 5115600"/>
              <a:gd name="connsiteX32" fmla="*/ 4774540 w 5115600"/>
              <a:gd name="connsiteY32" fmla="*/ 3841521 h 5115600"/>
              <a:gd name="connsiteX33" fmla="*/ 4568849 w 5115600"/>
              <a:gd name="connsiteY33" fmla="*/ 3918196 h 5115600"/>
              <a:gd name="connsiteX34" fmla="*/ 4574854 w 5115600"/>
              <a:gd name="connsiteY34" fmla="*/ 4137716 h 5115600"/>
              <a:gd name="connsiteX35" fmla="*/ 4360478 w 5115600"/>
              <a:gd name="connsiteY35" fmla="*/ 4185046 h 5115600"/>
              <a:gd name="connsiteX36" fmla="*/ 4335902 w 5115600"/>
              <a:gd name="connsiteY36" fmla="*/ 4403304 h 5115600"/>
              <a:gd name="connsiteX37" fmla="*/ 4117053 w 5115600"/>
              <a:gd name="connsiteY37" fmla="*/ 4420271 h 5115600"/>
              <a:gd name="connsiteX38" fmla="*/ 4062326 w 5115600"/>
              <a:gd name="connsiteY38" fmla="*/ 4633008 h 5115600"/>
              <a:gd name="connsiteX39" fmla="*/ 3843236 w 5115600"/>
              <a:gd name="connsiteY39" fmla="*/ 4619340 h 5115600"/>
              <a:gd name="connsiteX40" fmla="*/ 3759485 w 5115600"/>
              <a:gd name="connsiteY40" fmla="*/ 4822325 h 5115600"/>
              <a:gd name="connsiteX41" fmla="*/ 3544441 w 5115600"/>
              <a:gd name="connsiteY41" fmla="*/ 4778320 h 5115600"/>
              <a:gd name="connsiteX42" fmla="*/ 3433247 w 5115600"/>
              <a:gd name="connsiteY42" fmla="*/ 4967689 h 5115600"/>
              <a:gd name="connsiteX43" fmla="*/ 3226404 w 5115600"/>
              <a:gd name="connsiteY43" fmla="*/ 4894150 h 5115600"/>
              <a:gd name="connsiteX44" fmla="*/ 3089966 w 5115600"/>
              <a:gd name="connsiteY44" fmla="*/ 5066153 h 5115600"/>
              <a:gd name="connsiteX45" fmla="*/ 2895370 w 5115600"/>
              <a:gd name="connsiteY45" fmla="*/ 4964554 h 5115600"/>
              <a:gd name="connsiteX46" fmla="*/ 2736672 w 5115600"/>
              <a:gd name="connsiteY46" fmla="*/ 5115600 h 5115600"/>
              <a:gd name="connsiteX47" fmla="*/ 2735891 w 5115600"/>
              <a:gd name="connsiteY47" fmla="*/ 5115600 h 5115600"/>
              <a:gd name="connsiteX48" fmla="*/ 2557769 w 5115600"/>
              <a:gd name="connsiteY48" fmla="*/ 4988165 h 5115600"/>
              <a:gd name="connsiteX49" fmla="*/ 2379672 w 5115600"/>
              <a:gd name="connsiteY49" fmla="*/ 5115600 h 5115600"/>
              <a:gd name="connsiteX50" fmla="*/ 2378891 w 5115600"/>
              <a:gd name="connsiteY50" fmla="*/ 5115600 h 5115600"/>
              <a:gd name="connsiteX51" fmla="*/ 2220167 w 5115600"/>
              <a:gd name="connsiteY51" fmla="*/ 4964554 h 5115600"/>
              <a:gd name="connsiteX52" fmla="*/ 2025572 w 5115600"/>
              <a:gd name="connsiteY52" fmla="*/ 5066153 h 5115600"/>
              <a:gd name="connsiteX53" fmla="*/ 1889133 w 5115600"/>
              <a:gd name="connsiteY53" fmla="*/ 4894150 h 5115600"/>
              <a:gd name="connsiteX54" fmla="*/ 1682290 w 5115600"/>
              <a:gd name="connsiteY54" fmla="*/ 4967689 h 5115600"/>
              <a:gd name="connsiteX55" fmla="*/ 1571121 w 5115600"/>
              <a:gd name="connsiteY55" fmla="*/ 4778320 h 5115600"/>
              <a:gd name="connsiteX56" fmla="*/ 1356050 w 5115600"/>
              <a:gd name="connsiteY56" fmla="*/ 4822325 h 5115600"/>
              <a:gd name="connsiteX57" fmla="*/ 1272301 w 5115600"/>
              <a:gd name="connsiteY57" fmla="*/ 4619340 h 5115600"/>
              <a:gd name="connsiteX58" fmla="*/ 1053209 w 5115600"/>
              <a:gd name="connsiteY58" fmla="*/ 4633008 h 5115600"/>
              <a:gd name="connsiteX59" fmla="*/ 998484 w 5115600"/>
              <a:gd name="connsiteY59" fmla="*/ 4420271 h 5115600"/>
              <a:gd name="connsiteX60" fmla="*/ 779661 w 5115600"/>
              <a:gd name="connsiteY60" fmla="*/ 4403304 h 5115600"/>
              <a:gd name="connsiteX61" fmla="*/ 755059 w 5115600"/>
              <a:gd name="connsiteY61" fmla="*/ 4185046 h 5115600"/>
              <a:gd name="connsiteX62" fmla="*/ 540684 w 5115600"/>
              <a:gd name="connsiteY62" fmla="*/ 4137716 h 5115600"/>
              <a:gd name="connsiteX63" fmla="*/ 546688 w 5115600"/>
              <a:gd name="connsiteY63" fmla="*/ 3918196 h 5115600"/>
              <a:gd name="connsiteX64" fmla="*/ 340998 w 5115600"/>
              <a:gd name="connsiteY64" fmla="*/ 3841521 h 5115600"/>
              <a:gd name="connsiteX65" fmla="*/ 377473 w 5115600"/>
              <a:gd name="connsiteY65" fmla="*/ 3624896 h 5115600"/>
              <a:gd name="connsiteX66" fmla="*/ 184457 w 5115600"/>
              <a:gd name="connsiteY66" fmla="*/ 3520321 h 5115600"/>
              <a:gd name="connsiteX67" fmla="*/ 250707 w 5115600"/>
              <a:gd name="connsiteY67" fmla="*/ 3310960 h 5115600"/>
              <a:gd name="connsiteX68" fmla="*/ 74094 w 5115600"/>
              <a:gd name="connsiteY68" fmla="*/ 3180495 h 5115600"/>
              <a:gd name="connsiteX69" fmla="*/ 168834 w 5115600"/>
              <a:gd name="connsiteY69" fmla="*/ 2982390 h 5115600"/>
              <a:gd name="connsiteX70" fmla="*/ 12078 w 5115600"/>
              <a:gd name="connsiteY70" fmla="*/ 2828611 h 5115600"/>
              <a:gd name="connsiteX71" fmla="*/ 133456 w 5115600"/>
              <a:gd name="connsiteY71" fmla="*/ 2645592 h 5115600"/>
              <a:gd name="connsiteX72" fmla="*/ 0 w 5115600"/>
              <a:gd name="connsiteY72" fmla="*/ 2471995 h 5115600"/>
              <a:gd name="connsiteX73" fmla="*/ 0 w 5115600"/>
              <a:gd name="connsiteY73" fmla="*/ 2471067 h 5115600"/>
              <a:gd name="connsiteX74" fmla="*/ 145248 w 5115600"/>
              <a:gd name="connsiteY74" fmla="*/ 2307161 h 5115600"/>
              <a:gd name="connsiteX75" fmla="*/ 36948 w 5115600"/>
              <a:gd name="connsiteY75" fmla="*/ 2116103 h 5115600"/>
              <a:gd name="connsiteX76" fmla="*/ 204021 w 5115600"/>
              <a:gd name="connsiteY76" fmla="*/ 1973660 h 5115600"/>
              <a:gd name="connsiteX77" fmla="*/ 123354 w 5115600"/>
              <a:gd name="connsiteY77" fmla="*/ 1769415 h 5115600"/>
              <a:gd name="connsiteX78" fmla="*/ 308623 w 5115600"/>
              <a:gd name="connsiteY78" fmla="*/ 1651602 h 5115600"/>
              <a:gd name="connsiteX79" fmla="*/ 257113 w 5115600"/>
              <a:gd name="connsiteY79" fmla="*/ 1438087 h 5115600"/>
              <a:gd name="connsiteX80" fmla="*/ 456960 w 5115600"/>
              <a:gd name="connsiteY80" fmla="*/ 1347207 h 5115600"/>
              <a:gd name="connsiteX81" fmla="*/ 435681 w 5115600"/>
              <a:gd name="connsiteY81" fmla="*/ 1128624 h 5115600"/>
              <a:gd name="connsiteX82" fmla="*/ 646224 w 5115600"/>
              <a:gd name="connsiteY82" fmla="*/ 1066503 h 5115600"/>
              <a:gd name="connsiteX83" fmla="*/ 655549 w 5115600"/>
              <a:gd name="connsiteY83" fmla="*/ 847062 h 5115600"/>
              <a:gd name="connsiteX84" fmla="*/ 872657 w 5115600"/>
              <a:gd name="connsiteY84" fmla="*/ 814823 h 5115600"/>
              <a:gd name="connsiteX85" fmla="*/ 912429 w 5115600"/>
              <a:gd name="connsiteY85" fmla="*/ 598787 h 5115600"/>
              <a:gd name="connsiteX86" fmla="*/ 1131921 w 5115600"/>
              <a:gd name="connsiteY86" fmla="*/ 597180 h 5115600"/>
              <a:gd name="connsiteX87" fmla="*/ 1201334 w 5115600"/>
              <a:gd name="connsiteY87" fmla="*/ 388781 h 5115600"/>
              <a:gd name="connsiteX88" fmla="*/ 1418924 w 5115600"/>
              <a:gd name="connsiteY88" fmla="*/ 417698 h 5115600"/>
              <a:gd name="connsiteX89" fmla="*/ 1516638 w 5115600"/>
              <a:gd name="connsiteY89" fmla="*/ 221039 h 5115600"/>
              <a:gd name="connsiteX90" fmla="*/ 1728090 w 5115600"/>
              <a:gd name="connsiteY90" fmla="*/ 279972 h 5115600"/>
              <a:gd name="connsiteX91" fmla="*/ 1852228 w 5115600"/>
              <a:gd name="connsiteY91" fmla="*/ 98803 h 5115600"/>
              <a:gd name="connsiteX92" fmla="*/ 2053416 w 5115600"/>
              <a:gd name="connsiteY92" fmla="*/ 186655 h 5115600"/>
              <a:gd name="connsiteX93" fmla="*/ 2201513 w 5115600"/>
              <a:gd name="connsiteY93" fmla="*/ 24540 h 5115600"/>
              <a:gd name="connsiteX94" fmla="*/ 2388553 w 5115600"/>
              <a:gd name="connsiteY94" fmla="*/ 139486 h 511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115600" h="5115600">
                <a:moveTo>
                  <a:pt x="2557307" y="0"/>
                </a:moveTo>
                <a:lnTo>
                  <a:pt x="2558231" y="0"/>
                </a:lnTo>
                <a:lnTo>
                  <a:pt x="2726984" y="139486"/>
                </a:lnTo>
                <a:lnTo>
                  <a:pt x="2914021" y="24540"/>
                </a:lnTo>
                <a:lnTo>
                  <a:pt x="3062121" y="186655"/>
                </a:lnTo>
                <a:lnTo>
                  <a:pt x="3263307" y="98803"/>
                </a:lnTo>
                <a:lnTo>
                  <a:pt x="3387448" y="279972"/>
                </a:lnTo>
                <a:lnTo>
                  <a:pt x="3598900" y="221039"/>
                </a:lnTo>
                <a:lnTo>
                  <a:pt x="3696613" y="417698"/>
                </a:lnTo>
                <a:lnTo>
                  <a:pt x="3914203" y="388781"/>
                </a:lnTo>
                <a:lnTo>
                  <a:pt x="3983614" y="597180"/>
                </a:lnTo>
                <a:lnTo>
                  <a:pt x="4203108" y="598787"/>
                </a:lnTo>
                <a:lnTo>
                  <a:pt x="4242880" y="814823"/>
                </a:lnTo>
                <a:lnTo>
                  <a:pt x="4460014" y="847062"/>
                </a:lnTo>
                <a:lnTo>
                  <a:pt x="4469313" y="1066503"/>
                </a:lnTo>
                <a:lnTo>
                  <a:pt x="4679857" y="1128624"/>
                </a:lnTo>
                <a:lnTo>
                  <a:pt x="4658577" y="1347207"/>
                </a:lnTo>
                <a:lnTo>
                  <a:pt x="4858424" y="1438087"/>
                </a:lnTo>
                <a:lnTo>
                  <a:pt x="4806943" y="1651602"/>
                </a:lnTo>
                <a:lnTo>
                  <a:pt x="4992183" y="1769415"/>
                </a:lnTo>
                <a:lnTo>
                  <a:pt x="4911516" y="1973660"/>
                </a:lnTo>
                <a:lnTo>
                  <a:pt x="5078586" y="2116103"/>
                </a:lnTo>
                <a:lnTo>
                  <a:pt x="4970289" y="2307161"/>
                </a:lnTo>
                <a:lnTo>
                  <a:pt x="5115600" y="2471139"/>
                </a:lnTo>
                <a:lnTo>
                  <a:pt x="5115600" y="2471913"/>
                </a:lnTo>
                <a:lnTo>
                  <a:pt x="4982081" y="2645592"/>
                </a:lnTo>
                <a:lnTo>
                  <a:pt x="5103457" y="2828611"/>
                </a:lnTo>
                <a:lnTo>
                  <a:pt x="4946704" y="2982390"/>
                </a:lnTo>
                <a:lnTo>
                  <a:pt x="5041443" y="3180495"/>
                </a:lnTo>
                <a:lnTo>
                  <a:pt x="4864830" y="3310960"/>
                </a:lnTo>
                <a:lnTo>
                  <a:pt x="4931080" y="3520321"/>
                </a:lnTo>
                <a:lnTo>
                  <a:pt x="4738064" y="3624896"/>
                </a:lnTo>
                <a:lnTo>
                  <a:pt x="4774540" y="3841521"/>
                </a:lnTo>
                <a:lnTo>
                  <a:pt x="4568849" y="3918196"/>
                </a:lnTo>
                <a:lnTo>
                  <a:pt x="4574854" y="4137716"/>
                </a:lnTo>
                <a:lnTo>
                  <a:pt x="4360478" y="4185046"/>
                </a:lnTo>
                <a:lnTo>
                  <a:pt x="4335902" y="4403304"/>
                </a:lnTo>
                <a:lnTo>
                  <a:pt x="4117053" y="4420271"/>
                </a:lnTo>
                <a:lnTo>
                  <a:pt x="4062326" y="4633008"/>
                </a:lnTo>
                <a:lnTo>
                  <a:pt x="3843236" y="4619340"/>
                </a:lnTo>
                <a:lnTo>
                  <a:pt x="3759485" y="4822325"/>
                </a:lnTo>
                <a:lnTo>
                  <a:pt x="3544441" y="4778320"/>
                </a:lnTo>
                <a:lnTo>
                  <a:pt x="3433247" y="4967689"/>
                </a:lnTo>
                <a:lnTo>
                  <a:pt x="3226404" y="4894150"/>
                </a:lnTo>
                <a:lnTo>
                  <a:pt x="3089966" y="5066153"/>
                </a:lnTo>
                <a:lnTo>
                  <a:pt x="2895370" y="4964554"/>
                </a:lnTo>
                <a:lnTo>
                  <a:pt x="2736672" y="5115600"/>
                </a:lnTo>
                <a:lnTo>
                  <a:pt x="2735891" y="5115600"/>
                </a:lnTo>
                <a:lnTo>
                  <a:pt x="2557769" y="4988165"/>
                </a:lnTo>
                <a:lnTo>
                  <a:pt x="2379672" y="5115600"/>
                </a:lnTo>
                <a:lnTo>
                  <a:pt x="2378891" y="5115600"/>
                </a:lnTo>
                <a:lnTo>
                  <a:pt x="2220167" y="4964554"/>
                </a:lnTo>
                <a:lnTo>
                  <a:pt x="2025572" y="5066153"/>
                </a:lnTo>
                <a:lnTo>
                  <a:pt x="1889133" y="4894150"/>
                </a:lnTo>
                <a:lnTo>
                  <a:pt x="1682290" y="4967689"/>
                </a:lnTo>
                <a:lnTo>
                  <a:pt x="1571121" y="4778320"/>
                </a:lnTo>
                <a:lnTo>
                  <a:pt x="1356050" y="4822325"/>
                </a:lnTo>
                <a:lnTo>
                  <a:pt x="1272301" y="4619340"/>
                </a:lnTo>
                <a:lnTo>
                  <a:pt x="1053209" y="4633008"/>
                </a:lnTo>
                <a:lnTo>
                  <a:pt x="998484" y="4420271"/>
                </a:lnTo>
                <a:lnTo>
                  <a:pt x="779661" y="4403304"/>
                </a:lnTo>
                <a:lnTo>
                  <a:pt x="755059" y="4185046"/>
                </a:lnTo>
                <a:lnTo>
                  <a:pt x="540684" y="4137716"/>
                </a:lnTo>
                <a:lnTo>
                  <a:pt x="546688" y="3918196"/>
                </a:lnTo>
                <a:lnTo>
                  <a:pt x="340998" y="3841521"/>
                </a:lnTo>
                <a:lnTo>
                  <a:pt x="377473" y="3624896"/>
                </a:lnTo>
                <a:lnTo>
                  <a:pt x="184457" y="3520321"/>
                </a:lnTo>
                <a:lnTo>
                  <a:pt x="250707" y="3310960"/>
                </a:lnTo>
                <a:lnTo>
                  <a:pt x="74094" y="3180495"/>
                </a:lnTo>
                <a:lnTo>
                  <a:pt x="168834" y="2982390"/>
                </a:lnTo>
                <a:lnTo>
                  <a:pt x="12078" y="2828611"/>
                </a:lnTo>
                <a:lnTo>
                  <a:pt x="133456" y="2645592"/>
                </a:lnTo>
                <a:lnTo>
                  <a:pt x="0" y="2471995"/>
                </a:lnTo>
                <a:lnTo>
                  <a:pt x="0" y="2471067"/>
                </a:lnTo>
                <a:lnTo>
                  <a:pt x="145248" y="2307161"/>
                </a:lnTo>
                <a:lnTo>
                  <a:pt x="36948" y="2116103"/>
                </a:lnTo>
                <a:lnTo>
                  <a:pt x="204021" y="1973660"/>
                </a:lnTo>
                <a:lnTo>
                  <a:pt x="123354" y="1769415"/>
                </a:lnTo>
                <a:lnTo>
                  <a:pt x="308623" y="1651602"/>
                </a:lnTo>
                <a:lnTo>
                  <a:pt x="257113" y="1438087"/>
                </a:lnTo>
                <a:lnTo>
                  <a:pt x="456960" y="1347207"/>
                </a:lnTo>
                <a:lnTo>
                  <a:pt x="435681" y="1128624"/>
                </a:lnTo>
                <a:lnTo>
                  <a:pt x="646224" y="1066503"/>
                </a:lnTo>
                <a:lnTo>
                  <a:pt x="655549" y="847062"/>
                </a:lnTo>
                <a:lnTo>
                  <a:pt x="872657" y="814823"/>
                </a:lnTo>
                <a:lnTo>
                  <a:pt x="912429" y="598787"/>
                </a:lnTo>
                <a:lnTo>
                  <a:pt x="1131921" y="597180"/>
                </a:lnTo>
                <a:lnTo>
                  <a:pt x="1201334" y="388781"/>
                </a:lnTo>
                <a:lnTo>
                  <a:pt x="1418924" y="417698"/>
                </a:lnTo>
                <a:lnTo>
                  <a:pt x="1516638" y="221039"/>
                </a:lnTo>
                <a:lnTo>
                  <a:pt x="1728090" y="279972"/>
                </a:lnTo>
                <a:lnTo>
                  <a:pt x="1852228" y="98803"/>
                </a:lnTo>
                <a:lnTo>
                  <a:pt x="2053416" y="186655"/>
                </a:lnTo>
                <a:lnTo>
                  <a:pt x="2201513" y="24540"/>
                </a:lnTo>
                <a:lnTo>
                  <a:pt x="2388553" y="139486"/>
                </a:lnTo>
                <a:close/>
              </a:path>
            </a:pathLst>
          </a:custGeom>
          <a:solidFill>
            <a:schemeClr val="tx2"/>
          </a:solidFill>
        </p:spPr>
        <p:txBody>
          <a:bodyPr wrap="square">
            <a:noAutofit/>
          </a:bodyPr>
          <a:lstStyle/>
          <a:p>
            <a:endParaRPr lang="en-GB" dirty="0"/>
          </a:p>
        </p:txBody>
      </p:sp>
      <p:sp>
        <p:nvSpPr>
          <p:cNvPr id="8" name="Picture Placeholder 20">
            <a:extLst>
              <a:ext uri="{FF2B5EF4-FFF2-40B4-BE49-F238E27FC236}">
                <a16:creationId xmlns:a16="http://schemas.microsoft.com/office/drawing/2014/main" id="{85104AB4-1AE8-46A8-D9F9-96E5C16DE19D}"/>
              </a:ext>
            </a:extLst>
          </p:cNvPr>
          <p:cNvSpPr>
            <a:spLocks noGrp="1"/>
          </p:cNvSpPr>
          <p:nvPr>
            <p:ph type="pic" sz="quarter" idx="14"/>
          </p:nvPr>
        </p:nvSpPr>
        <p:spPr>
          <a:xfrm>
            <a:off x="4200603" y="1628961"/>
            <a:ext cx="3790800" cy="3790800"/>
          </a:xfrm>
          <a:custGeom>
            <a:avLst/>
            <a:gdLst>
              <a:gd name="connsiteX0" fmla="*/ 2557307 w 5115600"/>
              <a:gd name="connsiteY0" fmla="*/ 0 h 5115600"/>
              <a:gd name="connsiteX1" fmla="*/ 2558231 w 5115600"/>
              <a:gd name="connsiteY1" fmla="*/ 0 h 5115600"/>
              <a:gd name="connsiteX2" fmla="*/ 2726984 w 5115600"/>
              <a:gd name="connsiteY2" fmla="*/ 139486 h 5115600"/>
              <a:gd name="connsiteX3" fmla="*/ 2914021 w 5115600"/>
              <a:gd name="connsiteY3" fmla="*/ 24540 h 5115600"/>
              <a:gd name="connsiteX4" fmla="*/ 3062121 w 5115600"/>
              <a:gd name="connsiteY4" fmla="*/ 186655 h 5115600"/>
              <a:gd name="connsiteX5" fmla="*/ 3263307 w 5115600"/>
              <a:gd name="connsiteY5" fmla="*/ 98803 h 5115600"/>
              <a:gd name="connsiteX6" fmla="*/ 3387448 w 5115600"/>
              <a:gd name="connsiteY6" fmla="*/ 279972 h 5115600"/>
              <a:gd name="connsiteX7" fmla="*/ 3598900 w 5115600"/>
              <a:gd name="connsiteY7" fmla="*/ 221039 h 5115600"/>
              <a:gd name="connsiteX8" fmla="*/ 3696613 w 5115600"/>
              <a:gd name="connsiteY8" fmla="*/ 417698 h 5115600"/>
              <a:gd name="connsiteX9" fmla="*/ 3914203 w 5115600"/>
              <a:gd name="connsiteY9" fmla="*/ 388781 h 5115600"/>
              <a:gd name="connsiteX10" fmla="*/ 3983614 w 5115600"/>
              <a:gd name="connsiteY10" fmla="*/ 597180 h 5115600"/>
              <a:gd name="connsiteX11" fmla="*/ 4203108 w 5115600"/>
              <a:gd name="connsiteY11" fmla="*/ 598787 h 5115600"/>
              <a:gd name="connsiteX12" fmla="*/ 4242880 w 5115600"/>
              <a:gd name="connsiteY12" fmla="*/ 814823 h 5115600"/>
              <a:gd name="connsiteX13" fmla="*/ 4460014 w 5115600"/>
              <a:gd name="connsiteY13" fmla="*/ 847062 h 5115600"/>
              <a:gd name="connsiteX14" fmla="*/ 4469313 w 5115600"/>
              <a:gd name="connsiteY14" fmla="*/ 1066503 h 5115600"/>
              <a:gd name="connsiteX15" fmla="*/ 4679857 w 5115600"/>
              <a:gd name="connsiteY15" fmla="*/ 1128624 h 5115600"/>
              <a:gd name="connsiteX16" fmla="*/ 4658577 w 5115600"/>
              <a:gd name="connsiteY16" fmla="*/ 1347207 h 5115600"/>
              <a:gd name="connsiteX17" fmla="*/ 4858424 w 5115600"/>
              <a:gd name="connsiteY17" fmla="*/ 1438087 h 5115600"/>
              <a:gd name="connsiteX18" fmla="*/ 4806943 w 5115600"/>
              <a:gd name="connsiteY18" fmla="*/ 1651602 h 5115600"/>
              <a:gd name="connsiteX19" fmla="*/ 4992183 w 5115600"/>
              <a:gd name="connsiteY19" fmla="*/ 1769415 h 5115600"/>
              <a:gd name="connsiteX20" fmla="*/ 4911516 w 5115600"/>
              <a:gd name="connsiteY20" fmla="*/ 1973660 h 5115600"/>
              <a:gd name="connsiteX21" fmla="*/ 5078586 w 5115600"/>
              <a:gd name="connsiteY21" fmla="*/ 2116103 h 5115600"/>
              <a:gd name="connsiteX22" fmla="*/ 4970289 w 5115600"/>
              <a:gd name="connsiteY22" fmla="*/ 2307161 h 5115600"/>
              <a:gd name="connsiteX23" fmla="*/ 5115600 w 5115600"/>
              <a:gd name="connsiteY23" fmla="*/ 2471139 h 5115600"/>
              <a:gd name="connsiteX24" fmla="*/ 5115600 w 5115600"/>
              <a:gd name="connsiteY24" fmla="*/ 2471913 h 5115600"/>
              <a:gd name="connsiteX25" fmla="*/ 4982081 w 5115600"/>
              <a:gd name="connsiteY25" fmla="*/ 2645592 h 5115600"/>
              <a:gd name="connsiteX26" fmla="*/ 5103457 w 5115600"/>
              <a:gd name="connsiteY26" fmla="*/ 2828611 h 5115600"/>
              <a:gd name="connsiteX27" fmla="*/ 4946704 w 5115600"/>
              <a:gd name="connsiteY27" fmla="*/ 2982390 h 5115600"/>
              <a:gd name="connsiteX28" fmla="*/ 5041443 w 5115600"/>
              <a:gd name="connsiteY28" fmla="*/ 3180495 h 5115600"/>
              <a:gd name="connsiteX29" fmla="*/ 4864830 w 5115600"/>
              <a:gd name="connsiteY29" fmla="*/ 3310960 h 5115600"/>
              <a:gd name="connsiteX30" fmla="*/ 4931080 w 5115600"/>
              <a:gd name="connsiteY30" fmla="*/ 3520321 h 5115600"/>
              <a:gd name="connsiteX31" fmla="*/ 4738064 w 5115600"/>
              <a:gd name="connsiteY31" fmla="*/ 3624896 h 5115600"/>
              <a:gd name="connsiteX32" fmla="*/ 4774540 w 5115600"/>
              <a:gd name="connsiteY32" fmla="*/ 3841521 h 5115600"/>
              <a:gd name="connsiteX33" fmla="*/ 4568849 w 5115600"/>
              <a:gd name="connsiteY33" fmla="*/ 3918196 h 5115600"/>
              <a:gd name="connsiteX34" fmla="*/ 4574854 w 5115600"/>
              <a:gd name="connsiteY34" fmla="*/ 4137716 h 5115600"/>
              <a:gd name="connsiteX35" fmla="*/ 4360478 w 5115600"/>
              <a:gd name="connsiteY35" fmla="*/ 4185046 h 5115600"/>
              <a:gd name="connsiteX36" fmla="*/ 4335902 w 5115600"/>
              <a:gd name="connsiteY36" fmla="*/ 4403304 h 5115600"/>
              <a:gd name="connsiteX37" fmla="*/ 4117053 w 5115600"/>
              <a:gd name="connsiteY37" fmla="*/ 4420271 h 5115600"/>
              <a:gd name="connsiteX38" fmla="*/ 4062326 w 5115600"/>
              <a:gd name="connsiteY38" fmla="*/ 4633008 h 5115600"/>
              <a:gd name="connsiteX39" fmla="*/ 3843236 w 5115600"/>
              <a:gd name="connsiteY39" fmla="*/ 4619340 h 5115600"/>
              <a:gd name="connsiteX40" fmla="*/ 3759485 w 5115600"/>
              <a:gd name="connsiteY40" fmla="*/ 4822325 h 5115600"/>
              <a:gd name="connsiteX41" fmla="*/ 3544441 w 5115600"/>
              <a:gd name="connsiteY41" fmla="*/ 4778320 h 5115600"/>
              <a:gd name="connsiteX42" fmla="*/ 3433247 w 5115600"/>
              <a:gd name="connsiteY42" fmla="*/ 4967689 h 5115600"/>
              <a:gd name="connsiteX43" fmla="*/ 3226404 w 5115600"/>
              <a:gd name="connsiteY43" fmla="*/ 4894150 h 5115600"/>
              <a:gd name="connsiteX44" fmla="*/ 3089966 w 5115600"/>
              <a:gd name="connsiteY44" fmla="*/ 5066153 h 5115600"/>
              <a:gd name="connsiteX45" fmla="*/ 2895370 w 5115600"/>
              <a:gd name="connsiteY45" fmla="*/ 4964554 h 5115600"/>
              <a:gd name="connsiteX46" fmla="*/ 2736672 w 5115600"/>
              <a:gd name="connsiteY46" fmla="*/ 5115600 h 5115600"/>
              <a:gd name="connsiteX47" fmla="*/ 2735891 w 5115600"/>
              <a:gd name="connsiteY47" fmla="*/ 5115600 h 5115600"/>
              <a:gd name="connsiteX48" fmla="*/ 2557769 w 5115600"/>
              <a:gd name="connsiteY48" fmla="*/ 4988165 h 5115600"/>
              <a:gd name="connsiteX49" fmla="*/ 2379672 w 5115600"/>
              <a:gd name="connsiteY49" fmla="*/ 5115600 h 5115600"/>
              <a:gd name="connsiteX50" fmla="*/ 2378891 w 5115600"/>
              <a:gd name="connsiteY50" fmla="*/ 5115600 h 5115600"/>
              <a:gd name="connsiteX51" fmla="*/ 2220167 w 5115600"/>
              <a:gd name="connsiteY51" fmla="*/ 4964554 h 5115600"/>
              <a:gd name="connsiteX52" fmla="*/ 2025572 w 5115600"/>
              <a:gd name="connsiteY52" fmla="*/ 5066153 h 5115600"/>
              <a:gd name="connsiteX53" fmla="*/ 1889133 w 5115600"/>
              <a:gd name="connsiteY53" fmla="*/ 4894150 h 5115600"/>
              <a:gd name="connsiteX54" fmla="*/ 1682290 w 5115600"/>
              <a:gd name="connsiteY54" fmla="*/ 4967689 h 5115600"/>
              <a:gd name="connsiteX55" fmla="*/ 1571121 w 5115600"/>
              <a:gd name="connsiteY55" fmla="*/ 4778320 h 5115600"/>
              <a:gd name="connsiteX56" fmla="*/ 1356050 w 5115600"/>
              <a:gd name="connsiteY56" fmla="*/ 4822325 h 5115600"/>
              <a:gd name="connsiteX57" fmla="*/ 1272301 w 5115600"/>
              <a:gd name="connsiteY57" fmla="*/ 4619340 h 5115600"/>
              <a:gd name="connsiteX58" fmla="*/ 1053209 w 5115600"/>
              <a:gd name="connsiteY58" fmla="*/ 4633008 h 5115600"/>
              <a:gd name="connsiteX59" fmla="*/ 998484 w 5115600"/>
              <a:gd name="connsiteY59" fmla="*/ 4420271 h 5115600"/>
              <a:gd name="connsiteX60" fmla="*/ 779661 w 5115600"/>
              <a:gd name="connsiteY60" fmla="*/ 4403304 h 5115600"/>
              <a:gd name="connsiteX61" fmla="*/ 755059 w 5115600"/>
              <a:gd name="connsiteY61" fmla="*/ 4185046 h 5115600"/>
              <a:gd name="connsiteX62" fmla="*/ 540684 w 5115600"/>
              <a:gd name="connsiteY62" fmla="*/ 4137716 h 5115600"/>
              <a:gd name="connsiteX63" fmla="*/ 546688 w 5115600"/>
              <a:gd name="connsiteY63" fmla="*/ 3918196 h 5115600"/>
              <a:gd name="connsiteX64" fmla="*/ 340998 w 5115600"/>
              <a:gd name="connsiteY64" fmla="*/ 3841521 h 5115600"/>
              <a:gd name="connsiteX65" fmla="*/ 377473 w 5115600"/>
              <a:gd name="connsiteY65" fmla="*/ 3624896 h 5115600"/>
              <a:gd name="connsiteX66" fmla="*/ 184457 w 5115600"/>
              <a:gd name="connsiteY66" fmla="*/ 3520321 h 5115600"/>
              <a:gd name="connsiteX67" fmla="*/ 250707 w 5115600"/>
              <a:gd name="connsiteY67" fmla="*/ 3310960 h 5115600"/>
              <a:gd name="connsiteX68" fmla="*/ 74094 w 5115600"/>
              <a:gd name="connsiteY68" fmla="*/ 3180495 h 5115600"/>
              <a:gd name="connsiteX69" fmla="*/ 168834 w 5115600"/>
              <a:gd name="connsiteY69" fmla="*/ 2982390 h 5115600"/>
              <a:gd name="connsiteX70" fmla="*/ 12078 w 5115600"/>
              <a:gd name="connsiteY70" fmla="*/ 2828611 h 5115600"/>
              <a:gd name="connsiteX71" fmla="*/ 133456 w 5115600"/>
              <a:gd name="connsiteY71" fmla="*/ 2645592 h 5115600"/>
              <a:gd name="connsiteX72" fmla="*/ 0 w 5115600"/>
              <a:gd name="connsiteY72" fmla="*/ 2471995 h 5115600"/>
              <a:gd name="connsiteX73" fmla="*/ 0 w 5115600"/>
              <a:gd name="connsiteY73" fmla="*/ 2471067 h 5115600"/>
              <a:gd name="connsiteX74" fmla="*/ 145248 w 5115600"/>
              <a:gd name="connsiteY74" fmla="*/ 2307161 h 5115600"/>
              <a:gd name="connsiteX75" fmla="*/ 36948 w 5115600"/>
              <a:gd name="connsiteY75" fmla="*/ 2116103 h 5115600"/>
              <a:gd name="connsiteX76" fmla="*/ 204021 w 5115600"/>
              <a:gd name="connsiteY76" fmla="*/ 1973660 h 5115600"/>
              <a:gd name="connsiteX77" fmla="*/ 123354 w 5115600"/>
              <a:gd name="connsiteY77" fmla="*/ 1769415 h 5115600"/>
              <a:gd name="connsiteX78" fmla="*/ 308623 w 5115600"/>
              <a:gd name="connsiteY78" fmla="*/ 1651602 h 5115600"/>
              <a:gd name="connsiteX79" fmla="*/ 257113 w 5115600"/>
              <a:gd name="connsiteY79" fmla="*/ 1438087 h 5115600"/>
              <a:gd name="connsiteX80" fmla="*/ 456960 w 5115600"/>
              <a:gd name="connsiteY80" fmla="*/ 1347207 h 5115600"/>
              <a:gd name="connsiteX81" fmla="*/ 435681 w 5115600"/>
              <a:gd name="connsiteY81" fmla="*/ 1128624 h 5115600"/>
              <a:gd name="connsiteX82" fmla="*/ 646224 w 5115600"/>
              <a:gd name="connsiteY82" fmla="*/ 1066503 h 5115600"/>
              <a:gd name="connsiteX83" fmla="*/ 655549 w 5115600"/>
              <a:gd name="connsiteY83" fmla="*/ 847062 h 5115600"/>
              <a:gd name="connsiteX84" fmla="*/ 872657 w 5115600"/>
              <a:gd name="connsiteY84" fmla="*/ 814823 h 5115600"/>
              <a:gd name="connsiteX85" fmla="*/ 912429 w 5115600"/>
              <a:gd name="connsiteY85" fmla="*/ 598787 h 5115600"/>
              <a:gd name="connsiteX86" fmla="*/ 1131921 w 5115600"/>
              <a:gd name="connsiteY86" fmla="*/ 597180 h 5115600"/>
              <a:gd name="connsiteX87" fmla="*/ 1201334 w 5115600"/>
              <a:gd name="connsiteY87" fmla="*/ 388781 h 5115600"/>
              <a:gd name="connsiteX88" fmla="*/ 1418924 w 5115600"/>
              <a:gd name="connsiteY88" fmla="*/ 417698 h 5115600"/>
              <a:gd name="connsiteX89" fmla="*/ 1516638 w 5115600"/>
              <a:gd name="connsiteY89" fmla="*/ 221039 h 5115600"/>
              <a:gd name="connsiteX90" fmla="*/ 1728090 w 5115600"/>
              <a:gd name="connsiteY90" fmla="*/ 279972 h 5115600"/>
              <a:gd name="connsiteX91" fmla="*/ 1852228 w 5115600"/>
              <a:gd name="connsiteY91" fmla="*/ 98803 h 5115600"/>
              <a:gd name="connsiteX92" fmla="*/ 2053416 w 5115600"/>
              <a:gd name="connsiteY92" fmla="*/ 186655 h 5115600"/>
              <a:gd name="connsiteX93" fmla="*/ 2201513 w 5115600"/>
              <a:gd name="connsiteY93" fmla="*/ 24540 h 5115600"/>
              <a:gd name="connsiteX94" fmla="*/ 2388553 w 5115600"/>
              <a:gd name="connsiteY94" fmla="*/ 139486 h 511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115600" h="5115600">
                <a:moveTo>
                  <a:pt x="2557307" y="0"/>
                </a:moveTo>
                <a:lnTo>
                  <a:pt x="2558231" y="0"/>
                </a:lnTo>
                <a:lnTo>
                  <a:pt x="2726984" y="139486"/>
                </a:lnTo>
                <a:lnTo>
                  <a:pt x="2914021" y="24540"/>
                </a:lnTo>
                <a:lnTo>
                  <a:pt x="3062121" y="186655"/>
                </a:lnTo>
                <a:lnTo>
                  <a:pt x="3263307" y="98803"/>
                </a:lnTo>
                <a:lnTo>
                  <a:pt x="3387448" y="279972"/>
                </a:lnTo>
                <a:lnTo>
                  <a:pt x="3598900" y="221039"/>
                </a:lnTo>
                <a:lnTo>
                  <a:pt x="3696613" y="417698"/>
                </a:lnTo>
                <a:lnTo>
                  <a:pt x="3914203" y="388781"/>
                </a:lnTo>
                <a:lnTo>
                  <a:pt x="3983614" y="597180"/>
                </a:lnTo>
                <a:lnTo>
                  <a:pt x="4203108" y="598787"/>
                </a:lnTo>
                <a:lnTo>
                  <a:pt x="4242880" y="814823"/>
                </a:lnTo>
                <a:lnTo>
                  <a:pt x="4460014" y="847062"/>
                </a:lnTo>
                <a:lnTo>
                  <a:pt x="4469313" y="1066503"/>
                </a:lnTo>
                <a:lnTo>
                  <a:pt x="4679857" y="1128624"/>
                </a:lnTo>
                <a:lnTo>
                  <a:pt x="4658577" y="1347207"/>
                </a:lnTo>
                <a:lnTo>
                  <a:pt x="4858424" y="1438087"/>
                </a:lnTo>
                <a:lnTo>
                  <a:pt x="4806943" y="1651602"/>
                </a:lnTo>
                <a:lnTo>
                  <a:pt x="4992183" y="1769415"/>
                </a:lnTo>
                <a:lnTo>
                  <a:pt x="4911516" y="1973660"/>
                </a:lnTo>
                <a:lnTo>
                  <a:pt x="5078586" y="2116103"/>
                </a:lnTo>
                <a:lnTo>
                  <a:pt x="4970289" y="2307161"/>
                </a:lnTo>
                <a:lnTo>
                  <a:pt x="5115600" y="2471139"/>
                </a:lnTo>
                <a:lnTo>
                  <a:pt x="5115600" y="2471913"/>
                </a:lnTo>
                <a:lnTo>
                  <a:pt x="4982081" y="2645592"/>
                </a:lnTo>
                <a:lnTo>
                  <a:pt x="5103457" y="2828611"/>
                </a:lnTo>
                <a:lnTo>
                  <a:pt x="4946704" y="2982390"/>
                </a:lnTo>
                <a:lnTo>
                  <a:pt x="5041443" y="3180495"/>
                </a:lnTo>
                <a:lnTo>
                  <a:pt x="4864830" y="3310960"/>
                </a:lnTo>
                <a:lnTo>
                  <a:pt x="4931080" y="3520321"/>
                </a:lnTo>
                <a:lnTo>
                  <a:pt x="4738064" y="3624896"/>
                </a:lnTo>
                <a:lnTo>
                  <a:pt x="4774540" y="3841521"/>
                </a:lnTo>
                <a:lnTo>
                  <a:pt x="4568849" y="3918196"/>
                </a:lnTo>
                <a:lnTo>
                  <a:pt x="4574854" y="4137716"/>
                </a:lnTo>
                <a:lnTo>
                  <a:pt x="4360478" y="4185046"/>
                </a:lnTo>
                <a:lnTo>
                  <a:pt x="4335902" y="4403304"/>
                </a:lnTo>
                <a:lnTo>
                  <a:pt x="4117053" y="4420271"/>
                </a:lnTo>
                <a:lnTo>
                  <a:pt x="4062326" y="4633008"/>
                </a:lnTo>
                <a:lnTo>
                  <a:pt x="3843236" y="4619340"/>
                </a:lnTo>
                <a:lnTo>
                  <a:pt x="3759485" y="4822325"/>
                </a:lnTo>
                <a:lnTo>
                  <a:pt x="3544441" y="4778320"/>
                </a:lnTo>
                <a:lnTo>
                  <a:pt x="3433247" y="4967689"/>
                </a:lnTo>
                <a:lnTo>
                  <a:pt x="3226404" y="4894150"/>
                </a:lnTo>
                <a:lnTo>
                  <a:pt x="3089966" y="5066153"/>
                </a:lnTo>
                <a:lnTo>
                  <a:pt x="2895370" y="4964554"/>
                </a:lnTo>
                <a:lnTo>
                  <a:pt x="2736672" y="5115600"/>
                </a:lnTo>
                <a:lnTo>
                  <a:pt x="2735891" y="5115600"/>
                </a:lnTo>
                <a:lnTo>
                  <a:pt x="2557769" y="4988165"/>
                </a:lnTo>
                <a:lnTo>
                  <a:pt x="2379672" y="5115600"/>
                </a:lnTo>
                <a:lnTo>
                  <a:pt x="2378891" y="5115600"/>
                </a:lnTo>
                <a:lnTo>
                  <a:pt x="2220167" y="4964554"/>
                </a:lnTo>
                <a:lnTo>
                  <a:pt x="2025572" y="5066153"/>
                </a:lnTo>
                <a:lnTo>
                  <a:pt x="1889133" y="4894150"/>
                </a:lnTo>
                <a:lnTo>
                  <a:pt x="1682290" y="4967689"/>
                </a:lnTo>
                <a:lnTo>
                  <a:pt x="1571121" y="4778320"/>
                </a:lnTo>
                <a:lnTo>
                  <a:pt x="1356050" y="4822325"/>
                </a:lnTo>
                <a:lnTo>
                  <a:pt x="1272301" y="4619340"/>
                </a:lnTo>
                <a:lnTo>
                  <a:pt x="1053209" y="4633008"/>
                </a:lnTo>
                <a:lnTo>
                  <a:pt x="998484" y="4420271"/>
                </a:lnTo>
                <a:lnTo>
                  <a:pt x="779661" y="4403304"/>
                </a:lnTo>
                <a:lnTo>
                  <a:pt x="755059" y="4185046"/>
                </a:lnTo>
                <a:lnTo>
                  <a:pt x="540684" y="4137716"/>
                </a:lnTo>
                <a:lnTo>
                  <a:pt x="546688" y="3918196"/>
                </a:lnTo>
                <a:lnTo>
                  <a:pt x="340998" y="3841521"/>
                </a:lnTo>
                <a:lnTo>
                  <a:pt x="377473" y="3624896"/>
                </a:lnTo>
                <a:lnTo>
                  <a:pt x="184457" y="3520321"/>
                </a:lnTo>
                <a:lnTo>
                  <a:pt x="250707" y="3310960"/>
                </a:lnTo>
                <a:lnTo>
                  <a:pt x="74094" y="3180495"/>
                </a:lnTo>
                <a:lnTo>
                  <a:pt x="168834" y="2982390"/>
                </a:lnTo>
                <a:lnTo>
                  <a:pt x="12078" y="2828611"/>
                </a:lnTo>
                <a:lnTo>
                  <a:pt x="133456" y="2645592"/>
                </a:lnTo>
                <a:lnTo>
                  <a:pt x="0" y="2471995"/>
                </a:lnTo>
                <a:lnTo>
                  <a:pt x="0" y="2471067"/>
                </a:lnTo>
                <a:lnTo>
                  <a:pt x="145248" y="2307161"/>
                </a:lnTo>
                <a:lnTo>
                  <a:pt x="36948" y="2116103"/>
                </a:lnTo>
                <a:lnTo>
                  <a:pt x="204021" y="1973660"/>
                </a:lnTo>
                <a:lnTo>
                  <a:pt x="123354" y="1769415"/>
                </a:lnTo>
                <a:lnTo>
                  <a:pt x="308623" y="1651602"/>
                </a:lnTo>
                <a:lnTo>
                  <a:pt x="257113" y="1438087"/>
                </a:lnTo>
                <a:lnTo>
                  <a:pt x="456960" y="1347207"/>
                </a:lnTo>
                <a:lnTo>
                  <a:pt x="435681" y="1128624"/>
                </a:lnTo>
                <a:lnTo>
                  <a:pt x="646224" y="1066503"/>
                </a:lnTo>
                <a:lnTo>
                  <a:pt x="655549" y="847062"/>
                </a:lnTo>
                <a:lnTo>
                  <a:pt x="872657" y="814823"/>
                </a:lnTo>
                <a:lnTo>
                  <a:pt x="912429" y="598787"/>
                </a:lnTo>
                <a:lnTo>
                  <a:pt x="1131921" y="597180"/>
                </a:lnTo>
                <a:lnTo>
                  <a:pt x="1201334" y="388781"/>
                </a:lnTo>
                <a:lnTo>
                  <a:pt x="1418924" y="417698"/>
                </a:lnTo>
                <a:lnTo>
                  <a:pt x="1516638" y="221039"/>
                </a:lnTo>
                <a:lnTo>
                  <a:pt x="1728090" y="279972"/>
                </a:lnTo>
                <a:lnTo>
                  <a:pt x="1852228" y="98803"/>
                </a:lnTo>
                <a:lnTo>
                  <a:pt x="2053416" y="186655"/>
                </a:lnTo>
                <a:lnTo>
                  <a:pt x="2201513" y="24540"/>
                </a:lnTo>
                <a:lnTo>
                  <a:pt x="2388553" y="139486"/>
                </a:lnTo>
                <a:close/>
              </a:path>
            </a:pathLst>
          </a:custGeom>
          <a:solidFill>
            <a:schemeClr val="tx2"/>
          </a:solidFill>
        </p:spPr>
        <p:txBody>
          <a:bodyPr wrap="square">
            <a:noAutofit/>
          </a:bodyPr>
          <a:lstStyle/>
          <a:p>
            <a:endParaRPr lang="en-GB" dirty="0"/>
          </a:p>
        </p:txBody>
      </p:sp>
      <p:sp>
        <p:nvSpPr>
          <p:cNvPr id="15" name="Picture Placeholder 20">
            <a:extLst>
              <a:ext uri="{FF2B5EF4-FFF2-40B4-BE49-F238E27FC236}">
                <a16:creationId xmlns:a16="http://schemas.microsoft.com/office/drawing/2014/main" id="{1D946BAA-FBAC-29CB-F367-5730BFFA5664}"/>
              </a:ext>
            </a:extLst>
          </p:cNvPr>
          <p:cNvSpPr>
            <a:spLocks noGrp="1"/>
          </p:cNvSpPr>
          <p:nvPr>
            <p:ph type="pic" sz="quarter" idx="15"/>
          </p:nvPr>
        </p:nvSpPr>
        <p:spPr>
          <a:xfrm>
            <a:off x="8097674" y="1628967"/>
            <a:ext cx="3790800" cy="3790800"/>
          </a:xfrm>
          <a:custGeom>
            <a:avLst/>
            <a:gdLst>
              <a:gd name="connsiteX0" fmla="*/ 2557307 w 5115600"/>
              <a:gd name="connsiteY0" fmla="*/ 0 h 5115600"/>
              <a:gd name="connsiteX1" fmla="*/ 2558231 w 5115600"/>
              <a:gd name="connsiteY1" fmla="*/ 0 h 5115600"/>
              <a:gd name="connsiteX2" fmla="*/ 2726984 w 5115600"/>
              <a:gd name="connsiteY2" fmla="*/ 139486 h 5115600"/>
              <a:gd name="connsiteX3" fmla="*/ 2914021 w 5115600"/>
              <a:gd name="connsiteY3" fmla="*/ 24540 h 5115600"/>
              <a:gd name="connsiteX4" fmla="*/ 3062121 w 5115600"/>
              <a:gd name="connsiteY4" fmla="*/ 186655 h 5115600"/>
              <a:gd name="connsiteX5" fmla="*/ 3263307 w 5115600"/>
              <a:gd name="connsiteY5" fmla="*/ 98803 h 5115600"/>
              <a:gd name="connsiteX6" fmla="*/ 3387448 w 5115600"/>
              <a:gd name="connsiteY6" fmla="*/ 279972 h 5115600"/>
              <a:gd name="connsiteX7" fmla="*/ 3598900 w 5115600"/>
              <a:gd name="connsiteY7" fmla="*/ 221039 h 5115600"/>
              <a:gd name="connsiteX8" fmla="*/ 3696613 w 5115600"/>
              <a:gd name="connsiteY8" fmla="*/ 417698 h 5115600"/>
              <a:gd name="connsiteX9" fmla="*/ 3914203 w 5115600"/>
              <a:gd name="connsiteY9" fmla="*/ 388781 h 5115600"/>
              <a:gd name="connsiteX10" fmla="*/ 3983614 w 5115600"/>
              <a:gd name="connsiteY10" fmla="*/ 597180 h 5115600"/>
              <a:gd name="connsiteX11" fmla="*/ 4203108 w 5115600"/>
              <a:gd name="connsiteY11" fmla="*/ 598787 h 5115600"/>
              <a:gd name="connsiteX12" fmla="*/ 4242880 w 5115600"/>
              <a:gd name="connsiteY12" fmla="*/ 814823 h 5115600"/>
              <a:gd name="connsiteX13" fmla="*/ 4460014 w 5115600"/>
              <a:gd name="connsiteY13" fmla="*/ 847062 h 5115600"/>
              <a:gd name="connsiteX14" fmla="*/ 4469313 w 5115600"/>
              <a:gd name="connsiteY14" fmla="*/ 1066503 h 5115600"/>
              <a:gd name="connsiteX15" fmla="*/ 4679857 w 5115600"/>
              <a:gd name="connsiteY15" fmla="*/ 1128624 h 5115600"/>
              <a:gd name="connsiteX16" fmla="*/ 4658577 w 5115600"/>
              <a:gd name="connsiteY16" fmla="*/ 1347207 h 5115600"/>
              <a:gd name="connsiteX17" fmla="*/ 4858424 w 5115600"/>
              <a:gd name="connsiteY17" fmla="*/ 1438087 h 5115600"/>
              <a:gd name="connsiteX18" fmla="*/ 4806943 w 5115600"/>
              <a:gd name="connsiteY18" fmla="*/ 1651602 h 5115600"/>
              <a:gd name="connsiteX19" fmla="*/ 4992183 w 5115600"/>
              <a:gd name="connsiteY19" fmla="*/ 1769415 h 5115600"/>
              <a:gd name="connsiteX20" fmla="*/ 4911516 w 5115600"/>
              <a:gd name="connsiteY20" fmla="*/ 1973660 h 5115600"/>
              <a:gd name="connsiteX21" fmla="*/ 5078586 w 5115600"/>
              <a:gd name="connsiteY21" fmla="*/ 2116103 h 5115600"/>
              <a:gd name="connsiteX22" fmla="*/ 4970289 w 5115600"/>
              <a:gd name="connsiteY22" fmla="*/ 2307161 h 5115600"/>
              <a:gd name="connsiteX23" fmla="*/ 5115600 w 5115600"/>
              <a:gd name="connsiteY23" fmla="*/ 2471139 h 5115600"/>
              <a:gd name="connsiteX24" fmla="*/ 5115600 w 5115600"/>
              <a:gd name="connsiteY24" fmla="*/ 2471913 h 5115600"/>
              <a:gd name="connsiteX25" fmla="*/ 4982081 w 5115600"/>
              <a:gd name="connsiteY25" fmla="*/ 2645592 h 5115600"/>
              <a:gd name="connsiteX26" fmla="*/ 5103457 w 5115600"/>
              <a:gd name="connsiteY26" fmla="*/ 2828611 h 5115600"/>
              <a:gd name="connsiteX27" fmla="*/ 4946704 w 5115600"/>
              <a:gd name="connsiteY27" fmla="*/ 2982390 h 5115600"/>
              <a:gd name="connsiteX28" fmla="*/ 5041443 w 5115600"/>
              <a:gd name="connsiteY28" fmla="*/ 3180495 h 5115600"/>
              <a:gd name="connsiteX29" fmla="*/ 4864830 w 5115600"/>
              <a:gd name="connsiteY29" fmla="*/ 3310960 h 5115600"/>
              <a:gd name="connsiteX30" fmla="*/ 4931080 w 5115600"/>
              <a:gd name="connsiteY30" fmla="*/ 3520321 h 5115600"/>
              <a:gd name="connsiteX31" fmla="*/ 4738064 w 5115600"/>
              <a:gd name="connsiteY31" fmla="*/ 3624896 h 5115600"/>
              <a:gd name="connsiteX32" fmla="*/ 4774540 w 5115600"/>
              <a:gd name="connsiteY32" fmla="*/ 3841521 h 5115600"/>
              <a:gd name="connsiteX33" fmla="*/ 4568849 w 5115600"/>
              <a:gd name="connsiteY33" fmla="*/ 3918196 h 5115600"/>
              <a:gd name="connsiteX34" fmla="*/ 4574854 w 5115600"/>
              <a:gd name="connsiteY34" fmla="*/ 4137716 h 5115600"/>
              <a:gd name="connsiteX35" fmla="*/ 4360478 w 5115600"/>
              <a:gd name="connsiteY35" fmla="*/ 4185046 h 5115600"/>
              <a:gd name="connsiteX36" fmla="*/ 4335902 w 5115600"/>
              <a:gd name="connsiteY36" fmla="*/ 4403304 h 5115600"/>
              <a:gd name="connsiteX37" fmla="*/ 4117053 w 5115600"/>
              <a:gd name="connsiteY37" fmla="*/ 4420271 h 5115600"/>
              <a:gd name="connsiteX38" fmla="*/ 4062326 w 5115600"/>
              <a:gd name="connsiteY38" fmla="*/ 4633008 h 5115600"/>
              <a:gd name="connsiteX39" fmla="*/ 3843236 w 5115600"/>
              <a:gd name="connsiteY39" fmla="*/ 4619340 h 5115600"/>
              <a:gd name="connsiteX40" fmla="*/ 3759485 w 5115600"/>
              <a:gd name="connsiteY40" fmla="*/ 4822325 h 5115600"/>
              <a:gd name="connsiteX41" fmla="*/ 3544441 w 5115600"/>
              <a:gd name="connsiteY41" fmla="*/ 4778320 h 5115600"/>
              <a:gd name="connsiteX42" fmla="*/ 3433247 w 5115600"/>
              <a:gd name="connsiteY42" fmla="*/ 4967689 h 5115600"/>
              <a:gd name="connsiteX43" fmla="*/ 3226404 w 5115600"/>
              <a:gd name="connsiteY43" fmla="*/ 4894150 h 5115600"/>
              <a:gd name="connsiteX44" fmla="*/ 3089966 w 5115600"/>
              <a:gd name="connsiteY44" fmla="*/ 5066153 h 5115600"/>
              <a:gd name="connsiteX45" fmla="*/ 2895370 w 5115600"/>
              <a:gd name="connsiteY45" fmla="*/ 4964554 h 5115600"/>
              <a:gd name="connsiteX46" fmla="*/ 2736672 w 5115600"/>
              <a:gd name="connsiteY46" fmla="*/ 5115600 h 5115600"/>
              <a:gd name="connsiteX47" fmla="*/ 2735891 w 5115600"/>
              <a:gd name="connsiteY47" fmla="*/ 5115600 h 5115600"/>
              <a:gd name="connsiteX48" fmla="*/ 2557769 w 5115600"/>
              <a:gd name="connsiteY48" fmla="*/ 4988165 h 5115600"/>
              <a:gd name="connsiteX49" fmla="*/ 2379672 w 5115600"/>
              <a:gd name="connsiteY49" fmla="*/ 5115600 h 5115600"/>
              <a:gd name="connsiteX50" fmla="*/ 2378891 w 5115600"/>
              <a:gd name="connsiteY50" fmla="*/ 5115600 h 5115600"/>
              <a:gd name="connsiteX51" fmla="*/ 2220167 w 5115600"/>
              <a:gd name="connsiteY51" fmla="*/ 4964554 h 5115600"/>
              <a:gd name="connsiteX52" fmla="*/ 2025572 w 5115600"/>
              <a:gd name="connsiteY52" fmla="*/ 5066153 h 5115600"/>
              <a:gd name="connsiteX53" fmla="*/ 1889133 w 5115600"/>
              <a:gd name="connsiteY53" fmla="*/ 4894150 h 5115600"/>
              <a:gd name="connsiteX54" fmla="*/ 1682290 w 5115600"/>
              <a:gd name="connsiteY54" fmla="*/ 4967689 h 5115600"/>
              <a:gd name="connsiteX55" fmla="*/ 1571121 w 5115600"/>
              <a:gd name="connsiteY55" fmla="*/ 4778320 h 5115600"/>
              <a:gd name="connsiteX56" fmla="*/ 1356050 w 5115600"/>
              <a:gd name="connsiteY56" fmla="*/ 4822325 h 5115600"/>
              <a:gd name="connsiteX57" fmla="*/ 1272301 w 5115600"/>
              <a:gd name="connsiteY57" fmla="*/ 4619340 h 5115600"/>
              <a:gd name="connsiteX58" fmla="*/ 1053209 w 5115600"/>
              <a:gd name="connsiteY58" fmla="*/ 4633008 h 5115600"/>
              <a:gd name="connsiteX59" fmla="*/ 998484 w 5115600"/>
              <a:gd name="connsiteY59" fmla="*/ 4420271 h 5115600"/>
              <a:gd name="connsiteX60" fmla="*/ 779661 w 5115600"/>
              <a:gd name="connsiteY60" fmla="*/ 4403304 h 5115600"/>
              <a:gd name="connsiteX61" fmla="*/ 755059 w 5115600"/>
              <a:gd name="connsiteY61" fmla="*/ 4185046 h 5115600"/>
              <a:gd name="connsiteX62" fmla="*/ 540684 w 5115600"/>
              <a:gd name="connsiteY62" fmla="*/ 4137716 h 5115600"/>
              <a:gd name="connsiteX63" fmla="*/ 546688 w 5115600"/>
              <a:gd name="connsiteY63" fmla="*/ 3918196 h 5115600"/>
              <a:gd name="connsiteX64" fmla="*/ 340998 w 5115600"/>
              <a:gd name="connsiteY64" fmla="*/ 3841521 h 5115600"/>
              <a:gd name="connsiteX65" fmla="*/ 377473 w 5115600"/>
              <a:gd name="connsiteY65" fmla="*/ 3624896 h 5115600"/>
              <a:gd name="connsiteX66" fmla="*/ 184457 w 5115600"/>
              <a:gd name="connsiteY66" fmla="*/ 3520321 h 5115600"/>
              <a:gd name="connsiteX67" fmla="*/ 250707 w 5115600"/>
              <a:gd name="connsiteY67" fmla="*/ 3310960 h 5115600"/>
              <a:gd name="connsiteX68" fmla="*/ 74094 w 5115600"/>
              <a:gd name="connsiteY68" fmla="*/ 3180495 h 5115600"/>
              <a:gd name="connsiteX69" fmla="*/ 168834 w 5115600"/>
              <a:gd name="connsiteY69" fmla="*/ 2982390 h 5115600"/>
              <a:gd name="connsiteX70" fmla="*/ 12078 w 5115600"/>
              <a:gd name="connsiteY70" fmla="*/ 2828611 h 5115600"/>
              <a:gd name="connsiteX71" fmla="*/ 133456 w 5115600"/>
              <a:gd name="connsiteY71" fmla="*/ 2645592 h 5115600"/>
              <a:gd name="connsiteX72" fmla="*/ 0 w 5115600"/>
              <a:gd name="connsiteY72" fmla="*/ 2471995 h 5115600"/>
              <a:gd name="connsiteX73" fmla="*/ 0 w 5115600"/>
              <a:gd name="connsiteY73" fmla="*/ 2471067 h 5115600"/>
              <a:gd name="connsiteX74" fmla="*/ 145248 w 5115600"/>
              <a:gd name="connsiteY74" fmla="*/ 2307161 h 5115600"/>
              <a:gd name="connsiteX75" fmla="*/ 36948 w 5115600"/>
              <a:gd name="connsiteY75" fmla="*/ 2116103 h 5115600"/>
              <a:gd name="connsiteX76" fmla="*/ 204021 w 5115600"/>
              <a:gd name="connsiteY76" fmla="*/ 1973660 h 5115600"/>
              <a:gd name="connsiteX77" fmla="*/ 123354 w 5115600"/>
              <a:gd name="connsiteY77" fmla="*/ 1769415 h 5115600"/>
              <a:gd name="connsiteX78" fmla="*/ 308623 w 5115600"/>
              <a:gd name="connsiteY78" fmla="*/ 1651602 h 5115600"/>
              <a:gd name="connsiteX79" fmla="*/ 257113 w 5115600"/>
              <a:gd name="connsiteY79" fmla="*/ 1438087 h 5115600"/>
              <a:gd name="connsiteX80" fmla="*/ 456960 w 5115600"/>
              <a:gd name="connsiteY80" fmla="*/ 1347207 h 5115600"/>
              <a:gd name="connsiteX81" fmla="*/ 435681 w 5115600"/>
              <a:gd name="connsiteY81" fmla="*/ 1128624 h 5115600"/>
              <a:gd name="connsiteX82" fmla="*/ 646224 w 5115600"/>
              <a:gd name="connsiteY82" fmla="*/ 1066503 h 5115600"/>
              <a:gd name="connsiteX83" fmla="*/ 655549 w 5115600"/>
              <a:gd name="connsiteY83" fmla="*/ 847062 h 5115600"/>
              <a:gd name="connsiteX84" fmla="*/ 872657 w 5115600"/>
              <a:gd name="connsiteY84" fmla="*/ 814823 h 5115600"/>
              <a:gd name="connsiteX85" fmla="*/ 912429 w 5115600"/>
              <a:gd name="connsiteY85" fmla="*/ 598787 h 5115600"/>
              <a:gd name="connsiteX86" fmla="*/ 1131921 w 5115600"/>
              <a:gd name="connsiteY86" fmla="*/ 597180 h 5115600"/>
              <a:gd name="connsiteX87" fmla="*/ 1201334 w 5115600"/>
              <a:gd name="connsiteY87" fmla="*/ 388781 h 5115600"/>
              <a:gd name="connsiteX88" fmla="*/ 1418924 w 5115600"/>
              <a:gd name="connsiteY88" fmla="*/ 417698 h 5115600"/>
              <a:gd name="connsiteX89" fmla="*/ 1516638 w 5115600"/>
              <a:gd name="connsiteY89" fmla="*/ 221039 h 5115600"/>
              <a:gd name="connsiteX90" fmla="*/ 1728090 w 5115600"/>
              <a:gd name="connsiteY90" fmla="*/ 279972 h 5115600"/>
              <a:gd name="connsiteX91" fmla="*/ 1852228 w 5115600"/>
              <a:gd name="connsiteY91" fmla="*/ 98803 h 5115600"/>
              <a:gd name="connsiteX92" fmla="*/ 2053416 w 5115600"/>
              <a:gd name="connsiteY92" fmla="*/ 186655 h 5115600"/>
              <a:gd name="connsiteX93" fmla="*/ 2201513 w 5115600"/>
              <a:gd name="connsiteY93" fmla="*/ 24540 h 5115600"/>
              <a:gd name="connsiteX94" fmla="*/ 2388553 w 5115600"/>
              <a:gd name="connsiteY94" fmla="*/ 139486 h 511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115600" h="5115600">
                <a:moveTo>
                  <a:pt x="2557307" y="0"/>
                </a:moveTo>
                <a:lnTo>
                  <a:pt x="2558231" y="0"/>
                </a:lnTo>
                <a:lnTo>
                  <a:pt x="2726984" y="139486"/>
                </a:lnTo>
                <a:lnTo>
                  <a:pt x="2914021" y="24540"/>
                </a:lnTo>
                <a:lnTo>
                  <a:pt x="3062121" y="186655"/>
                </a:lnTo>
                <a:lnTo>
                  <a:pt x="3263307" y="98803"/>
                </a:lnTo>
                <a:lnTo>
                  <a:pt x="3387448" y="279972"/>
                </a:lnTo>
                <a:lnTo>
                  <a:pt x="3598900" y="221039"/>
                </a:lnTo>
                <a:lnTo>
                  <a:pt x="3696613" y="417698"/>
                </a:lnTo>
                <a:lnTo>
                  <a:pt x="3914203" y="388781"/>
                </a:lnTo>
                <a:lnTo>
                  <a:pt x="3983614" y="597180"/>
                </a:lnTo>
                <a:lnTo>
                  <a:pt x="4203108" y="598787"/>
                </a:lnTo>
                <a:lnTo>
                  <a:pt x="4242880" y="814823"/>
                </a:lnTo>
                <a:lnTo>
                  <a:pt x="4460014" y="847062"/>
                </a:lnTo>
                <a:lnTo>
                  <a:pt x="4469313" y="1066503"/>
                </a:lnTo>
                <a:lnTo>
                  <a:pt x="4679857" y="1128624"/>
                </a:lnTo>
                <a:lnTo>
                  <a:pt x="4658577" y="1347207"/>
                </a:lnTo>
                <a:lnTo>
                  <a:pt x="4858424" y="1438087"/>
                </a:lnTo>
                <a:lnTo>
                  <a:pt x="4806943" y="1651602"/>
                </a:lnTo>
                <a:lnTo>
                  <a:pt x="4992183" y="1769415"/>
                </a:lnTo>
                <a:lnTo>
                  <a:pt x="4911516" y="1973660"/>
                </a:lnTo>
                <a:lnTo>
                  <a:pt x="5078586" y="2116103"/>
                </a:lnTo>
                <a:lnTo>
                  <a:pt x="4970289" y="2307161"/>
                </a:lnTo>
                <a:lnTo>
                  <a:pt x="5115600" y="2471139"/>
                </a:lnTo>
                <a:lnTo>
                  <a:pt x="5115600" y="2471913"/>
                </a:lnTo>
                <a:lnTo>
                  <a:pt x="4982081" y="2645592"/>
                </a:lnTo>
                <a:lnTo>
                  <a:pt x="5103457" y="2828611"/>
                </a:lnTo>
                <a:lnTo>
                  <a:pt x="4946704" y="2982390"/>
                </a:lnTo>
                <a:lnTo>
                  <a:pt x="5041443" y="3180495"/>
                </a:lnTo>
                <a:lnTo>
                  <a:pt x="4864830" y="3310960"/>
                </a:lnTo>
                <a:lnTo>
                  <a:pt x="4931080" y="3520321"/>
                </a:lnTo>
                <a:lnTo>
                  <a:pt x="4738064" y="3624896"/>
                </a:lnTo>
                <a:lnTo>
                  <a:pt x="4774540" y="3841521"/>
                </a:lnTo>
                <a:lnTo>
                  <a:pt x="4568849" y="3918196"/>
                </a:lnTo>
                <a:lnTo>
                  <a:pt x="4574854" y="4137716"/>
                </a:lnTo>
                <a:lnTo>
                  <a:pt x="4360478" y="4185046"/>
                </a:lnTo>
                <a:lnTo>
                  <a:pt x="4335902" y="4403304"/>
                </a:lnTo>
                <a:lnTo>
                  <a:pt x="4117053" y="4420271"/>
                </a:lnTo>
                <a:lnTo>
                  <a:pt x="4062326" y="4633008"/>
                </a:lnTo>
                <a:lnTo>
                  <a:pt x="3843236" y="4619340"/>
                </a:lnTo>
                <a:lnTo>
                  <a:pt x="3759485" y="4822325"/>
                </a:lnTo>
                <a:lnTo>
                  <a:pt x="3544441" y="4778320"/>
                </a:lnTo>
                <a:lnTo>
                  <a:pt x="3433247" y="4967689"/>
                </a:lnTo>
                <a:lnTo>
                  <a:pt x="3226404" y="4894150"/>
                </a:lnTo>
                <a:lnTo>
                  <a:pt x="3089966" y="5066153"/>
                </a:lnTo>
                <a:lnTo>
                  <a:pt x="2895370" y="4964554"/>
                </a:lnTo>
                <a:lnTo>
                  <a:pt x="2736672" y="5115600"/>
                </a:lnTo>
                <a:lnTo>
                  <a:pt x="2735891" y="5115600"/>
                </a:lnTo>
                <a:lnTo>
                  <a:pt x="2557769" y="4988165"/>
                </a:lnTo>
                <a:lnTo>
                  <a:pt x="2379672" y="5115600"/>
                </a:lnTo>
                <a:lnTo>
                  <a:pt x="2378891" y="5115600"/>
                </a:lnTo>
                <a:lnTo>
                  <a:pt x="2220167" y="4964554"/>
                </a:lnTo>
                <a:lnTo>
                  <a:pt x="2025572" y="5066153"/>
                </a:lnTo>
                <a:lnTo>
                  <a:pt x="1889133" y="4894150"/>
                </a:lnTo>
                <a:lnTo>
                  <a:pt x="1682290" y="4967689"/>
                </a:lnTo>
                <a:lnTo>
                  <a:pt x="1571121" y="4778320"/>
                </a:lnTo>
                <a:lnTo>
                  <a:pt x="1356050" y="4822325"/>
                </a:lnTo>
                <a:lnTo>
                  <a:pt x="1272301" y="4619340"/>
                </a:lnTo>
                <a:lnTo>
                  <a:pt x="1053209" y="4633008"/>
                </a:lnTo>
                <a:lnTo>
                  <a:pt x="998484" y="4420271"/>
                </a:lnTo>
                <a:lnTo>
                  <a:pt x="779661" y="4403304"/>
                </a:lnTo>
                <a:lnTo>
                  <a:pt x="755059" y="4185046"/>
                </a:lnTo>
                <a:lnTo>
                  <a:pt x="540684" y="4137716"/>
                </a:lnTo>
                <a:lnTo>
                  <a:pt x="546688" y="3918196"/>
                </a:lnTo>
                <a:lnTo>
                  <a:pt x="340998" y="3841521"/>
                </a:lnTo>
                <a:lnTo>
                  <a:pt x="377473" y="3624896"/>
                </a:lnTo>
                <a:lnTo>
                  <a:pt x="184457" y="3520321"/>
                </a:lnTo>
                <a:lnTo>
                  <a:pt x="250707" y="3310960"/>
                </a:lnTo>
                <a:lnTo>
                  <a:pt x="74094" y="3180495"/>
                </a:lnTo>
                <a:lnTo>
                  <a:pt x="168834" y="2982390"/>
                </a:lnTo>
                <a:lnTo>
                  <a:pt x="12078" y="2828611"/>
                </a:lnTo>
                <a:lnTo>
                  <a:pt x="133456" y="2645592"/>
                </a:lnTo>
                <a:lnTo>
                  <a:pt x="0" y="2471995"/>
                </a:lnTo>
                <a:lnTo>
                  <a:pt x="0" y="2471067"/>
                </a:lnTo>
                <a:lnTo>
                  <a:pt x="145248" y="2307161"/>
                </a:lnTo>
                <a:lnTo>
                  <a:pt x="36948" y="2116103"/>
                </a:lnTo>
                <a:lnTo>
                  <a:pt x="204021" y="1973660"/>
                </a:lnTo>
                <a:lnTo>
                  <a:pt x="123354" y="1769415"/>
                </a:lnTo>
                <a:lnTo>
                  <a:pt x="308623" y="1651602"/>
                </a:lnTo>
                <a:lnTo>
                  <a:pt x="257113" y="1438087"/>
                </a:lnTo>
                <a:lnTo>
                  <a:pt x="456960" y="1347207"/>
                </a:lnTo>
                <a:lnTo>
                  <a:pt x="435681" y="1128624"/>
                </a:lnTo>
                <a:lnTo>
                  <a:pt x="646224" y="1066503"/>
                </a:lnTo>
                <a:lnTo>
                  <a:pt x="655549" y="847062"/>
                </a:lnTo>
                <a:lnTo>
                  <a:pt x="872657" y="814823"/>
                </a:lnTo>
                <a:lnTo>
                  <a:pt x="912429" y="598787"/>
                </a:lnTo>
                <a:lnTo>
                  <a:pt x="1131921" y="597180"/>
                </a:lnTo>
                <a:lnTo>
                  <a:pt x="1201334" y="388781"/>
                </a:lnTo>
                <a:lnTo>
                  <a:pt x="1418924" y="417698"/>
                </a:lnTo>
                <a:lnTo>
                  <a:pt x="1516638" y="221039"/>
                </a:lnTo>
                <a:lnTo>
                  <a:pt x="1728090" y="279972"/>
                </a:lnTo>
                <a:lnTo>
                  <a:pt x="1852228" y="98803"/>
                </a:lnTo>
                <a:lnTo>
                  <a:pt x="2053416" y="186655"/>
                </a:lnTo>
                <a:lnTo>
                  <a:pt x="2201513" y="24540"/>
                </a:lnTo>
                <a:lnTo>
                  <a:pt x="2388553" y="139486"/>
                </a:lnTo>
                <a:close/>
              </a:path>
            </a:pathLst>
          </a:custGeom>
          <a:solidFill>
            <a:schemeClr val="tx2"/>
          </a:solidFill>
        </p:spPr>
        <p:txBody>
          <a:bodyPr wrap="square">
            <a:noAutofit/>
          </a:bodyPr>
          <a:lstStyle/>
          <a:p>
            <a:endParaRPr lang="en-GB" dirty="0"/>
          </a:p>
        </p:txBody>
      </p:sp>
    </p:spTree>
    <p:extLst>
      <p:ext uri="{BB962C8B-B14F-4D97-AF65-F5344CB8AC3E}">
        <p14:creationId xmlns:p14="http://schemas.microsoft.com/office/powerpoint/2010/main" val="53130232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3_Content table">
    <p:bg>
      <p:bgPr>
        <a:solidFill>
          <a:schemeClr val="tx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C5F7891-C963-1A0A-817A-B403FA972B72}"/>
              </a:ext>
            </a:extLst>
          </p:cNvPr>
          <p:cNvSpPr>
            <a:spLocks noGrp="1"/>
          </p:cNvSpPr>
          <p:nvPr>
            <p:ph type="dt" sz="half" idx="10"/>
          </p:nvPr>
        </p:nvSpPr>
        <p:spPr/>
        <p:txBody>
          <a:bodyPr/>
          <a:lstStyle>
            <a:lvl1pPr>
              <a:defRPr>
                <a:solidFill>
                  <a:schemeClr val="bg1"/>
                </a:solidFill>
              </a:defRPr>
            </a:lvl1pPr>
          </a:lstStyle>
          <a:p>
            <a:fld id="{0BED0F42-6B09-4C66-8E77-6E17615DB6AE}" type="datetime1">
              <a:rPr lang="en-GB" smtClean="0"/>
              <a:pPr/>
              <a:t>29/04/2025</a:t>
            </a:fld>
            <a:endParaRPr lang="en-GB"/>
          </a:p>
        </p:txBody>
      </p:sp>
      <p:sp>
        <p:nvSpPr>
          <p:cNvPr id="5" name="Footer Placeholder 4">
            <a:extLst>
              <a:ext uri="{FF2B5EF4-FFF2-40B4-BE49-F238E27FC236}">
                <a16:creationId xmlns:a16="http://schemas.microsoft.com/office/drawing/2014/main" id="{D64695EB-60CC-440A-E511-35B845C626BF}"/>
              </a:ext>
            </a:extLst>
          </p:cNvPr>
          <p:cNvSpPr>
            <a:spLocks noGrp="1"/>
          </p:cNvSpPr>
          <p:nvPr>
            <p:ph type="ftr" sz="quarter" idx="11"/>
          </p:nvPr>
        </p:nvSpPr>
        <p:spPr/>
        <p:txBody>
          <a:bodyPr/>
          <a:lstStyle>
            <a:lvl1pPr>
              <a:defRPr>
                <a:solidFill>
                  <a:schemeClr val="bg1"/>
                </a:solidFill>
              </a:defRPr>
            </a:lvl1pPr>
          </a:lstStyle>
          <a:p>
            <a:r>
              <a:rPr lang="en-GB"/>
              <a:t>Royal Holloway University of London</a:t>
            </a:r>
          </a:p>
        </p:txBody>
      </p:sp>
      <p:sp>
        <p:nvSpPr>
          <p:cNvPr id="6" name="Slide Number Placeholder 5">
            <a:extLst>
              <a:ext uri="{FF2B5EF4-FFF2-40B4-BE49-F238E27FC236}">
                <a16:creationId xmlns:a16="http://schemas.microsoft.com/office/drawing/2014/main" id="{8C065FE5-0241-44AF-4062-659F42C8C267}"/>
              </a:ext>
            </a:extLst>
          </p:cNvPr>
          <p:cNvSpPr>
            <a:spLocks noGrp="1"/>
          </p:cNvSpPr>
          <p:nvPr>
            <p:ph type="sldNum" sz="quarter" idx="12"/>
          </p:nvPr>
        </p:nvSpPr>
        <p:spPr/>
        <p:txBody>
          <a:bodyPr/>
          <a:lstStyle>
            <a:lvl1pPr>
              <a:defRPr>
                <a:solidFill>
                  <a:schemeClr val="bg1"/>
                </a:solidFill>
              </a:defRPr>
            </a:lvl1pPr>
          </a:lstStyle>
          <a:p>
            <a:fld id="{8CC22EB8-9246-46D0-9F6A-3BC42121F6C4}" type="slidenum">
              <a:rPr lang="en-GB" smtClean="0"/>
              <a:pPr/>
              <a:t>‹#›</a:t>
            </a:fld>
            <a:endParaRPr lang="en-GB"/>
          </a:p>
        </p:txBody>
      </p:sp>
      <p:sp>
        <p:nvSpPr>
          <p:cNvPr id="12" name="Title 11">
            <a:extLst>
              <a:ext uri="{FF2B5EF4-FFF2-40B4-BE49-F238E27FC236}">
                <a16:creationId xmlns:a16="http://schemas.microsoft.com/office/drawing/2014/main" id="{D39E44F7-BF00-6D6E-3A26-90D2A85F22D6}"/>
              </a:ext>
            </a:extLst>
          </p:cNvPr>
          <p:cNvSpPr>
            <a:spLocks noGrp="1"/>
          </p:cNvSpPr>
          <p:nvPr>
            <p:ph type="title" hasCustomPrompt="1"/>
          </p:nvPr>
        </p:nvSpPr>
        <p:spPr>
          <a:xfrm>
            <a:off x="334962" y="260351"/>
            <a:ext cx="9793287" cy="1152524"/>
          </a:xfrm>
        </p:spPr>
        <p:txBody>
          <a:bodyPr/>
          <a:lstStyle>
            <a:lvl1pPr>
              <a:defRPr>
                <a:solidFill>
                  <a:schemeClr val="bg1"/>
                </a:solidFill>
              </a:defRPr>
            </a:lvl1pPr>
          </a:lstStyle>
          <a:p>
            <a:r>
              <a:rPr lang="en-US" dirty="0"/>
              <a:t>CLICK TO EDIT MASTER TITLE STYLE</a:t>
            </a:r>
            <a:endParaRPr lang="en-GB" dirty="0"/>
          </a:p>
        </p:txBody>
      </p:sp>
      <p:sp>
        <p:nvSpPr>
          <p:cNvPr id="3" name="Picture Placeholder 20">
            <a:extLst>
              <a:ext uri="{FF2B5EF4-FFF2-40B4-BE49-F238E27FC236}">
                <a16:creationId xmlns:a16="http://schemas.microsoft.com/office/drawing/2014/main" id="{D42038FE-15B9-CC96-23A2-7238D1287900}"/>
              </a:ext>
            </a:extLst>
          </p:cNvPr>
          <p:cNvSpPr>
            <a:spLocks noGrp="1"/>
          </p:cNvSpPr>
          <p:nvPr>
            <p:ph type="pic" sz="quarter" idx="13"/>
          </p:nvPr>
        </p:nvSpPr>
        <p:spPr>
          <a:xfrm>
            <a:off x="303526" y="1628967"/>
            <a:ext cx="3790800" cy="3790800"/>
          </a:xfrm>
          <a:custGeom>
            <a:avLst/>
            <a:gdLst>
              <a:gd name="connsiteX0" fmla="*/ 2557307 w 5115600"/>
              <a:gd name="connsiteY0" fmla="*/ 0 h 5115600"/>
              <a:gd name="connsiteX1" fmla="*/ 2558231 w 5115600"/>
              <a:gd name="connsiteY1" fmla="*/ 0 h 5115600"/>
              <a:gd name="connsiteX2" fmla="*/ 2726984 w 5115600"/>
              <a:gd name="connsiteY2" fmla="*/ 139486 h 5115600"/>
              <a:gd name="connsiteX3" fmla="*/ 2914021 w 5115600"/>
              <a:gd name="connsiteY3" fmla="*/ 24540 h 5115600"/>
              <a:gd name="connsiteX4" fmla="*/ 3062121 w 5115600"/>
              <a:gd name="connsiteY4" fmla="*/ 186655 h 5115600"/>
              <a:gd name="connsiteX5" fmla="*/ 3263307 w 5115600"/>
              <a:gd name="connsiteY5" fmla="*/ 98803 h 5115600"/>
              <a:gd name="connsiteX6" fmla="*/ 3387448 w 5115600"/>
              <a:gd name="connsiteY6" fmla="*/ 279972 h 5115600"/>
              <a:gd name="connsiteX7" fmla="*/ 3598900 w 5115600"/>
              <a:gd name="connsiteY7" fmla="*/ 221039 h 5115600"/>
              <a:gd name="connsiteX8" fmla="*/ 3696613 w 5115600"/>
              <a:gd name="connsiteY8" fmla="*/ 417698 h 5115600"/>
              <a:gd name="connsiteX9" fmla="*/ 3914203 w 5115600"/>
              <a:gd name="connsiteY9" fmla="*/ 388781 h 5115600"/>
              <a:gd name="connsiteX10" fmla="*/ 3983614 w 5115600"/>
              <a:gd name="connsiteY10" fmla="*/ 597180 h 5115600"/>
              <a:gd name="connsiteX11" fmla="*/ 4203108 w 5115600"/>
              <a:gd name="connsiteY11" fmla="*/ 598787 h 5115600"/>
              <a:gd name="connsiteX12" fmla="*/ 4242880 w 5115600"/>
              <a:gd name="connsiteY12" fmla="*/ 814823 h 5115600"/>
              <a:gd name="connsiteX13" fmla="*/ 4460014 w 5115600"/>
              <a:gd name="connsiteY13" fmla="*/ 847062 h 5115600"/>
              <a:gd name="connsiteX14" fmla="*/ 4469313 w 5115600"/>
              <a:gd name="connsiteY14" fmla="*/ 1066503 h 5115600"/>
              <a:gd name="connsiteX15" fmla="*/ 4679857 w 5115600"/>
              <a:gd name="connsiteY15" fmla="*/ 1128624 h 5115600"/>
              <a:gd name="connsiteX16" fmla="*/ 4658577 w 5115600"/>
              <a:gd name="connsiteY16" fmla="*/ 1347207 h 5115600"/>
              <a:gd name="connsiteX17" fmla="*/ 4858424 w 5115600"/>
              <a:gd name="connsiteY17" fmla="*/ 1438087 h 5115600"/>
              <a:gd name="connsiteX18" fmla="*/ 4806943 w 5115600"/>
              <a:gd name="connsiteY18" fmla="*/ 1651602 h 5115600"/>
              <a:gd name="connsiteX19" fmla="*/ 4992183 w 5115600"/>
              <a:gd name="connsiteY19" fmla="*/ 1769415 h 5115600"/>
              <a:gd name="connsiteX20" fmla="*/ 4911516 w 5115600"/>
              <a:gd name="connsiteY20" fmla="*/ 1973660 h 5115600"/>
              <a:gd name="connsiteX21" fmla="*/ 5078586 w 5115600"/>
              <a:gd name="connsiteY21" fmla="*/ 2116103 h 5115600"/>
              <a:gd name="connsiteX22" fmla="*/ 4970289 w 5115600"/>
              <a:gd name="connsiteY22" fmla="*/ 2307161 h 5115600"/>
              <a:gd name="connsiteX23" fmla="*/ 5115600 w 5115600"/>
              <a:gd name="connsiteY23" fmla="*/ 2471139 h 5115600"/>
              <a:gd name="connsiteX24" fmla="*/ 5115600 w 5115600"/>
              <a:gd name="connsiteY24" fmla="*/ 2471913 h 5115600"/>
              <a:gd name="connsiteX25" fmla="*/ 4982081 w 5115600"/>
              <a:gd name="connsiteY25" fmla="*/ 2645592 h 5115600"/>
              <a:gd name="connsiteX26" fmla="*/ 5103457 w 5115600"/>
              <a:gd name="connsiteY26" fmla="*/ 2828611 h 5115600"/>
              <a:gd name="connsiteX27" fmla="*/ 4946704 w 5115600"/>
              <a:gd name="connsiteY27" fmla="*/ 2982390 h 5115600"/>
              <a:gd name="connsiteX28" fmla="*/ 5041443 w 5115600"/>
              <a:gd name="connsiteY28" fmla="*/ 3180495 h 5115600"/>
              <a:gd name="connsiteX29" fmla="*/ 4864830 w 5115600"/>
              <a:gd name="connsiteY29" fmla="*/ 3310960 h 5115600"/>
              <a:gd name="connsiteX30" fmla="*/ 4931080 w 5115600"/>
              <a:gd name="connsiteY30" fmla="*/ 3520321 h 5115600"/>
              <a:gd name="connsiteX31" fmla="*/ 4738064 w 5115600"/>
              <a:gd name="connsiteY31" fmla="*/ 3624896 h 5115600"/>
              <a:gd name="connsiteX32" fmla="*/ 4774540 w 5115600"/>
              <a:gd name="connsiteY32" fmla="*/ 3841521 h 5115600"/>
              <a:gd name="connsiteX33" fmla="*/ 4568849 w 5115600"/>
              <a:gd name="connsiteY33" fmla="*/ 3918196 h 5115600"/>
              <a:gd name="connsiteX34" fmla="*/ 4574854 w 5115600"/>
              <a:gd name="connsiteY34" fmla="*/ 4137716 h 5115600"/>
              <a:gd name="connsiteX35" fmla="*/ 4360478 w 5115600"/>
              <a:gd name="connsiteY35" fmla="*/ 4185046 h 5115600"/>
              <a:gd name="connsiteX36" fmla="*/ 4335902 w 5115600"/>
              <a:gd name="connsiteY36" fmla="*/ 4403304 h 5115600"/>
              <a:gd name="connsiteX37" fmla="*/ 4117053 w 5115600"/>
              <a:gd name="connsiteY37" fmla="*/ 4420271 h 5115600"/>
              <a:gd name="connsiteX38" fmla="*/ 4062326 w 5115600"/>
              <a:gd name="connsiteY38" fmla="*/ 4633008 h 5115600"/>
              <a:gd name="connsiteX39" fmla="*/ 3843236 w 5115600"/>
              <a:gd name="connsiteY39" fmla="*/ 4619340 h 5115600"/>
              <a:gd name="connsiteX40" fmla="*/ 3759485 w 5115600"/>
              <a:gd name="connsiteY40" fmla="*/ 4822325 h 5115600"/>
              <a:gd name="connsiteX41" fmla="*/ 3544441 w 5115600"/>
              <a:gd name="connsiteY41" fmla="*/ 4778320 h 5115600"/>
              <a:gd name="connsiteX42" fmla="*/ 3433247 w 5115600"/>
              <a:gd name="connsiteY42" fmla="*/ 4967689 h 5115600"/>
              <a:gd name="connsiteX43" fmla="*/ 3226404 w 5115600"/>
              <a:gd name="connsiteY43" fmla="*/ 4894150 h 5115600"/>
              <a:gd name="connsiteX44" fmla="*/ 3089966 w 5115600"/>
              <a:gd name="connsiteY44" fmla="*/ 5066153 h 5115600"/>
              <a:gd name="connsiteX45" fmla="*/ 2895370 w 5115600"/>
              <a:gd name="connsiteY45" fmla="*/ 4964554 h 5115600"/>
              <a:gd name="connsiteX46" fmla="*/ 2736672 w 5115600"/>
              <a:gd name="connsiteY46" fmla="*/ 5115600 h 5115600"/>
              <a:gd name="connsiteX47" fmla="*/ 2735891 w 5115600"/>
              <a:gd name="connsiteY47" fmla="*/ 5115600 h 5115600"/>
              <a:gd name="connsiteX48" fmla="*/ 2557769 w 5115600"/>
              <a:gd name="connsiteY48" fmla="*/ 4988165 h 5115600"/>
              <a:gd name="connsiteX49" fmla="*/ 2379672 w 5115600"/>
              <a:gd name="connsiteY49" fmla="*/ 5115600 h 5115600"/>
              <a:gd name="connsiteX50" fmla="*/ 2378891 w 5115600"/>
              <a:gd name="connsiteY50" fmla="*/ 5115600 h 5115600"/>
              <a:gd name="connsiteX51" fmla="*/ 2220167 w 5115600"/>
              <a:gd name="connsiteY51" fmla="*/ 4964554 h 5115600"/>
              <a:gd name="connsiteX52" fmla="*/ 2025572 w 5115600"/>
              <a:gd name="connsiteY52" fmla="*/ 5066153 h 5115600"/>
              <a:gd name="connsiteX53" fmla="*/ 1889133 w 5115600"/>
              <a:gd name="connsiteY53" fmla="*/ 4894150 h 5115600"/>
              <a:gd name="connsiteX54" fmla="*/ 1682290 w 5115600"/>
              <a:gd name="connsiteY54" fmla="*/ 4967689 h 5115600"/>
              <a:gd name="connsiteX55" fmla="*/ 1571121 w 5115600"/>
              <a:gd name="connsiteY55" fmla="*/ 4778320 h 5115600"/>
              <a:gd name="connsiteX56" fmla="*/ 1356050 w 5115600"/>
              <a:gd name="connsiteY56" fmla="*/ 4822325 h 5115600"/>
              <a:gd name="connsiteX57" fmla="*/ 1272301 w 5115600"/>
              <a:gd name="connsiteY57" fmla="*/ 4619340 h 5115600"/>
              <a:gd name="connsiteX58" fmla="*/ 1053209 w 5115600"/>
              <a:gd name="connsiteY58" fmla="*/ 4633008 h 5115600"/>
              <a:gd name="connsiteX59" fmla="*/ 998484 w 5115600"/>
              <a:gd name="connsiteY59" fmla="*/ 4420271 h 5115600"/>
              <a:gd name="connsiteX60" fmla="*/ 779661 w 5115600"/>
              <a:gd name="connsiteY60" fmla="*/ 4403304 h 5115600"/>
              <a:gd name="connsiteX61" fmla="*/ 755059 w 5115600"/>
              <a:gd name="connsiteY61" fmla="*/ 4185046 h 5115600"/>
              <a:gd name="connsiteX62" fmla="*/ 540684 w 5115600"/>
              <a:gd name="connsiteY62" fmla="*/ 4137716 h 5115600"/>
              <a:gd name="connsiteX63" fmla="*/ 546688 w 5115600"/>
              <a:gd name="connsiteY63" fmla="*/ 3918196 h 5115600"/>
              <a:gd name="connsiteX64" fmla="*/ 340998 w 5115600"/>
              <a:gd name="connsiteY64" fmla="*/ 3841521 h 5115600"/>
              <a:gd name="connsiteX65" fmla="*/ 377473 w 5115600"/>
              <a:gd name="connsiteY65" fmla="*/ 3624896 h 5115600"/>
              <a:gd name="connsiteX66" fmla="*/ 184457 w 5115600"/>
              <a:gd name="connsiteY66" fmla="*/ 3520321 h 5115600"/>
              <a:gd name="connsiteX67" fmla="*/ 250707 w 5115600"/>
              <a:gd name="connsiteY67" fmla="*/ 3310960 h 5115600"/>
              <a:gd name="connsiteX68" fmla="*/ 74094 w 5115600"/>
              <a:gd name="connsiteY68" fmla="*/ 3180495 h 5115600"/>
              <a:gd name="connsiteX69" fmla="*/ 168834 w 5115600"/>
              <a:gd name="connsiteY69" fmla="*/ 2982390 h 5115600"/>
              <a:gd name="connsiteX70" fmla="*/ 12078 w 5115600"/>
              <a:gd name="connsiteY70" fmla="*/ 2828611 h 5115600"/>
              <a:gd name="connsiteX71" fmla="*/ 133456 w 5115600"/>
              <a:gd name="connsiteY71" fmla="*/ 2645592 h 5115600"/>
              <a:gd name="connsiteX72" fmla="*/ 0 w 5115600"/>
              <a:gd name="connsiteY72" fmla="*/ 2471995 h 5115600"/>
              <a:gd name="connsiteX73" fmla="*/ 0 w 5115600"/>
              <a:gd name="connsiteY73" fmla="*/ 2471067 h 5115600"/>
              <a:gd name="connsiteX74" fmla="*/ 145248 w 5115600"/>
              <a:gd name="connsiteY74" fmla="*/ 2307161 h 5115600"/>
              <a:gd name="connsiteX75" fmla="*/ 36948 w 5115600"/>
              <a:gd name="connsiteY75" fmla="*/ 2116103 h 5115600"/>
              <a:gd name="connsiteX76" fmla="*/ 204021 w 5115600"/>
              <a:gd name="connsiteY76" fmla="*/ 1973660 h 5115600"/>
              <a:gd name="connsiteX77" fmla="*/ 123354 w 5115600"/>
              <a:gd name="connsiteY77" fmla="*/ 1769415 h 5115600"/>
              <a:gd name="connsiteX78" fmla="*/ 308623 w 5115600"/>
              <a:gd name="connsiteY78" fmla="*/ 1651602 h 5115600"/>
              <a:gd name="connsiteX79" fmla="*/ 257113 w 5115600"/>
              <a:gd name="connsiteY79" fmla="*/ 1438087 h 5115600"/>
              <a:gd name="connsiteX80" fmla="*/ 456960 w 5115600"/>
              <a:gd name="connsiteY80" fmla="*/ 1347207 h 5115600"/>
              <a:gd name="connsiteX81" fmla="*/ 435681 w 5115600"/>
              <a:gd name="connsiteY81" fmla="*/ 1128624 h 5115600"/>
              <a:gd name="connsiteX82" fmla="*/ 646224 w 5115600"/>
              <a:gd name="connsiteY82" fmla="*/ 1066503 h 5115600"/>
              <a:gd name="connsiteX83" fmla="*/ 655549 w 5115600"/>
              <a:gd name="connsiteY83" fmla="*/ 847062 h 5115600"/>
              <a:gd name="connsiteX84" fmla="*/ 872657 w 5115600"/>
              <a:gd name="connsiteY84" fmla="*/ 814823 h 5115600"/>
              <a:gd name="connsiteX85" fmla="*/ 912429 w 5115600"/>
              <a:gd name="connsiteY85" fmla="*/ 598787 h 5115600"/>
              <a:gd name="connsiteX86" fmla="*/ 1131921 w 5115600"/>
              <a:gd name="connsiteY86" fmla="*/ 597180 h 5115600"/>
              <a:gd name="connsiteX87" fmla="*/ 1201334 w 5115600"/>
              <a:gd name="connsiteY87" fmla="*/ 388781 h 5115600"/>
              <a:gd name="connsiteX88" fmla="*/ 1418924 w 5115600"/>
              <a:gd name="connsiteY88" fmla="*/ 417698 h 5115600"/>
              <a:gd name="connsiteX89" fmla="*/ 1516638 w 5115600"/>
              <a:gd name="connsiteY89" fmla="*/ 221039 h 5115600"/>
              <a:gd name="connsiteX90" fmla="*/ 1728090 w 5115600"/>
              <a:gd name="connsiteY90" fmla="*/ 279972 h 5115600"/>
              <a:gd name="connsiteX91" fmla="*/ 1852228 w 5115600"/>
              <a:gd name="connsiteY91" fmla="*/ 98803 h 5115600"/>
              <a:gd name="connsiteX92" fmla="*/ 2053416 w 5115600"/>
              <a:gd name="connsiteY92" fmla="*/ 186655 h 5115600"/>
              <a:gd name="connsiteX93" fmla="*/ 2201513 w 5115600"/>
              <a:gd name="connsiteY93" fmla="*/ 24540 h 5115600"/>
              <a:gd name="connsiteX94" fmla="*/ 2388553 w 5115600"/>
              <a:gd name="connsiteY94" fmla="*/ 139486 h 511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115600" h="5115600">
                <a:moveTo>
                  <a:pt x="2557307" y="0"/>
                </a:moveTo>
                <a:lnTo>
                  <a:pt x="2558231" y="0"/>
                </a:lnTo>
                <a:lnTo>
                  <a:pt x="2726984" y="139486"/>
                </a:lnTo>
                <a:lnTo>
                  <a:pt x="2914021" y="24540"/>
                </a:lnTo>
                <a:lnTo>
                  <a:pt x="3062121" y="186655"/>
                </a:lnTo>
                <a:lnTo>
                  <a:pt x="3263307" y="98803"/>
                </a:lnTo>
                <a:lnTo>
                  <a:pt x="3387448" y="279972"/>
                </a:lnTo>
                <a:lnTo>
                  <a:pt x="3598900" y="221039"/>
                </a:lnTo>
                <a:lnTo>
                  <a:pt x="3696613" y="417698"/>
                </a:lnTo>
                <a:lnTo>
                  <a:pt x="3914203" y="388781"/>
                </a:lnTo>
                <a:lnTo>
                  <a:pt x="3983614" y="597180"/>
                </a:lnTo>
                <a:lnTo>
                  <a:pt x="4203108" y="598787"/>
                </a:lnTo>
                <a:lnTo>
                  <a:pt x="4242880" y="814823"/>
                </a:lnTo>
                <a:lnTo>
                  <a:pt x="4460014" y="847062"/>
                </a:lnTo>
                <a:lnTo>
                  <a:pt x="4469313" y="1066503"/>
                </a:lnTo>
                <a:lnTo>
                  <a:pt x="4679857" y="1128624"/>
                </a:lnTo>
                <a:lnTo>
                  <a:pt x="4658577" y="1347207"/>
                </a:lnTo>
                <a:lnTo>
                  <a:pt x="4858424" y="1438087"/>
                </a:lnTo>
                <a:lnTo>
                  <a:pt x="4806943" y="1651602"/>
                </a:lnTo>
                <a:lnTo>
                  <a:pt x="4992183" y="1769415"/>
                </a:lnTo>
                <a:lnTo>
                  <a:pt x="4911516" y="1973660"/>
                </a:lnTo>
                <a:lnTo>
                  <a:pt x="5078586" y="2116103"/>
                </a:lnTo>
                <a:lnTo>
                  <a:pt x="4970289" y="2307161"/>
                </a:lnTo>
                <a:lnTo>
                  <a:pt x="5115600" y="2471139"/>
                </a:lnTo>
                <a:lnTo>
                  <a:pt x="5115600" y="2471913"/>
                </a:lnTo>
                <a:lnTo>
                  <a:pt x="4982081" y="2645592"/>
                </a:lnTo>
                <a:lnTo>
                  <a:pt x="5103457" y="2828611"/>
                </a:lnTo>
                <a:lnTo>
                  <a:pt x="4946704" y="2982390"/>
                </a:lnTo>
                <a:lnTo>
                  <a:pt x="5041443" y="3180495"/>
                </a:lnTo>
                <a:lnTo>
                  <a:pt x="4864830" y="3310960"/>
                </a:lnTo>
                <a:lnTo>
                  <a:pt x="4931080" y="3520321"/>
                </a:lnTo>
                <a:lnTo>
                  <a:pt x="4738064" y="3624896"/>
                </a:lnTo>
                <a:lnTo>
                  <a:pt x="4774540" y="3841521"/>
                </a:lnTo>
                <a:lnTo>
                  <a:pt x="4568849" y="3918196"/>
                </a:lnTo>
                <a:lnTo>
                  <a:pt x="4574854" y="4137716"/>
                </a:lnTo>
                <a:lnTo>
                  <a:pt x="4360478" y="4185046"/>
                </a:lnTo>
                <a:lnTo>
                  <a:pt x="4335902" y="4403304"/>
                </a:lnTo>
                <a:lnTo>
                  <a:pt x="4117053" y="4420271"/>
                </a:lnTo>
                <a:lnTo>
                  <a:pt x="4062326" y="4633008"/>
                </a:lnTo>
                <a:lnTo>
                  <a:pt x="3843236" y="4619340"/>
                </a:lnTo>
                <a:lnTo>
                  <a:pt x="3759485" y="4822325"/>
                </a:lnTo>
                <a:lnTo>
                  <a:pt x="3544441" y="4778320"/>
                </a:lnTo>
                <a:lnTo>
                  <a:pt x="3433247" y="4967689"/>
                </a:lnTo>
                <a:lnTo>
                  <a:pt x="3226404" y="4894150"/>
                </a:lnTo>
                <a:lnTo>
                  <a:pt x="3089966" y="5066153"/>
                </a:lnTo>
                <a:lnTo>
                  <a:pt x="2895370" y="4964554"/>
                </a:lnTo>
                <a:lnTo>
                  <a:pt x="2736672" y="5115600"/>
                </a:lnTo>
                <a:lnTo>
                  <a:pt x="2735891" y="5115600"/>
                </a:lnTo>
                <a:lnTo>
                  <a:pt x="2557769" y="4988165"/>
                </a:lnTo>
                <a:lnTo>
                  <a:pt x="2379672" y="5115600"/>
                </a:lnTo>
                <a:lnTo>
                  <a:pt x="2378891" y="5115600"/>
                </a:lnTo>
                <a:lnTo>
                  <a:pt x="2220167" y="4964554"/>
                </a:lnTo>
                <a:lnTo>
                  <a:pt x="2025572" y="5066153"/>
                </a:lnTo>
                <a:lnTo>
                  <a:pt x="1889133" y="4894150"/>
                </a:lnTo>
                <a:lnTo>
                  <a:pt x="1682290" y="4967689"/>
                </a:lnTo>
                <a:lnTo>
                  <a:pt x="1571121" y="4778320"/>
                </a:lnTo>
                <a:lnTo>
                  <a:pt x="1356050" y="4822325"/>
                </a:lnTo>
                <a:lnTo>
                  <a:pt x="1272301" y="4619340"/>
                </a:lnTo>
                <a:lnTo>
                  <a:pt x="1053209" y="4633008"/>
                </a:lnTo>
                <a:lnTo>
                  <a:pt x="998484" y="4420271"/>
                </a:lnTo>
                <a:lnTo>
                  <a:pt x="779661" y="4403304"/>
                </a:lnTo>
                <a:lnTo>
                  <a:pt x="755059" y="4185046"/>
                </a:lnTo>
                <a:lnTo>
                  <a:pt x="540684" y="4137716"/>
                </a:lnTo>
                <a:lnTo>
                  <a:pt x="546688" y="3918196"/>
                </a:lnTo>
                <a:lnTo>
                  <a:pt x="340998" y="3841521"/>
                </a:lnTo>
                <a:lnTo>
                  <a:pt x="377473" y="3624896"/>
                </a:lnTo>
                <a:lnTo>
                  <a:pt x="184457" y="3520321"/>
                </a:lnTo>
                <a:lnTo>
                  <a:pt x="250707" y="3310960"/>
                </a:lnTo>
                <a:lnTo>
                  <a:pt x="74094" y="3180495"/>
                </a:lnTo>
                <a:lnTo>
                  <a:pt x="168834" y="2982390"/>
                </a:lnTo>
                <a:lnTo>
                  <a:pt x="12078" y="2828611"/>
                </a:lnTo>
                <a:lnTo>
                  <a:pt x="133456" y="2645592"/>
                </a:lnTo>
                <a:lnTo>
                  <a:pt x="0" y="2471995"/>
                </a:lnTo>
                <a:lnTo>
                  <a:pt x="0" y="2471067"/>
                </a:lnTo>
                <a:lnTo>
                  <a:pt x="145248" y="2307161"/>
                </a:lnTo>
                <a:lnTo>
                  <a:pt x="36948" y="2116103"/>
                </a:lnTo>
                <a:lnTo>
                  <a:pt x="204021" y="1973660"/>
                </a:lnTo>
                <a:lnTo>
                  <a:pt x="123354" y="1769415"/>
                </a:lnTo>
                <a:lnTo>
                  <a:pt x="308623" y="1651602"/>
                </a:lnTo>
                <a:lnTo>
                  <a:pt x="257113" y="1438087"/>
                </a:lnTo>
                <a:lnTo>
                  <a:pt x="456960" y="1347207"/>
                </a:lnTo>
                <a:lnTo>
                  <a:pt x="435681" y="1128624"/>
                </a:lnTo>
                <a:lnTo>
                  <a:pt x="646224" y="1066503"/>
                </a:lnTo>
                <a:lnTo>
                  <a:pt x="655549" y="847062"/>
                </a:lnTo>
                <a:lnTo>
                  <a:pt x="872657" y="814823"/>
                </a:lnTo>
                <a:lnTo>
                  <a:pt x="912429" y="598787"/>
                </a:lnTo>
                <a:lnTo>
                  <a:pt x="1131921" y="597180"/>
                </a:lnTo>
                <a:lnTo>
                  <a:pt x="1201334" y="388781"/>
                </a:lnTo>
                <a:lnTo>
                  <a:pt x="1418924" y="417698"/>
                </a:lnTo>
                <a:lnTo>
                  <a:pt x="1516638" y="221039"/>
                </a:lnTo>
                <a:lnTo>
                  <a:pt x="1728090" y="279972"/>
                </a:lnTo>
                <a:lnTo>
                  <a:pt x="1852228" y="98803"/>
                </a:lnTo>
                <a:lnTo>
                  <a:pt x="2053416" y="186655"/>
                </a:lnTo>
                <a:lnTo>
                  <a:pt x="2201513" y="24540"/>
                </a:lnTo>
                <a:lnTo>
                  <a:pt x="2388553" y="139486"/>
                </a:lnTo>
                <a:close/>
              </a:path>
            </a:pathLst>
          </a:custGeom>
          <a:solidFill>
            <a:schemeClr val="tx2"/>
          </a:solidFill>
        </p:spPr>
        <p:txBody>
          <a:bodyPr wrap="square">
            <a:noAutofit/>
          </a:bodyPr>
          <a:lstStyle>
            <a:lvl1pPr>
              <a:defRPr>
                <a:solidFill>
                  <a:schemeClr val="bg1"/>
                </a:solidFill>
              </a:defRPr>
            </a:lvl1pPr>
          </a:lstStyle>
          <a:p>
            <a:endParaRPr lang="en-GB" dirty="0"/>
          </a:p>
        </p:txBody>
      </p:sp>
      <p:sp>
        <p:nvSpPr>
          <p:cNvPr id="8" name="Picture Placeholder 20">
            <a:extLst>
              <a:ext uri="{FF2B5EF4-FFF2-40B4-BE49-F238E27FC236}">
                <a16:creationId xmlns:a16="http://schemas.microsoft.com/office/drawing/2014/main" id="{85104AB4-1AE8-46A8-D9F9-96E5C16DE19D}"/>
              </a:ext>
            </a:extLst>
          </p:cNvPr>
          <p:cNvSpPr>
            <a:spLocks noGrp="1"/>
          </p:cNvSpPr>
          <p:nvPr>
            <p:ph type="pic" sz="quarter" idx="14"/>
          </p:nvPr>
        </p:nvSpPr>
        <p:spPr>
          <a:xfrm>
            <a:off x="4200603" y="1628961"/>
            <a:ext cx="3790800" cy="3790800"/>
          </a:xfrm>
          <a:custGeom>
            <a:avLst/>
            <a:gdLst>
              <a:gd name="connsiteX0" fmla="*/ 2557307 w 5115600"/>
              <a:gd name="connsiteY0" fmla="*/ 0 h 5115600"/>
              <a:gd name="connsiteX1" fmla="*/ 2558231 w 5115600"/>
              <a:gd name="connsiteY1" fmla="*/ 0 h 5115600"/>
              <a:gd name="connsiteX2" fmla="*/ 2726984 w 5115600"/>
              <a:gd name="connsiteY2" fmla="*/ 139486 h 5115600"/>
              <a:gd name="connsiteX3" fmla="*/ 2914021 w 5115600"/>
              <a:gd name="connsiteY3" fmla="*/ 24540 h 5115600"/>
              <a:gd name="connsiteX4" fmla="*/ 3062121 w 5115600"/>
              <a:gd name="connsiteY4" fmla="*/ 186655 h 5115600"/>
              <a:gd name="connsiteX5" fmla="*/ 3263307 w 5115600"/>
              <a:gd name="connsiteY5" fmla="*/ 98803 h 5115600"/>
              <a:gd name="connsiteX6" fmla="*/ 3387448 w 5115600"/>
              <a:gd name="connsiteY6" fmla="*/ 279972 h 5115600"/>
              <a:gd name="connsiteX7" fmla="*/ 3598900 w 5115600"/>
              <a:gd name="connsiteY7" fmla="*/ 221039 h 5115600"/>
              <a:gd name="connsiteX8" fmla="*/ 3696613 w 5115600"/>
              <a:gd name="connsiteY8" fmla="*/ 417698 h 5115600"/>
              <a:gd name="connsiteX9" fmla="*/ 3914203 w 5115600"/>
              <a:gd name="connsiteY9" fmla="*/ 388781 h 5115600"/>
              <a:gd name="connsiteX10" fmla="*/ 3983614 w 5115600"/>
              <a:gd name="connsiteY10" fmla="*/ 597180 h 5115600"/>
              <a:gd name="connsiteX11" fmla="*/ 4203108 w 5115600"/>
              <a:gd name="connsiteY11" fmla="*/ 598787 h 5115600"/>
              <a:gd name="connsiteX12" fmla="*/ 4242880 w 5115600"/>
              <a:gd name="connsiteY12" fmla="*/ 814823 h 5115600"/>
              <a:gd name="connsiteX13" fmla="*/ 4460014 w 5115600"/>
              <a:gd name="connsiteY13" fmla="*/ 847062 h 5115600"/>
              <a:gd name="connsiteX14" fmla="*/ 4469313 w 5115600"/>
              <a:gd name="connsiteY14" fmla="*/ 1066503 h 5115600"/>
              <a:gd name="connsiteX15" fmla="*/ 4679857 w 5115600"/>
              <a:gd name="connsiteY15" fmla="*/ 1128624 h 5115600"/>
              <a:gd name="connsiteX16" fmla="*/ 4658577 w 5115600"/>
              <a:gd name="connsiteY16" fmla="*/ 1347207 h 5115600"/>
              <a:gd name="connsiteX17" fmla="*/ 4858424 w 5115600"/>
              <a:gd name="connsiteY17" fmla="*/ 1438087 h 5115600"/>
              <a:gd name="connsiteX18" fmla="*/ 4806943 w 5115600"/>
              <a:gd name="connsiteY18" fmla="*/ 1651602 h 5115600"/>
              <a:gd name="connsiteX19" fmla="*/ 4992183 w 5115600"/>
              <a:gd name="connsiteY19" fmla="*/ 1769415 h 5115600"/>
              <a:gd name="connsiteX20" fmla="*/ 4911516 w 5115600"/>
              <a:gd name="connsiteY20" fmla="*/ 1973660 h 5115600"/>
              <a:gd name="connsiteX21" fmla="*/ 5078586 w 5115600"/>
              <a:gd name="connsiteY21" fmla="*/ 2116103 h 5115600"/>
              <a:gd name="connsiteX22" fmla="*/ 4970289 w 5115600"/>
              <a:gd name="connsiteY22" fmla="*/ 2307161 h 5115600"/>
              <a:gd name="connsiteX23" fmla="*/ 5115600 w 5115600"/>
              <a:gd name="connsiteY23" fmla="*/ 2471139 h 5115600"/>
              <a:gd name="connsiteX24" fmla="*/ 5115600 w 5115600"/>
              <a:gd name="connsiteY24" fmla="*/ 2471913 h 5115600"/>
              <a:gd name="connsiteX25" fmla="*/ 4982081 w 5115600"/>
              <a:gd name="connsiteY25" fmla="*/ 2645592 h 5115600"/>
              <a:gd name="connsiteX26" fmla="*/ 5103457 w 5115600"/>
              <a:gd name="connsiteY26" fmla="*/ 2828611 h 5115600"/>
              <a:gd name="connsiteX27" fmla="*/ 4946704 w 5115600"/>
              <a:gd name="connsiteY27" fmla="*/ 2982390 h 5115600"/>
              <a:gd name="connsiteX28" fmla="*/ 5041443 w 5115600"/>
              <a:gd name="connsiteY28" fmla="*/ 3180495 h 5115600"/>
              <a:gd name="connsiteX29" fmla="*/ 4864830 w 5115600"/>
              <a:gd name="connsiteY29" fmla="*/ 3310960 h 5115600"/>
              <a:gd name="connsiteX30" fmla="*/ 4931080 w 5115600"/>
              <a:gd name="connsiteY30" fmla="*/ 3520321 h 5115600"/>
              <a:gd name="connsiteX31" fmla="*/ 4738064 w 5115600"/>
              <a:gd name="connsiteY31" fmla="*/ 3624896 h 5115600"/>
              <a:gd name="connsiteX32" fmla="*/ 4774540 w 5115600"/>
              <a:gd name="connsiteY32" fmla="*/ 3841521 h 5115600"/>
              <a:gd name="connsiteX33" fmla="*/ 4568849 w 5115600"/>
              <a:gd name="connsiteY33" fmla="*/ 3918196 h 5115600"/>
              <a:gd name="connsiteX34" fmla="*/ 4574854 w 5115600"/>
              <a:gd name="connsiteY34" fmla="*/ 4137716 h 5115600"/>
              <a:gd name="connsiteX35" fmla="*/ 4360478 w 5115600"/>
              <a:gd name="connsiteY35" fmla="*/ 4185046 h 5115600"/>
              <a:gd name="connsiteX36" fmla="*/ 4335902 w 5115600"/>
              <a:gd name="connsiteY36" fmla="*/ 4403304 h 5115600"/>
              <a:gd name="connsiteX37" fmla="*/ 4117053 w 5115600"/>
              <a:gd name="connsiteY37" fmla="*/ 4420271 h 5115600"/>
              <a:gd name="connsiteX38" fmla="*/ 4062326 w 5115600"/>
              <a:gd name="connsiteY38" fmla="*/ 4633008 h 5115600"/>
              <a:gd name="connsiteX39" fmla="*/ 3843236 w 5115600"/>
              <a:gd name="connsiteY39" fmla="*/ 4619340 h 5115600"/>
              <a:gd name="connsiteX40" fmla="*/ 3759485 w 5115600"/>
              <a:gd name="connsiteY40" fmla="*/ 4822325 h 5115600"/>
              <a:gd name="connsiteX41" fmla="*/ 3544441 w 5115600"/>
              <a:gd name="connsiteY41" fmla="*/ 4778320 h 5115600"/>
              <a:gd name="connsiteX42" fmla="*/ 3433247 w 5115600"/>
              <a:gd name="connsiteY42" fmla="*/ 4967689 h 5115600"/>
              <a:gd name="connsiteX43" fmla="*/ 3226404 w 5115600"/>
              <a:gd name="connsiteY43" fmla="*/ 4894150 h 5115600"/>
              <a:gd name="connsiteX44" fmla="*/ 3089966 w 5115600"/>
              <a:gd name="connsiteY44" fmla="*/ 5066153 h 5115600"/>
              <a:gd name="connsiteX45" fmla="*/ 2895370 w 5115600"/>
              <a:gd name="connsiteY45" fmla="*/ 4964554 h 5115600"/>
              <a:gd name="connsiteX46" fmla="*/ 2736672 w 5115600"/>
              <a:gd name="connsiteY46" fmla="*/ 5115600 h 5115600"/>
              <a:gd name="connsiteX47" fmla="*/ 2735891 w 5115600"/>
              <a:gd name="connsiteY47" fmla="*/ 5115600 h 5115600"/>
              <a:gd name="connsiteX48" fmla="*/ 2557769 w 5115600"/>
              <a:gd name="connsiteY48" fmla="*/ 4988165 h 5115600"/>
              <a:gd name="connsiteX49" fmla="*/ 2379672 w 5115600"/>
              <a:gd name="connsiteY49" fmla="*/ 5115600 h 5115600"/>
              <a:gd name="connsiteX50" fmla="*/ 2378891 w 5115600"/>
              <a:gd name="connsiteY50" fmla="*/ 5115600 h 5115600"/>
              <a:gd name="connsiteX51" fmla="*/ 2220167 w 5115600"/>
              <a:gd name="connsiteY51" fmla="*/ 4964554 h 5115600"/>
              <a:gd name="connsiteX52" fmla="*/ 2025572 w 5115600"/>
              <a:gd name="connsiteY52" fmla="*/ 5066153 h 5115600"/>
              <a:gd name="connsiteX53" fmla="*/ 1889133 w 5115600"/>
              <a:gd name="connsiteY53" fmla="*/ 4894150 h 5115600"/>
              <a:gd name="connsiteX54" fmla="*/ 1682290 w 5115600"/>
              <a:gd name="connsiteY54" fmla="*/ 4967689 h 5115600"/>
              <a:gd name="connsiteX55" fmla="*/ 1571121 w 5115600"/>
              <a:gd name="connsiteY55" fmla="*/ 4778320 h 5115600"/>
              <a:gd name="connsiteX56" fmla="*/ 1356050 w 5115600"/>
              <a:gd name="connsiteY56" fmla="*/ 4822325 h 5115600"/>
              <a:gd name="connsiteX57" fmla="*/ 1272301 w 5115600"/>
              <a:gd name="connsiteY57" fmla="*/ 4619340 h 5115600"/>
              <a:gd name="connsiteX58" fmla="*/ 1053209 w 5115600"/>
              <a:gd name="connsiteY58" fmla="*/ 4633008 h 5115600"/>
              <a:gd name="connsiteX59" fmla="*/ 998484 w 5115600"/>
              <a:gd name="connsiteY59" fmla="*/ 4420271 h 5115600"/>
              <a:gd name="connsiteX60" fmla="*/ 779661 w 5115600"/>
              <a:gd name="connsiteY60" fmla="*/ 4403304 h 5115600"/>
              <a:gd name="connsiteX61" fmla="*/ 755059 w 5115600"/>
              <a:gd name="connsiteY61" fmla="*/ 4185046 h 5115600"/>
              <a:gd name="connsiteX62" fmla="*/ 540684 w 5115600"/>
              <a:gd name="connsiteY62" fmla="*/ 4137716 h 5115600"/>
              <a:gd name="connsiteX63" fmla="*/ 546688 w 5115600"/>
              <a:gd name="connsiteY63" fmla="*/ 3918196 h 5115600"/>
              <a:gd name="connsiteX64" fmla="*/ 340998 w 5115600"/>
              <a:gd name="connsiteY64" fmla="*/ 3841521 h 5115600"/>
              <a:gd name="connsiteX65" fmla="*/ 377473 w 5115600"/>
              <a:gd name="connsiteY65" fmla="*/ 3624896 h 5115600"/>
              <a:gd name="connsiteX66" fmla="*/ 184457 w 5115600"/>
              <a:gd name="connsiteY66" fmla="*/ 3520321 h 5115600"/>
              <a:gd name="connsiteX67" fmla="*/ 250707 w 5115600"/>
              <a:gd name="connsiteY67" fmla="*/ 3310960 h 5115600"/>
              <a:gd name="connsiteX68" fmla="*/ 74094 w 5115600"/>
              <a:gd name="connsiteY68" fmla="*/ 3180495 h 5115600"/>
              <a:gd name="connsiteX69" fmla="*/ 168834 w 5115600"/>
              <a:gd name="connsiteY69" fmla="*/ 2982390 h 5115600"/>
              <a:gd name="connsiteX70" fmla="*/ 12078 w 5115600"/>
              <a:gd name="connsiteY70" fmla="*/ 2828611 h 5115600"/>
              <a:gd name="connsiteX71" fmla="*/ 133456 w 5115600"/>
              <a:gd name="connsiteY71" fmla="*/ 2645592 h 5115600"/>
              <a:gd name="connsiteX72" fmla="*/ 0 w 5115600"/>
              <a:gd name="connsiteY72" fmla="*/ 2471995 h 5115600"/>
              <a:gd name="connsiteX73" fmla="*/ 0 w 5115600"/>
              <a:gd name="connsiteY73" fmla="*/ 2471067 h 5115600"/>
              <a:gd name="connsiteX74" fmla="*/ 145248 w 5115600"/>
              <a:gd name="connsiteY74" fmla="*/ 2307161 h 5115600"/>
              <a:gd name="connsiteX75" fmla="*/ 36948 w 5115600"/>
              <a:gd name="connsiteY75" fmla="*/ 2116103 h 5115600"/>
              <a:gd name="connsiteX76" fmla="*/ 204021 w 5115600"/>
              <a:gd name="connsiteY76" fmla="*/ 1973660 h 5115600"/>
              <a:gd name="connsiteX77" fmla="*/ 123354 w 5115600"/>
              <a:gd name="connsiteY77" fmla="*/ 1769415 h 5115600"/>
              <a:gd name="connsiteX78" fmla="*/ 308623 w 5115600"/>
              <a:gd name="connsiteY78" fmla="*/ 1651602 h 5115600"/>
              <a:gd name="connsiteX79" fmla="*/ 257113 w 5115600"/>
              <a:gd name="connsiteY79" fmla="*/ 1438087 h 5115600"/>
              <a:gd name="connsiteX80" fmla="*/ 456960 w 5115600"/>
              <a:gd name="connsiteY80" fmla="*/ 1347207 h 5115600"/>
              <a:gd name="connsiteX81" fmla="*/ 435681 w 5115600"/>
              <a:gd name="connsiteY81" fmla="*/ 1128624 h 5115600"/>
              <a:gd name="connsiteX82" fmla="*/ 646224 w 5115600"/>
              <a:gd name="connsiteY82" fmla="*/ 1066503 h 5115600"/>
              <a:gd name="connsiteX83" fmla="*/ 655549 w 5115600"/>
              <a:gd name="connsiteY83" fmla="*/ 847062 h 5115600"/>
              <a:gd name="connsiteX84" fmla="*/ 872657 w 5115600"/>
              <a:gd name="connsiteY84" fmla="*/ 814823 h 5115600"/>
              <a:gd name="connsiteX85" fmla="*/ 912429 w 5115600"/>
              <a:gd name="connsiteY85" fmla="*/ 598787 h 5115600"/>
              <a:gd name="connsiteX86" fmla="*/ 1131921 w 5115600"/>
              <a:gd name="connsiteY86" fmla="*/ 597180 h 5115600"/>
              <a:gd name="connsiteX87" fmla="*/ 1201334 w 5115600"/>
              <a:gd name="connsiteY87" fmla="*/ 388781 h 5115600"/>
              <a:gd name="connsiteX88" fmla="*/ 1418924 w 5115600"/>
              <a:gd name="connsiteY88" fmla="*/ 417698 h 5115600"/>
              <a:gd name="connsiteX89" fmla="*/ 1516638 w 5115600"/>
              <a:gd name="connsiteY89" fmla="*/ 221039 h 5115600"/>
              <a:gd name="connsiteX90" fmla="*/ 1728090 w 5115600"/>
              <a:gd name="connsiteY90" fmla="*/ 279972 h 5115600"/>
              <a:gd name="connsiteX91" fmla="*/ 1852228 w 5115600"/>
              <a:gd name="connsiteY91" fmla="*/ 98803 h 5115600"/>
              <a:gd name="connsiteX92" fmla="*/ 2053416 w 5115600"/>
              <a:gd name="connsiteY92" fmla="*/ 186655 h 5115600"/>
              <a:gd name="connsiteX93" fmla="*/ 2201513 w 5115600"/>
              <a:gd name="connsiteY93" fmla="*/ 24540 h 5115600"/>
              <a:gd name="connsiteX94" fmla="*/ 2388553 w 5115600"/>
              <a:gd name="connsiteY94" fmla="*/ 139486 h 511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115600" h="5115600">
                <a:moveTo>
                  <a:pt x="2557307" y="0"/>
                </a:moveTo>
                <a:lnTo>
                  <a:pt x="2558231" y="0"/>
                </a:lnTo>
                <a:lnTo>
                  <a:pt x="2726984" y="139486"/>
                </a:lnTo>
                <a:lnTo>
                  <a:pt x="2914021" y="24540"/>
                </a:lnTo>
                <a:lnTo>
                  <a:pt x="3062121" y="186655"/>
                </a:lnTo>
                <a:lnTo>
                  <a:pt x="3263307" y="98803"/>
                </a:lnTo>
                <a:lnTo>
                  <a:pt x="3387448" y="279972"/>
                </a:lnTo>
                <a:lnTo>
                  <a:pt x="3598900" y="221039"/>
                </a:lnTo>
                <a:lnTo>
                  <a:pt x="3696613" y="417698"/>
                </a:lnTo>
                <a:lnTo>
                  <a:pt x="3914203" y="388781"/>
                </a:lnTo>
                <a:lnTo>
                  <a:pt x="3983614" y="597180"/>
                </a:lnTo>
                <a:lnTo>
                  <a:pt x="4203108" y="598787"/>
                </a:lnTo>
                <a:lnTo>
                  <a:pt x="4242880" y="814823"/>
                </a:lnTo>
                <a:lnTo>
                  <a:pt x="4460014" y="847062"/>
                </a:lnTo>
                <a:lnTo>
                  <a:pt x="4469313" y="1066503"/>
                </a:lnTo>
                <a:lnTo>
                  <a:pt x="4679857" y="1128624"/>
                </a:lnTo>
                <a:lnTo>
                  <a:pt x="4658577" y="1347207"/>
                </a:lnTo>
                <a:lnTo>
                  <a:pt x="4858424" y="1438087"/>
                </a:lnTo>
                <a:lnTo>
                  <a:pt x="4806943" y="1651602"/>
                </a:lnTo>
                <a:lnTo>
                  <a:pt x="4992183" y="1769415"/>
                </a:lnTo>
                <a:lnTo>
                  <a:pt x="4911516" y="1973660"/>
                </a:lnTo>
                <a:lnTo>
                  <a:pt x="5078586" y="2116103"/>
                </a:lnTo>
                <a:lnTo>
                  <a:pt x="4970289" y="2307161"/>
                </a:lnTo>
                <a:lnTo>
                  <a:pt x="5115600" y="2471139"/>
                </a:lnTo>
                <a:lnTo>
                  <a:pt x="5115600" y="2471913"/>
                </a:lnTo>
                <a:lnTo>
                  <a:pt x="4982081" y="2645592"/>
                </a:lnTo>
                <a:lnTo>
                  <a:pt x="5103457" y="2828611"/>
                </a:lnTo>
                <a:lnTo>
                  <a:pt x="4946704" y="2982390"/>
                </a:lnTo>
                <a:lnTo>
                  <a:pt x="5041443" y="3180495"/>
                </a:lnTo>
                <a:lnTo>
                  <a:pt x="4864830" y="3310960"/>
                </a:lnTo>
                <a:lnTo>
                  <a:pt x="4931080" y="3520321"/>
                </a:lnTo>
                <a:lnTo>
                  <a:pt x="4738064" y="3624896"/>
                </a:lnTo>
                <a:lnTo>
                  <a:pt x="4774540" y="3841521"/>
                </a:lnTo>
                <a:lnTo>
                  <a:pt x="4568849" y="3918196"/>
                </a:lnTo>
                <a:lnTo>
                  <a:pt x="4574854" y="4137716"/>
                </a:lnTo>
                <a:lnTo>
                  <a:pt x="4360478" y="4185046"/>
                </a:lnTo>
                <a:lnTo>
                  <a:pt x="4335902" y="4403304"/>
                </a:lnTo>
                <a:lnTo>
                  <a:pt x="4117053" y="4420271"/>
                </a:lnTo>
                <a:lnTo>
                  <a:pt x="4062326" y="4633008"/>
                </a:lnTo>
                <a:lnTo>
                  <a:pt x="3843236" y="4619340"/>
                </a:lnTo>
                <a:lnTo>
                  <a:pt x="3759485" y="4822325"/>
                </a:lnTo>
                <a:lnTo>
                  <a:pt x="3544441" y="4778320"/>
                </a:lnTo>
                <a:lnTo>
                  <a:pt x="3433247" y="4967689"/>
                </a:lnTo>
                <a:lnTo>
                  <a:pt x="3226404" y="4894150"/>
                </a:lnTo>
                <a:lnTo>
                  <a:pt x="3089966" y="5066153"/>
                </a:lnTo>
                <a:lnTo>
                  <a:pt x="2895370" y="4964554"/>
                </a:lnTo>
                <a:lnTo>
                  <a:pt x="2736672" y="5115600"/>
                </a:lnTo>
                <a:lnTo>
                  <a:pt x="2735891" y="5115600"/>
                </a:lnTo>
                <a:lnTo>
                  <a:pt x="2557769" y="4988165"/>
                </a:lnTo>
                <a:lnTo>
                  <a:pt x="2379672" y="5115600"/>
                </a:lnTo>
                <a:lnTo>
                  <a:pt x="2378891" y="5115600"/>
                </a:lnTo>
                <a:lnTo>
                  <a:pt x="2220167" y="4964554"/>
                </a:lnTo>
                <a:lnTo>
                  <a:pt x="2025572" y="5066153"/>
                </a:lnTo>
                <a:lnTo>
                  <a:pt x="1889133" y="4894150"/>
                </a:lnTo>
                <a:lnTo>
                  <a:pt x="1682290" y="4967689"/>
                </a:lnTo>
                <a:lnTo>
                  <a:pt x="1571121" y="4778320"/>
                </a:lnTo>
                <a:lnTo>
                  <a:pt x="1356050" y="4822325"/>
                </a:lnTo>
                <a:lnTo>
                  <a:pt x="1272301" y="4619340"/>
                </a:lnTo>
                <a:lnTo>
                  <a:pt x="1053209" y="4633008"/>
                </a:lnTo>
                <a:lnTo>
                  <a:pt x="998484" y="4420271"/>
                </a:lnTo>
                <a:lnTo>
                  <a:pt x="779661" y="4403304"/>
                </a:lnTo>
                <a:lnTo>
                  <a:pt x="755059" y="4185046"/>
                </a:lnTo>
                <a:lnTo>
                  <a:pt x="540684" y="4137716"/>
                </a:lnTo>
                <a:lnTo>
                  <a:pt x="546688" y="3918196"/>
                </a:lnTo>
                <a:lnTo>
                  <a:pt x="340998" y="3841521"/>
                </a:lnTo>
                <a:lnTo>
                  <a:pt x="377473" y="3624896"/>
                </a:lnTo>
                <a:lnTo>
                  <a:pt x="184457" y="3520321"/>
                </a:lnTo>
                <a:lnTo>
                  <a:pt x="250707" y="3310960"/>
                </a:lnTo>
                <a:lnTo>
                  <a:pt x="74094" y="3180495"/>
                </a:lnTo>
                <a:lnTo>
                  <a:pt x="168834" y="2982390"/>
                </a:lnTo>
                <a:lnTo>
                  <a:pt x="12078" y="2828611"/>
                </a:lnTo>
                <a:lnTo>
                  <a:pt x="133456" y="2645592"/>
                </a:lnTo>
                <a:lnTo>
                  <a:pt x="0" y="2471995"/>
                </a:lnTo>
                <a:lnTo>
                  <a:pt x="0" y="2471067"/>
                </a:lnTo>
                <a:lnTo>
                  <a:pt x="145248" y="2307161"/>
                </a:lnTo>
                <a:lnTo>
                  <a:pt x="36948" y="2116103"/>
                </a:lnTo>
                <a:lnTo>
                  <a:pt x="204021" y="1973660"/>
                </a:lnTo>
                <a:lnTo>
                  <a:pt x="123354" y="1769415"/>
                </a:lnTo>
                <a:lnTo>
                  <a:pt x="308623" y="1651602"/>
                </a:lnTo>
                <a:lnTo>
                  <a:pt x="257113" y="1438087"/>
                </a:lnTo>
                <a:lnTo>
                  <a:pt x="456960" y="1347207"/>
                </a:lnTo>
                <a:lnTo>
                  <a:pt x="435681" y="1128624"/>
                </a:lnTo>
                <a:lnTo>
                  <a:pt x="646224" y="1066503"/>
                </a:lnTo>
                <a:lnTo>
                  <a:pt x="655549" y="847062"/>
                </a:lnTo>
                <a:lnTo>
                  <a:pt x="872657" y="814823"/>
                </a:lnTo>
                <a:lnTo>
                  <a:pt x="912429" y="598787"/>
                </a:lnTo>
                <a:lnTo>
                  <a:pt x="1131921" y="597180"/>
                </a:lnTo>
                <a:lnTo>
                  <a:pt x="1201334" y="388781"/>
                </a:lnTo>
                <a:lnTo>
                  <a:pt x="1418924" y="417698"/>
                </a:lnTo>
                <a:lnTo>
                  <a:pt x="1516638" y="221039"/>
                </a:lnTo>
                <a:lnTo>
                  <a:pt x="1728090" y="279972"/>
                </a:lnTo>
                <a:lnTo>
                  <a:pt x="1852228" y="98803"/>
                </a:lnTo>
                <a:lnTo>
                  <a:pt x="2053416" y="186655"/>
                </a:lnTo>
                <a:lnTo>
                  <a:pt x="2201513" y="24540"/>
                </a:lnTo>
                <a:lnTo>
                  <a:pt x="2388553" y="139486"/>
                </a:lnTo>
                <a:close/>
              </a:path>
            </a:pathLst>
          </a:custGeom>
          <a:solidFill>
            <a:schemeClr val="tx2"/>
          </a:solidFill>
        </p:spPr>
        <p:txBody>
          <a:bodyPr wrap="square">
            <a:noAutofit/>
          </a:bodyPr>
          <a:lstStyle>
            <a:lvl1pPr>
              <a:defRPr>
                <a:solidFill>
                  <a:schemeClr val="bg1"/>
                </a:solidFill>
              </a:defRPr>
            </a:lvl1pPr>
          </a:lstStyle>
          <a:p>
            <a:endParaRPr lang="en-GB" dirty="0"/>
          </a:p>
        </p:txBody>
      </p:sp>
      <p:sp>
        <p:nvSpPr>
          <p:cNvPr id="15" name="Picture Placeholder 20">
            <a:extLst>
              <a:ext uri="{FF2B5EF4-FFF2-40B4-BE49-F238E27FC236}">
                <a16:creationId xmlns:a16="http://schemas.microsoft.com/office/drawing/2014/main" id="{1D946BAA-FBAC-29CB-F367-5730BFFA5664}"/>
              </a:ext>
            </a:extLst>
          </p:cNvPr>
          <p:cNvSpPr>
            <a:spLocks noGrp="1"/>
          </p:cNvSpPr>
          <p:nvPr>
            <p:ph type="pic" sz="quarter" idx="15"/>
          </p:nvPr>
        </p:nvSpPr>
        <p:spPr>
          <a:xfrm>
            <a:off x="8097674" y="1628967"/>
            <a:ext cx="3790800" cy="3790800"/>
          </a:xfrm>
          <a:custGeom>
            <a:avLst/>
            <a:gdLst>
              <a:gd name="connsiteX0" fmla="*/ 2557307 w 5115600"/>
              <a:gd name="connsiteY0" fmla="*/ 0 h 5115600"/>
              <a:gd name="connsiteX1" fmla="*/ 2558231 w 5115600"/>
              <a:gd name="connsiteY1" fmla="*/ 0 h 5115600"/>
              <a:gd name="connsiteX2" fmla="*/ 2726984 w 5115600"/>
              <a:gd name="connsiteY2" fmla="*/ 139486 h 5115600"/>
              <a:gd name="connsiteX3" fmla="*/ 2914021 w 5115600"/>
              <a:gd name="connsiteY3" fmla="*/ 24540 h 5115600"/>
              <a:gd name="connsiteX4" fmla="*/ 3062121 w 5115600"/>
              <a:gd name="connsiteY4" fmla="*/ 186655 h 5115600"/>
              <a:gd name="connsiteX5" fmla="*/ 3263307 w 5115600"/>
              <a:gd name="connsiteY5" fmla="*/ 98803 h 5115600"/>
              <a:gd name="connsiteX6" fmla="*/ 3387448 w 5115600"/>
              <a:gd name="connsiteY6" fmla="*/ 279972 h 5115600"/>
              <a:gd name="connsiteX7" fmla="*/ 3598900 w 5115600"/>
              <a:gd name="connsiteY7" fmla="*/ 221039 h 5115600"/>
              <a:gd name="connsiteX8" fmla="*/ 3696613 w 5115600"/>
              <a:gd name="connsiteY8" fmla="*/ 417698 h 5115600"/>
              <a:gd name="connsiteX9" fmla="*/ 3914203 w 5115600"/>
              <a:gd name="connsiteY9" fmla="*/ 388781 h 5115600"/>
              <a:gd name="connsiteX10" fmla="*/ 3983614 w 5115600"/>
              <a:gd name="connsiteY10" fmla="*/ 597180 h 5115600"/>
              <a:gd name="connsiteX11" fmla="*/ 4203108 w 5115600"/>
              <a:gd name="connsiteY11" fmla="*/ 598787 h 5115600"/>
              <a:gd name="connsiteX12" fmla="*/ 4242880 w 5115600"/>
              <a:gd name="connsiteY12" fmla="*/ 814823 h 5115600"/>
              <a:gd name="connsiteX13" fmla="*/ 4460014 w 5115600"/>
              <a:gd name="connsiteY13" fmla="*/ 847062 h 5115600"/>
              <a:gd name="connsiteX14" fmla="*/ 4469313 w 5115600"/>
              <a:gd name="connsiteY14" fmla="*/ 1066503 h 5115600"/>
              <a:gd name="connsiteX15" fmla="*/ 4679857 w 5115600"/>
              <a:gd name="connsiteY15" fmla="*/ 1128624 h 5115600"/>
              <a:gd name="connsiteX16" fmla="*/ 4658577 w 5115600"/>
              <a:gd name="connsiteY16" fmla="*/ 1347207 h 5115600"/>
              <a:gd name="connsiteX17" fmla="*/ 4858424 w 5115600"/>
              <a:gd name="connsiteY17" fmla="*/ 1438087 h 5115600"/>
              <a:gd name="connsiteX18" fmla="*/ 4806943 w 5115600"/>
              <a:gd name="connsiteY18" fmla="*/ 1651602 h 5115600"/>
              <a:gd name="connsiteX19" fmla="*/ 4992183 w 5115600"/>
              <a:gd name="connsiteY19" fmla="*/ 1769415 h 5115600"/>
              <a:gd name="connsiteX20" fmla="*/ 4911516 w 5115600"/>
              <a:gd name="connsiteY20" fmla="*/ 1973660 h 5115600"/>
              <a:gd name="connsiteX21" fmla="*/ 5078586 w 5115600"/>
              <a:gd name="connsiteY21" fmla="*/ 2116103 h 5115600"/>
              <a:gd name="connsiteX22" fmla="*/ 4970289 w 5115600"/>
              <a:gd name="connsiteY22" fmla="*/ 2307161 h 5115600"/>
              <a:gd name="connsiteX23" fmla="*/ 5115600 w 5115600"/>
              <a:gd name="connsiteY23" fmla="*/ 2471139 h 5115600"/>
              <a:gd name="connsiteX24" fmla="*/ 5115600 w 5115600"/>
              <a:gd name="connsiteY24" fmla="*/ 2471913 h 5115600"/>
              <a:gd name="connsiteX25" fmla="*/ 4982081 w 5115600"/>
              <a:gd name="connsiteY25" fmla="*/ 2645592 h 5115600"/>
              <a:gd name="connsiteX26" fmla="*/ 5103457 w 5115600"/>
              <a:gd name="connsiteY26" fmla="*/ 2828611 h 5115600"/>
              <a:gd name="connsiteX27" fmla="*/ 4946704 w 5115600"/>
              <a:gd name="connsiteY27" fmla="*/ 2982390 h 5115600"/>
              <a:gd name="connsiteX28" fmla="*/ 5041443 w 5115600"/>
              <a:gd name="connsiteY28" fmla="*/ 3180495 h 5115600"/>
              <a:gd name="connsiteX29" fmla="*/ 4864830 w 5115600"/>
              <a:gd name="connsiteY29" fmla="*/ 3310960 h 5115600"/>
              <a:gd name="connsiteX30" fmla="*/ 4931080 w 5115600"/>
              <a:gd name="connsiteY30" fmla="*/ 3520321 h 5115600"/>
              <a:gd name="connsiteX31" fmla="*/ 4738064 w 5115600"/>
              <a:gd name="connsiteY31" fmla="*/ 3624896 h 5115600"/>
              <a:gd name="connsiteX32" fmla="*/ 4774540 w 5115600"/>
              <a:gd name="connsiteY32" fmla="*/ 3841521 h 5115600"/>
              <a:gd name="connsiteX33" fmla="*/ 4568849 w 5115600"/>
              <a:gd name="connsiteY33" fmla="*/ 3918196 h 5115600"/>
              <a:gd name="connsiteX34" fmla="*/ 4574854 w 5115600"/>
              <a:gd name="connsiteY34" fmla="*/ 4137716 h 5115600"/>
              <a:gd name="connsiteX35" fmla="*/ 4360478 w 5115600"/>
              <a:gd name="connsiteY35" fmla="*/ 4185046 h 5115600"/>
              <a:gd name="connsiteX36" fmla="*/ 4335902 w 5115600"/>
              <a:gd name="connsiteY36" fmla="*/ 4403304 h 5115600"/>
              <a:gd name="connsiteX37" fmla="*/ 4117053 w 5115600"/>
              <a:gd name="connsiteY37" fmla="*/ 4420271 h 5115600"/>
              <a:gd name="connsiteX38" fmla="*/ 4062326 w 5115600"/>
              <a:gd name="connsiteY38" fmla="*/ 4633008 h 5115600"/>
              <a:gd name="connsiteX39" fmla="*/ 3843236 w 5115600"/>
              <a:gd name="connsiteY39" fmla="*/ 4619340 h 5115600"/>
              <a:gd name="connsiteX40" fmla="*/ 3759485 w 5115600"/>
              <a:gd name="connsiteY40" fmla="*/ 4822325 h 5115600"/>
              <a:gd name="connsiteX41" fmla="*/ 3544441 w 5115600"/>
              <a:gd name="connsiteY41" fmla="*/ 4778320 h 5115600"/>
              <a:gd name="connsiteX42" fmla="*/ 3433247 w 5115600"/>
              <a:gd name="connsiteY42" fmla="*/ 4967689 h 5115600"/>
              <a:gd name="connsiteX43" fmla="*/ 3226404 w 5115600"/>
              <a:gd name="connsiteY43" fmla="*/ 4894150 h 5115600"/>
              <a:gd name="connsiteX44" fmla="*/ 3089966 w 5115600"/>
              <a:gd name="connsiteY44" fmla="*/ 5066153 h 5115600"/>
              <a:gd name="connsiteX45" fmla="*/ 2895370 w 5115600"/>
              <a:gd name="connsiteY45" fmla="*/ 4964554 h 5115600"/>
              <a:gd name="connsiteX46" fmla="*/ 2736672 w 5115600"/>
              <a:gd name="connsiteY46" fmla="*/ 5115600 h 5115600"/>
              <a:gd name="connsiteX47" fmla="*/ 2735891 w 5115600"/>
              <a:gd name="connsiteY47" fmla="*/ 5115600 h 5115600"/>
              <a:gd name="connsiteX48" fmla="*/ 2557769 w 5115600"/>
              <a:gd name="connsiteY48" fmla="*/ 4988165 h 5115600"/>
              <a:gd name="connsiteX49" fmla="*/ 2379672 w 5115600"/>
              <a:gd name="connsiteY49" fmla="*/ 5115600 h 5115600"/>
              <a:gd name="connsiteX50" fmla="*/ 2378891 w 5115600"/>
              <a:gd name="connsiteY50" fmla="*/ 5115600 h 5115600"/>
              <a:gd name="connsiteX51" fmla="*/ 2220167 w 5115600"/>
              <a:gd name="connsiteY51" fmla="*/ 4964554 h 5115600"/>
              <a:gd name="connsiteX52" fmla="*/ 2025572 w 5115600"/>
              <a:gd name="connsiteY52" fmla="*/ 5066153 h 5115600"/>
              <a:gd name="connsiteX53" fmla="*/ 1889133 w 5115600"/>
              <a:gd name="connsiteY53" fmla="*/ 4894150 h 5115600"/>
              <a:gd name="connsiteX54" fmla="*/ 1682290 w 5115600"/>
              <a:gd name="connsiteY54" fmla="*/ 4967689 h 5115600"/>
              <a:gd name="connsiteX55" fmla="*/ 1571121 w 5115600"/>
              <a:gd name="connsiteY55" fmla="*/ 4778320 h 5115600"/>
              <a:gd name="connsiteX56" fmla="*/ 1356050 w 5115600"/>
              <a:gd name="connsiteY56" fmla="*/ 4822325 h 5115600"/>
              <a:gd name="connsiteX57" fmla="*/ 1272301 w 5115600"/>
              <a:gd name="connsiteY57" fmla="*/ 4619340 h 5115600"/>
              <a:gd name="connsiteX58" fmla="*/ 1053209 w 5115600"/>
              <a:gd name="connsiteY58" fmla="*/ 4633008 h 5115600"/>
              <a:gd name="connsiteX59" fmla="*/ 998484 w 5115600"/>
              <a:gd name="connsiteY59" fmla="*/ 4420271 h 5115600"/>
              <a:gd name="connsiteX60" fmla="*/ 779661 w 5115600"/>
              <a:gd name="connsiteY60" fmla="*/ 4403304 h 5115600"/>
              <a:gd name="connsiteX61" fmla="*/ 755059 w 5115600"/>
              <a:gd name="connsiteY61" fmla="*/ 4185046 h 5115600"/>
              <a:gd name="connsiteX62" fmla="*/ 540684 w 5115600"/>
              <a:gd name="connsiteY62" fmla="*/ 4137716 h 5115600"/>
              <a:gd name="connsiteX63" fmla="*/ 546688 w 5115600"/>
              <a:gd name="connsiteY63" fmla="*/ 3918196 h 5115600"/>
              <a:gd name="connsiteX64" fmla="*/ 340998 w 5115600"/>
              <a:gd name="connsiteY64" fmla="*/ 3841521 h 5115600"/>
              <a:gd name="connsiteX65" fmla="*/ 377473 w 5115600"/>
              <a:gd name="connsiteY65" fmla="*/ 3624896 h 5115600"/>
              <a:gd name="connsiteX66" fmla="*/ 184457 w 5115600"/>
              <a:gd name="connsiteY66" fmla="*/ 3520321 h 5115600"/>
              <a:gd name="connsiteX67" fmla="*/ 250707 w 5115600"/>
              <a:gd name="connsiteY67" fmla="*/ 3310960 h 5115600"/>
              <a:gd name="connsiteX68" fmla="*/ 74094 w 5115600"/>
              <a:gd name="connsiteY68" fmla="*/ 3180495 h 5115600"/>
              <a:gd name="connsiteX69" fmla="*/ 168834 w 5115600"/>
              <a:gd name="connsiteY69" fmla="*/ 2982390 h 5115600"/>
              <a:gd name="connsiteX70" fmla="*/ 12078 w 5115600"/>
              <a:gd name="connsiteY70" fmla="*/ 2828611 h 5115600"/>
              <a:gd name="connsiteX71" fmla="*/ 133456 w 5115600"/>
              <a:gd name="connsiteY71" fmla="*/ 2645592 h 5115600"/>
              <a:gd name="connsiteX72" fmla="*/ 0 w 5115600"/>
              <a:gd name="connsiteY72" fmla="*/ 2471995 h 5115600"/>
              <a:gd name="connsiteX73" fmla="*/ 0 w 5115600"/>
              <a:gd name="connsiteY73" fmla="*/ 2471067 h 5115600"/>
              <a:gd name="connsiteX74" fmla="*/ 145248 w 5115600"/>
              <a:gd name="connsiteY74" fmla="*/ 2307161 h 5115600"/>
              <a:gd name="connsiteX75" fmla="*/ 36948 w 5115600"/>
              <a:gd name="connsiteY75" fmla="*/ 2116103 h 5115600"/>
              <a:gd name="connsiteX76" fmla="*/ 204021 w 5115600"/>
              <a:gd name="connsiteY76" fmla="*/ 1973660 h 5115600"/>
              <a:gd name="connsiteX77" fmla="*/ 123354 w 5115600"/>
              <a:gd name="connsiteY77" fmla="*/ 1769415 h 5115600"/>
              <a:gd name="connsiteX78" fmla="*/ 308623 w 5115600"/>
              <a:gd name="connsiteY78" fmla="*/ 1651602 h 5115600"/>
              <a:gd name="connsiteX79" fmla="*/ 257113 w 5115600"/>
              <a:gd name="connsiteY79" fmla="*/ 1438087 h 5115600"/>
              <a:gd name="connsiteX80" fmla="*/ 456960 w 5115600"/>
              <a:gd name="connsiteY80" fmla="*/ 1347207 h 5115600"/>
              <a:gd name="connsiteX81" fmla="*/ 435681 w 5115600"/>
              <a:gd name="connsiteY81" fmla="*/ 1128624 h 5115600"/>
              <a:gd name="connsiteX82" fmla="*/ 646224 w 5115600"/>
              <a:gd name="connsiteY82" fmla="*/ 1066503 h 5115600"/>
              <a:gd name="connsiteX83" fmla="*/ 655549 w 5115600"/>
              <a:gd name="connsiteY83" fmla="*/ 847062 h 5115600"/>
              <a:gd name="connsiteX84" fmla="*/ 872657 w 5115600"/>
              <a:gd name="connsiteY84" fmla="*/ 814823 h 5115600"/>
              <a:gd name="connsiteX85" fmla="*/ 912429 w 5115600"/>
              <a:gd name="connsiteY85" fmla="*/ 598787 h 5115600"/>
              <a:gd name="connsiteX86" fmla="*/ 1131921 w 5115600"/>
              <a:gd name="connsiteY86" fmla="*/ 597180 h 5115600"/>
              <a:gd name="connsiteX87" fmla="*/ 1201334 w 5115600"/>
              <a:gd name="connsiteY87" fmla="*/ 388781 h 5115600"/>
              <a:gd name="connsiteX88" fmla="*/ 1418924 w 5115600"/>
              <a:gd name="connsiteY88" fmla="*/ 417698 h 5115600"/>
              <a:gd name="connsiteX89" fmla="*/ 1516638 w 5115600"/>
              <a:gd name="connsiteY89" fmla="*/ 221039 h 5115600"/>
              <a:gd name="connsiteX90" fmla="*/ 1728090 w 5115600"/>
              <a:gd name="connsiteY90" fmla="*/ 279972 h 5115600"/>
              <a:gd name="connsiteX91" fmla="*/ 1852228 w 5115600"/>
              <a:gd name="connsiteY91" fmla="*/ 98803 h 5115600"/>
              <a:gd name="connsiteX92" fmla="*/ 2053416 w 5115600"/>
              <a:gd name="connsiteY92" fmla="*/ 186655 h 5115600"/>
              <a:gd name="connsiteX93" fmla="*/ 2201513 w 5115600"/>
              <a:gd name="connsiteY93" fmla="*/ 24540 h 5115600"/>
              <a:gd name="connsiteX94" fmla="*/ 2388553 w 5115600"/>
              <a:gd name="connsiteY94" fmla="*/ 139486 h 511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115600" h="5115600">
                <a:moveTo>
                  <a:pt x="2557307" y="0"/>
                </a:moveTo>
                <a:lnTo>
                  <a:pt x="2558231" y="0"/>
                </a:lnTo>
                <a:lnTo>
                  <a:pt x="2726984" y="139486"/>
                </a:lnTo>
                <a:lnTo>
                  <a:pt x="2914021" y="24540"/>
                </a:lnTo>
                <a:lnTo>
                  <a:pt x="3062121" y="186655"/>
                </a:lnTo>
                <a:lnTo>
                  <a:pt x="3263307" y="98803"/>
                </a:lnTo>
                <a:lnTo>
                  <a:pt x="3387448" y="279972"/>
                </a:lnTo>
                <a:lnTo>
                  <a:pt x="3598900" y="221039"/>
                </a:lnTo>
                <a:lnTo>
                  <a:pt x="3696613" y="417698"/>
                </a:lnTo>
                <a:lnTo>
                  <a:pt x="3914203" y="388781"/>
                </a:lnTo>
                <a:lnTo>
                  <a:pt x="3983614" y="597180"/>
                </a:lnTo>
                <a:lnTo>
                  <a:pt x="4203108" y="598787"/>
                </a:lnTo>
                <a:lnTo>
                  <a:pt x="4242880" y="814823"/>
                </a:lnTo>
                <a:lnTo>
                  <a:pt x="4460014" y="847062"/>
                </a:lnTo>
                <a:lnTo>
                  <a:pt x="4469313" y="1066503"/>
                </a:lnTo>
                <a:lnTo>
                  <a:pt x="4679857" y="1128624"/>
                </a:lnTo>
                <a:lnTo>
                  <a:pt x="4658577" y="1347207"/>
                </a:lnTo>
                <a:lnTo>
                  <a:pt x="4858424" y="1438087"/>
                </a:lnTo>
                <a:lnTo>
                  <a:pt x="4806943" y="1651602"/>
                </a:lnTo>
                <a:lnTo>
                  <a:pt x="4992183" y="1769415"/>
                </a:lnTo>
                <a:lnTo>
                  <a:pt x="4911516" y="1973660"/>
                </a:lnTo>
                <a:lnTo>
                  <a:pt x="5078586" y="2116103"/>
                </a:lnTo>
                <a:lnTo>
                  <a:pt x="4970289" y="2307161"/>
                </a:lnTo>
                <a:lnTo>
                  <a:pt x="5115600" y="2471139"/>
                </a:lnTo>
                <a:lnTo>
                  <a:pt x="5115600" y="2471913"/>
                </a:lnTo>
                <a:lnTo>
                  <a:pt x="4982081" y="2645592"/>
                </a:lnTo>
                <a:lnTo>
                  <a:pt x="5103457" y="2828611"/>
                </a:lnTo>
                <a:lnTo>
                  <a:pt x="4946704" y="2982390"/>
                </a:lnTo>
                <a:lnTo>
                  <a:pt x="5041443" y="3180495"/>
                </a:lnTo>
                <a:lnTo>
                  <a:pt x="4864830" y="3310960"/>
                </a:lnTo>
                <a:lnTo>
                  <a:pt x="4931080" y="3520321"/>
                </a:lnTo>
                <a:lnTo>
                  <a:pt x="4738064" y="3624896"/>
                </a:lnTo>
                <a:lnTo>
                  <a:pt x="4774540" y="3841521"/>
                </a:lnTo>
                <a:lnTo>
                  <a:pt x="4568849" y="3918196"/>
                </a:lnTo>
                <a:lnTo>
                  <a:pt x="4574854" y="4137716"/>
                </a:lnTo>
                <a:lnTo>
                  <a:pt x="4360478" y="4185046"/>
                </a:lnTo>
                <a:lnTo>
                  <a:pt x="4335902" y="4403304"/>
                </a:lnTo>
                <a:lnTo>
                  <a:pt x="4117053" y="4420271"/>
                </a:lnTo>
                <a:lnTo>
                  <a:pt x="4062326" y="4633008"/>
                </a:lnTo>
                <a:lnTo>
                  <a:pt x="3843236" y="4619340"/>
                </a:lnTo>
                <a:lnTo>
                  <a:pt x="3759485" y="4822325"/>
                </a:lnTo>
                <a:lnTo>
                  <a:pt x="3544441" y="4778320"/>
                </a:lnTo>
                <a:lnTo>
                  <a:pt x="3433247" y="4967689"/>
                </a:lnTo>
                <a:lnTo>
                  <a:pt x="3226404" y="4894150"/>
                </a:lnTo>
                <a:lnTo>
                  <a:pt x="3089966" y="5066153"/>
                </a:lnTo>
                <a:lnTo>
                  <a:pt x="2895370" y="4964554"/>
                </a:lnTo>
                <a:lnTo>
                  <a:pt x="2736672" y="5115600"/>
                </a:lnTo>
                <a:lnTo>
                  <a:pt x="2735891" y="5115600"/>
                </a:lnTo>
                <a:lnTo>
                  <a:pt x="2557769" y="4988165"/>
                </a:lnTo>
                <a:lnTo>
                  <a:pt x="2379672" y="5115600"/>
                </a:lnTo>
                <a:lnTo>
                  <a:pt x="2378891" y="5115600"/>
                </a:lnTo>
                <a:lnTo>
                  <a:pt x="2220167" y="4964554"/>
                </a:lnTo>
                <a:lnTo>
                  <a:pt x="2025572" y="5066153"/>
                </a:lnTo>
                <a:lnTo>
                  <a:pt x="1889133" y="4894150"/>
                </a:lnTo>
                <a:lnTo>
                  <a:pt x="1682290" y="4967689"/>
                </a:lnTo>
                <a:lnTo>
                  <a:pt x="1571121" y="4778320"/>
                </a:lnTo>
                <a:lnTo>
                  <a:pt x="1356050" y="4822325"/>
                </a:lnTo>
                <a:lnTo>
                  <a:pt x="1272301" y="4619340"/>
                </a:lnTo>
                <a:lnTo>
                  <a:pt x="1053209" y="4633008"/>
                </a:lnTo>
                <a:lnTo>
                  <a:pt x="998484" y="4420271"/>
                </a:lnTo>
                <a:lnTo>
                  <a:pt x="779661" y="4403304"/>
                </a:lnTo>
                <a:lnTo>
                  <a:pt x="755059" y="4185046"/>
                </a:lnTo>
                <a:lnTo>
                  <a:pt x="540684" y="4137716"/>
                </a:lnTo>
                <a:lnTo>
                  <a:pt x="546688" y="3918196"/>
                </a:lnTo>
                <a:lnTo>
                  <a:pt x="340998" y="3841521"/>
                </a:lnTo>
                <a:lnTo>
                  <a:pt x="377473" y="3624896"/>
                </a:lnTo>
                <a:lnTo>
                  <a:pt x="184457" y="3520321"/>
                </a:lnTo>
                <a:lnTo>
                  <a:pt x="250707" y="3310960"/>
                </a:lnTo>
                <a:lnTo>
                  <a:pt x="74094" y="3180495"/>
                </a:lnTo>
                <a:lnTo>
                  <a:pt x="168834" y="2982390"/>
                </a:lnTo>
                <a:lnTo>
                  <a:pt x="12078" y="2828611"/>
                </a:lnTo>
                <a:lnTo>
                  <a:pt x="133456" y="2645592"/>
                </a:lnTo>
                <a:lnTo>
                  <a:pt x="0" y="2471995"/>
                </a:lnTo>
                <a:lnTo>
                  <a:pt x="0" y="2471067"/>
                </a:lnTo>
                <a:lnTo>
                  <a:pt x="145248" y="2307161"/>
                </a:lnTo>
                <a:lnTo>
                  <a:pt x="36948" y="2116103"/>
                </a:lnTo>
                <a:lnTo>
                  <a:pt x="204021" y="1973660"/>
                </a:lnTo>
                <a:lnTo>
                  <a:pt x="123354" y="1769415"/>
                </a:lnTo>
                <a:lnTo>
                  <a:pt x="308623" y="1651602"/>
                </a:lnTo>
                <a:lnTo>
                  <a:pt x="257113" y="1438087"/>
                </a:lnTo>
                <a:lnTo>
                  <a:pt x="456960" y="1347207"/>
                </a:lnTo>
                <a:lnTo>
                  <a:pt x="435681" y="1128624"/>
                </a:lnTo>
                <a:lnTo>
                  <a:pt x="646224" y="1066503"/>
                </a:lnTo>
                <a:lnTo>
                  <a:pt x="655549" y="847062"/>
                </a:lnTo>
                <a:lnTo>
                  <a:pt x="872657" y="814823"/>
                </a:lnTo>
                <a:lnTo>
                  <a:pt x="912429" y="598787"/>
                </a:lnTo>
                <a:lnTo>
                  <a:pt x="1131921" y="597180"/>
                </a:lnTo>
                <a:lnTo>
                  <a:pt x="1201334" y="388781"/>
                </a:lnTo>
                <a:lnTo>
                  <a:pt x="1418924" y="417698"/>
                </a:lnTo>
                <a:lnTo>
                  <a:pt x="1516638" y="221039"/>
                </a:lnTo>
                <a:lnTo>
                  <a:pt x="1728090" y="279972"/>
                </a:lnTo>
                <a:lnTo>
                  <a:pt x="1852228" y="98803"/>
                </a:lnTo>
                <a:lnTo>
                  <a:pt x="2053416" y="186655"/>
                </a:lnTo>
                <a:lnTo>
                  <a:pt x="2201513" y="24540"/>
                </a:lnTo>
                <a:lnTo>
                  <a:pt x="2388553" y="139486"/>
                </a:lnTo>
                <a:close/>
              </a:path>
            </a:pathLst>
          </a:custGeom>
          <a:solidFill>
            <a:schemeClr val="tx2"/>
          </a:solidFill>
        </p:spPr>
        <p:txBody>
          <a:bodyPr wrap="square">
            <a:noAutofit/>
          </a:bodyPr>
          <a:lstStyle>
            <a:lvl1pPr>
              <a:defRPr>
                <a:solidFill>
                  <a:schemeClr val="bg1"/>
                </a:solidFill>
              </a:defRPr>
            </a:lvl1pPr>
          </a:lstStyle>
          <a:p>
            <a:endParaRPr lang="en-GB" dirty="0"/>
          </a:p>
        </p:txBody>
      </p:sp>
      <p:pic>
        <p:nvPicPr>
          <p:cNvPr id="2" name="Picture 1" descr="A logo of a university of london&#10;&#10;Description automatically generated">
            <a:extLst>
              <a:ext uri="{FF2B5EF4-FFF2-40B4-BE49-F238E27FC236}">
                <a16:creationId xmlns:a16="http://schemas.microsoft.com/office/drawing/2014/main" id="{25C80E05-3C07-300E-A971-52F65B66D41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254791" y="260350"/>
            <a:ext cx="1602247" cy="817744"/>
          </a:xfrm>
          <a:prstGeom prst="rect">
            <a:avLst/>
          </a:prstGeom>
        </p:spPr>
      </p:pic>
    </p:spTree>
    <p:extLst>
      <p:ext uri="{BB962C8B-B14F-4D97-AF65-F5344CB8AC3E}">
        <p14:creationId xmlns:p14="http://schemas.microsoft.com/office/powerpoint/2010/main" val="7815169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4_Content tab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01BE27A-6801-7396-FC5E-55CBF57D53AC}"/>
              </a:ext>
            </a:extLst>
          </p:cNvPr>
          <p:cNvPicPr>
            <a:picLocks noChangeAspect="1"/>
          </p:cNvPicPr>
          <p:nvPr userDrawn="1"/>
        </p:nvPicPr>
        <p:blipFill>
          <a:blip r:embed="rId2">
            <a:extLst>
              <a:ext uri="{28A0092B-C50C-407E-A947-70E740481C1C}">
                <a14:useLocalDpi xmlns:a14="http://schemas.microsoft.com/office/drawing/2010/main" val="0"/>
              </a:ext>
            </a:extLst>
          </a:blip>
          <a:srcRect t="13" b="13"/>
          <a:stretch/>
        </p:blipFill>
        <p:spPr>
          <a:xfrm>
            <a:off x="0" y="1785"/>
            <a:ext cx="12188828" cy="6854430"/>
          </a:xfrm>
          <a:prstGeom prst="rect">
            <a:avLst/>
          </a:prstGeom>
        </p:spPr>
      </p:pic>
      <p:sp>
        <p:nvSpPr>
          <p:cNvPr id="4" name="Date Placeholder 3">
            <a:extLst>
              <a:ext uri="{FF2B5EF4-FFF2-40B4-BE49-F238E27FC236}">
                <a16:creationId xmlns:a16="http://schemas.microsoft.com/office/drawing/2014/main" id="{0C5F7891-C963-1A0A-817A-B403FA972B72}"/>
              </a:ext>
            </a:extLst>
          </p:cNvPr>
          <p:cNvSpPr>
            <a:spLocks noGrp="1"/>
          </p:cNvSpPr>
          <p:nvPr>
            <p:ph type="dt" sz="half" idx="10"/>
          </p:nvPr>
        </p:nvSpPr>
        <p:spPr/>
        <p:txBody>
          <a:bodyPr/>
          <a:lstStyle/>
          <a:p>
            <a:fld id="{35847849-5103-4F33-9C19-3F3A5DF44211}" type="datetime1">
              <a:rPr lang="en-GB" smtClean="0"/>
              <a:t>29/04/2025</a:t>
            </a:fld>
            <a:endParaRPr lang="en-GB"/>
          </a:p>
        </p:txBody>
      </p:sp>
      <p:sp>
        <p:nvSpPr>
          <p:cNvPr id="5" name="Footer Placeholder 4">
            <a:extLst>
              <a:ext uri="{FF2B5EF4-FFF2-40B4-BE49-F238E27FC236}">
                <a16:creationId xmlns:a16="http://schemas.microsoft.com/office/drawing/2014/main" id="{D64695EB-60CC-440A-E511-35B845C626BF}"/>
              </a:ext>
            </a:extLst>
          </p:cNvPr>
          <p:cNvSpPr>
            <a:spLocks noGrp="1"/>
          </p:cNvSpPr>
          <p:nvPr>
            <p:ph type="ftr" sz="quarter" idx="11"/>
          </p:nvPr>
        </p:nvSpPr>
        <p:spPr/>
        <p:txBody>
          <a:bodyPr/>
          <a:lstStyle/>
          <a:p>
            <a:r>
              <a:rPr lang="en-GB"/>
              <a:t>Royal Holloway University of London</a:t>
            </a:r>
          </a:p>
        </p:txBody>
      </p:sp>
      <p:sp>
        <p:nvSpPr>
          <p:cNvPr id="6" name="Slide Number Placeholder 5">
            <a:extLst>
              <a:ext uri="{FF2B5EF4-FFF2-40B4-BE49-F238E27FC236}">
                <a16:creationId xmlns:a16="http://schemas.microsoft.com/office/drawing/2014/main" id="{8C065FE5-0241-44AF-4062-659F42C8C267}"/>
              </a:ext>
            </a:extLst>
          </p:cNvPr>
          <p:cNvSpPr>
            <a:spLocks noGrp="1"/>
          </p:cNvSpPr>
          <p:nvPr>
            <p:ph type="sldNum" sz="quarter" idx="12"/>
          </p:nvPr>
        </p:nvSpPr>
        <p:spPr/>
        <p:txBody>
          <a:bodyPr/>
          <a:lstStyle/>
          <a:p>
            <a:fld id="{8CC22EB8-9246-46D0-9F6A-3BC42121F6C4}" type="slidenum">
              <a:rPr lang="en-GB" smtClean="0"/>
              <a:t>‹#›</a:t>
            </a:fld>
            <a:endParaRPr lang="en-GB"/>
          </a:p>
        </p:txBody>
      </p:sp>
      <p:sp>
        <p:nvSpPr>
          <p:cNvPr id="12" name="Title 11">
            <a:extLst>
              <a:ext uri="{FF2B5EF4-FFF2-40B4-BE49-F238E27FC236}">
                <a16:creationId xmlns:a16="http://schemas.microsoft.com/office/drawing/2014/main" id="{D39E44F7-BF00-6D6E-3A26-90D2A85F22D6}"/>
              </a:ext>
            </a:extLst>
          </p:cNvPr>
          <p:cNvSpPr>
            <a:spLocks noGrp="1"/>
          </p:cNvSpPr>
          <p:nvPr>
            <p:ph type="title" hasCustomPrompt="1"/>
          </p:nvPr>
        </p:nvSpPr>
        <p:spPr>
          <a:xfrm>
            <a:off x="334962" y="260351"/>
            <a:ext cx="9793287" cy="1152524"/>
          </a:xfrm>
        </p:spPr>
        <p:txBody>
          <a:bodyPr/>
          <a:lstStyle>
            <a:lvl1pPr>
              <a:defRPr>
                <a:solidFill>
                  <a:schemeClr val="tx1"/>
                </a:solidFill>
              </a:defRPr>
            </a:lvl1pPr>
          </a:lstStyle>
          <a:p>
            <a:r>
              <a:rPr lang="en-US" dirty="0"/>
              <a:t>CLICK TO EDIT MASTER TITLE STYLE</a:t>
            </a:r>
            <a:endParaRPr lang="en-GB" dirty="0"/>
          </a:p>
        </p:txBody>
      </p:sp>
      <p:pic>
        <p:nvPicPr>
          <p:cNvPr id="13" name="Picture 12" descr="A logo of a university of london&#10;&#10;Description automatically generated">
            <a:extLst>
              <a:ext uri="{FF2B5EF4-FFF2-40B4-BE49-F238E27FC236}">
                <a16:creationId xmlns:a16="http://schemas.microsoft.com/office/drawing/2014/main" id="{AA45C1D0-8910-E71C-8BDC-0A4F6881D909}"/>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254791" y="260350"/>
            <a:ext cx="1602247" cy="817744"/>
          </a:xfrm>
          <a:prstGeom prst="rect">
            <a:avLst/>
          </a:prstGeom>
        </p:spPr>
      </p:pic>
      <p:sp>
        <p:nvSpPr>
          <p:cNvPr id="2" name="Table Placeholder 10">
            <a:extLst>
              <a:ext uri="{FF2B5EF4-FFF2-40B4-BE49-F238E27FC236}">
                <a16:creationId xmlns:a16="http://schemas.microsoft.com/office/drawing/2014/main" id="{7E4AAEFF-A47D-B99A-E8B6-1213BF848BA9}"/>
              </a:ext>
            </a:extLst>
          </p:cNvPr>
          <p:cNvSpPr>
            <a:spLocks noGrp="1"/>
          </p:cNvSpPr>
          <p:nvPr>
            <p:ph type="tbl" sz="quarter" idx="13"/>
          </p:nvPr>
        </p:nvSpPr>
        <p:spPr>
          <a:xfrm>
            <a:off x="322262" y="1520825"/>
            <a:ext cx="5629275" cy="4932363"/>
          </a:xfrm>
        </p:spPr>
        <p:txBody>
          <a:bodyPr lIns="36000" tIns="36000" rIns="36000" bIns="36000" anchor="ctr" anchorCtr="0">
            <a:noAutofit/>
          </a:bodyPr>
          <a:lstStyle>
            <a:lvl1pPr marL="0" indent="0">
              <a:buNone/>
              <a:defRPr sz="2000">
                <a:solidFill>
                  <a:sysClr val="windowText" lastClr="000000"/>
                </a:solidFill>
                <a:latin typeface="+mj-lt"/>
              </a:defRPr>
            </a:lvl1pPr>
          </a:lstStyle>
          <a:p>
            <a:endParaRPr lang="en-GB" dirty="0"/>
          </a:p>
        </p:txBody>
      </p:sp>
      <p:sp>
        <p:nvSpPr>
          <p:cNvPr id="3" name="Table Placeholder 10">
            <a:extLst>
              <a:ext uri="{FF2B5EF4-FFF2-40B4-BE49-F238E27FC236}">
                <a16:creationId xmlns:a16="http://schemas.microsoft.com/office/drawing/2014/main" id="{D3EAAFF0-461A-D256-3F1B-600C824D0F26}"/>
              </a:ext>
            </a:extLst>
          </p:cNvPr>
          <p:cNvSpPr>
            <a:spLocks noGrp="1"/>
          </p:cNvSpPr>
          <p:nvPr>
            <p:ph type="tbl" sz="quarter" idx="14"/>
          </p:nvPr>
        </p:nvSpPr>
        <p:spPr>
          <a:xfrm>
            <a:off x="6226638" y="1520825"/>
            <a:ext cx="5630400" cy="4932363"/>
          </a:xfrm>
        </p:spPr>
        <p:txBody>
          <a:bodyPr lIns="36000" tIns="36000" rIns="36000" bIns="36000" anchor="ctr" anchorCtr="0">
            <a:noAutofit/>
          </a:bodyPr>
          <a:lstStyle>
            <a:lvl1pPr marL="0" indent="0">
              <a:buNone/>
              <a:defRPr sz="2000">
                <a:solidFill>
                  <a:sysClr val="windowText" lastClr="000000"/>
                </a:solidFill>
                <a:latin typeface="+mj-lt"/>
              </a:defRPr>
            </a:lvl1pPr>
          </a:lstStyle>
          <a:p>
            <a:endParaRPr lang="en-GB" dirty="0"/>
          </a:p>
        </p:txBody>
      </p:sp>
    </p:spTree>
    <p:extLst>
      <p:ext uri="{BB962C8B-B14F-4D97-AF65-F5344CB8AC3E}">
        <p14:creationId xmlns:p14="http://schemas.microsoft.com/office/powerpoint/2010/main" val="32275475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15_Content tabl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1F6C61A-7B14-E6A0-86C9-C17E0D1156C0}"/>
              </a:ext>
            </a:extLst>
          </p:cNvPr>
          <p:cNvSpPr>
            <a:spLocks noGrp="1"/>
          </p:cNvSpPr>
          <p:nvPr>
            <p:ph type="pic" sz="quarter" idx="14"/>
          </p:nvPr>
        </p:nvSpPr>
        <p:spPr>
          <a:xfrm>
            <a:off x="0" y="0"/>
            <a:ext cx="6096000" cy="6900863"/>
          </a:xfrm>
          <a:solidFill>
            <a:schemeClr val="tx1"/>
          </a:solidFill>
        </p:spPr>
        <p:txBody>
          <a:bodyPr/>
          <a:lstStyle/>
          <a:p>
            <a:endParaRPr lang="en-GB"/>
          </a:p>
        </p:txBody>
      </p:sp>
      <p:sp>
        <p:nvSpPr>
          <p:cNvPr id="28" name="Text Placeholder 27">
            <a:extLst>
              <a:ext uri="{FF2B5EF4-FFF2-40B4-BE49-F238E27FC236}">
                <a16:creationId xmlns:a16="http://schemas.microsoft.com/office/drawing/2014/main" id="{4F6381E1-06D4-25B4-5ABB-89C9912F586C}"/>
              </a:ext>
            </a:extLst>
          </p:cNvPr>
          <p:cNvSpPr>
            <a:spLocks noGrp="1"/>
          </p:cNvSpPr>
          <p:nvPr>
            <p:ph type="body" sz="quarter" idx="18" hasCustomPrompt="1"/>
          </p:nvPr>
        </p:nvSpPr>
        <p:spPr>
          <a:xfrm>
            <a:off x="623884" y="3400690"/>
            <a:ext cx="4910138" cy="3230896"/>
          </a:xfrm>
          <a:noFill/>
        </p:spPr>
        <p:txBody>
          <a:bodyPr vert="horz" lIns="0" tIns="0" rIns="0" bIns="0" rtlCol="0" anchor="ctr" anchorCtr="0">
            <a:noAutofit/>
          </a:bodyPr>
          <a:lstStyle>
            <a:lvl1pPr algn="ctr">
              <a:defRPr lang="en-US" sz="6600" b="1" dirty="0" smtClean="0">
                <a:solidFill>
                  <a:schemeClr val="bg1"/>
                </a:solidFill>
                <a:latin typeface="+mn-lt"/>
                <a:ea typeface="+mj-ea"/>
                <a:cs typeface="+mj-cs"/>
              </a:defRPr>
            </a:lvl1pPr>
          </a:lstStyle>
          <a:p>
            <a:pPr marL="0" lvl="0" algn="ctr">
              <a:lnSpc>
                <a:spcPct val="95000"/>
              </a:lnSpc>
              <a:spcBef>
                <a:spcPct val="0"/>
              </a:spcBef>
              <a:buNone/>
            </a:pPr>
            <a:r>
              <a:rPr lang="en-US" dirty="0"/>
              <a:t>FOR WHAT MATTERS</a:t>
            </a:r>
          </a:p>
        </p:txBody>
      </p:sp>
      <p:sp>
        <p:nvSpPr>
          <p:cNvPr id="4" name="Date Placeholder 3">
            <a:extLst>
              <a:ext uri="{FF2B5EF4-FFF2-40B4-BE49-F238E27FC236}">
                <a16:creationId xmlns:a16="http://schemas.microsoft.com/office/drawing/2014/main" id="{0C5F7891-C963-1A0A-817A-B403FA972B72}"/>
              </a:ext>
            </a:extLst>
          </p:cNvPr>
          <p:cNvSpPr>
            <a:spLocks noGrp="1"/>
          </p:cNvSpPr>
          <p:nvPr>
            <p:ph type="dt" sz="half" idx="10"/>
          </p:nvPr>
        </p:nvSpPr>
        <p:spPr/>
        <p:txBody>
          <a:bodyPr/>
          <a:lstStyle/>
          <a:p>
            <a:fld id="{F72B5DF4-7AAC-4D13-B21A-D6B610387B5C}" type="datetime1">
              <a:rPr lang="en-GB" smtClean="0"/>
              <a:t>29/04/2025</a:t>
            </a:fld>
            <a:endParaRPr lang="en-GB"/>
          </a:p>
        </p:txBody>
      </p:sp>
      <p:sp>
        <p:nvSpPr>
          <p:cNvPr id="5" name="Footer Placeholder 4">
            <a:extLst>
              <a:ext uri="{FF2B5EF4-FFF2-40B4-BE49-F238E27FC236}">
                <a16:creationId xmlns:a16="http://schemas.microsoft.com/office/drawing/2014/main" id="{D64695EB-60CC-440A-E511-35B845C626BF}"/>
              </a:ext>
            </a:extLst>
          </p:cNvPr>
          <p:cNvSpPr>
            <a:spLocks noGrp="1"/>
          </p:cNvSpPr>
          <p:nvPr>
            <p:ph type="ftr" sz="quarter" idx="11"/>
          </p:nvPr>
        </p:nvSpPr>
        <p:spPr/>
        <p:txBody>
          <a:bodyPr/>
          <a:lstStyle/>
          <a:p>
            <a:r>
              <a:rPr lang="en-GB" dirty="0"/>
              <a:t>Royal Holloway University of London</a:t>
            </a:r>
          </a:p>
        </p:txBody>
      </p:sp>
      <p:sp>
        <p:nvSpPr>
          <p:cNvPr id="6" name="Slide Number Placeholder 5">
            <a:extLst>
              <a:ext uri="{FF2B5EF4-FFF2-40B4-BE49-F238E27FC236}">
                <a16:creationId xmlns:a16="http://schemas.microsoft.com/office/drawing/2014/main" id="{8C065FE5-0241-44AF-4062-659F42C8C267}"/>
              </a:ext>
            </a:extLst>
          </p:cNvPr>
          <p:cNvSpPr>
            <a:spLocks noGrp="1"/>
          </p:cNvSpPr>
          <p:nvPr>
            <p:ph type="sldNum" sz="quarter" idx="12"/>
          </p:nvPr>
        </p:nvSpPr>
        <p:spPr/>
        <p:txBody>
          <a:bodyPr/>
          <a:lstStyle/>
          <a:p>
            <a:fld id="{8CC22EB8-9246-46D0-9F6A-3BC42121F6C4}" type="slidenum">
              <a:rPr lang="en-GB" smtClean="0"/>
              <a:t>‹#›</a:t>
            </a:fld>
            <a:endParaRPr lang="en-GB"/>
          </a:p>
        </p:txBody>
      </p:sp>
      <p:sp>
        <p:nvSpPr>
          <p:cNvPr id="12" name="Title 11">
            <a:extLst>
              <a:ext uri="{FF2B5EF4-FFF2-40B4-BE49-F238E27FC236}">
                <a16:creationId xmlns:a16="http://schemas.microsoft.com/office/drawing/2014/main" id="{D39E44F7-BF00-6D6E-3A26-90D2A85F22D6}"/>
              </a:ext>
            </a:extLst>
          </p:cNvPr>
          <p:cNvSpPr>
            <a:spLocks noGrp="1"/>
          </p:cNvSpPr>
          <p:nvPr>
            <p:ph type="title" hasCustomPrompt="1"/>
          </p:nvPr>
        </p:nvSpPr>
        <p:spPr>
          <a:xfrm>
            <a:off x="6343649" y="260351"/>
            <a:ext cx="5525309" cy="1152524"/>
          </a:xfrm>
        </p:spPr>
        <p:txBody>
          <a:bodyPr/>
          <a:lstStyle>
            <a:lvl1pPr>
              <a:defRPr>
                <a:solidFill>
                  <a:schemeClr val="tx1"/>
                </a:solidFill>
              </a:defRPr>
            </a:lvl1pPr>
          </a:lstStyle>
          <a:p>
            <a:r>
              <a:rPr lang="en-US" dirty="0"/>
              <a:t>CLICK TO EDIT MASTER TITLE STYLE</a:t>
            </a:r>
            <a:endParaRPr lang="en-GB" dirty="0"/>
          </a:p>
        </p:txBody>
      </p:sp>
      <p:sp>
        <p:nvSpPr>
          <p:cNvPr id="2" name="Table Placeholder 10">
            <a:extLst>
              <a:ext uri="{FF2B5EF4-FFF2-40B4-BE49-F238E27FC236}">
                <a16:creationId xmlns:a16="http://schemas.microsoft.com/office/drawing/2014/main" id="{48E14E62-457B-8387-1681-14EF7FBE4AE4}"/>
              </a:ext>
            </a:extLst>
          </p:cNvPr>
          <p:cNvSpPr>
            <a:spLocks noGrp="1"/>
          </p:cNvSpPr>
          <p:nvPr>
            <p:ph type="tbl" sz="quarter" idx="13"/>
          </p:nvPr>
        </p:nvSpPr>
        <p:spPr>
          <a:xfrm>
            <a:off x="6343649" y="1520825"/>
            <a:ext cx="5525309" cy="4932363"/>
          </a:xfrm>
        </p:spPr>
        <p:txBody>
          <a:bodyPr lIns="36000" tIns="36000" rIns="36000" bIns="36000" anchor="ctr" anchorCtr="0">
            <a:noAutofit/>
          </a:bodyPr>
          <a:lstStyle>
            <a:lvl1pPr marL="0" indent="0">
              <a:buNone/>
              <a:defRPr sz="2000">
                <a:solidFill>
                  <a:schemeClr val="tx1"/>
                </a:solidFill>
                <a:latin typeface="+mj-lt"/>
              </a:defRPr>
            </a:lvl1pPr>
          </a:lstStyle>
          <a:p>
            <a:endParaRPr lang="en-GB" dirty="0"/>
          </a:p>
        </p:txBody>
      </p:sp>
      <p:sp>
        <p:nvSpPr>
          <p:cNvPr id="18" name="Picture Placeholder 16">
            <a:extLst>
              <a:ext uri="{FF2B5EF4-FFF2-40B4-BE49-F238E27FC236}">
                <a16:creationId xmlns:a16="http://schemas.microsoft.com/office/drawing/2014/main" id="{4569B17D-68B8-F0BE-D24C-12B8CBDB562C}"/>
              </a:ext>
            </a:extLst>
          </p:cNvPr>
          <p:cNvSpPr>
            <a:spLocks noGrp="1"/>
          </p:cNvSpPr>
          <p:nvPr>
            <p:ph type="pic" sz="quarter" idx="15"/>
          </p:nvPr>
        </p:nvSpPr>
        <p:spPr>
          <a:xfrm>
            <a:off x="323041" y="272626"/>
            <a:ext cx="1602000" cy="817200"/>
          </a:xfrm>
          <a:solidFill>
            <a:schemeClr val="bg1"/>
          </a:solidFill>
        </p:spPr>
        <p:txBody>
          <a:bodyPr/>
          <a:lstStyle/>
          <a:p>
            <a:endParaRPr lang="en-GB" dirty="0"/>
          </a:p>
        </p:txBody>
      </p:sp>
      <p:sp>
        <p:nvSpPr>
          <p:cNvPr id="13" name="Picture Placeholder 19">
            <a:extLst>
              <a:ext uri="{FF2B5EF4-FFF2-40B4-BE49-F238E27FC236}">
                <a16:creationId xmlns:a16="http://schemas.microsoft.com/office/drawing/2014/main" id="{3B0BDAE0-BF1F-F6FA-6A67-98373E913989}"/>
              </a:ext>
            </a:extLst>
          </p:cNvPr>
          <p:cNvSpPr>
            <a:spLocks noGrp="1"/>
          </p:cNvSpPr>
          <p:nvPr>
            <p:ph type="pic" sz="quarter" idx="16"/>
          </p:nvPr>
        </p:nvSpPr>
        <p:spPr>
          <a:xfrm>
            <a:off x="334958" y="3429000"/>
            <a:ext cx="615171" cy="3060700"/>
          </a:xfrm>
        </p:spPr>
        <p:txBody>
          <a:bodyPr/>
          <a:lstStyle>
            <a:lvl1pPr marL="0" indent="0">
              <a:buNone/>
              <a:defRPr/>
            </a:lvl1pPr>
          </a:lstStyle>
          <a:p>
            <a:endParaRPr lang="en-GB" dirty="0"/>
          </a:p>
        </p:txBody>
      </p:sp>
      <p:sp>
        <p:nvSpPr>
          <p:cNvPr id="15" name="Picture Placeholder 19">
            <a:extLst>
              <a:ext uri="{FF2B5EF4-FFF2-40B4-BE49-F238E27FC236}">
                <a16:creationId xmlns:a16="http://schemas.microsoft.com/office/drawing/2014/main" id="{49253B49-4C83-1D42-95FE-EF9301BE3F08}"/>
              </a:ext>
            </a:extLst>
          </p:cNvPr>
          <p:cNvSpPr>
            <a:spLocks noGrp="1"/>
          </p:cNvSpPr>
          <p:nvPr>
            <p:ph type="pic" sz="quarter" idx="19"/>
          </p:nvPr>
        </p:nvSpPr>
        <p:spPr>
          <a:xfrm>
            <a:off x="5157263" y="3429000"/>
            <a:ext cx="615171" cy="3060700"/>
          </a:xfrm>
        </p:spPr>
        <p:txBody>
          <a:bodyPr/>
          <a:lstStyle>
            <a:lvl1pPr marL="0" indent="0">
              <a:buNone/>
              <a:defRPr/>
            </a:lvl1pPr>
          </a:lstStyle>
          <a:p>
            <a:endParaRPr lang="en-GB" dirty="0"/>
          </a:p>
        </p:txBody>
      </p:sp>
    </p:spTree>
    <p:extLst>
      <p:ext uri="{BB962C8B-B14F-4D97-AF65-F5344CB8AC3E}">
        <p14:creationId xmlns:p14="http://schemas.microsoft.com/office/powerpoint/2010/main" val="22996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Small Dot Orange Tit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2FB02EC-BFB4-6609-A3DE-C88FD6890987}"/>
              </a:ext>
            </a:extLst>
          </p:cNvPr>
          <p:cNvPicPr>
            <a:picLocks noChangeAspect="1"/>
          </p:cNvPicPr>
          <p:nvPr userDrawn="1"/>
        </p:nvPicPr>
        <p:blipFill>
          <a:blip r:embed="rId2">
            <a:extLst>
              <a:ext uri="{28A0092B-C50C-407E-A947-70E740481C1C}">
                <a14:useLocalDpi xmlns:a14="http://schemas.microsoft.com/office/drawing/2010/main" val="0"/>
              </a:ext>
            </a:extLst>
          </a:blip>
          <a:srcRect l="5" r="5"/>
          <a:stretch/>
        </p:blipFill>
        <p:spPr>
          <a:xfrm>
            <a:off x="0" y="0"/>
            <a:ext cx="12190677" cy="6858000"/>
          </a:xfrm>
          <a:prstGeom prst="rect">
            <a:avLst/>
          </a:prstGeom>
        </p:spPr>
      </p:pic>
      <p:sp>
        <p:nvSpPr>
          <p:cNvPr id="7" name="object 538">
            <a:extLst>
              <a:ext uri="{FF2B5EF4-FFF2-40B4-BE49-F238E27FC236}">
                <a16:creationId xmlns:a16="http://schemas.microsoft.com/office/drawing/2014/main" id="{E5AD0A92-0F2D-FAB1-6EA6-94433AA715A8}"/>
              </a:ext>
            </a:extLst>
          </p:cNvPr>
          <p:cNvSpPr/>
          <p:nvPr userDrawn="1"/>
        </p:nvSpPr>
        <p:spPr>
          <a:xfrm>
            <a:off x="3328433" y="661433"/>
            <a:ext cx="5535134" cy="5535134"/>
          </a:xfrm>
          <a:custGeom>
            <a:avLst/>
            <a:gdLst/>
            <a:ahLst/>
            <a:cxnLst/>
            <a:rect l="l" t="t" r="r" b="b"/>
            <a:pathLst>
              <a:path w="1998979" h="1998979">
                <a:moveTo>
                  <a:pt x="999477" y="0"/>
                </a:moveTo>
                <a:lnTo>
                  <a:pt x="933364" y="54647"/>
                </a:lnTo>
                <a:lnTo>
                  <a:pt x="860287" y="9737"/>
                </a:lnTo>
                <a:lnTo>
                  <a:pt x="802425" y="73076"/>
                </a:lnTo>
                <a:lnTo>
                  <a:pt x="723820" y="38752"/>
                </a:lnTo>
                <a:lnTo>
                  <a:pt x="675319" y="109535"/>
                </a:lnTo>
                <a:lnTo>
                  <a:pt x="592704" y="86510"/>
                </a:lnTo>
                <a:lnTo>
                  <a:pt x="554527" y="163345"/>
                </a:lnTo>
                <a:lnTo>
                  <a:pt x="469514" y="152047"/>
                </a:lnTo>
                <a:lnTo>
                  <a:pt x="442394" y="233469"/>
                </a:lnTo>
                <a:lnTo>
                  <a:pt x="356638" y="234097"/>
                </a:lnTo>
                <a:lnTo>
                  <a:pt x="341099" y="318503"/>
                </a:lnTo>
                <a:lnTo>
                  <a:pt x="256274" y="331099"/>
                </a:lnTo>
                <a:lnTo>
                  <a:pt x="252631" y="416835"/>
                </a:lnTo>
                <a:lnTo>
                  <a:pt x="170371" y="441106"/>
                </a:lnTo>
                <a:lnTo>
                  <a:pt x="178685" y="526507"/>
                </a:lnTo>
                <a:lnTo>
                  <a:pt x="100604" y="562014"/>
                </a:lnTo>
                <a:lnTo>
                  <a:pt x="120729" y="645435"/>
                </a:lnTo>
                <a:lnTo>
                  <a:pt x="48344" y="691465"/>
                </a:lnTo>
                <a:lnTo>
                  <a:pt x="79861" y="771264"/>
                </a:lnTo>
                <a:lnTo>
                  <a:pt x="14585" y="826917"/>
                </a:lnTo>
                <a:lnTo>
                  <a:pt x="56898" y="901564"/>
                </a:lnTo>
                <a:lnTo>
                  <a:pt x="0" y="965771"/>
                </a:lnTo>
                <a:lnTo>
                  <a:pt x="52291" y="1033790"/>
                </a:lnTo>
                <a:lnTo>
                  <a:pt x="4868" y="1105296"/>
                </a:lnTo>
                <a:lnTo>
                  <a:pt x="66113" y="1165378"/>
                </a:lnTo>
                <a:lnTo>
                  <a:pt x="29098" y="1242778"/>
                </a:lnTo>
                <a:lnTo>
                  <a:pt x="98101" y="1293751"/>
                </a:lnTo>
                <a:lnTo>
                  <a:pt x="72217" y="1375549"/>
                </a:lnTo>
                <a:lnTo>
                  <a:pt x="147629" y="1416407"/>
                </a:lnTo>
                <a:lnTo>
                  <a:pt x="133378" y="1501043"/>
                </a:lnTo>
                <a:lnTo>
                  <a:pt x="213742" y="1531000"/>
                </a:lnTo>
                <a:lnTo>
                  <a:pt x="211396" y="1616767"/>
                </a:lnTo>
                <a:lnTo>
                  <a:pt x="295153" y="1635259"/>
                </a:lnTo>
                <a:lnTo>
                  <a:pt x="304765" y="1720533"/>
                </a:lnTo>
                <a:lnTo>
                  <a:pt x="390260" y="1727162"/>
                </a:lnTo>
                <a:lnTo>
                  <a:pt x="411641" y="1810279"/>
                </a:lnTo>
                <a:lnTo>
                  <a:pt x="497241" y="1804939"/>
                </a:lnTo>
                <a:lnTo>
                  <a:pt x="529962" y="1884246"/>
                </a:lnTo>
                <a:lnTo>
                  <a:pt x="613991" y="1867053"/>
                </a:lnTo>
                <a:lnTo>
                  <a:pt x="657425" y="1941040"/>
                </a:lnTo>
                <a:lnTo>
                  <a:pt x="738239" y="1912308"/>
                </a:lnTo>
                <a:lnTo>
                  <a:pt x="791546" y="1979510"/>
                </a:lnTo>
                <a:lnTo>
                  <a:pt x="867575" y="1939815"/>
                </a:lnTo>
                <a:lnTo>
                  <a:pt x="929720" y="1998954"/>
                </a:lnTo>
                <a:lnTo>
                  <a:pt x="999477" y="1949040"/>
                </a:lnTo>
                <a:lnTo>
                  <a:pt x="1069244" y="1998954"/>
                </a:lnTo>
                <a:lnTo>
                  <a:pt x="1131379" y="1939815"/>
                </a:lnTo>
                <a:lnTo>
                  <a:pt x="1207408" y="1979510"/>
                </a:lnTo>
                <a:lnTo>
                  <a:pt x="1260715" y="1912308"/>
                </a:lnTo>
                <a:lnTo>
                  <a:pt x="1341529" y="1941040"/>
                </a:lnTo>
                <a:lnTo>
                  <a:pt x="1384973" y="1867053"/>
                </a:lnTo>
                <a:lnTo>
                  <a:pt x="1468991" y="1884246"/>
                </a:lnTo>
                <a:lnTo>
                  <a:pt x="1501713" y="1804939"/>
                </a:lnTo>
                <a:lnTo>
                  <a:pt x="1587312" y="1810279"/>
                </a:lnTo>
                <a:lnTo>
                  <a:pt x="1608694" y="1727162"/>
                </a:lnTo>
                <a:lnTo>
                  <a:pt x="1694199" y="1720533"/>
                </a:lnTo>
                <a:lnTo>
                  <a:pt x="1703801" y="1635259"/>
                </a:lnTo>
                <a:lnTo>
                  <a:pt x="1787558" y="1616767"/>
                </a:lnTo>
                <a:lnTo>
                  <a:pt x="1785212" y="1531000"/>
                </a:lnTo>
                <a:lnTo>
                  <a:pt x="1865576" y="1501043"/>
                </a:lnTo>
                <a:lnTo>
                  <a:pt x="1851325" y="1416407"/>
                </a:lnTo>
                <a:lnTo>
                  <a:pt x="1926737" y="1375549"/>
                </a:lnTo>
                <a:lnTo>
                  <a:pt x="1900853" y="1293751"/>
                </a:lnTo>
                <a:lnTo>
                  <a:pt x="1969856" y="1242778"/>
                </a:lnTo>
                <a:lnTo>
                  <a:pt x="1932841" y="1165378"/>
                </a:lnTo>
                <a:lnTo>
                  <a:pt x="1994085" y="1105296"/>
                </a:lnTo>
                <a:lnTo>
                  <a:pt x="1946663" y="1033790"/>
                </a:lnTo>
                <a:lnTo>
                  <a:pt x="1998954" y="965771"/>
                </a:lnTo>
                <a:lnTo>
                  <a:pt x="1942056" y="901564"/>
                </a:lnTo>
                <a:lnTo>
                  <a:pt x="1984368" y="826917"/>
                </a:lnTo>
                <a:lnTo>
                  <a:pt x="1919093" y="771264"/>
                </a:lnTo>
                <a:lnTo>
                  <a:pt x="1950610" y="691465"/>
                </a:lnTo>
                <a:lnTo>
                  <a:pt x="1878236" y="645435"/>
                </a:lnTo>
                <a:lnTo>
                  <a:pt x="1898350" y="562014"/>
                </a:lnTo>
                <a:lnTo>
                  <a:pt x="1820269" y="526507"/>
                </a:lnTo>
                <a:lnTo>
                  <a:pt x="1828583" y="441106"/>
                </a:lnTo>
                <a:lnTo>
                  <a:pt x="1746323" y="416835"/>
                </a:lnTo>
                <a:lnTo>
                  <a:pt x="1742690" y="331099"/>
                </a:lnTo>
                <a:lnTo>
                  <a:pt x="1657855" y="318503"/>
                </a:lnTo>
                <a:lnTo>
                  <a:pt x="1642316" y="234097"/>
                </a:lnTo>
                <a:lnTo>
                  <a:pt x="1556559" y="233469"/>
                </a:lnTo>
                <a:lnTo>
                  <a:pt x="1529440" y="152047"/>
                </a:lnTo>
                <a:lnTo>
                  <a:pt x="1444427" y="163345"/>
                </a:lnTo>
                <a:lnTo>
                  <a:pt x="1406250" y="86510"/>
                </a:lnTo>
                <a:lnTo>
                  <a:pt x="1323635" y="109535"/>
                </a:lnTo>
                <a:lnTo>
                  <a:pt x="1275133" y="38752"/>
                </a:lnTo>
                <a:lnTo>
                  <a:pt x="1196529" y="73076"/>
                </a:lnTo>
                <a:lnTo>
                  <a:pt x="1138666" y="9737"/>
                </a:lnTo>
                <a:lnTo>
                  <a:pt x="1065590" y="54647"/>
                </a:lnTo>
                <a:lnTo>
                  <a:pt x="999477" y="0"/>
                </a:lnTo>
                <a:close/>
              </a:path>
            </a:pathLst>
          </a:custGeom>
          <a:solidFill>
            <a:schemeClr val="accent1"/>
          </a:solidFill>
        </p:spPr>
        <p:txBody>
          <a:bodyPr wrap="square" lIns="0" tIns="0" rIns="0" bIns="0" rtlCol="0"/>
          <a:lstStyle/>
          <a:p>
            <a:endParaRPr/>
          </a:p>
        </p:txBody>
      </p:sp>
      <p:sp>
        <p:nvSpPr>
          <p:cNvPr id="36" name="Picture Placeholder 35">
            <a:extLst>
              <a:ext uri="{FF2B5EF4-FFF2-40B4-BE49-F238E27FC236}">
                <a16:creationId xmlns:a16="http://schemas.microsoft.com/office/drawing/2014/main" id="{68D98458-1413-7298-B954-06DB1FD7A2C6}"/>
              </a:ext>
            </a:extLst>
          </p:cNvPr>
          <p:cNvSpPr>
            <a:spLocks noGrp="1"/>
          </p:cNvSpPr>
          <p:nvPr>
            <p:ph type="pic" sz="quarter" idx="13"/>
          </p:nvPr>
        </p:nvSpPr>
        <p:spPr>
          <a:xfrm>
            <a:off x="3262877" y="458923"/>
            <a:ext cx="5666246" cy="5940154"/>
          </a:xfrm>
          <a:custGeom>
            <a:avLst/>
            <a:gdLst>
              <a:gd name="connsiteX0" fmla="*/ 1913191 w 6181282"/>
              <a:gd name="connsiteY0" fmla="*/ 0 h 6480087"/>
              <a:gd name="connsiteX1" fmla="*/ 2060301 w 6181282"/>
              <a:gd name="connsiteY1" fmla="*/ 0 h 6480087"/>
              <a:gd name="connsiteX2" fmla="*/ 2207410 w 6181282"/>
              <a:gd name="connsiteY2" fmla="*/ 0 h 6480087"/>
              <a:gd name="connsiteX3" fmla="*/ 2207410 w 6181282"/>
              <a:gd name="connsiteY3" fmla="*/ 157045 h 6480087"/>
              <a:gd name="connsiteX4" fmla="*/ 2354520 w 6181282"/>
              <a:gd name="connsiteY4" fmla="*/ 157045 h 6480087"/>
              <a:gd name="connsiteX5" fmla="*/ 2354520 w 6181282"/>
              <a:gd name="connsiteY5" fmla="*/ 313706 h 6480087"/>
              <a:gd name="connsiteX6" fmla="*/ 2502012 w 6181282"/>
              <a:gd name="connsiteY6" fmla="*/ 313706 h 6480087"/>
              <a:gd name="connsiteX7" fmla="*/ 2502012 w 6181282"/>
              <a:gd name="connsiteY7" fmla="*/ 470751 h 6480087"/>
              <a:gd name="connsiteX8" fmla="*/ 2649121 w 6181282"/>
              <a:gd name="connsiteY8" fmla="*/ 470751 h 6480087"/>
              <a:gd name="connsiteX9" fmla="*/ 2649121 w 6181282"/>
              <a:gd name="connsiteY9" fmla="*/ 627795 h 6480087"/>
              <a:gd name="connsiteX10" fmla="*/ 2796231 w 6181282"/>
              <a:gd name="connsiteY10" fmla="*/ 627795 h 6480087"/>
              <a:gd name="connsiteX11" fmla="*/ 2796231 w 6181282"/>
              <a:gd name="connsiteY11" fmla="*/ 784840 h 6480087"/>
              <a:gd name="connsiteX12" fmla="*/ 2943341 w 6181282"/>
              <a:gd name="connsiteY12" fmla="*/ 784840 h 6480087"/>
              <a:gd name="connsiteX13" fmla="*/ 2943341 w 6181282"/>
              <a:gd name="connsiteY13" fmla="*/ 941503 h 6480087"/>
              <a:gd name="connsiteX14" fmla="*/ 3090450 w 6181282"/>
              <a:gd name="connsiteY14" fmla="*/ 941503 h 6480087"/>
              <a:gd name="connsiteX15" fmla="*/ 3090450 w 6181282"/>
              <a:gd name="connsiteY15" fmla="*/ 1098546 h 6480087"/>
              <a:gd name="connsiteX16" fmla="*/ 3237560 w 6181282"/>
              <a:gd name="connsiteY16" fmla="*/ 1098546 h 6480087"/>
              <a:gd name="connsiteX17" fmla="*/ 3237560 w 6181282"/>
              <a:gd name="connsiteY17" fmla="*/ 1255591 h 6480087"/>
              <a:gd name="connsiteX18" fmla="*/ 3385051 w 6181282"/>
              <a:gd name="connsiteY18" fmla="*/ 1255591 h 6480087"/>
              <a:gd name="connsiteX19" fmla="*/ 3385051 w 6181282"/>
              <a:gd name="connsiteY19" fmla="*/ 1412253 h 6480087"/>
              <a:gd name="connsiteX20" fmla="*/ 3532161 w 6181282"/>
              <a:gd name="connsiteY20" fmla="*/ 1412253 h 6480087"/>
              <a:gd name="connsiteX21" fmla="*/ 3532161 w 6181282"/>
              <a:gd name="connsiteY21" fmla="*/ 1569298 h 6480087"/>
              <a:gd name="connsiteX22" fmla="*/ 3679271 w 6181282"/>
              <a:gd name="connsiteY22" fmla="*/ 1569298 h 6480087"/>
              <a:gd name="connsiteX23" fmla="*/ 3679271 w 6181282"/>
              <a:gd name="connsiteY23" fmla="*/ 1726343 h 6480087"/>
              <a:gd name="connsiteX24" fmla="*/ 3826381 w 6181282"/>
              <a:gd name="connsiteY24" fmla="*/ 1726343 h 6480087"/>
              <a:gd name="connsiteX25" fmla="*/ 3826381 w 6181282"/>
              <a:gd name="connsiteY25" fmla="*/ 1883004 h 6480087"/>
              <a:gd name="connsiteX26" fmla="*/ 3973490 w 6181282"/>
              <a:gd name="connsiteY26" fmla="*/ 1883004 h 6480087"/>
              <a:gd name="connsiteX27" fmla="*/ 3973490 w 6181282"/>
              <a:gd name="connsiteY27" fmla="*/ 2040049 h 6480087"/>
              <a:gd name="connsiteX28" fmla="*/ 4120600 w 6181282"/>
              <a:gd name="connsiteY28" fmla="*/ 2040049 h 6480087"/>
              <a:gd name="connsiteX29" fmla="*/ 4268092 w 6181282"/>
              <a:gd name="connsiteY29" fmla="*/ 2040049 h 6480087"/>
              <a:gd name="connsiteX30" fmla="*/ 4268092 w 6181282"/>
              <a:gd name="connsiteY30" fmla="*/ 1883004 h 6480087"/>
              <a:gd name="connsiteX31" fmla="*/ 4415201 w 6181282"/>
              <a:gd name="connsiteY31" fmla="*/ 1883004 h 6480087"/>
              <a:gd name="connsiteX32" fmla="*/ 4415201 w 6181282"/>
              <a:gd name="connsiteY32" fmla="*/ 1726343 h 6480087"/>
              <a:gd name="connsiteX33" fmla="*/ 4562311 w 6181282"/>
              <a:gd name="connsiteY33" fmla="*/ 1726343 h 6480087"/>
              <a:gd name="connsiteX34" fmla="*/ 4562311 w 6181282"/>
              <a:gd name="connsiteY34" fmla="*/ 1569298 h 6480087"/>
              <a:gd name="connsiteX35" fmla="*/ 4709421 w 6181282"/>
              <a:gd name="connsiteY35" fmla="*/ 1569298 h 6480087"/>
              <a:gd name="connsiteX36" fmla="*/ 4709421 w 6181282"/>
              <a:gd name="connsiteY36" fmla="*/ 1412253 h 6480087"/>
              <a:gd name="connsiteX37" fmla="*/ 4856530 w 6181282"/>
              <a:gd name="connsiteY37" fmla="*/ 1412253 h 6480087"/>
              <a:gd name="connsiteX38" fmla="*/ 4856530 w 6181282"/>
              <a:gd name="connsiteY38" fmla="*/ 1255591 h 6480087"/>
              <a:gd name="connsiteX39" fmla="*/ 5003640 w 6181282"/>
              <a:gd name="connsiteY39" fmla="*/ 1255591 h 6480087"/>
              <a:gd name="connsiteX40" fmla="*/ 5003640 w 6181282"/>
              <a:gd name="connsiteY40" fmla="*/ 1098546 h 6480087"/>
              <a:gd name="connsiteX41" fmla="*/ 5151133 w 6181282"/>
              <a:gd name="connsiteY41" fmla="*/ 1098546 h 6480087"/>
              <a:gd name="connsiteX42" fmla="*/ 5151133 w 6181282"/>
              <a:gd name="connsiteY42" fmla="*/ 941503 h 6480087"/>
              <a:gd name="connsiteX43" fmla="*/ 5298242 w 6181282"/>
              <a:gd name="connsiteY43" fmla="*/ 941503 h 6480087"/>
              <a:gd name="connsiteX44" fmla="*/ 5298242 w 6181282"/>
              <a:gd name="connsiteY44" fmla="*/ 784840 h 6480087"/>
              <a:gd name="connsiteX45" fmla="*/ 5445352 w 6181282"/>
              <a:gd name="connsiteY45" fmla="*/ 784840 h 6480087"/>
              <a:gd name="connsiteX46" fmla="*/ 5445352 w 6181282"/>
              <a:gd name="connsiteY46" fmla="*/ 627795 h 6480087"/>
              <a:gd name="connsiteX47" fmla="*/ 5592462 w 6181282"/>
              <a:gd name="connsiteY47" fmla="*/ 627795 h 6480087"/>
              <a:gd name="connsiteX48" fmla="*/ 5592462 w 6181282"/>
              <a:gd name="connsiteY48" fmla="*/ 470751 h 6480087"/>
              <a:gd name="connsiteX49" fmla="*/ 5739571 w 6181282"/>
              <a:gd name="connsiteY49" fmla="*/ 470751 h 6480087"/>
              <a:gd name="connsiteX50" fmla="*/ 5739571 w 6181282"/>
              <a:gd name="connsiteY50" fmla="*/ 313706 h 6480087"/>
              <a:gd name="connsiteX51" fmla="*/ 5886681 w 6181282"/>
              <a:gd name="connsiteY51" fmla="*/ 313706 h 6480087"/>
              <a:gd name="connsiteX52" fmla="*/ 5886681 w 6181282"/>
              <a:gd name="connsiteY52" fmla="*/ 157045 h 6480087"/>
              <a:gd name="connsiteX53" fmla="*/ 6033790 w 6181282"/>
              <a:gd name="connsiteY53" fmla="*/ 157045 h 6480087"/>
              <a:gd name="connsiteX54" fmla="*/ 6033790 w 6181282"/>
              <a:gd name="connsiteY54" fmla="*/ 0 h 6480087"/>
              <a:gd name="connsiteX55" fmla="*/ 6181282 w 6181282"/>
              <a:gd name="connsiteY55" fmla="*/ 0 h 6480087"/>
              <a:gd name="connsiteX56" fmla="*/ 6181282 w 6181282"/>
              <a:gd name="connsiteY56" fmla="*/ 4439657 h 6480087"/>
              <a:gd name="connsiteX57" fmla="*/ 6033790 w 6181282"/>
              <a:gd name="connsiteY57" fmla="*/ 4439657 h 6480087"/>
              <a:gd name="connsiteX58" fmla="*/ 6033790 w 6181282"/>
              <a:gd name="connsiteY58" fmla="*/ 4596700 h 6480087"/>
              <a:gd name="connsiteX59" fmla="*/ 5886681 w 6181282"/>
              <a:gd name="connsiteY59" fmla="*/ 4596700 h 6480087"/>
              <a:gd name="connsiteX60" fmla="*/ 5886681 w 6181282"/>
              <a:gd name="connsiteY60" fmla="*/ 4753745 h 6480087"/>
              <a:gd name="connsiteX61" fmla="*/ 5739571 w 6181282"/>
              <a:gd name="connsiteY61" fmla="*/ 4753745 h 6480087"/>
              <a:gd name="connsiteX62" fmla="*/ 5739571 w 6181282"/>
              <a:gd name="connsiteY62" fmla="*/ 4910790 h 6480087"/>
              <a:gd name="connsiteX63" fmla="*/ 5592462 w 6181282"/>
              <a:gd name="connsiteY63" fmla="*/ 4910790 h 6480087"/>
              <a:gd name="connsiteX64" fmla="*/ 5592462 w 6181282"/>
              <a:gd name="connsiteY64" fmla="*/ 5067452 h 6480087"/>
              <a:gd name="connsiteX65" fmla="*/ 5445352 w 6181282"/>
              <a:gd name="connsiteY65" fmla="*/ 5067452 h 6480087"/>
              <a:gd name="connsiteX66" fmla="*/ 5445352 w 6181282"/>
              <a:gd name="connsiteY66" fmla="*/ 5224496 h 6480087"/>
              <a:gd name="connsiteX67" fmla="*/ 5298242 w 6181282"/>
              <a:gd name="connsiteY67" fmla="*/ 5224496 h 6480087"/>
              <a:gd name="connsiteX68" fmla="*/ 5298242 w 6181282"/>
              <a:gd name="connsiteY68" fmla="*/ 5381540 h 6480087"/>
              <a:gd name="connsiteX69" fmla="*/ 5151133 w 6181282"/>
              <a:gd name="connsiteY69" fmla="*/ 5381540 h 6480087"/>
              <a:gd name="connsiteX70" fmla="*/ 5151133 w 6181282"/>
              <a:gd name="connsiteY70" fmla="*/ 5538203 h 6480087"/>
              <a:gd name="connsiteX71" fmla="*/ 5003640 w 6181282"/>
              <a:gd name="connsiteY71" fmla="*/ 5538203 h 6480087"/>
              <a:gd name="connsiteX72" fmla="*/ 5003640 w 6181282"/>
              <a:gd name="connsiteY72" fmla="*/ 5695247 h 6480087"/>
              <a:gd name="connsiteX73" fmla="*/ 4856530 w 6181282"/>
              <a:gd name="connsiteY73" fmla="*/ 5695247 h 6480087"/>
              <a:gd name="connsiteX74" fmla="*/ 4856530 w 6181282"/>
              <a:gd name="connsiteY74" fmla="*/ 5852292 h 6480087"/>
              <a:gd name="connsiteX75" fmla="*/ 4709421 w 6181282"/>
              <a:gd name="connsiteY75" fmla="*/ 5852292 h 6480087"/>
              <a:gd name="connsiteX76" fmla="*/ 4709421 w 6181282"/>
              <a:gd name="connsiteY76" fmla="*/ 6008954 h 6480087"/>
              <a:gd name="connsiteX77" fmla="*/ 4562311 w 6181282"/>
              <a:gd name="connsiteY77" fmla="*/ 6008954 h 6480087"/>
              <a:gd name="connsiteX78" fmla="*/ 4562311 w 6181282"/>
              <a:gd name="connsiteY78" fmla="*/ 6165998 h 6480087"/>
              <a:gd name="connsiteX79" fmla="*/ 4415201 w 6181282"/>
              <a:gd name="connsiteY79" fmla="*/ 6165998 h 6480087"/>
              <a:gd name="connsiteX80" fmla="*/ 4415201 w 6181282"/>
              <a:gd name="connsiteY80" fmla="*/ 6323043 h 6480087"/>
              <a:gd name="connsiteX81" fmla="*/ 4268092 w 6181282"/>
              <a:gd name="connsiteY81" fmla="*/ 6323043 h 6480087"/>
              <a:gd name="connsiteX82" fmla="*/ 4268092 w 6181282"/>
              <a:gd name="connsiteY82" fmla="*/ 6480087 h 6480087"/>
              <a:gd name="connsiteX83" fmla="*/ 4120600 w 6181282"/>
              <a:gd name="connsiteY83" fmla="*/ 6480087 h 6480087"/>
              <a:gd name="connsiteX84" fmla="*/ 3973490 w 6181282"/>
              <a:gd name="connsiteY84" fmla="*/ 6480087 h 6480087"/>
              <a:gd name="connsiteX85" fmla="*/ 3973490 w 6181282"/>
              <a:gd name="connsiteY85" fmla="*/ 6323043 h 6480087"/>
              <a:gd name="connsiteX86" fmla="*/ 3826381 w 6181282"/>
              <a:gd name="connsiteY86" fmla="*/ 6323043 h 6480087"/>
              <a:gd name="connsiteX87" fmla="*/ 3826381 w 6181282"/>
              <a:gd name="connsiteY87" fmla="*/ 6165998 h 6480087"/>
              <a:gd name="connsiteX88" fmla="*/ 3679271 w 6181282"/>
              <a:gd name="connsiteY88" fmla="*/ 6165998 h 6480087"/>
              <a:gd name="connsiteX89" fmla="*/ 3679271 w 6181282"/>
              <a:gd name="connsiteY89" fmla="*/ 6008954 h 6480087"/>
              <a:gd name="connsiteX90" fmla="*/ 3532161 w 6181282"/>
              <a:gd name="connsiteY90" fmla="*/ 6008954 h 6480087"/>
              <a:gd name="connsiteX91" fmla="*/ 3532161 w 6181282"/>
              <a:gd name="connsiteY91" fmla="*/ 5852292 h 6480087"/>
              <a:gd name="connsiteX92" fmla="*/ 3385051 w 6181282"/>
              <a:gd name="connsiteY92" fmla="*/ 5852292 h 6480087"/>
              <a:gd name="connsiteX93" fmla="*/ 3385051 w 6181282"/>
              <a:gd name="connsiteY93" fmla="*/ 5695247 h 6480087"/>
              <a:gd name="connsiteX94" fmla="*/ 3237560 w 6181282"/>
              <a:gd name="connsiteY94" fmla="*/ 5695247 h 6480087"/>
              <a:gd name="connsiteX95" fmla="*/ 3237560 w 6181282"/>
              <a:gd name="connsiteY95" fmla="*/ 5538203 h 6480087"/>
              <a:gd name="connsiteX96" fmla="*/ 3090450 w 6181282"/>
              <a:gd name="connsiteY96" fmla="*/ 5538203 h 6480087"/>
              <a:gd name="connsiteX97" fmla="*/ 3090450 w 6181282"/>
              <a:gd name="connsiteY97" fmla="*/ 5381540 h 6480087"/>
              <a:gd name="connsiteX98" fmla="*/ 2943341 w 6181282"/>
              <a:gd name="connsiteY98" fmla="*/ 5381540 h 6480087"/>
              <a:gd name="connsiteX99" fmla="*/ 2943341 w 6181282"/>
              <a:gd name="connsiteY99" fmla="*/ 5224496 h 6480087"/>
              <a:gd name="connsiteX100" fmla="*/ 2796231 w 6181282"/>
              <a:gd name="connsiteY100" fmla="*/ 5224496 h 6480087"/>
              <a:gd name="connsiteX101" fmla="*/ 2796231 w 6181282"/>
              <a:gd name="connsiteY101" fmla="*/ 5067452 h 6480087"/>
              <a:gd name="connsiteX102" fmla="*/ 2649121 w 6181282"/>
              <a:gd name="connsiteY102" fmla="*/ 5067452 h 6480087"/>
              <a:gd name="connsiteX103" fmla="*/ 2649121 w 6181282"/>
              <a:gd name="connsiteY103" fmla="*/ 4910790 h 6480087"/>
              <a:gd name="connsiteX104" fmla="*/ 2502012 w 6181282"/>
              <a:gd name="connsiteY104" fmla="*/ 4910790 h 6480087"/>
              <a:gd name="connsiteX105" fmla="*/ 2502012 w 6181282"/>
              <a:gd name="connsiteY105" fmla="*/ 4753745 h 6480087"/>
              <a:gd name="connsiteX106" fmla="*/ 2354520 w 6181282"/>
              <a:gd name="connsiteY106" fmla="*/ 4753745 h 6480087"/>
              <a:gd name="connsiteX107" fmla="*/ 2354520 w 6181282"/>
              <a:gd name="connsiteY107" fmla="*/ 4596700 h 6480087"/>
              <a:gd name="connsiteX108" fmla="*/ 2207410 w 6181282"/>
              <a:gd name="connsiteY108" fmla="*/ 4596700 h 6480087"/>
              <a:gd name="connsiteX109" fmla="*/ 2207410 w 6181282"/>
              <a:gd name="connsiteY109" fmla="*/ 4439657 h 6480087"/>
              <a:gd name="connsiteX110" fmla="*/ 2060301 w 6181282"/>
              <a:gd name="connsiteY110" fmla="*/ 4439657 h 6480087"/>
              <a:gd name="connsiteX111" fmla="*/ 1913191 w 6181282"/>
              <a:gd name="connsiteY111" fmla="*/ 4439657 h 6480087"/>
              <a:gd name="connsiteX112" fmla="*/ 1913191 w 6181282"/>
              <a:gd name="connsiteY112" fmla="*/ 4596700 h 6480087"/>
              <a:gd name="connsiteX113" fmla="*/ 1766081 w 6181282"/>
              <a:gd name="connsiteY113" fmla="*/ 4596700 h 6480087"/>
              <a:gd name="connsiteX114" fmla="*/ 1766081 w 6181282"/>
              <a:gd name="connsiteY114" fmla="*/ 4753745 h 6480087"/>
              <a:gd name="connsiteX115" fmla="*/ 1618972 w 6181282"/>
              <a:gd name="connsiteY115" fmla="*/ 4753745 h 6480087"/>
              <a:gd name="connsiteX116" fmla="*/ 1618972 w 6181282"/>
              <a:gd name="connsiteY116" fmla="*/ 4910790 h 6480087"/>
              <a:gd name="connsiteX117" fmla="*/ 1471862 w 6181282"/>
              <a:gd name="connsiteY117" fmla="*/ 4910790 h 6480087"/>
              <a:gd name="connsiteX118" fmla="*/ 1471862 w 6181282"/>
              <a:gd name="connsiteY118" fmla="*/ 5067452 h 6480087"/>
              <a:gd name="connsiteX119" fmla="*/ 1324369 w 6181282"/>
              <a:gd name="connsiteY119" fmla="*/ 5067452 h 6480087"/>
              <a:gd name="connsiteX120" fmla="*/ 1324369 w 6181282"/>
              <a:gd name="connsiteY120" fmla="*/ 5224496 h 6480087"/>
              <a:gd name="connsiteX121" fmla="*/ 1177260 w 6181282"/>
              <a:gd name="connsiteY121" fmla="*/ 5224496 h 6480087"/>
              <a:gd name="connsiteX122" fmla="*/ 1177260 w 6181282"/>
              <a:gd name="connsiteY122" fmla="*/ 5381540 h 6480087"/>
              <a:gd name="connsiteX123" fmla="*/ 1030150 w 6181282"/>
              <a:gd name="connsiteY123" fmla="*/ 5381540 h 6480087"/>
              <a:gd name="connsiteX124" fmla="*/ 1030150 w 6181282"/>
              <a:gd name="connsiteY124" fmla="*/ 5538203 h 6480087"/>
              <a:gd name="connsiteX125" fmla="*/ 883040 w 6181282"/>
              <a:gd name="connsiteY125" fmla="*/ 5538203 h 6480087"/>
              <a:gd name="connsiteX126" fmla="*/ 883040 w 6181282"/>
              <a:gd name="connsiteY126" fmla="*/ 5695247 h 6480087"/>
              <a:gd name="connsiteX127" fmla="*/ 735930 w 6181282"/>
              <a:gd name="connsiteY127" fmla="*/ 5695247 h 6480087"/>
              <a:gd name="connsiteX128" fmla="*/ 735930 w 6181282"/>
              <a:gd name="connsiteY128" fmla="*/ 5852292 h 6480087"/>
              <a:gd name="connsiteX129" fmla="*/ 588821 w 6181282"/>
              <a:gd name="connsiteY129" fmla="*/ 5852292 h 6480087"/>
              <a:gd name="connsiteX130" fmla="*/ 588821 w 6181282"/>
              <a:gd name="connsiteY130" fmla="*/ 6008954 h 6480087"/>
              <a:gd name="connsiteX131" fmla="*/ 441711 w 6181282"/>
              <a:gd name="connsiteY131" fmla="*/ 6008954 h 6480087"/>
              <a:gd name="connsiteX132" fmla="*/ 441711 w 6181282"/>
              <a:gd name="connsiteY132" fmla="*/ 6165998 h 6480087"/>
              <a:gd name="connsiteX133" fmla="*/ 294220 w 6181282"/>
              <a:gd name="connsiteY133" fmla="*/ 6165998 h 6480087"/>
              <a:gd name="connsiteX134" fmla="*/ 294220 w 6181282"/>
              <a:gd name="connsiteY134" fmla="*/ 6323043 h 6480087"/>
              <a:gd name="connsiteX135" fmla="*/ 147110 w 6181282"/>
              <a:gd name="connsiteY135" fmla="*/ 6323043 h 6480087"/>
              <a:gd name="connsiteX136" fmla="*/ 147110 w 6181282"/>
              <a:gd name="connsiteY136" fmla="*/ 6480087 h 6480087"/>
              <a:gd name="connsiteX137" fmla="*/ 0 w 6181282"/>
              <a:gd name="connsiteY137" fmla="*/ 6480087 h 6480087"/>
              <a:gd name="connsiteX138" fmla="*/ 0 w 6181282"/>
              <a:gd name="connsiteY138" fmla="*/ 2040049 h 6480087"/>
              <a:gd name="connsiteX139" fmla="*/ 147110 w 6181282"/>
              <a:gd name="connsiteY139" fmla="*/ 2040049 h 6480087"/>
              <a:gd name="connsiteX140" fmla="*/ 147110 w 6181282"/>
              <a:gd name="connsiteY140" fmla="*/ 1883004 h 6480087"/>
              <a:gd name="connsiteX141" fmla="*/ 294220 w 6181282"/>
              <a:gd name="connsiteY141" fmla="*/ 1883004 h 6480087"/>
              <a:gd name="connsiteX142" fmla="*/ 294220 w 6181282"/>
              <a:gd name="connsiteY142" fmla="*/ 1726343 h 6480087"/>
              <a:gd name="connsiteX143" fmla="*/ 441711 w 6181282"/>
              <a:gd name="connsiteY143" fmla="*/ 1726343 h 6480087"/>
              <a:gd name="connsiteX144" fmla="*/ 441711 w 6181282"/>
              <a:gd name="connsiteY144" fmla="*/ 1569298 h 6480087"/>
              <a:gd name="connsiteX145" fmla="*/ 588821 w 6181282"/>
              <a:gd name="connsiteY145" fmla="*/ 1569298 h 6480087"/>
              <a:gd name="connsiteX146" fmla="*/ 588821 w 6181282"/>
              <a:gd name="connsiteY146" fmla="*/ 1412253 h 6480087"/>
              <a:gd name="connsiteX147" fmla="*/ 735930 w 6181282"/>
              <a:gd name="connsiteY147" fmla="*/ 1412253 h 6480087"/>
              <a:gd name="connsiteX148" fmla="*/ 735930 w 6181282"/>
              <a:gd name="connsiteY148" fmla="*/ 1255591 h 6480087"/>
              <a:gd name="connsiteX149" fmla="*/ 883040 w 6181282"/>
              <a:gd name="connsiteY149" fmla="*/ 1255591 h 6480087"/>
              <a:gd name="connsiteX150" fmla="*/ 883040 w 6181282"/>
              <a:gd name="connsiteY150" fmla="*/ 1098546 h 6480087"/>
              <a:gd name="connsiteX151" fmla="*/ 1030150 w 6181282"/>
              <a:gd name="connsiteY151" fmla="*/ 1098546 h 6480087"/>
              <a:gd name="connsiteX152" fmla="*/ 1030150 w 6181282"/>
              <a:gd name="connsiteY152" fmla="*/ 941503 h 6480087"/>
              <a:gd name="connsiteX153" fmla="*/ 1177260 w 6181282"/>
              <a:gd name="connsiteY153" fmla="*/ 941503 h 6480087"/>
              <a:gd name="connsiteX154" fmla="*/ 1177260 w 6181282"/>
              <a:gd name="connsiteY154" fmla="*/ 784840 h 6480087"/>
              <a:gd name="connsiteX155" fmla="*/ 1324369 w 6181282"/>
              <a:gd name="connsiteY155" fmla="*/ 784840 h 6480087"/>
              <a:gd name="connsiteX156" fmla="*/ 1324369 w 6181282"/>
              <a:gd name="connsiteY156" fmla="*/ 627795 h 6480087"/>
              <a:gd name="connsiteX157" fmla="*/ 1471862 w 6181282"/>
              <a:gd name="connsiteY157" fmla="*/ 627795 h 6480087"/>
              <a:gd name="connsiteX158" fmla="*/ 1471862 w 6181282"/>
              <a:gd name="connsiteY158" fmla="*/ 470751 h 6480087"/>
              <a:gd name="connsiteX159" fmla="*/ 1618972 w 6181282"/>
              <a:gd name="connsiteY159" fmla="*/ 470751 h 6480087"/>
              <a:gd name="connsiteX160" fmla="*/ 1618972 w 6181282"/>
              <a:gd name="connsiteY160" fmla="*/ 313706 h 6480087"/>
              <a:gd name="connsiteX161" fmla="*/ 1766081 w 6181282"/>
              <a:gd name="connsiteY161" fmla="*/ 313706 h 6480087"/>
              <a:gd name="connsiteX162" fmla="*/ 1766081 w 6181282"/>
              <a:gd name="connsiteY162" fmla="*/ 157045 h 6480087"/>
              <a:gd name="connsiteX163" fmla="*/ 1913191 w 6181282"/>
              <a:gd name="connsiteY163" fmla="*/ 157045 h 648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6181282" h="6480087">
                <a:moveTo>
                  <a:pt x="1913191" y="0"/>
                </a:moveTo>
                <a:lnTo>
                  <a:pt x="2060301" y="0"/>
                </a:lnTo>
                <a:lnTo>
                  <a:pt x="2207410" y="0"/>
                </a:lnTo>
                <a:lnTo>
                  <a:pt x="2207410" y="157045"/>
                </a:lnTo>
                <a:lnTo>
                  <a:pt x="2354520" y="157045"/>
                </a:lnTo>
                <a:lnTo>
                  <a:pt x="2354520" y="313706"/>
                </a:lnTo>
                <a:lnTo>
                  <a:pt x="2502012" y="313706"/>
                </a:lnTo>
                <a:lnTo>
                  <a:pt x="2502012" y="470751"/>
                </a:lnTo>
                <a:lnTo>
                  <a:pt x="2649121" y="470751"/>
                </a:lnTo>
                <a:lnTo>
                  <a:pt x="2649121" y="627795"/>
                </a:lnTo>
                <a:lnTo>
                  <a:pt x="2796231" y="627795"/>
                </a:lnTo>
                <a:lnTo>
                  <a:pt x="2796231" y="784840"/>
                </a:lnTo>
                <a:lnTo>
                  <a:pt x="2943341" y="784840"/>
                </a:lnTo>
                <a:lnTo>
                  <a:pt x="2943341" y="941503"/>
                </a:lnTo>
                <a:lnTo>
                  <a:pt x="3090450" y="941503"/>
                </a:lnTo>
                <a:lnTo>
                  <a:pt x="3090450" y="1098546"/>
                </a:lnTo>
                <a:lnTo>
                  <a:pt x="3237560" y="1098546"/>
                </a:lnTo>
                <a:lnTo>
                  <a:pt x="3237560" y="1255591"/>
                </a:lnTo>
                <a:lnTo>
                  <a:pt x="3385051" y="1255591"/>
                </a:lnTo>
                <a:lnTo>
                  <a:pt x="3385051" y="1412253"/>
                </a:lnTo>
                <a:lnTo>
                  <a:pt x="3532161" y="1412253"/>
                </a:lnTo>
                <a:lnTo>
                  <a:pt x="3532161" y="1569298"/>
                </a:lnTo>
                <a:lnTo>
                  <a:pt x="3679271" y="1569298"/>
                </a:lnTo>
                <a:lnTo>
                  <a:pt x="3679271" y="1726343"/>
                </a:lnTo>
                <a:lnTo>
                  <a:pt x="3826381" y="1726343"/>
                </a:lnTo>
                <a:lnTo>
                  <a:pt x="3826381" y="1883004"/>
                </a:lnTo>
                <a:lnTo>
                  <a:pt x="3973490" y="1883004"/>
                </a:lnTo>
                <a:lnTo>
                  <a:pt x="3973490" y="2040049"/>
                </a:lnTo>
                <a:lnTo>
                  <a:pt x="4120600" y="2040049"/>
                </a:lnTo>
                <a:lnTo>
                  <a:pt x="4268092" y="2040049"/>
                </a:lnTo>
                <a:lnTo>
                  <a:pt x="4268092" y="1883004"/>
                </a:lnTo>
                <a:lnTo>
                  <a:pt x="4415201" y="1883004"/>
                </a:lnTo>
                <a:lnTo>
                  <a:pt x="4415201" y="1726343"/>
                </a:lnTo>
                <a:lnTo>
                  <a:pt x="4562311" y="1726343"/>
                </a:lnTo>
                <a:lnTo>
                  <a:pt x="4562311" y="1569298"/>
                </a:lnTo>
                <a:lnTo>
                  <a:pt x="4709421" y="1569298"/>
                </a:lnTo>
                <a:lnTo>
                  <a:pt x="4709421" y="1412253"/>
                </a:lnTo>
                <a:lnTo>
                  <a:pt x="4856530" y="1412253"/>
                </a:lnTo>
                <a:lnTo>
                  <a:pt x="4856530" y="1255591"/>
                </a:lnTo>
                <a:lnTo>
                  <a:pt x="5003640" y="1255591"/>
                </a:lnTo>
                <a:lnTo>
                  <a:pt x="5003640" y="1098546"/>
                </a:lnTo>
                <a:lnTo>
                  <a:pt x="5151133" y="1098546"/>
                </a:lnTo>
                <a:lnTo>
                  <a:pt x="5151133" y="941503"/>
                </a:lnTo>
                <a:lnTo>
                  <a:pt x="5298242" y="941503"/>
                </a:lnTo>
                <a:lnTo>
                  <a:pt x="5298242" y="784840"/>
                </a:lnTo>
                <a:lnTo>
                  <a:pt x="5445352" y="784840"/>
                </a:lnTo>
                <a:lnTo>
                  <a:pt x="5445352" y="627795"/>
                </a:lnTo>
                <a:lnTo>
                  <a:pt x="5592462" y="627795"/>
                </a:lnTo>
                <a:lnTo>
                  <a:pt x="5592462" y="470751"/>
                </a:lnTo>
                <a:lnTo>
                  <a:pt x="5739571" y="470751"/>
                </a:lnTo>
                <a:lnTo>
                  <a:pt x="5739571" y="313706"/>
                </a:lnTo>
                <a:lnTo>
                  <a:pt x="5886681" y="313706"/>
                </a:lnTo>
                <a:lnTo>
                  <a:pt x="5886681" y="157045"/>
                </a:lnTo>
                <a:lnTo>
                  <a:pt x="6033790" y="157045"/>
                </a:lnTo>
                <a:lnTo>
                  <a:pt x="6033790" y="0"/>
                </a:lnTo>
                <a:lnTo>
                  <a:pt x="6181282" y="0"/>
                </a:lnTo>
                <a:lnTo>
                  <a:pt x="6181282" y="4439657"/>
                </a:lnTo>
                <a:lnTo>
                  <a:pt x="6033790" y="4439657"/>
                </a:lnTo>
                <a:lnTo>
                  <a:pt x="6033790" y="4596700"/>
                </a:lnTo>
                <a:lnTo>
                  <a:pt x="5886681" y="4596700"/>
                </a:lnTo>
                <a:lnTo>
                  <a:pt x="5886681" y="4753745"/>
                </a:lnTo>
                <a:lnTo>
                  <a:pt x="5739571" y="4753745"/>
                </a:lnTo>
                <a:lnTo>
                  <a:pt x="5739571" y="4910790"/>
                </a:lnTo>
                <a:lnTo>
                  <a:pt x="5592462" y="4910790"/>
                </a:lnTo>
                <a:lnTo>
                  <a:pt x="5592462" y="5067452"/>
                </a:lnTo>
                <a:lnTo>
                  <a:pt x="5445352" y="5067452"/>
                </a:lnTo>
                <a:lnTo>
                  <a:pt x="5445352" y="5224496"/>
                </a:lnTo>
                <a:lnTo>
                  <a:pt x="5298242" y="5224496"/>
                </a:lnTo>
                <a:lnTo>
                  <a:pt x="5298242" y="5381540"/>
                </a:lnTo>
                <a:lnTo>
                  <a:pt x="5151133" y="5381540"/>
                </a:lnTo>
                <a:lnTo>
                  <a:pt x="5151133" y="5538203"/>
                </a:lnTo>
                <a:lnTo>
                  <a:pt x="5003640" y="5538203"/>
                </a:lnTo>
                <a:lnTo>
                  <a:pt x="5003640" y="5695247"/>
                </a:lnTo>
                <a:lnTo>
                  <a:pt x="4856530" y="5695247"/>
                </a:lnTo>
                <a:lnTo>
                  <a:pt x="4856530" y="5852292"/>
                </a:lnTo>
                <a:lnTo>
                  <a:pt x="4709421" y="5852292"/>
                </a:lnTo>
                <a:lnTo>
                  <a:pt x="4709421" y="6008954"/>
                </a:lnTo>
                <a:lnTo>
                  <a:pt x="4562311" y="6008954"/>
                </a:lnTo>
                <a:lnTo>
                  <a:pt x="4562311" y="6165998"/>
                </a:lnTo>
                <a:lnTo>
                  <a:pt x="4415201" y="6165998"/>
                </a:lnTo>
                <a:lnTo>
                  <a:pt x="4415201" y="6323043"/>
                </a:lnTo>
                <a:lnTo>
                  <a:pt x="4268092" y="6323043"/>
                </a:lnTo>
                <a:lnTo>
                  <a:pt x="4268092" y="6480087"/>
                </a:lnTo>
                <a:lnTo>
                  <a:pt x="4120600" y="6480087"/>
                </a:lnTo>
                <a:lnTo>
                  <a:pt x="3973490" y="6480087"/>
                </a:lnTo>
                <a:lnTo>
                  <a:pt x="3973490" y="6323043"/>
                </a:lnTo>
                <a:lnTo>
                  <a:pt x="3826381" y="6323043"/>
                </a:lnTo>
                <a:lnTo>
                  <a:pt x="3826381" y="6165998"/>
                </a:lnTo>
                <a:lnTo>
                  <a:pt x="3679271" y="6165998"/>
                </a:lnTo>
                <a:lnTo>
                  <a:pt x="3679271" y="6008954"/>
                </a:lnTo>
                <a:lnTo>
                  <a:pt x="3532161" y="6008954"/>
                </a:lnTo>
                <a:lnTo>
                  <a:pt x="3532161" y="5852292"/>
                </a:lnTo>
                <a:lnTo>
                  <a:pt x="3385051" y="5852292"/>
                </a:lnTo>
                <a:lnTo>
                  <a:pt x="3385051" y="5695247"/>
                </a:lnTo>
                <a:lnTo>
                  <a:pt x="3237560" y="5695247"/>
                </a:lnTo>
                <a:lnTo>
                  <a:pt x="3237560" y="5538203"/>
                </a:lnTo>
                <a:lnTo>
                  <a:pt x="3090450" y="5538203"/>
                </a:lnTo>
                <a:lnTo>
                  <a:pt x="3090450" y="5381540"/>
                </a:lnTo>
                <a:lnTo>
                  <a:pt x="2943341" y="5381540"/>
                </a:lnTo>
                <a:lnTo>
                  <a:pt x="2943341" y="5224496"/>
                </a:lnTo>
                <a:lnTo>
                  <a:pt x="2796231" y="5224496"/>
                </a:lnTo>
                <a:lnTo>
                  <a:pt x="2796231" y="5067452"/>
                </a:lnTo>
                <a:lnTo>
                  <a:pt x="2649121" y="5067452"/>
                </a:lnTo>
                <a:lnTo>
                  <a:pt x="2649121" y="4910790"/>
                </a:lnTo>
                <a:lnTo>
                  <a:pt x="2502012" y="4910790"/>
                </a:lnTo>
                <a:lnTo>
                  <a:pt x="2502012" y="4753745"/>
                </a:lnTo>
                <a:lnTo>
                  <a:pt x="2354520" y="4753745"/>
                </a:lnTo>
                <a:lnTo>
                  <a:pt x="2354520" y="4596700"/>
                </a:lnTo>
                <a:lnTo>
                  <a:pt x="2207410" y="4596700"/>
                </a:lnTo>
                <a:lnTo>
                  <a:pt x="2207410" y="4439657"/>
                </a:lnTo>
                <a:lnTo>
                  <a:pt x="2060301" y="4439657"/>
                </a:lnTo>
                <a:lnTo>
                  <a:pt x="1913191" y="4439657"/>
                </a:lnTo>
                <a:lnTo>
                  <a:pt x="1913191" y="4596700"/>
                </a:lnTo>
                <a:lnTo>
                  <a:pt x="1766081" y="4596700"/>
                </a:lnTo>
                <a:lnTo>
                  <a:pt x="1766081" y="4753745"/>
                </a:lnTo>
                <a:lnTo>
                  <a:pt x="1618972" y="4753745"/>
                </a:lnTo>
                <a:lnTo>
                  <a:pt x="1618972" y="4910790"/>
                </a:lnTo>
                <a:lnTo>
                  <a:pt x="1471862" y="4910790"/>
                </a:lnTo>
                <a:lnTo>
                  <a:pt x="1471862" y="5067452"/>
                </a:lnTo>
                <a:lnTo>
                  <a:pt x="1324369" y="5067452"/>
                </a:lnTo>
                <a:lnTo>
                  <a:pt x="1324369" y="5224496"/>
                </a:lnTo>
                <a:lnTo>
                  <a:pt x="1177260" y="5224496"/>
                </a:lnTo>
                <a:lnTo>
                  <a:pt x="1177260" y="5381540"/>
                </a:lnTo>
                <a:lnTo>
                  <a:pt x="1030150" y="5381540"/>
                </a:lnTo>
                <a:lnTo>
                  <a:pt x="1030150" y="5538203"/>
                </a:lnTo>
                <a:lnTo>
                  <a:pt x="883040" y="5538203"/>
                </a:lnTo>
                <a:lnTo>
                  <a:pt x="883040" y="5695247"/>
                </a:lnTo>
                <a:lnTo>
                  <a:pt x="735930" y="5695247"/>
                </a:lnTo>
                <a:lnTo>
                  <a:pt x="735930" y="5852292"/>
                </a:lnTo>
                <a:lnTo>
                  <a:pt x="588821" y="5852292"/>
                </a:lnTo>
                <a:lnTo>
                  <a:pt x="588821" y="6008954"/>
                </a:lnTo>
                <a:lnTo>
                  <a:pt x="441711" y="6008954"/>
                </a:lnTo>
                <a:lnTo>
                  <a:pt x="441711" y="6165998"/>
                </a:lnTo>
                <a:lnTo>
                  <a:pt x="294220" y="6165998"/>
                </a:lnTo>
                <a:lnTo>
                  <a:pt x="294220" y="6323043"/>
                </a:lnTo>
                <a:lnTo>
                  <a:pt x="147110" y="6323043"/>
                </a:lnTo>
                <a:lnTo>
                  <a:pt x="147110" y="6480087"/>
                </a:lnTo>
                <a:lnTo>
                  <a:pt x="0" y="6480087"/>
                </a:lnTo>
                <a:lnTo>
                  <a:pt x="0" y="2040049"/>
                </a:lnTo>
                <a:lnTo>
                  <a:pt x="147110" y="2040049"/>
                </a:lnTo>
                <a:lnTo>
                  <a:pt x="147110" y="1883004"/>
                </a:lnTo>
                <a:lnTo>
                  <a:pt x="294220" y="1883004"/>
                </a:lnTo>
                <a:lnTo>
                  <a:pt x="294220" y="1726343"/>
                </a:lnTo>
                <a:lnTo>
                  <a:pt x="441711" y="1726343"/>
                </a:lnTo>
                <a:lnTo>
                  <a:pt x="441711" y="1569298"/>
                </a:lnTo>
                <a:lnTo>
                  <a:pt x="588821" y="1569298"/>
                </a:lnTo>
                <a:lnTo>
                  <a:pt x="588821" y="1412253"/>
                </a:lnTo>
                <a:lnTo>
                  <a:pt x="735930" y="1412253"/>
                </a:lnTo>
                <a:lnTo>
                  <a:pt x="735930" y="1255591"/>
                </a:lnTo>
                <a:lnTo>
                  <a:pt x="883040" y="1255591"/>
                </a:lnTo>
                <a:lnTo>
                  <a:pt x="883040" y="1098546"/>
                </a:lnTo>
                <a:lnTo>
                  <a:pt x="1030150" y="1098546"/>
                </a:lnTo>
                <a:lnTo>
                  <a:pt x="1030150" y="941503"/>
                </a:lnTo>
                <a:lnTo>
                  <a:pt x="1177260" y="941503"/>
                </a:lnTo>
                <a:lnTo>
                  <a:pt x="1177260" y="784840"/>
                </a:lnTo>
                <a:lnTo>
                  <a:pt x="1324369" y="784840"/>
                </a:lnTo>
                <a:lnTo>
                  <a:pt x="1324369" y="627795"/>
                </a:lnTo>
                <a:lnTo>
                  <a:pt x="1471862" y="627795"/>
                </a:lnTo>
                <a:lnTo>
                  <a:pt x="1471862" y="470751"/>
                </a:lnTo>
                <a:lnTo>
                  <a:pt x="1618972" y="470751"/>
                </a:lnTo>
                <a:lnTo>
                  <a:pt x="1618972" y="313706"/>
                </a:lnTo>
                <a:lnTo>
                  <a:pt x="1766081" y="313706"/>
                </a:lnTo>
                <a:lnTo>
                  <a:pt x="1766081" y="157045"/>
                </a:lnTo>
                <a:lnTo>
                  <a:pt x="1913191" y="157045"/>
                </a:lnTo>
                <a:close/>
              </a:path>
            </a:pathLst>
          </a:custGeom>
        </p:spPr>
        <p:txBody>
          <a:bodyPr wrap="square">
            <a:noAutofit/>
          </a:bodyPr>
          <a:lstStyle/>
          <a:p>
            <a:endParaRPr lang="en-GB" dirty="0"/>
          </a:p>
        </p:txBody>
      </p:sp>
      <p:sp>
        <p:nvSpPr>
          <p:cNvPr id="4" name="Date Placeholder 3">
            <a:extLst>
              <a:ext uri="{FF2B5EF4-FFF2-40B4-BE49-F238E27FC236}">
                <a16:creationId xmlns:a16="http://schemas.microsoft.com/office/drawing/2014/main" id="{6D48EF79-E44B-7C59-0FE7-7206186D1CB4}"/>
              </a:ext>
            </a:extLst>
          </p:cNvPr>
          <p:cNvSpPr>
            <a:spLocks noGrp="1"/>
          </p:cNvSpPr>
          <p:nvPr>
            <p:ph type="dt" sz="half" idx="10"/>
          </p:nvPr>
        </p:nvSpPr>
        <p:spPr/>
        <p:txBody>
          <a:bodyPr/>
          <a:lstStyle>
            <a:lvl1pPr>
              <a:defRPr>
                <a:solidFill>
                  <a:schemeClr val="bg1"/>
                </a:solidFill>
              </a:defRPr>
            </a:lvl1pPr>
          </a:lstStyle>
          <a:p>
            <a:fld id="{ACECEC16-F1F0-4BED-95CC-DA2DECA0EED6}" type="datetime1">
              <a:rPr lang="en-GB" smtClean="0"/>
              <a:t>29/04/2025</a:t>
            </a:fld>
            <a:endParaRPr lang="en-GB"/>
          </a:p>
        </p:txBody>
      </p:sp>
      <p:sp>
        <p:nvSpPr>
          <p:cNvPr id="5" name="Footer Placeholder 4">
            <a:extLst>
              <a:ext uri="{FF2B5EF4-FFF2-40B4-BE49-F238E27FC236}">
                <a16:creationId xmlns:a16="http://schemas.microsoft.com/office/drawing/2014/main" id="{1CE656A2-12B9-2489-2DA1-C5968DF659DB}"/>
              </a:ext>
            </a:extLst>
          </p:cNvPr>
          <p:cNvSpPr>
            <a:spLocks noGrp="1"/>
          </p:cNvSpPr>
          <p:nvPr>
            <p:ph type="ftr" sz="quarter" idx="11"/>
          </p:nvPr>
        </p:nvSpPr>
        <p:spPr/>
        <p:txBody>
          <a:bodyPr/>
          <a:lstStyle>
            <a:lvl1pPr>
              <a:defRPr>
                <a:solidFill>
                  <a:schemeClr val="bg1"/>
                </a:solidFill>
              </a:defRPr>
            </a:lvl1pPr>
          </a:lstStyle>
          <a:p>
            <a:r>
              <a:rPr lang="en-GB"/>
              <a:t>Royal Holloway, University of London </a:t>
            </a:r>
          </a:p>
        </p:txBody>
      </p:sp>
      <p:sp>
        <p:nvSpPr>
          <p:cNvPr id="6" name="Slide Number Placeholder 5">
            <a:extLst>
              <a:ext uri="{FF2B5EF4-FFF2-40B4-BE49-F238E27FC236}">
                <a16:creationId xmlns:a16="http://schemas.microsoft.com/office/drawing/2014/main" id="{3F19D640-242F-AA2D-37D8-D066CC9AAA95}"/>
              </a:ext>
            </a:extLst>
          </p:cNvPr>
          <p:cNvSpPr>
            <a:spLocks noGrp="1"/>
          </p:cNvSpPr>
          <p:nvPr>
            <p:ph type="sldNum" sz="quarter" idx="12"/>
          </p:nvPr>
        </p:nvSpPr>
        <p:spPr/>
        <p:txBody>
          <a:bodyPr/>
          <a:lstStyle>
            <a:lvl1pPr>
              <a:defRPr>
                <a:solidFill>
                  <a:schemeClr val="bg1"/>
                </a:solidFill>
              </a:defRPr>
            </a:lvl1pPr>
          </a:lstStyle>
          <a:p>
            <a:fld id="{8CC22EB8-9246-46D0-9F6A-3BC42121F6C4}" type="slidenum">
              <a:rPr lang="en-GB" smtClean="0"/>
              <a:pPr/>
              <a:t>‹#›</a:t>
            </a:fld>
            <a:endParaRPr lang="en-GB"/>
          </a:p>
        </p:txBody>
      </p:sp>
      <p:pic>
        <p:nvPicPr>
          <p:cNvPr id="3" name="Picture 2" descr="A logo of a university of london&#10;&#10;Description automatically generated">
            <a:extLst>
              <a:ext uri="{FF2B5EF4-FFF2-40B4-BE49-F238E27FC236}">
                <a16:creationId xmlns:a16="http://schemas.microsoft.com/office/drawing/2014/main" id="{ED647615-AB1C-7A41-F464-EF455F9BCEF8}"/>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l="1306" t="1993" r="1331" b="3014"/>
          <a:stretch/>
        </p:blipFill>
        <p:spPr>
          <a:xfrm>
            <a:off x="343958" y="288924"/>
            <a:ext cx="1559984" cy="776817"/>
          </a:xfrm>
          <a:prstGeom prst="rect">
            <a:avLst/>
          </a:prstGeom>
        </p:spPr>
      </p:pic>
    </p:spTree>
    <p:extLst>
      <p:ext uri="{BB962C8B-B14F-4D97-AF65-F5344CB8AC3E}">
        <p14:creationId xmlns:p14="http://schemas.microsoft.com/office/powerpoint/2010/main" val="165383270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5_Text">
    <p:spTree>
      <p:nvGrpSpPr>
        <p:cNvPr id="1" name=""/>
        <p:cNvGrpSpPr/>
        <p:nvPr/>
      </p:nvGrpSpPr>
      <p:grpSpPr>
        <a:xfrm>
          <a:off x="0" y="0"/>
          <a:ext cx="0" cy="0"/>
          <a:chOff x="0" y="0"/>
          <a:chExt cx="0" cy="0"/>
        </a:xfrm>
      </p:grpSpPr>
      <p:sp>
        <p:nvSpPr>
          <p:cNvPr id="12" name="Subtitle 2">
            <a:extLst>
              <a:ext uri="{FF2B5EF4-FFF2-40B4-BE49-F238E27FC236}">
                <a16:creationId xmlns:a16="http://schemas.microsoft.com/office/drawing/2014/main" id="{16564DDF-C286-40EE-846F-17070D20D86F}"/>
              </a:ext>
            </a:extLst>
          </p:cNvPr>
          <p:cNvSpPr>
            <a:spLocks noGrp="1"/>
          </p:cNvSpPr>
          <p:nvPr>
            <p:ph type="subTitle" idx="1"/>
          </p:nvPr>
        </p:nvSpPr>
        <p:spPr>
          <a:xfrm>
            <a:off x="334962" y="1520824"/>
            <a:ext cx="11522075" cy="536575"/>
          </a:xfrm>
          <a:prstGeom prst="rect">
            <a:avLst/>
          </a:prstGeom>
        </p:spPr>
        <p:txBody>
          <a:bodyPr>
            <a:noAutofit/>
          </a:bodyPr>
          <a:lstStyle>
            <a:lvl1pPr marL="0" indent="0" algn="l">
              <a:lnSpc>
                <a:spcPct val="100000"/>
              </a:lnSpc>
              <a:spcBef>
                <a:spcPts val="0"/>
              </a:spcBef>
              <a:spcAft>
                <a:spcPts val="0"/>
              </a:spcAft>
              <a:buNone/>
              <a:defRPr sz="2000" b="1" cap="none" baseline="0">
                <a:latin typeface="+mj-lt"/>
              </a:defRPr>
            </a:lvl1pPr>
            <a:lvl2pPr marL="0" indent="0" algn="l">
              <a:lnSpc>
                <a:spcPct val="100000"/>
              </a:lnSpc>
              <a:spcBef>
                <a:spcPts val="0"/>
              </a:spcBef>
              <a:buNone/>
              <a:defRPr sz="2000" cap="none" baseline="0">
                <a:solidFill>
                  <a:schemeClr val="tx1"/>
                </a:solidFill>
                <a:latin typeface="+mj-lt"/>
              </a:defRPr>
            </a:lvl2pPr>
            <a:lvl3pPr marL="0" indent="0" algn="l">
              <a:lnSpc>
                <a:spcPct val="100000"/>
              </a:lnSpc>
              <a:spcBef>
                <a:spcPts val="0"/>
              </a:spcBef>
              <a:buNone/>
              <a:defRPr sz="2000" cap="none" baseline="0">
                <a:solidFill>
                  <a:schemeClr val="tx1"/>
                </a:solidFill>
                <a:latin typeface="+mj-lt"/>
              </a:defRPr>
            </a:lvl3pPr>
            <a:lvl4pPr marL="0" indent="0" algn="l">
              <a:lnSpc>
                <a:spcPct val="100000"/>
              </a:lnSpc>
              <a:spcBef>
                <a:spcPts val="0"/>
              </a:spcBef>
              <a:buNone/>
              <a:defRPr sz="2000" cap="none" baseline="0">
                <a:solidFill>
                  <a:schemeClr val="tx1"/>
                </a:solidFill>
                <a:latin typeface="+mj-lt"/>
              </a:defRPr>
            </a:lvl4pPr>
            <a:lvl5pPr marL="0" indent="0" algn="l">
              <a:lnSpc>
                <a:spcPct val="100000"/>
              </a:lnSpc>
              <a:spcBef>
                <a:spcPts val="0"/>
              </a:spcBef>
              <a:buNone/>
              <a:defRPr sz="2000" cap="none" baseline="0">
                <a:solidFill>
                  <a:schemeClr val="tx1"/>
                </a:solidFill>
                <a:latin typeface="+mj-lt"/>
              </a:defRPr>
            </a:lvl5pPr>
            <a:lvl6pPr marL="0" indent="0" algn="l">
              <a:lnSpc>
                <a:spcPct val="100000"/>
              </a:lnSpc>
              <a:spcBef>
                <a:spcPts val="0"/>
              </a:spcBef>
              <a:buNone/>
              <a:defRPr sz="2000" cap="none" baseline="0">
                <a:solidFill>
                  <a:schemeClr val="tx1"/>
                </a:solidFill>
                <a:latin typeface="+mj-lt"/>
              </a:defRPr>
            </a:lvl6pPr>
            <a:lvl7pPr marL="0" indent="0" algn="l">
              <a:lnSpc>
                <a:spcPct val="100000"/>
              </a:lnSpc>
              <a:spcBef>
                <a:spcPts val="0"/>
              </a:spcBef>
              <a:buNone/>
              <a:defRPr sz="2000" cap="none" baseline="0">
                <a:solidFill>
                  <a:schemeClr val="tx1"/>
                </a:solidFill>
                <a:latin typeface="+mj-lt"/>
              </a:defRPr>
            </a:lvl7pPr>
            <a:lvl8pPr marL="0" indent="0" algn="l">
              <a:lnSpc>
                <a:spcPct val="100000"/>
              </a:lnSpc>
              <a:spcBef>
                <a:spcPts val="0"/>
              </a:spcBef>
              <a:buNone/>
              <a:defRPr sz="2000" cap="none" baseline="0">
                <a:solidFill>
                  <a:schemeClr val="tx1"/>
                </a:solidFill>
                <a:latin typeface="+mj-lt"/>
              </a:defRPr>
            </a:lvl8pPr>
            <a:lvl9pPr marL="0" indent="0" algn="l">
              <a:lnSpc>
                <a:spcPct val="100000"/>
              </a:lnSpc>
              <a:spcBef>
                <a:spcPts val="0"/>
              </a:spcBef>
              <a:buNone/>
              <a:defRPr sz="2000" cap="none" baseline="0">
                <a:solidFill>
                  <a:schemeClr val="tx1"/>
                </a:solidFill>
                <a:latin typeface="+mj-lt"/>
              </a:defRPr>
            </a:lvl9pPr>
          </a:lstStyle>
          <a:p>
            <a:pPr lvl="0"/>
            <a:endParaRPr lang="en-GB" dirty="0"/>
          </a:p>
        </p:txBody>
      </p:sp>
      <p:sp>
        <p:nvSpPr>
          <p:cNvPr id="2" name="Title 1">
            <a:extLst>
              <a:ext uri="{FF2B5EF4-FFF2-40B4-BE49-F238E27FC236}">
                <a16:creationId xmlns:a16="http://schemas.microsoft.com/office/drawing/2014/main" id="{800BA793-E613-97C0-5BF1-221CA45FDEFA}"/>
              </a:ext>
            </a:extLst>
          </p:cNvPr>
          <p:cNvSpPr>
            <a:spLocks noGrp="1"/>
          </p:cNvSpPr>
          <p:nvPr>
            <p:ph type="title" hasCustomPrompt="1"/>
          </p:nvPr>
        </p:nvSpPr>
        <p:spPr/>
        <p:txBody>
          <a:bodyPr/>
          <a:lstStyle/>
          <a:p>
            <a:r>
              <a:rPr lang="en-US" dirty="0"/>
              <a:t>CLICK TO EDIT MASTER TITLE STYLE</a:t>
            </a:r>
            <a:endParaRPr lang="en-GB" dirty="0"/>
          </a:p>
        </p:txBody>
      </p:sp>
      <p:sp>
        <p:nvSpPr>
          <p:cNvPr id="4" name="Content Placeholder 3">
            <a:extLst>
              <a:ext uri="{FF2B5EF4-FFF2-40B4-BE49-F238E27FC236}">
                <a16:creationId xmlns:a16="http://schemas.microsoft.com/office/drawing/2014/main" id="{CC22A6EE-8A5A-0134-C5C5-06B618AFB950}"/>
              </a:ext>
            </a:extLst>
          </p:cNvPr>
          <p:cNvSpPr>
            <a:spLocks noGrp="1"/>
          </p:cNvSpPr>
          <p:nvPr>
            <p:ph sz="quarter" idx="10"/>
          </p:nvPr>
        </p:nvSpPr>
        <p:spPr>
          <a:xfrm>
            <a:off x="334963" y="2057400"/>
            <a:ext cx="11522075" cy="44323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6DF7E478-3F30-68E6-6DC3-060FADCCED61}"/>
              </a:ext>
            </a:extLst>
          </p:cNvPr>
          <p:cNvSpPr>
            <a:spLocks noGrp="1"/>
          </p:cNvSpPr>
          <p:nvPr>
            <p:ph type="dt" sz="half" idx="11"/>
          </p:nvPr>
        </p:nvSpPr>
        <p:spPr/>
        <p:txBody>
          <a:bodyPr/>
          <a:lstStyle/>
          <a:p>
            <a:fld id="{8765C64F-B410-4B33-AA2E-B78FE972117D}" type="datetime1">
              <a:rPr lang="en-GB" smtClean="0"/>
              <a:t>29/04/2025</a:t>
            </a:fld>
            <a:endParaRPr lang="en-GB" dirty="0"/>
          </a:p>
        </p:txBody>
      </p:sp>
      <p:sp>
        <p:nvSpPr>
          <p:cNvPr id="6" name="Footer Placeholder 5">
            <a:extLst>
              <a:ext uri="{FF2B5EF4-FFF2-40B4-BE49-F238E27FC236}">
                <a16:creationId xmlns:a16="http://schemas.microsoft.com/office/drawing/2014/main" id="{D4B2A757-CA44-4CA7-EC20-C4C303977BDE}"/>
              </a:ext>
            </a:extLst>
          </p:cNvPr>
          <p:cNvSpPr>
            <a:spLocks noGrp="1"/>
          </p:cNvSpPr>
          <p:nvPr>
            <p:ph type="ftr" sz="quarter" idx="12"/>
          </p:nvPr>
        </p:nvSpPr>
        <p:spPr/>
        <p:txBody>
          <a:bodyPr/>
          <a:lstStyle/>
          <a:p>
            <a:r>
              <a:rPr lang="en-GB"/>
              <a:t>Royal Holloway University of London</a:t>
            </a:r>
          </a:p>
        </p:txBody>
      </p:sp>
      <p:sp>
        <p:nvSpPr>
          <p:cNvPr id="7" name="Slide Number Placeholder 6">
            <a:extLst>
              <a:ext uri="{FF2B5EF4-FFF2-40B4-BE49-F238E27FC236}">
                <a16:creationId xmlns:a16="http://schemas.microsoft.com/office/drawing/2014/main" id="{FC84AEF4-2064-6F32-D6C9-F5C7DB4FECFE}"/>
              </a:ext>
            </a:extLst>
          </p:cNvPr>
          <p:cNvSpPr>
            <a:spLocks noGrp="1"/>
          </p:cNvSpPr>
          <p:nvPr>
            <p:ph type="sldNum" sz="quarter" idx="13"/>
          </p:nvPr>
        </p:nvSpPr>
        <p:spPr/>
        <p:txBody>
          <a:bodyPr/>
          <a:lstStyle/>
          <a:p>
            <a:fld id="{8CC22EB8-9246-46D0-9F6A-3BC42121F6C4}" type="slidenum">
              <a:rPr lang="en-GB" smtClean="0"/>
              <a:pPr/>
              <a:t>‹#›</a:t>
            </a:fld>
            <a:endParaRPr lang="en-GB"/>
          </a:p>
        </p:txBody>
      </p:sp>
    </p:spTree>
    <p:extLst>
      <p:ext uri="{BB962C8B-B14F-4D97-AF65-F5344CB8AC3E}">
        <p14:creationId xmlns:p14="http://schemas.microsoft.com/office/powerpoint/2010/main" val="562384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298">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9_Text">
    <p:spTree>
      <p:nvGrpSpPr>
        <p:cNvPr id="1" name=""/>
        <p:cNvGrpSpPr/>
        <p:nvPr/>
      </p:nvGrpSpPr>
      <p:grpSpPr>
        <a:xfrm>
          <a:off x="0" y="0"/>
          <a:ext cx="0" cy="0"/>
          <a:chOff x="0" y="0"/>
          <a:chExt cx="0" cy="0"/>
        </a:xfrm>
      </p:grpSpPr>
      <p:sp>
        <p:nvSpPr>
          <p:cNvPr id="26" name="Picture Placeholder 13">
            <a:extLst>
              <a:ext uri="{FF2B5EF4-FFF2-40B4-BE49-F238E27FC236}">
                <a16:creationId xmlns:a16="http://schemas.microsoft.com/office/drawing/2014/main" id="{5BE5A9C6-055C-506D-7B01-774284F67B83}"/>
              </a:ext>
            </a:extLst>
          </p:cNvPr>
          <p:cNvSpPr>
            <a:spLocks noGrp="1"/>
          </p:cNvSpPr>
          <p:nvPr>
            <p:ph type="pic" sz="quarter" idx="14"/>
          </p:nvPr>
        </p:nvSpPr>
        <p:spPr>
          <a:xfrm>
            <a:off x="3671993" y="0"/>
            <a:ext cx="2840001" cy="3429000"/>
          </a:xfrm>
          <a:solidFill>
            <a:schemeClr val="bg2"/>
          </a:solidFill>
          <a:ln>
            <a:noFill/>
          </a:ln>
        </p:spPr>
        <p:txBody>
          <a:bodyPr/>
          <a:lstStyle/>
          <a:p>
            <a:endParaRPr lang="en-GB"/>
          </a:p>
        </p:txBody>
      </p:sp>
      <p:sp>
        <p:nvSpPr>
          <p:cNvPr id="27" name="Picture Placeholder 13">
            <a:extLst>
              <a:ext uri="{FF2B5EF4-FFF2-40B4-BE49-F238E27FC236}">
                <a16:creationId xmlns:a16="http://schemas.microsoft.com/office/drawing/2014/main" id="{E3BCF457-6775-D44E-3982-C36647BAA23F}"/>
              </a:ext>
            </a:extLst>
          </p:cNvPr>
          <p:cNvSpPr>
            <a:spLocks noGrp="1"/>
          </p:cNvSpPr>
          <p:nvPr>
            <p:ph type="pic" sz="quarter" idx="15"/>
          </p:nvPr>
        </p:nvSpPr>
        <p:spPr>
          <a:xfrm>
            <a:off x="6511994" y="0"/>
            <a:ext cx="2840001" cy="3429000"/>
          </a:xfrm>
          <a:solidFill>
            <a:schemeClr val="bg2"/>
          </a:solidFill>
          <a:ln>
            <a:noFill/>
          </a:ln>
        </p:spPr>
        <p:txBody>
          <a:bodyPr/>
          <a:lstStyle/>
          <a:p>
            <a:endParaRPr lang="en-GB"/>
          </a:p>
        </p:txBody>
      </p:sp>
      <p:sp>
        <p:nvSpPr>
          <p:cNvPr id="28" name="Picture Placeholder 13">
            <a:extLst>
              <a:ext uri="{FF2B5EF4-FFF2-40B4-BE49-F238E27FC236}">
                <a16:creationId xmlns:a16="http://schemas.microsoft.com/office/drawing/2014/main" id="{1B680B2F-ED4E-EAF2-2255-B796CA383BE2}"/>
              </a:ext>
            </a:extLst>
          </p:cNvPr>
          <p:cNvSpPr>
            <a:spLocks noGrp="1"/>
          </p:cNvSpPr>
          <p:nvPr>
            <p:ph type="pic" sz="quarter" idx="16"/>
          </p:nvPr>
        </p:nvSpPr>
        <p:spPr>
          <a:xfrm>
            <a:off x="9351995" y="0"/>
            <a:ext cx="2840001" cy="3429000"/>
          </a:xfrm>
          <a:solidFill>
            <a:schemeClr val="bg2"/>
          </a:solidFill>
          <a:ln>
            <a:noFill/>
          </a:ln>
        </p:spPr>
        <p:txBody>
          <a:bodyPr/>
          <a:lstStyle/>
          <a:p>
            <a:endParaRPr lang="en-GB"/>
          </a:p>
        </p:txBody>
      </p:sp>
      <p:sp>
        <p:nvSpPr>
          <p:cNvPr id="29" name="Picture Placeholder 13">
            <a:extLst>
              <a:ext uri="{FF2B5EF4-FFF2-40B4-BE49-F238E27FC236}">
                <a16:creationId xmlns:a16="http://schemas.microsoft.com/office/drawing/2014/main" id="{55A0E8F0-77DB-0DD9-DBFF-EF5E2F45CF30}"/>
              </a:ext>
            </a:extLst>
          </p:cNvPr>
          <p:cNvSpPr>
            <a:spLocks noGrp="1"/>
          </p:cNvSpPr>
          <p:nvPr>
            <p:ph type="pic" sz="quarter" idx="17"/>
          </p:nvPr>
        </p:nvSpPr>
        <p:spPr>
          <a:xfrm>
            <a:off x="3671993" y="3429000"/>
            <a:ext cx="2840001" cy="3429000"/>
          </a:xfrm>
          <a:solidFill>
            <a:schemeClr val="bg2"/>
          </a:solidFill>
          <a:ln>
            <a:noFill/>
          </a:ln>
        </p:spPr>
        <p:txBody>
          <a:bodyPr/>
          <a:lstStyle/>
          <a:p>
            <a:endParaRPr lang="en-GB"/>
          </a:p>
        </p:txBody>
      </p:sp>
      <p:sp>
        <p:nvSpPr>
          <p:cNvPr id="30" name="Picture Placeholder 13">
            <a:extLst>
              <a:ext uri="{FF2B5EF4-FFF2-40B4-BE49-F238E27FC236}">
                <a16:creationId xmlns:a16="http://schemas.microsoft.com/office/drawing/2014/main" id="{0DCD1210-B5A1-2CCA-B217-A0E57325B0A2}"/>
              </a:ext>
            </a:extLst>
          </p:cNvPr>
          <p:cNvSpPr>
            <a:spLocks noGrp="1"/>
          </p:cNvSpPr>
          <p:nvPr>
            <p:ph type="pic" sz="quarter" idx="18"/>
          </p:nvPr>
        </p:nvSpPr>
        <p:spPr>
          <a:xfrm>
            <a:off x="6511994" y="3429000"/>
            <a:ext cx="2840001" cy="3429000"/>
          </a:xfrm>
          <a:solidFill>
            <a:schemeClr val="bg2"/>
          </a:solidFill>
          <a:ln>
            <a:noFill/>
          </a:ln>
        </p:spPr>
        <p:txBody>
          <a:bodyPr/>
          <a:lstStyle/>
          <a:p>
            <a:endParaRPr lang="en-GB"/>
          </a:p>
        </p:txBody>
      </p:sp>
      <p:sp>
        <p:nvSpPr>
          <p:cNvPr id="31" name="Picture Placeholder 13">
            <a:extLst>
              <a:ext uri="{FF2B5EF4-FFF2-40B4-BE49-F238E27FC236}">
                <a16:creationId xmlns:a16="http://schemas.microsoft.com/office/drawing/2014/main" id="{B416CAC1-AF47-7DE5-2993-2EAD1E529202}"/>
              </a:ext>
            </a:extLst>
          </p:cNvPr>
          <p:cNvSpPr>
            <a:spLocks noGrp="1"/>
          </p:cNvSpPr>
          <p:nvPr>
            <p:ph type="pic" sz="quarter" idx="19"/>
          </p:nvPr>
        </p:nvSpPr>
        <p:spPr>
          <a:xfrm>
            <a:off x="9351995" y="3429000"/>
            <a:ext cx="2840001" cy="3429000"/>
          </a:xfrm>
          <a:solidFill>
            <a:schemeClr val="bg2"/>
          </a:solidFill>
          <a:ln>
            <a:noFill/>
          </a:ln>
        </p:spPr>
        <p:txBody>
          <a:bodyPr/>
          <a:lstStyle/>
          <a:p>
            <a:endParaRPr lang="en-GB"/>
          </a:p>
        </p:txBody>
      </p:sp>
      <p:sp>
        <p:nvSpPr>
          <p:cNvPr id="2" name="Title 1">
            <a:extLst>
              <a:ext uri="{FF2B5EF4-FFF2-40B4-BE49-F238E27FC236}">
                <a16:creationId xmlns:a16="http://schemas.microsoft.com/office/drawing/2014/main" id="{800BA793-E613-97C0-5BF1-221CA45FDEFA}"/>
              </a:ext>
            </a:extLst>
          </p:cNvPr>
          <p:cNvSpPr>
            <a:spLocks noGrp="1"/>
          </p:cNvSpPr>
          <p:nvPr>
            <p:ph type="title" hasCustomPrompt="1"/>
          </p:nvPr>
        </p:nvSpPr>
        <p:spPr>
          <a:xfrm>
            <a:off x="334963" y="260351"/>
            <a:ext cx="2656947" cy="1706562"/>
          </a:xfrm>
        </p:spPr>
        <p:txBody>
          <a:bodyPr/>
          <a:lstStyle/>
          <a:p>
            <a:r>
              <a:rPr lang="en-US" dirty="0"/>
              <a:t>CLICK TO EDIT MASTER TITLE STYLE</a:t>
            </a:r>
            <a:endParaRPr lang="en-GB" dirty="0"/>
          </a:p>
        </p:txBody>
      </p:sp>
      <p:sp>
        <p:nvSpPr>
          <p:cNvPr id="5" name="Date Placeholder 4">
            <a:extLst>
              <a:ext uri="{FF2B5EF4-FFF2-40B4-BE49-F238E27FC236}">
                <a16:creationId xmlns:a16="http://schemas.microsoft.com/office/drawing/2014/main" id="{6DF7E478-3F30-68E6-6DC3-060FADCCED61}"/>
              </a:ext>
            </a:extLst>
          </p:cNvPr>
          <p:cNvSpPr>
            <a:spLocks noGrp="1"/>
          </p:cNvSpPr>
          <p:nvPr>
            <p:ph type="dt" sz="half" idx="11"/>
          </p:nvPr>
        </p:nvSpPr>
        <p:spPr/>
        <p:txBody>
          <a:bodyPr/>
          <a:lstStyle/>
          <a:p>
            <a:fld id="{8D80F6A8-5489-408B-B3B3-A4D0E1443A14}" type="datetime1">
              <a:rPr lang="en-GB" smtClean="0"/>
              <a:t>29/04/2025</a:t>
            </a:fld>
            <a:endParaRPr lang="en-GB" dirty="0"/>
          </a:p>
        </p:txBody>
      </p:sp>
      <p:sp>
        <p:nvSpPr>
          <p:cNvPr id="6" name="Footer Placeholder 5">
            <a:extLst>
              <a:ext uri="{FF2B5EF4-FFF2-40B4-BE49-F238E27FC236}">
                <a16:creationId xmlns:a16="http://schemas.microsoft.com/office/drawing/2014/main" id="{D4B2A757-CA44-4CA7-EC20-C4C303977BDE}"/>
              </a:ext>
            </a:extLst>
          </p:cNvPr>
          <p:cNvSpPr>
            <a:spLocks noGrp="1"/>
          </p:cNvSpPr>
          <p:nvPr>
            <p:ph type="ftr" sz="quarter" idx="12"/>
          </p:nvPr>
        </p:nvSpPr>
        <p:spPr/>
        <p:txBody>
          <a:bodyPr/>
          <a:lstStyle/>
          <a:p>
            <a:r>
              <a:rPr lang="en-GB"/>
              <a:t>Royal Holloway University of London</a:t>
            </a:r>
          </a:p>
        </p:txBody>
      </p:sp>
      <p:sp>
        <p:nvSpPr>
          <p:cNvPr id="7" name="Slide Number Placeholder 6">
            <a:extLst>
              <a:ext uri="{FF2B5EF4-FFF2-40B4-BE49-F238E27FC236}">
                <a16:creationId xmlns:a16="http://schemas.microsoft.com/office/drawing/2014/main" id="{FC84AEF4-2064-6F32-D6C9-F5C7DB4FECFE}"/>
              </a:ext>
            </a:extLst>
          </p:cNvPr>
          <p:cNvSpPr>
            <a:spLocks noGrp="1"/>
          </p:cNvSpPr>
          <p:nvPr>
            <p:ph type="sldNum" sz="quarter" idx="13"/>
          </p:nvPr>
        </p:nvSpPr>
        <p:spPr/>
        <p:txBody>
          <a:bodyPr/>
          <a:lstStyle/>
          <a:p>
            <a:fld id="{8CC22EB8-9246-46D0-9F6A-3BC42121F6C4}" type="slidenum">
              <a:rPr lang="en-GB" smtClean="0"/>
              <a:pPr/>
              <a:t>‹#›</a:t>
            </a:fld>
            <a:endParaRPr lang="en-GB"/>
          </a:p>
        </p:txBody>
      </p:sp>
    </p:spTree>
    <p:extLst>
      <p:ext uri="{BB962C8B-B14F-4D97-AF65-F5344CB8AC3E}">
        <p14:creationId xmlns:p14="http://schemas.microsoft.com/office/powerpoint/2010/main" val="1950420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298">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0_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BA793-E613-97C0-5BF1-221CA45FDEFA}"/>
              </a:ext>
            </a:extLst>
          </p:cNvPr>
          <p:cNvSpPr>
            <a:spLocks noGrp="1"/>
          </p:cNvSpPr>
          <p:nvPr>
            <p:ph type="title" hasCustomPrompt="1"/>
          </p:nvPr>
        </p:nvSpPr>
        <p:spPr>
          <a:xfrm>
            <a:off x="334963" y="260351"/>
            <a:ext cx="6484937" cy="1706562"/>
          </a:xfrm>
        </p:spPr>
        <p:txBody>
          <a:bodyPr/>
          <a:lstStyle/>
          <a:p>
            <a:r>
              <a:rPr lang="en-US" dirty="0"/>
              <a:t>CLICK TO EDIT MASTER TITLE STYLE</a:t>
            </a:r>
            <a:endParaRPr lang="en-GB" dirty="0"/>
          </a:p>
        </p:txBody>
      </p:sp>
      <p:pic>
        <p:nvPicPr>
          <p:cNvPr id="3" name="Picture 2" descr="A logo of a university of london&#10;&#10;Description automatically generated">
            <a:extLst>
              <a:ext uri="{FF2B5EF4-FFF2-40B4-BE49-F238E27FC236}">
                <a16:creationId xmlns:a16="http://schemas.microsoft.com/office/drawing/2014/main" id="{944F24FC-F121-C234-1CA6-6995A3E2BCE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254791" y="260350"/>
            <a:ext cx="1602247" cy="817744"/>
          </a:xfrm>
          <a:prstGeom prst="rect">
            <a:avLst/>
          </a:prstGeom>
        </p:spPr>
      </p:pic>
    </p:spTree>
    <p:extLst>
      <p:ext uri="{BB962C8B-B14F-4D97-AF65-F5344CB8AC3E}">
        <p14:creationId xmlns:p14="http://schemas.microsoft.com/office/powerpoint/2010/main" val="1213239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298">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1_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BA793-E613-97C0-5BF1-221CA45FDEFA}"/>
              </a:ext>
            </a:extLst>
          </p:cNvPr>
          <p:cNvSpPr>
            <a:spLocks noGrp="1"/>
          </p:cNvSpPr>
          <p:nvPr>
            <p:ph type="title" hasCustomPrompt="1"/>
          </p:nvPr>
        </p:nvSpPr>
        <p:spPr>
          <a:xfrm>
            <a:off x="334963" y="260351"/>
            <a:ext cx="6484937" cy="1706562"/>
          </a:xfrm>
        </p:spPr>
        <p:txBody>
          <a:bodyPr/>
          <a:lstStyle/>
          <a:p>
            <a:r>
              <a:rPr lang="en-US" dirty="0"/>
              <a:t>CLICK TO EDIT MASTER TITLE STYLE</a:t>
            </a:r>
            <a:endParaRPr lang="en-GB" dirty="0"/>
          </a:p>
        </p:txBody>
      </p:sp>
      <p:sp>
        <p:nvSpPr>
          <p:cNvPr id="14" name="Picture Placeholder 8">
            <a:extLst>
              <a:ext uri="{FF2B5EF4-FFF2-40B4-BE49-F238E27FC236}">
                <a16:creationId xmlns:a16="http://schemas.microsoft.com/office/drawing/2014/main" id="{0BCB5FA7-C413-09E2-E172-9121934D7BEA}"/>
              </a:ext>
            </a:extLst>
          </p:cNvPr>
          <p:cNvSpPr>
            <a:spLocks noGrp="1"/>
          </p:cNvSpPr>
          <p:nvPr>
            <p:ph type="pic" sz="quarter" idx="10"/>
          </p:nvPr>
        </p:nvSpPr>
        <p:spPr>
          <a:xfrm>
            <a:off x="0" y="1978770"/>
            <a:ext cx="2438400" cy="2682875"/>
          </a:xfrm>
          <a:noFill/>
        </p:spPr>
        <p:txBody>
          <a:bodyPr/>
          <a:lstStyle/>
          <a:p>
            <a:endParaRPr lang="en-GB"/>
          </a:p>
        </p:txBody>
      </p:sp>
      <p:sp>
        <p:nvSpPr>
          <p:cNvPr id="15" name="Picture Placeholder 8">
            <a:extLst>
              <a:ext uri="{FF2B5EF4-FFF2-40B4-BE49-F238E27FC236}">
                <a16:creationId xmlns:a16="http://schemas.microsoft.com/office/drawing/2014/main" id="{6FE4526B-691D-4005-07EF-F79B287AADFD}"/>
              </a:ext>
            </a:extLst>
          </p:cNvPr>
          <p:cNvSpPr>
            <a:spLocks noGrp="1"/>
          </p:cNvSpPr>
          <p:nvPr>
            <p:ph type="pic" sz="quarter" idx="11"/>
          </p:nvPr>
        </p:nvSpPr>
        <p:spPr>
          <a:xfrm>
            <a:off x="2438399" y="2958259"/>
            <a:ext cx="2438400" cy="2682875"/>
          </a:xfrm>
          <a:noFill/>
        </p:spPr>
        <p:txBody>
          <a:bodyPr/>
          <a:lstStyle/>
          <a:p>
            <a:endParaRPr lang="en-GB"/>
          </a:p>
        </p:txBody>
      </p:sp>
      <p:sp>
        <p:nvSpPr>
          <p:cNvPr id="16" name="Picture Placeholder 8">
            <a:extLst>
              <a:ext uri="{FF2B5EF4-FFF2-40B4-BE49-F238E27FC236}">
                <a16:creationId xmlns:a16="http://schemas.microsoft.com/office/drawing/2014/main" id="{193302D3-57A1-C010-581C-BB2365CE9DA6}"/>
              </a:ext>
            </a:extLst>
          </p:cNvPr>
          <p:cNvSpPr>
            <a:spLocks noGrp="1"/>
          </p:cNvSpPr>
          <p:nvPr>
            <p:ph type="pic" sz="quarter" idx="12"/>
          </p:nvPr>
        </p:nvSpPr>
        <p:spPr>
          <a:xfrm>
            <a:off x="4876800" y="1999625"/>
            <a:ext cx="2438400" cy="2682875"/>
          </a:xfrm>
          <a:noFill/>
        </p:spPr>
        <p:txBody>
          <a:bodyPr/>
          <a:lstStyle/>
          <a:p>
            <a:endParaRPr lang="en-GB"/>
          </a:p>
        </p:txBody>
      </p:sp>
      <p:sp>
        <p:nvSpPr>
          <p:cNvPr id="17" name="Picture Placeholder 8">
            <a:extLst>
              <a:ext uri="{FF2B5EF4-FFF2-40B4-BE49-F238E27FC236}">
                <a16:creationId xmlns:a16="http://schemas.microsoft.com/office/drawing/2014/main" id="{A11DD3FD-E7F4-15C2-0785-59001907E9C1}"/>
              </a:ext>
            </a:extLst>
          </p:cNvPr>
          <p:cNvSpPr>
            <a:spLocks noGrp="1"/>
          </p:cNvSpPr>
          <p:nvPr>
            <p:ph type="pic" sz="quarter" idx="13"/>
          </p:nvPr>
        </p:nvSpPr>
        <p:spPr>
          <a:xfrm>
            <a:off x="7315199" y="2979114"/>
            <a:ext cx="2438400" cy="2682875"/>
          </a:xfrm>
          <a:noFill/>
        </p:spPr>
        <p:txBody>
          <a:bodyPr/>
          <a:lstStyle/>
          <a:p>
            <a:endParaRPr lang="en-GB"/>
          </a:p>
        </p:txBody>
      </p:sp>
      <p:sp>
        <p:nvSpPr>
          <p:cNvPr id="19" name="Picture Placeholder 8">
            <a:extLst>
              <a:ext uri="{FF2B5EF4-FFF2-40B4-BE49-F238E27FC236}">
                <a16:creationId xmlns:a16="http://schemas.microsoft.com/office/drawing/2014/main" id="{A69A4838-E065-60A7-D7EB-4B25004798CF}"/>
              </a:ext>
            </a:extLst>
          </p:cNvPr>
          <p:cNvSpPr>
            <a:spLocks noGrp="1"/>
          </p:cNvSpPr>
          <p:nvPr>
            <p:ph type="pic" sz="quarter" idx="14"/>
          </p:nvPr>
        </p:nvSpPr>
        <p:spPr>
          <a:xfrm>
            <a:off x="9753600" y="2005230"/>
            <a:ext cx="2438400" cy="2682875"/>
          </a:xfrm>
          <a:noFill/>
        </p:spPr>
        <p:txBody>
          <a:bodyPr/>
          <a:lstStyle/>
          <a:p>
            <a:endParaRPr lang="en-GB"/>
          </a:p>
        </p:txBody>
      </p:sp>
      <p:sp>
        <p:nvSpPr>
          <p:cNvPr id="27" name="Text Placeholder 25">
            <a:extLst>
              <a:ext uri="{FF2B5EF4-FFF2-40B4-BE49-F238E27FC236}">
                <a16:creationId xmlns:a16="http://schemas.microsoft.com/office/drawing/2014/main" id="{3B476FBA-5C07-5837-3E16-78D5D3D760FD}"/>
              </a:ext>
            </a:extLst>
          </p:cNvPr>
          <p:cNvSpPr>
            <a:spLocks noGrp="1"/>
          </p:cNvSpPr>
          <p:nvPr>
            <p:ph type="body" sz="quarter" idx="16"/>
          </p:nvPr>
        </p:nvSpPr>
        <p:spPr>
          <a:xfrm>
            <a:off x="0" y="4666694"/>
            <a:ext cx="2438400" cy="1315559"/>
          </a:xfrm>
          <a:noFill/>
        </p:spPr>
        <p:txBody>
          <a:bodyPr wrap="square" lIns="36000" tIns="72000" rIns="36000" bIns="36000">
            <a:noAutofit/>
          </a:bodyPr>
          <a:lstStyle>
            <a:lvl1pPr marL="0" indent="0">
              <a:buNone/>
              <a:defRPr lang="en-US" sz="1800" b="1" dirty="0" smtClean="0">
                <a:latin typeface="+mn-lt"/>
              </a:defRPr>
            </a:lvl1pPr>
            <a:lvl2pPr>
              <a:defRPr lang="en-GB" sz="1800" dirty="0">
                <a:latin typeface="+mn-lt"/>
              </a:defRPr>
            </a:lvl2pPr>
          </a:lstStyle>
          <a:p>
            <a:pPr marL="0" lvl="0" algn="ctr"/>
            <a:r>
              <a:rPr lang="en-US" dirty="0"/>
              <a:t>Click to edit Master text styles</a:t>
            </a:r>
          </a:p>
          <a:p>
            <a:pPr marL="457200" lvl="1"/>
            <a:endParaRPr lang="en-GB" dirty="0"/>
          </a:p>
        </p:txBody>
      </p:sp>
      <p:sp>
        <p:nvSpPr>
          <p:cNvPr id="29" name="Text Placeholder 25">
            <a:extLst>
              <a:ext uri="{FF2B5EF4-FFF2-40B4-BE49-F238E27FC236}">
                <a16:creationId xmlns:a16="http://schemas.microsoft.com/office/drawing/2014/main" id="{7BE1A3A5-F239-2241-F355-B1782B7936D6}"/>
              </a:ext>
            </a:extLst>
          </p:cNvPr>
          <p:cNvSpPr>
            <a:spLocks noGrp="1"/>
          </p:cNvSpPr>
          <p:nvPr>
            <p:ph type="body" sz="quarter" idx="17"/>
          </p:nvPr>
        </p:nvSpPr>
        <p:spPr>
          <a:xfrm>
            <a:off x="2438397" y="5661989"/>
            <a:ext cx="2438400" cy="1196011"/>
          </a:xfrm>
          <a:noFill/>
        </p:spPr>
        <p:txBody>
          <a:bodyPr wrap="square" lIns="36000" tIns="72000" rIns="36000" bIns="36000">
            <a:noAutofit/>
          </a:bodyPr>
          <a:lstStyle>
            <a:lvl1pPr marL="0" indent="0">
              <a:buNone/>
              <a:defRPr lang="en-US" sz="1800" b="1" dirty="0" smtClean="0">
                <a:latin typeface="+mn-lt"/>
              </a:defRPr>
            </a:lvl1pPr>
            <a:lvl2pPr>
              <a:defRPr lang="en-GB" sz="1800" dirty="0">
                <a:latin typeface="+mn-lt"/>
              </a:defRPr>
            </a:lvl2pPr>
          </a:lstStyle>
          <a:p>
            <a:pPr marL="0" lvl="0" algn="ctr"/>
            <a:r>
              <a:rPr lang="en-US" dirty="0"/>
              <a:t>Click to edit Master text styles</a:t>
            </a:r>
          </a:p>
          <a:p>
            <a:pPr marL="457200" lvl="1"/>
            <a:endParaRPr lang="en-GB" dirty="0"/>
          </a:p>
        </p:txBody>
      </p:sp>
      <p:sp>
        <p:nvSpPr>
          <p:cNvPr id="32" name="Text Placeholder 25">
            <a:extLst>
              <a:ext uri="{FF2B5EF4-FFF2-40B4-BE49-F238E27FC236}">
                <a16:creationId xmlns:a16="http://schemas.microsoft.com/office/drawing/2014/main" id="{73DDFD34-0616-B40A-3D61-E63322551156}"/>
              </a:ext>
            </a:extLst>
          </p:cNvPr>
          <p:cNvSpPr>
            <a:spLocks noGrp="1"/>
          </p:cNvSpPr>
          <p:nvPr>
            <p:ph type="body" sz="quarter" idx="18"/>
          </p:nvPr>
        </p:nvSpPr>
        <p:spPr>
          <a:xfrm>
            <a:off x="4876794" y="4688105"/>
            <a:ext cx="2438400" cy="1315559"/>
          </a:xfrm>
          <a:noFill/>
        </p:spPr>
        <p:txBody>
          <a:bodyPr wrap="square" lIns="36000" tIns="72000" rIns="36000" bIns="36000">
            <a:noAutofit/>
          </a:bodyPr>
          <a:lstStyle>
            <a:lvl1pPr marL="0" indent="0">
              <a:buNone/>
              <a:defRPr lang="en-US" sz="1800" b="1" dirty="0" smtClean="0">
                <a:latin typeface="+mn-lt"/>
              </a:defRPr>
            </a:lvl1pPr>
            <a:lvl2pPr>
              <a:defRPr lang="en-GB" sz="1800" dirty="0">
                <a:latin typeface="+mn-lt"/>
              </a:defRPr>
            </a:lvl2pPr>
          </a:lstStyle>
          <a:p>
            <a:pPr marL="0" lvl="0" algn="ctr"/>
            <a:r>
              <a:rPr lang="en-US" dirty="0"/>
              <a:t>Click to edit Master text styles</a:t>
            </a:r>
          </a:p>
          <a:p>
            <a:pPr marL="457200" lvl="1"/>
            <a:endParaRPr lang="en-GB" dirty="0"/>
          </a:p>
        </p:txBody>
      </p:sp>
      <p:sp>
        <p:nvSpPr>
          <p:cNvPr id="33" name="Text Placeholder 25">
            <a:extLst>
              <a:ext uri="{FF2B5EF4-FFF2-40B4-BE49-F238E27FC236}">
                <a16:creationId xmlns:a16="http://schemas.microsoft.com/office/drawing/2014/main" id="{CD7858F2-1975-FDBB-24B2-44B39CD0C624}"/>
              </a:ext>
            </a:extLst>
          </p:cNvPr>
          <p:cNvSpPr>
            <a:spLocks noGrp="1"/>
          </p:cNvSpPr>
          <p:nvPr>
            <p:ph type="body" sz="quarter" idx="19"/>
          </p:nvPr>
        </p:nvSpPr>
        <p:spPr>
          <a:xfrm>
            <a:off x="7315191" y="5683400"/>
            <a:ext cx="2438400" cy="1196011"/>
          </a:xfrm>
          <a:noFill/>
        </p:spPr>
        <p:txBody>
          <a:bodyPr wrap="square" lIns="36000" tIns="72000" rIns="36000" bIns="36000">
            <a:noAutofit/>
          </a:bodyPr>
          <a:lstStyle>
            <a:lvl1pPr marL="0" indent="0">
              <a:buNone/>
              <a:defRPr lang="en-US" sz="1800" b="1" dirty="0" smtClean="0">
                <a:latin typeface="+mn-lt"/>
              </a:defRPr>
            </a:lvl1pPr>
            <a:lvl2pPr>
              <a:defRPr lang="en-GB" sz="1800" dirty="0">
                <a:latin typeface="+mn-lt"/>
              </a:defRPr>
            </a:lvl2pPr>
          </a:lstStyle>
          <a:p>
            <a:pPr marL="0" lvl="0" algn="ctr"/>
            <a:r>
              <a:rPr lang="en-US" dirty="0"/>
              <a:t>Click to edit Master text styles</a:t>
            </a:r>
          </a:p>
          <a:p>
            <a:pPr marL="457200" lvl="1"/>
            <a:endParaRPr lang="en-GB" dirty="0"/>
          </a:p>
        </p:txBody>
      </p:sp>
      <p:sp>
        <p:nvSpPr>
          <p:cNvPr id="36" name="Text Placeholder 25">
            <a:extLst>
              <a:ext uri="{FF2B5EF4-FFF2-40B4-BE49-F238E27FC236}">
                <a16:creationId xmlns:a16="http://schemas.microsoft.com/office/drawing/2014/main" id="{FB1E5274-F51F-221F-94F0-F8DA938A626E}"/>
              </a:ext>
            </a:extLst>
          </p:cNvPr>
          <p:cNvSpPr>
            <a:spLocks noGrp="1"/>
          </p:cNvSpPr>
          <p:nvPr>
            <p:ph type="body" sz="quarter" idx="20"/>
          </p:nvPr>
        </p:nvSpPr>
        <p:spPr>
          <a:xfrm>
            <a:off x="9753585" y="4688105"/>
            <a:ext cx="2438400" cy="1315559"/>
          </a:xfrm>
          <a:noFill/>
        </p:spPr>
        <p:txBody>
          <a:bodyPr wrap="square" lIns="36000" tIns="72000" rIns="36000" bIns="36000">
            <a:noAutofit/>
          </a:bodyPr>
          <a:lstStyle>
            <a:lvl1pPr marL="0" indent="0">
              <a:buNone/>
              <a:defRPr lang="en-US" sz="1800" b="1" dirty="0" smtClean="0">
                <a:latin typeface="+mn-lt"/>
              </a:defRPr>
            </a:lvl1pPr>
            <a:lvl2pPr>
              <a:defRPr lang="en-GB" sz="1800" dirty="0">
                <a:latin typeface="+mn-lt"/>
              </a:defRPr>
            </a:lvl2pPr>
          </a:lstStyle>
          <a:p>
            <a:pPr marL="0" lvl="0" algn="ctr"/>
            <a:r>
              <a:rPr lang="en-US" dirty="0"/>
              <a:t>Click to edit Master text styles</a:t>
            </a:r>
          </a:p>
          <a:p>
            <a:pPr marL="457200" lvl="1"/>
            <a:endParaRPr lang="en-GB" dirty="0"/>
          </a:p>
        </p:txBody>
      </p:sp>
    </p:spTree>
    <p:extLst>
      <p:ext uri="{BB962C8B-B14F-4D97-AF65-F5344CB8AC3E}">
        <p14:creationId xmlns:p14="http://schemas.microsoft.com/office/powerpoint/2010/main" val="4190632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298">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2_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Text Placeholder 25">
            <a:extLst>
              <a:ext uri="{FF2B5EF4-FFF2-40B4-BE49-F238E27FC236}">
                <a16:creationId xmlns:a16="http://schemas.microsoft.com/office/drawing/2014/main" id="{51D30F71-C54E-6C1C-F27A-B748CC647BE8}"/>
              </a:ext>
            </a:extLst>
          </p:cNvPr>
          <p:cNvSpPr>
            <a:spLocks noGrp="1"/>
          </p:cNvSpPr>
          <p:nvPr>
            <p:ph type="body" sz="quarter" idx="19"/>
          </p:nvPr>
        </p:nvSpPr>
        <p:spPr>
          <a:xfrm>
            <a:off x="2031626" y="2060575"/>
            <a:ext cx="2030400" cy="1800189"/>
          </a:xfrm>
          <a:solidFill>
            <a:schemeClr val="accent3"/>
          </a:solidFill>
        </p:spPr>
        <p:txBody>
          <a:bodyPr wrap="square" lIns="36000" tIns="72000" rIns="36000" bIns="36000">
            <a:noAutofit/>
          </a:bodyPr>
          <a:lstStyle>
            <a:lvl1pPr marL="0" indent="0">
              <a:buNone/>
              <a:defRPr lang="en-US" sz="1800" b="1" dirty="0" smtClean="0">
                <a:latin typeface="+mn-lt"/>
              </a:defRPr>
            </a:lvl1pPr>
            <a:lvl2pPr>
              <a:defRPr lang="en-GB" sz="1800" dirty="0">
                <a:latin typeface="+mn-lt"/>
              </a:defRPr>
            </a:lvl2pPr>
          </a:lstStyle>
          <a:p>
            <a:pPr marL="0" lvl="0" algn="ctr"/>
            <a:r>
              <a:rPr lang="en-US" dirty="0"/>
              <a:t>Click to edit Master text styles</a:t>
            </a:r>
          </a:p>
          <a:p>
            <a:pPr marL="457200" lvl="1"/>
            <a:endParaRPr lang="en-GB" dirty="0"/>
          </a:p>
        </p:txBody>
      </p:sp>
      <p:sp>
        <p:nvSpPr>
          <p:cNvPr id="2" name="Title 1">
            <a:extLst>
              <a:ext uri="{FF2B5EF4-FFF2-40B4-BE49-F238E27FC236}">
                <a16:creationId xmlns:a16="http://schemas.microsoft.com/office/drawing/2014/main" id="{800BA793-E613-97C0-5BF1-221CA45FDEFA}"/>
              </a:ext>
            </a:extLst>
          </p:cNvPr>
          <p:cNvSpPr>
            <a:spLocks noGrp="1"/>
          </p:cNvSpPr>
          <p:nvPr>
            <p:ph type="title" hasCustomPrompt="1"/>
          </p:nvPr>
        </p:nvSpPr>
        <p:spPr>
          <a:xfrm>
            <a:off x="334963" y="260351"/>
            <a:ext cx="6484937" cy="1706562"/>
          </a:xfrm>
        </p:spPr>
        <p:txBody>
          <a:bodyPr/>
          <a:lstStyle>
            <a:lvl1pPr>
              <a:defRPr>
                <a:solidFill>
                  <a:schemeClr val="bg1"/>
                </a:solidFill>
              </a:defRPr>
            </a:lvl1pPr>
          </a:lstStyle>
          <a:p>
            <a:r>
              <a:rPr lang="en-US" dirty="0"/>
              <a:t>CLICK TO EDIT MASTER TITLE STYLE</a:t>
            </a:r>
            <a:endParaRPr lang="en-GB" dirty="0"/>
          </a:p>
        </p:txBody>
      </p:sp>
      <p:sp>
        <p:nvSpPr>
          <p:cNvPr id="14" name="Picture Placeholder 8">
            <a:extLst>
              <a:ext uri="{FF2B5EF4-FFF2-40B4-BE49-F238E27FC236}">
                <a16:creationId xmlns:a16="http://schemas.microsoft.com/office/drawing/2014/main" id="{0BCB5FA7-C413-09E2-E172-9121934D7BEA}"/>
              </a:ext>
            </a:extLst>
          </p:cNvPr>
          <p:cNvSpPr>
            <a:spLocks noGrp="1"/>
          </p:cNvSpPr>
          <p:nvPr>
            <p:ph type="pic" sz="quarter" idx="10"/>
          </p:nvPr>
        </p:nvSpPr>
        <p:spPr>
          <a:xfrm>
            <a:off x="-561" y="2060575"/>
            <a:ext cx="2030400" cy="1800189"/>
          </a:xfrm>
          <a:noFill/>
        </p:spPr>
        <p:txBody>
          <a:bodyPr/>
          <a:lstStyle>
            <a:lvl1pPr marL="0" indent="0" algn="ctr">
              <a:buNone/>
              <a:defRPr/>
            </a:lvl1pPr>
          </a:lstStyle>
          <a:p>
            <a:endParaRPr lang="en-GB"/>
          </a:p>
        </p:txBody>
      </p:sp>
      <p:sp>
        <p:nvSpPr>
          <p:cNvPr id="56" name="Text Placeholder 25">
            <a:extLst>
              <a:ext uri="{FF2B5EF4-FFF2-40B4-BE49-F238E27FC236}">
                <a16:creationId xmlns:a16="http://schemas.microsoft.com/office/drawing/2014/main" id="{8BF5038A-1782-9B6D-7B6D-B3AB314DD01F}"/>
              </a:ext>
            </a:extLst>
          </p:cNvPr>
          <p:cNvSpPr>
            <a:spLocks noGrp="1"/>
          </p:cNvSpPr>
          <p:nvPr>
            <p:ph type="body" sz="quarter" idx="17"/>
          </p:nvPr>
        </p:nvSpPr>
        <p:spPr>
          <a:xfrm>
            <a:off x="-561" y="3859777"/>
            <a:ext cx="2030400" cy="1800189"/>
          </a:xfrm>
          <a:solidFill>
            <a:schemeClr val="accent3"/>
          </a:solidFill>
        </p:spPr>
        <p:txBody>
          <a:bodyPr wrap="square" lIns="36000" tIns="72000" rIns="36000" bIns="36000">
            <a:noAutofit/>
          </a:bodyPr>
          <a:lstStyle>
            <a:lvl1pPr marL="0" indent="0">
              <a:buNone/>
              <a:defRPr lang="en-US" sz="1800" b="1" dirty="0" smtClean="0">
                <a:latin typeface="+mn-lt"/>
              </a:defRPr>
            </a:lvl1pPr>
            <a:lvl2pPr>
              <a:defRPr lang="en-GB" sz="1800" dirty="0">
                <a:latin typeface="+mn-lt"/>
              </a:defRPr>
            </a:lvl2pPr>
          </a:lstStyle>
          <a:p>
            <a:pPr marL="0" lvl="0" algn="ctr"/>
            <a:r>
              <a:rPr lang="en-US" dirty="0"/>
              <a:t>Click to edit Master text styles</a:t>
            </a:r>
          </a:p>
          <a:p>
            <a:pPr marL="457200" lvl="1"/>
            <a:endParaRPr lang="en-GB" dirty="0"/>
          </a:p>
        </p:txBody>
      </p:sp>
      <p:sp>
        <p:nvSpPr>
          <p:cNvPr id="67" name="Picture Placeholder 8">
            <a:extLst>
              <a:ext uri="{FF2B5EF4-FFF2-40B4-BE49-F238E27FC236}">
                <a16:creationId xmlns:a16="http://schemas.microsoft.com/office/drawing/2014/main" id="{8C738E92-8063-E9CF-56E0-FCC65E0DAA64}"/>
              </a:ext>
            </a:extLst>
          </p:cNvPr>
          <p:cNvSpPr>
            <a:spLocks noGrp="1"/>
          </p:cNvSpPr>
          <p:nvPr>
            <p:ph type="pic" sz="quarter" idx="18"/>
          </p:nvPr>
        </p:nvSpPr>
        <p:spPr>
          <a:xfrm>
            <a:off x="2030694" y="3859777"/>
            <a:ext cx="2030400" cy="1800189"/>
          </a:xfrm>
          <a:noFill/>
        </p:spPr>
        <p:txBody>
          <a:bodyPr/>
          <a:lstStyle>
            <a:lvl1pPr marL="0" indent="0" algn="ctr">
              <a:buNone/>
              <a:defRPr/>
            </a:lvl1pPr>
          </a:lstStyle>
          <a:p>
            <a:endParaRPr lang="en-GB" dirty="0"/>
          </a:p>
        </p:txBody>
      </p:sp>
      <p:sp>
        <p:nvSpPr>
          <p:cNvPr id="69" name="Picture Placeholder 8">
            <a:extLst>
              <a:ext uri="{FF2B5EF4-FFF2-40B4-BE49-F238E27FC236}">
                <a16:creationId xmlns:a16="http://schemas.microsoft.com/office/drawing/2014/main" id="{11BCAF02-79C2-35A5-E3B1-4308EDB13078}"/>
              </a:ext>
            </a:extLst>
          </p:cNvPr>
          <p:cNvSpPr>
            <a:spLocks noGrp="1"/>
          </p:cNvSpPr>
          <p:nvPr>
            <p:ph type="pic" sz="quarter" idx="20"/>
          </p:nvPr>
        </p:nvSpPr>
        <p:spPr>
          <a:xfrm>
            <a:off x="4063813" y="2060575"/>
            <a:ext cx="2030400" cy="1800189"/>
          </a:xfrm>
          <a:noFill/>
        </p:spPr>
        <p:txBody>
          <a:bodyPr/>
          <a:lstStyle>
            <a:lvl1pPr marL="0" indent="0" algn="ctr">
              <a:buNone/>
              <a:defRPr/>
            </a:lvl1pPr>
          </a:lstStyle>
          <a:p>
            <a:endParaRPr lang="en-GB"/>
          </a:p>
        </p:txBody>
      </p:sp>
      <p:sp>
        <p:nvSpPr>
          <p:cNvPr id="70" name="Text Placeholder 25">
            <a:extLst>
              <a:ext uri="{FF2B5EF4-FFF2-40B4-BE49-F238E27FC236}">
                <a16:creationId xmlns:a16="http://schemas.microsoft.com/office/drawing/2014/main" id="{47336998-4B91-B50D-0A31-F26D0D17F4A2}"/>
              </a:ext>
            </a:extLst>
          </p:cNvPr>
          <p:cNvSpPr>
            <a:spLocks noGrp="1"/>
          </p:cNvSpPr>
          <p:nvPr>
            <p:ph type="body" sz="quarter" idx="21"/>
          </p:nvPr>
        </p:nvSpPr>
        <p:spPr>
          <a:xfrm>
            <a:off x="4061949" y="3859777"/>
            <a:ext cx="2030400" cy="1800189"/>
          </a:xfrm>
          <a:solidFill>
            <a:schemeClr val="accent3"/>
          </a:solidFill>
        </p:spPr>
        <p:txBody>
          <a:bodyPr wrap="square" lIns="36000" tIns="72000" rIns="36000" bIns="36000">
            <a:noAutofit/>
          </a:bodyPr>
          <a:lstStyle>
            <a:lvl1pPr marL="0" indent="0">
              <a:buNone/>
              <a:defRPr lang="en-US" sz="1800" b="1" dirty="0" smtClean="0">
                <a:latin typeface="+mn-lt"/>
              </a:defRPr>
            </a:lvl1pPr>
            <a:lvl2pPr>
              <a:defRPr lang="en-GB" sz="1800" dirty="0">
                <a:latin typeface="+mn-lt"/>
              </a:defRPr>
            </a:lvl2pPr>
          </a:lstStyle>
          <a:p>
            <a:pPr marL="0" lvl="0" algn="ctr"/>
            <a:r>
              <a:rPr lang="en-US" dirty="0"/>
              <a:t>Click to edit Master text styles</a:t>
            </a:r>
          </a:p>
          <a:p>
            <a:pPr marL="457200" lvl="1"/>
            <a:endParaRPr lang="en-GB" dirty="0"/>
          </a:p>
        </p:txBody>
      </p:sp>
      <p:sp>
        <p:nvSpPr>
          <p:cNvPr id="79" name="Text Placeholder 25">
            <a:extLst>
              <a:ext uri="{FF2B5EF4-FFF2-40B4-BE49-F238E27FC236}">
                <a16:creationId xmlns:a16="http://schemas.microsoft.com/office/drawing/2014/main" id="{929F931F-1B5E-877E-BD84-6C0B43101D70}"/>
              </a:ext>
            </a:extLst>
          </p:cNvPr>
          <p:cNvSpPr>
            <a:spLocks noGrp="1"/>
          </p:cNvSpPr>
          <p:nvPr>
            <p:ph type="body" sz="quarter" idx="22"/>
          </p:nvPr>
        </p:nvSpPr>
        <p:spPr>
          <a:xfrm>
            <a:off x="6096000" y="2060575"/>
            <a:ext cx="2030400" cy="1800189"/>
          </a:xfrm>
          <a:solidFill>
            <a:schemeClr val="accent3"/>
          </a:solidFill>
        </p:spPr>
        <p:txBody>
          <a:bodyPr wrap="square" lIns="36000" tIns="72000" rIns="36000" bIns="36000">
            <a:noAutofit/>
          </a:bodyPr>
          <a:lstStyle>
            <a:lvl1pPr marL="0" indent="0">
              <a:buNone/>
              <a:defRPr lang="en-US" sz="1800" b="1" dirty="0" smtClean="0">
                <a:latin typeface="+mn-lt"/>
              </a:defRPr>
            </a:lvl1pPr>
            <a:lvl2pPr>
              <a:defRPr lang="en-GB" sz="1800" dirty="0">
                <a:latin typeface="+mn-lt"/>
              </a:defRPr>
            </a:lvl2pPr>
          </a:lstStyle>
          <a:p>
            <a:pPr marL="0" lvl="0" algn="ctr"/>
            <a:r>
              <a:rPr lang="en-US" dirty="0"/>
              <a:t>Click to edit Master text styles</a:t>
            </a:r>
          </a:p>
          <a:p>
            <a:pPr marL="457200" lvl="1"/>
            <a:endParaRPr lang="en-GB" dirty="0"/>
          </a:p>
        </p:txBody>
      </p:sp>
      <p:sp>
        <p:nvSpPr>
          <p:cNvPr id="80" name="Picture Placeholder 8">
            <a:extLst>
              <a:ext uri="{FF2B5EF4-FFF2-40B4-BE49-F238E27FC236}">
                <a16:creationId xmlns:a16="http://schemas.microsoft.com/office/drawing/2014/main" id="{CC825CFF-4999-CBFD-B01F-EB425C06A812}"/>
              </a:ext>
            </a:extLst>
          </p:cNvPr>
          <p:cNvSpPr>
            <a:spLocks noGrp="1"/>
          </p:cNvSpPr>
          <p:nvPr>
            <p:ph type="pic" sz="quarter" idx="23"/>
          </p:nvPr>
        </p:nvSpPr>
        <p:spPr>
          <a:xfrm>
            <a:off x="6093204" y="3859777"/>
            <a:ext cx="2030400" cy="1800189"/>
          </a:xfrm>
          <a:noFill/>
        </p:spPr>
        <p:txBody>
          <a:bodyPr/>
          <a:lstStyle>
            <a:lvl1pPr marL="0" indent="0" algn="ctr">
              <a:buNone/>
              <a:defRPr/>
            </a:lvl1pPr>
          </a:lstStyle>
          <a:p>
            <a:endParaRPr lang="en-GB" dirty="0"/>
          </a:p>
        </p:txBody>
      </p:sp>
      <p:sp>
        <p:nvSpPr>
          <p:cNvPr id="81" name="Picture Placeholder 8">
            <a:extLst>
              <a:ext uri="{FF2B5EF4-FFF2-40B4-BE49-F238E27FC236}">
                <a16:creationId xmlns:a16="http://schemas.microsoft.com/office/drawing/2014/main" id="{1BE0DECC-6B73-A867-C2AE-99F36039AFFE}"/>
              </a:ext>
            </a:extLst>
          </p:cNvPr>
          <p:cNvSpPr>
            <a:spLocks noGrp="1"/>
          </p:cNvSpPr>
          <p:nvPr>
            <p:ph type="pic" sz="quarter" idx="24"/>
          </p:nvPr>
        </p:nvSpPr>
        <p:spPr>
          <a:xfrm>
            <a:off x="8128187" y="2060575"/>
            <a:ext cx="2030400" cy="1800189"/>
          </a:xfrm>
          <a:noFill/>
        </p:spPr>
        <p:txBody>
          <a:bodyPr/>
          <a:lstStyle>
            <a:lvl1pPr marL="0" indent="0" algn="ctr">
              <a:buNone/>
              <a:defRPr/>
            </a:lvl1pPr>
          </a:lstStyle>
          <a:p>
            <a:endParaRPr lang="en-GB"/>
          </a:p>
        </p:txBody>
      </p:sp>
      <p:sp>
        <p:nvSpPr>
          <p:cNvPr id="82" name="Text Placeholder 25">
            <a:extLst>
              <a:ext uri="{FF2B5EF4-FFF2-40B4-BE49-F238E27FC236}">
                <a16:creationId xmlns:a16="http://schemas.microsoft.com/office/drawing/2014/main" id="{D0EA57A7-9FCF-27C1-0DD3-EEA61E50D6DC}"/>
              </a:ext>
            </a:extLst>
          </p:cNvPr>
          <p:cNvSpPr>
            <a:spLocks noGrp="1"/>
          </p:cNvSpPr>
          <p:nvPr>
            <p:ph type="body" sz="quarter" idx="25"/>
          </p:nvPr>
        </p:nvSpPr>
        <p:spPr>
          <a:xfrm>
            <a:off x="8124459" y="3859777"/>
            <a:ext cx="2030400" cy="1800189"/>
          </a:xfrm>
          <a:solidFill>
            <a:schemeClr val="accent3"/>
          </a:solidFill>
        </p:spPr>
        <p:txBody>
          <a:bodyPr wrap="square" lIns="36000" tIns="72000" rIns="36000" bIns="36000">
            <a:noAutofit/>
          </a:bodyPr>
          <a:lstStyle>
            <a:lvl1pPr marL="0" indent="0">
              <a:buNone/>
              <a:defRPr lang="en-US" sz="1800" b="1" dirty="0" smtClean="0">
                <a:latin typeface="+mn-lt"/>
              </a:defRPr>
            </a:lvl1pPr>
            <a:lvl2pPr>
              <a:defRPr lang="en-GB" sz="1800" dirty="0">
                <a:latin typeface="+mn-lt"/>
              </a:defRPr>
            </a:lvl2pPr>
          </a:lstStyle>
          <a:p>
            <a:pPr marL="0" lvl="0" algn="ctr"/>
            <a:r>
              <a:rPr lang="en-US" dirty="0"/>
              <a:t>Click to edit Master text styles</a:t>
            </a:r>
          </a:p>
          <a:p>
            <a:pPr marL="457200" lvl="1"/>
            <a:endParaRPr lang="en-GB" dirty="0"/>
          </a:p>
        </p:txBody>
      </p:sp>
      <p:sp>
        <p:nvSpPr>
          <p:cNvPr id="83" name="Text Placeholder 25">
            <a:extLst>
              <a:ext uri="{FF2B5EF4-FFF2-40B4-BE49-F238E27FC236}">
                <a16:creationId xmlns:a16="http://schemas.microsoft.com/office/drawing/2014/main" id="{978B7526-38CE-5AB8-1AE0-E239671E7D6A}"/>
              </a:ext>
            </a:extLst>
          </p:cNvPr>
          <p:cNvSpPr>
            <a:spLocks noGrp="1"/>
          </p:cNvSpPr>
          <p:nvPr>
            <p:ph type="body" sz="quarter" idx="26"/>
          </p:nvPr>
        </p:nvSpPr>
        <p:spPr>
          <a:xfrm>
            <a:off x="10160373" y="2060575"/>
            <a:ext cx="2030400" cy="1800189"/>
          </a:xfrm>
          <a:solidFill>
            <a:schemeClr val="accent3"/>
          </a:solidFill>
        </p:spPr>
        <p:txBody>
          <a:bodyPr wrap="square" lIns="36000" tIns="72000" rIns="36000" bIns="36000">
            <a:noAutofit/>
          </a:bodyPr>
          <a:lstStyle>
            <a:lvl1pPr marL="0" indent="0">
              <a:buNone/>
              <a:defRPr lang="en-US" sz="1800" b="1" dirty="0" smtClean="0">
                <a:latin typeface="+mn-lt"/>
              </a:defRPr>
            </a:lvl1pPr>
            <a:lvl2pPr>
              <a:defRPr lang="en-GB" sz="1800" dirty="0">
                <a:latin typeface="+mn-lt"/>
              </a:defRPr>
            </a:lvl2pPr>
          </a:lstStyle>
          <a:p>
            <a:pPr marL="0" lvl="0" algn="ctr"/>
            <a:r>
              <a:rPr lang="en-US" dirty="0"/>
              <a:t>Click to edit Master text styles</a:t>
            </a:r>
          </a:p>
          <a:p>
            <a:pPr marL="457200" lvl="1"/>
            <a:endParaRPr lang="en-GB" dirty="0"/>
          </a:p>
        </p:txBody>
      </p:sp>
      <p:sp>
        <p:nvSpPr>
          <p:cNvPr id="84" name="Picture Placeholder 8">
            <a:extLst>
              <a:ext uri="{FF2B5EF4-FFF2-40B4-BE49-F238E27FC236}">
                <a16:creationId xmlns:a16="http://schemas.microsoft.com/office/drawing/2014/main" id="{57E472FA-913B-E839-413C-81AEB51F5D40}"/>
              </a:ext>
            </a:extLst>
          </p:cNvPr>
          <p:cNvSpPr>
            <a:spLocks noGrp="1"/>
          </p:cNvSpPr>
          <p:nvPr>
            <p:ph type="pic" sz="quarter" idx="27"/>
          </p:nvPr>
        </p:nvSpPr>
        <p:spPr>
          <a:xfrm>
            <a:off x="10155714" y="3859777"/>
            <a:ext cx="2030400" cy="1800189"/>
          </a:xfrm>
          <a:noFill/>
        </p:spPr>
        <p:txBody>
          <a:bodyPr/>
          <a:lstStyle>
            <a:lvl1pPr marL="0" indent="0" algn="ctr">
              <a:buNone/>
              <a:defRPr/>
            </a:lvl1pPr>
          </a:lstStyle>
          <a:p>
            <a:endParaRPr lang="en-GB" dirty="0"/>
          </a:p>
        </p:txBody>
      </p:sp>
      <p:pic>
        <p:nvPicPr>
          <p:cNvPr id="3" name="Picture 2" descr="A logo of a university of london&#10;&#10;Description automatically generated">
            <a:extLst>
              <a:ext uri="{FF2B5EF4-FFF2-40B4-BE49-F238E27FC236}">
                <a16:creationId xmlns:a16="http://schemas.microsoft.com/office/drawing/2014/main" id="{E7ACF80F-BB76-95B6-253F-350685A5256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254791" y="260350"/>
            <a:ext cx="1602247" cy="817744"/>
          </a:xfrm>
          <a:prstGeom prst="rect">
            <a:avLst/>
          </a:prstGeom>
        </p:spPr>
      </p:pic>
    </p:spTree>
    <p:extLst>
      <p:ext uri="{BB962C8B-B14F-4D97-AF65-F5344CB8AC3E}">
        <p14:creationId xmlns:p14="http://schemas.microsoft.com/office/powerpoint/2010/main" val="2472077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298">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3_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BA793-E613-97C0-5BF1-221CA45FDEFA}"/>
              </a:ext>
            </a:extLst>
          </p:cNvPr>
          <p:cNvSpPr>
            <a:spLocks noGrp="1"/>
          </p:cNvSpPr>
          <p:nvPr>
            <p:ph type="title" hasCustomPrompt="1"/>
          </p:nvPr>
        </p:nvSpPr>
        <p:spPr>
          <a:xfrm>
            <a:off x="334963" y="260351"/>
            <a:ext cx="6484937" cy="1706562"/>
          </a:xfrm>
        </p:spPr>
        <p:txBody>
          <a:bodyPr/>
          <a:lstStyle>
            <a:lvl1pPr>
              <a:defRPr>
                <a:solidFill>
                  <a:schemeClr val="bg1"/>
                </a:solidFill>
              </a:defRPr>
            </a:lvl1pPr>
          </a:lstStyle>
          <a:p>
            <a:r>
              <a:rPr lang="en-US" dirty="0"/>
              <a:t>CLICK TO EDIT MASTER TITLE STYLE</a:t>
            </a:r>
            <a:endParaRPr lang="en-GB" dirty="0"/>
          </a:p>
        </p:txBody>
      </p:sp>
      <p:sp>
        <p:nvSpPr>
          <p:cNvPr id="14" name="Picture Placeholder 8">
            <a:extLst>
              <a:ext uri="{FF2B5EF4-FFF2-40B4-BE49-F238E27FC236}">
                <a16:creationId xmlns:a16="http://schemas.microsoft.com/office/drawing/2014/main" id="{0BCB5FA7-C413-09E2-E172-9121934D7BEA}"/>
              </a:ext>
            </a:extLst>
          </p:cNvPr>
          <p:cNvSpPr>
            <a:spLocks noGrp="1"/>
          </p:cNvSpPr>
          <p:nvPr>
            <p:ph type="pic" sz="quarter" idx="10"/>
          </p:nvPr>
        </p:nvSpPr>
        <p:spPr>
          <a:xfrm>
            <a:off x="9406855" y="0"/>
            <a:ext cx="2785706" cy="2469857"/>
          </a:xfrm>
          <a:noFill/>
        </p:spPr>
        <p:txBody>
          <a:bodyPr/>
          <a:lstStyle>
            <a:lvl1pPr marL="0" indent="0" algn="ctr">
              <a:buNone/>
              <a:defRPr/>
            </a:lvl1pPr>
          </a:lstStyle>
          <a:p>
            <a:endParaRPr lang="en-GB"/>
          </a:p>
        </p:txBody>
      </p:sp>
      <p:sp>
        <p:nvSpPr>
          <p:cNvPr id="56" name="Text Placeholder 25">
            <a:extLst>
              <a:ext uri="{FF2B5EF4-FFF2-40B4-BE49-F238E27FC236}">
                <a16:creationId xmlns:a16="http://schemas.microsoft.com/office/drawing/2014/main" id="{8BF5038A-1782-9B6D-7B6D-B3AB314DD01F}"/>
              </a:ext>
            </a:extLst>
          </p:cNvPr>
          <p:cNvSpPr>
            <a:spLocks noGrp="1"/>
          </p:cNvSpPr>
          <p:nvPr>
            <p:ph type="body" sz="quarter" idx="17"/>
          </p:nvPr>
        </p:nvSpPr>
        <p:spPr>
          <a:xfrm>
            <a:off x="6621149" y="12681"/>
            <a:ext cx="2785706" cy="2457176"/>
          </a:xfrm>
          <a:solidFill>
            <a:schemeClr val="accent3"/>
          </a:solidFill>
        </p:spPr>
        <p:txBody>
          <a:bodyPr wrap="square" lIns="36000" tIns="72000" rIns="36000" bIns="36000">
            <a:noAutofit/>
          </a:bodyPr>
          <a:lstStyle>
            <a:lvl1pPr marL="0" indent="0">
              <a:buNone/>
              <a:defRPr lang="en-US" sz="1800" b="1" dirty="0" smtClean="0">
                <a:latin typeface="+mn-lt"/>
              </a:defRPr>
            </a:lvl1pPr>
            <a:lvl2pPr>
              <a:defRPr lang="en-GB" sz="1800" dirty="0">
                <a:latin typeface="+mn-lt"/>
              </a:defRPr>
            </a:lvl2pPr>
          </a:lstStyle>
          <a:p>
            <a:pPr marL="0" lvl="0" algn="ctr"/>
            <a:r>
              <a:rPr lang="en-US" dirty="0"/>
              <a:t>Click to edit Master text styles</a:t>
            </a:r>
          </a:p>
          <a:p>
            <a:pPr marL="457200" lvl="1"/>
            <a:endParaRPr lang="en-GB" dirty="0"/>
          </a:p>
        </p:txBody>
      </p:sp>
      <p:sp>
        <p:nvSpPr>
          <p:cNvPr id="3" name="Picture Placeholder 8">
            <a:extLst>
              <a:ext uri="{FF2B5EF4-FFF2-40B4-BE49-F238E27FC236}">
                <a16:creationId xmlns:a16="http://schemas.microsoft.com/office/drawing/2014/main" id="{B8E4736B-E20A-2F1C-D02F-E31E6AA74801}"/>
              </a:ext>
            </a:extLst>
          </p:cNvPr>
          <p:cNvSpPr>
            <a:spLocks noGrp="1"/>
          </p:cNvSpPr>
          <p:nvPr>
            <p:ph type="pic" sz="quarter" idx="18"/>
          </p:nvPr>
        </p:nvSpPr>
        <p:spPr>
          <a:xfrm>
            <a:off x="2785145" y="2060575"/>
            <a:ext cx="2785706" cy="2469857"/>
          </a:xfrm>
          <a:noFill/>
        </p:spPr>
        <p:txBody>
          <a:bodyPr/>
          <a:lstStyle>
            <a:lvl1pPr marL="0" indent="0" algn="ctr">
              <a:buNone/>
              <a:defRPr/>
            </a:lvl1pPr>
          </a:lstStyle>
          <a:p>
            <a:endParaRPr lang="en-GB"/>
          </a:p>
        </p:txBody>
      </p:sp>
      <p:sp>
        <p:nvSpPr>
          <p:cNvPr id="4" name="Text Placeholder 25">
            <a:extLst>
              <a:ext uri="{FF2B5EF4-FFF2-40B4-BE49-F238E27FC236}">
                <a16:creationId xmlns:a16="http://schemas.microsoft.com/office/drawing/2014/main" id="{F07F5175-A12E-2102-22F6-8E4D8FAC03F7}"/>
              </a:ext>
            </a:extLst>
          </p:cNvPr>
          <p:cNvSpPr>
            <a:spLocks noGrp="1"/>
          </p:cNvSpPr>
          <p:nvPr>
            <p:ph type="body" sz="quarter" idx="19"/>
          </p:nvPr>
        </p:nvSpPr>
        <p:spPr>
          <a:xfrm>
            <a:off x="2785706" y="4535469"/>
            <a:ext cx="2785706" cy="1954232"/>
          </a:xfrm>
          <a:solidFill>
            <a:schemeClr val="accent3"/>
          </a:solidFill>
        </p:spPr>
        <p:txBody>
          <a:bodyPr wrap="square" lIns="36000" tIns="72000" rIns="36000" bIns="36000">
            <a:noAutofit/>
          </a:bodyPr>
          <a:lstStyle>
            <a:lvl1pPr marL="0" indent="0">
              <a:buNone/>
              <a:defRPr lang="en-US" sz="1800" b="1" dirty="0" smtClean="0">
                <a:latin typeface="+mn-lt"/>
              </a:defRPr>
            </a:lvl1pPr>
            <a:lvl2pPr>
              <a:defRPr lang="en-GB" sz="1800" dirty="0">
                <a:latin typeface="+mn-lt"/>
              </a:defRPr>
            </a:lvl2pPr>
          </a:lstStyle>
          <a:p>
            <a:pPr marL="0" lvl="0" algn="ctr"/>
            <a:r>
              <a:rPr lang="en-US" dirty="0"/>
              <a:t>Click to edit Master text styles</a:t>
            </a:r>
          </a:p>
          <a:p>
            <a:pPr marL="457200" lvl="1"/>
            <a:endParaRPr lang="en-GB" dirty="0"/>
          </a:p>
        </p:txBody>
      </p:sp>
      <p:pic>
        <p:nvPicPr>
          <p:cNvPr id="5" name="Picture 4" descr="A logo of a university of london&#10;&#10;Description automatically generated">
            <a:extLst>
              <a:ext uri="{FF2B5EF4-FFF2-40B4-BE49-F238E27FC236}">
                <a16:creationId xmlns:a16="http://schemas.microsoft.com/office/drawing/2014/main" id="{B50EF1A3-E356-E637-E6D8-A849C1AC3C9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254791" y="260350"/>
            <a:ext cx="1602247" cy="817744"/>
          </a:xfrm>
          <a:prstGeom prst="rect">
            <a:avLst/>
          </a:prstGeom>
        </p:spPr>
      </p:pic>
    </p:spTree>
    <p:extLst>
      <p:ext uri="{BB962C8B-B14F-4D97-AF65-F5344CB8AC3E}">
        <p14:creationId xmlns:p14="http://schemas.microsoft.com/office/powerpoint/2010/main" val="1367652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298">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4_Text">
    <p:spTree>
      <p:nvGrpSpPr>
        <p:cNvPr id="1" name=""/>
        <p:cNvGrpSpPr/>
        <p:nvPr/>
      </p:nvGrpSpPr>
      <p:grpSpPr>
        <a:xfrm>
          <a:off x="0" y="0"/>
          <a:ext cx="0" cy="0"/>
          <a:chOff x="0" y="0"/>
          <a:chExt cx="0" cy="0"/>
        </a:xfrm>
      </p:grpSpPr>
      <p:sp>
        <p:nvSpPr>
          <p:cNvPr id="12" name="Subtitle 2">
            <a:extLst>
              <a:ext uri="{FF2B5EF4-FFF2-40B4-BE49-F238E27FC236}">
                <a16:creationId xmlns:a16="http://schemas.microsoft.com/office/drawing/2014/main" id="{16564DDF-C286-40EE-846F-17070D20D86F}"/>
              </a:ext>
            </a:extLst>
          </p:cNvPr>
          <p:cNvSpPr>
            <a:spLocks noGrp="1"/>
          </p:cNvSpPr>
          <p:nvPr>
            <p:ph type="subTitle" idx="1"/>
          </p:nvPr>
        </p:nvSpPr>
        <p:spPr>
          <a:xfrm>
            <a:off x="334963" y="1520824"/>
            <a:ext cx="3703638" cy="536575"/>
          </a:xfrm>
          <a:prstGeom prst="rect">
            <a:avLst/>
          </a:prstGeom>
        </p:spPr>
        <p:txBody>
          <a:bodyPr>
            <a:noAutofit/>
          </a:bodyPr>
          <a:lstStyle>
            <a:lvl1pPr marL="0" indent="0" algn="l">
              <a:lnSpc>
                <a:spcPct val="100000"/>
              </a:lnSpc>
              <a:spcBef>
                <a:spcPts val="0"/>
              </a:spcBef>
              <a:spcAft>
                <a:spcPts val="0"/>
              </a:spcAft>
              <a:buNone/>
              <a:defRPr sz="2000" b="1" cap="none" baseline="0">
                <a:latin typeface="+mj-lt"/>
              </a:defRPr>
            </a:lvl1pPr>
            <a:lvl2pPr marL="0" indent="0" algn="l">
              <a:lnSpc>
                <a:spcPct val="100000"/>
              </a:lnSpc>
              <a:spcBef>
                <a:spcPts val="0"/>
              </a:spcBef>
              <a:buNone/>
              <a:defRPr sz="2000" cap="none" baseline="0">
                <a:solidFill>
                  <a:schemeClr val="tx1"/>
                </a:solidFill>
                <a:latin typeface="+mj-lt"/>
              </a:defRPr>
            </a:lvl2pPr>
            <a:lvl3pPr marL="0" indent="0" algn="l">
              <a:lnSpc>
                <a:spcPct val="100000"/>
              </a:lnSpc>
              <a:spcBef>
                <a:spcPts val="0"/>
              </a:spcBef>
              <a:buNone/>
              <a:defRPr sz="2000" cap="none" baseline="0">
                <a:solidFill>
                  <a:schemeClr val="tx1"/>
                </a:solidFill>
                <a:latin typeface="+mj-lt"/>
              </a:defRPr>
            </a:lvl3pPr>
            <a:lvl4pPr marL="0" indent="0" algn="l">
              <a:lnSpc>
                <a:spcPct val="100000"/>
              </a:lnSpc>
              <a:spcBef>
                <a:spcPts val="0"/>
              </a:spcBef>
              <a:buNone/>
              <a:defRPr sz="2000" cap="none" baseline="0">
                <a:solidFill>
                  <a:schemeClr val="tx1"/>
                </a:solidFill>
                <a:latin typeface="+mj-lt"/>
              </a:defRPr>
            </a:lvl4pPr>
            <a:lvl5pPr marL="0" indent="0" algn="l">
              <a:lnSpc>
                <a:spcPct val="100000"/>
              </a:lnSpc>
              <a:spcBef>
                <a:spcPts val="0"/>
              </a:spcBef>
              <a:buNone/>
              <a:defRPr sz="2000" cap="none" baseline="0">
                <a:solidFill>
                  <a:schemeClr val="tx1"/>
                </a:solidFill>
                <a:latin typeface="+mj-lt"/>
              </a:defRPr>
            </a:lvl5pPr>
            <a:lvl6pPr marL="0" indent="0" algn="l">
              <a:lnSpc>
                <a:spcPct val="100000"/>
              </a:lnSpc>
              <a:spcBef>
                <a:spcPts val="0"/>
              </a:spcBef>
              <a:buNone/>
              <a:defRPr sz="2000" cap="none" baseline="0">
                <a:solidFill>
                  <a:schemeClr val="tx1"/>
                </a:solidFill>
                <a:latin typeface="+mj-lt"/>
              </a:defRPr>
            </a:lvl6pPr>
            <a:lvl7pPr marL="0" indent="0" algn="l">
              <a:lnSpc>
                <a:spcPct val="100000"/>
              </a:lnSpc>
              <a:spcBef>
                <a:spcPts val="0"/>
              </a:spcBef>
              <a:buNone/>
              <a:defRPr sz="2000" cap="none" baseline="0">
                <a:solidFill>
                  <a:schemeClr val="tx1"/>
                </a:solidFill>
                <a:latin typeface="+mj-lt"/>
              </a:defRPr>
            </a:lvl7pPr>
            <a:lvl8pPr marL="0" indent="0" algn="l">
              <a:lnSpc>
                <a:spcPct val="100000"/>
              </a:lnSpc>
              <a:spcBef>
                <a:spcPts val="0"/>
              </a:spcBef>
              <a:buNone/>
              <a:defRPr sz="2000" cap="none" baseline="0">
                <a:solidFill>
                  <a:schemeClr val="tx1"/>
                </a:solidFill>
                <a:latin typeface="+mj-lt"/>
              </a:defRPr>
            </a:lvl8pPr>
            <a:lvl9pPr marL="0" indent="0" algn="l">
              <a:lnSpc>
                <a:spcPct val="100000"/>
              </a:lnSpc>
              <a:spcBef>
                <a:spcPts val="0"/>
              </a:spcBef>
              <a:buNone/>
              <a:defRPr sz="2000" cap="none" baseline="0">
                <a:solidFill>
                  <a:schemeClr val="tx1"/>
                </a:solidFill>
                <a:latin typeface="+mj-lt"/>
              </a:defRPr>
            </a:lvl9pPr>
          </a:lstStyle>
          <a:p>
            <a:pPr lvl="0"/>
            <a:endParaRPr lang="en-GB" dirty="0"/>
          </a:p>
        </p:txBody>
      </p:sp>
      <p:sp>
        <p:nvSpPr>
          <p:cNvPr id="2" name="Title 1">
            <a:extLst>
              <a:ext uri="{FF2B5EF4-FFF2-40B4-BE49-F238E27FC236}">
                <a16:creationId xmlns:a16="http://schemas.microsoft.com/office/drawing/2014/main" id="{800BA793-E613-97C0-5BF1-221CA45FDEFA}"/>
              </a:ext>
            </a:extLst>
          </p:cNvPr>
          <p:cNvSpPr>
            <a:spLocks noGrp="1"/>
          </p:cNvSpPr>
          <p:nvPr>
            <p:ph type="title" hasCustomPrompt="1"/>
          </p:nvPr>
        </p:nvSpPr>
        <p:spPr/>
        <p:txBody>
          <a:bodyPr/>
          <a:lstStyle/>
          <a:p>
            <a:r>
              <a:rPr lang="en-US" dirty="0"/>
              <a:t>CLICK TO EDIT MASTER TITLE STYLE</a:t>
            </a:r>
            <a:endParaRPr lang="en-GB" dirty="0"/>
          </a:p>
        </p:txBody>
      </p:sp>
      <p:sp>
        <p:nvSpPr>
          <p:cNvPr id="4" name="Content Placeholder 3">
            <a:extLst>
              <a:ext uri="{FF2B5EF4-FFF2-40B4-BE49-F238E27FC236}">
                <a16:creationId xmlns:a16="http://schemas.microsoft.com/office/drawing/2014/main" id="{CC22A6EE-8A5A-0134-C5C5-06B618AFB950}"/>
              </a:ext>
            </a:extLst>
          </p:cNvPr>
          <p:cNvSpPr>
            <a:spLocks noGrp="1"/>
          </p:cNvSpPr>
          <p:nvPr>
            <p:ph sz="quarter" idx="10"/>
          </p:nvPr>
        </p:nvSpPr>
        <p:spPr>
          <a:xfrm>
            <a:off x="334964" y="2057400"/>
            <a:ext cx="3703638" cy="44323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6DF7E478-3F30-68E6-6DC3-060FADCCED61}"/>
              </a:ext>
            </a:extLst>
          </p:cNvPr>
          <p:cNvSpPr>
            <a:spLocks noGrp="1"/>
          </p:cNvSpPr>
          <p:nvPr>
            <p:ph type="dt" sz="half" idx="11"/>
          </p:nvPr>
        </p:nvSpPr>
        <p:spPr/>
        <p:txBody>
          <a:bodyPr/>
          <a:lstStyle/>
          <a:p>
            <a:fld id="{C6E377EC-2C1B-480A-8120-A2235486DE9F}" type="datetime1">
              <a:rPr lang="en-GB" smtClean="0"/>
              <a:t>29/04/2025</a:t>
            </a:fld>
            <a:endParaRPr lang="en-GB" dirty="0"/>
          </a:p>
        </p:txBody>
      </p:sp>
      <p:sp>
        <p:nvSpPr>
          <p:cNvPr id="6" name="Footer Placeholder 5">
            <a:extLst>
              <a:ext uri="{FF2B5EF4-FFF2-40B4-BE49-F238E27FC236}">
                <a16:creationId xmlns:a16="http://schemas.microsoft.com/office/drawing/2014/main" id="{D4B2A757-CA44-4CA7-EC20-C4C303977BDE}"/>
              </a:ext>
            </a:extLst>
          </p:cNvPr>
          <p:cNvSpPr>
            <a:spLocks noGrp="1"/>
          </p:cNvSpPr>
          <p:nvPr>
            <p:ph type="ftr" sz="quarter" idx="12"/>
          </p:nvPr>
        </p:nvSpPr>
        <p:spPr/>
        <p:txBody>
          <a:bodyPr/>
          <a:lstStyle/>
          <a:p>
            <a:r>
              <a:rPr lang="en-GB"/>
              <a:t>Royal Holloway University of London</a:t>
            </a:r>
          </a:p>
        </p:txBody>
      </p:sp>
      <p:sp>
        <p:nvSpPr>
          <p:cNvPr id="7" name="Slide Number Placeholder 6">
            <a:extLst>
              <a:ext uri="{FF2B5EF4-FFF2-40B4-BE49-F238E27FC236}">
                <a16:creationId xmlns:a16="http://schemas.microsoft.com/office/drawing/2014/main" id="{FC84AEF4-2064-6F32-D6C9-F5C7DB4FECFE}"/>
              </a:ext>
            </a:extLst>
          </p:cNvPr>
          <p:cNvSpPr>
            <a:spLocks noGrp="1"/>
          </p:cNvSpPr>
          <p:nvPr>
            <p:ph type="sldNum" sz="quarter" idx="13"/>
          </p:nvPr>
        </p:nvSpPr>
        <p:spPr/>
        <p:txBody>
          <a:bodyPr/>
          <a:lstStyle/>
          <a:p>
            <a:fld id="{8CC22EB8-9246-46D0-9F6A-3BC42121F6C4}" type="slidenum">
              <a:rPr lang="en-GB" smtClean="0"/>
              <a:pPr/>
              <a:t>‹#›</a:t>
            </a:fld>
            <a:endParaRPr lang="en-GB"/>
          </a:p>
        </p:txBody>
      </p:sp>
      <p:sp>
        <p:nvSpPr>
          <p:cNvPr id="16" name="Picture Placeholder 13">
            <a:extLst>
              <a:ext uri="{FF2B5EF4-FFF2-40B4-BE49-F238E27FC236}">
                <a16:creationId xmlns:a16="http://schemas.microsoft.com/office/drawing/2014/main" id="{E004CAD9-4097-C813-C753-45939A7C7F49}"/>
              </a:ext>
            </a:extLst>
          </p:cNvPr>
          <p:cNvSpPr>
            <a:spLocks noGrp="1"/>
          </p:cNvSpPr>
          <p:nvPr>
            <p:ph type="pic" sz="quarter" idx="14"/>
          </p:nvPr>
        </p:nvSpPr>
        <p:spPr>
          <a:xfrm>
            <a:off x="4246563" y="1405089"/>
            <a:ext cx="3805237" cy="2543175"/>
          </a:xfrm>
          <a:solidFill>
            <a:schemeClr val="bg2"/>
          </a:solidFill>
          <a:ln>
            <a:noFill/>
          </a:ln>
        </p:spPr>
        <p:txBody>
          <a:bodyPr/>
          <a:lstStyle/>
          <a:p>
            <a:endParaRPr lang="en-GB"/>
          </a:p>
        </p:txBody>
      </p:sp>
      <p:sp>
        <p:nvSpPr>
          <p:cNvPr id="17" name="Picture Placeholder 13">
            <a:extLst>
              <a:ext uri="{FF2B5EF4-FFF2-40B4-BE49-F238E27FC236}">
                <a16:creationId xmlns:a16="http://schemas.microsoft.com/office/drawing/2014/main" id="{31D0D629-8385-5F79-331D-A8D0E0451420}"/>
              </a:ext>
            </a:extLst>
          </p:cNvPr>
          <p:cNvSpPr>
            <a:spLocks noGrp="1"/>
          </p:cNvSpPr>
          <p:nvPr>
            <p:ph type="pic" sz="quarter" idx="15"/>
          </p:nvPr>
        </p:nvSpPr>
        <p:spPr>
          <a:xfrm>
            <a:off x="8051801" y="1405089"/>
            <a:ext cx="3805237" cy="2543175"/>
          </a:xfrm>
          <a:solidFill>
            <a:schemeClr val="bg2"/>
          </a:solidFill>
          <a:ln>
            <a:noFill/>
          </a:ln>
        </p:spPr>
        <p:txBody>
          <a:bodyPr/>
          <a:lstStyle/>
          <a:p>
            <a:endParaRPr lang="en-GB"/>
          </a:p>
        </p:txBody>
      </p:sp>
      <p:sp>
        <p:nvSpPr>
          <p:cNvPr id="18" name="Picture Placeholder 13">
            <a:extLst>
              <a:ext uri="{FF2B5EF4-FFF2-40B4-BE49-F238E27FC236}">
                <a16:creationId xmlns:a16="http://schemas.microsoft.com/office/drawing/2014/main" id="{2377821D-6980-70BA-5B47-1F98E1AFD6A0}"/>
              </a:ext>
            </a:extLst>
          </p:cNvPr>
          <p:cNvSpPr>
            <a:spLocks noGrp="1"/>
          </p:cNvSpPr>
          <p:nvPr>
            <p:ph type="pic" sz="quarter" idx="16"/>
          </p:nvPr>
        </p:nvSpPr>
        <p:spPr>
          <a:xfrm>
            <a:off x="4246563" y="3948264"/>
            <a:ext cx="3805237" cy="2543175"/>
          </a:xfrm>
          <a:solidFill>
            <a:schemeClr val="bg2"/>
          </a:solidFill>
          <a:ln>
            <a:noFill/>
          </a:ln>
        </p:spPr>
        <p:txBody>
          <a:bodyPr/>
          <a:lstStyle/>
          <a:p>
            <a:endParaRPr lang="en-GB"/>
          </a:p>
        </p:txBody>
      </p:sp>
      <p:sp>
        <p:nvSpPr>
          <p:cNvPr id="19" name="Picture Placeholder 13">
            <a:extLst>
              <a:ext uri="{FF2B5EF4-FFF2-40B4-BE49-F238E27FC236}">
                <a16:creationId xmlns:a16="http://schemas.microsoft.com/office/drawing/2014/main" id="{31BB1B63-009C-B139-2D7B-21C81DA8301A}"/>
              </a:ext>
            </a:extLst>
          </p:cNvPr>
          <p:cNvSpPr>
            <a:spLocks noGrp="1"/>
          </p:cNvSpPr>
          <p:nvPr>
            <p:ph type="pic" sz="quarter" idx="17"/>
          </p:nvPr>
        </p:nvSpPr>
        <p:spPr>
          <a:xfrm>
            <a:off x="8051801" y="3948264"/>
            <a:ext cx="3805237" cy="2543175"/>
          </a:xfrm>
          <a:solidFill>
            <a:schemeClr val="bg2"/>
          </a:solidFill>
          <a:ln>
            <a:noFill/>
          </a:ln>
        </p:spPr>
        <p:txBody>
          <a:bodyPr/>
          <a:lstStyle/>
          <a:p>
            <a:endParaRPr lang="en-GB"/>
          </a:p>
        </p:txBody>
      </p:sp>
    </p:spTree>
    <p:extLst>
      <p:ext uri="{BB962C8B-B14F-4D97-AF65-F5344CB8AC3E}">
        <p14:creationId xmlns:p14="http://schemas.microsoft.com/office/powerpoint/2010/main" val="976627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298">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5_Text">
    <p:bg>
      <p:bgPr>
        <a:solidFill>
          <a:schemeClr val="tx1"/>
        </a:solidFill>
        <a:effectLst/>
      </p:bgPr>
    </p:bg>
    <p:spTree>
      <p:nvGrpSpPr>
        <p:cNvPr id="1" name=""/>
        <p:cNvGrpSpPr/>
        <p:nvPr/>
      </p:nvGrpSpPr>
      <p:grpSpPr>
        <a:xfrm>
          <a:off x="0" y="0"/>
          <a:ext cx="0" cy="0"/>
          <a:chOff x="0" y="0"/>
          <a:chExt cx="0" cy="0"/>
        </a:xfrm>
      </p:grpSpPr>
      <p:sp>
        <p:nvSpPr>
          <p:cNvPr id="12" name="Subtitle 2">
            <a:extLst>
              <a:ext uri="{FF2B5EF4-FFF2-40B4-BE49-F238E27FC236}">
                <a16:creationId xmlns:a16="http://schemas.microsoft.com/office/drawing/2014/main" id="{16564DDF-C286-40EE-846F-17070D20D86F}"/>
              </a:ext>
            </a:extLst>
          </p:cNvPr>
          <p:cNvSpPr>
            <a:spLocks noGrp="1"/>
          </p:cNvSpPr>
          <p:nvPr>
            <p:ph type="subTitle" idx="1"/>
          </p:nvPr>
        </p:nvSpPr>
        <p:spPr>
          <a:xfrm>
            <a:off x="334963" y="1520824"/>
            <a:ext cx="3703638" cy="536575"/>
          </a:xfrm>
          <a:prstGeom prst="rect">
            <a:avLst/>
          </a:prstGeom>
        </p:spPr>
        <p:txBody>
          <a:bodyPr>
            <a:noAutofit/>
          </a:bodyPr>
          <a:lstStyle>
            <a:lvl1pPr marL="0" indent="0" algn="l">
              <a:lnSpc>
                <a:spcPct val="100000"/>
              </a:lnSpc>
              <a:spcBef>
                <a:spcPts val="0"/>
              </a:spcBef>
              <a:spcAft>
                <a:spcPts val="0"/>
              </a:spcAft>
              <a:buNone/>
              <a:defRPr sz="2000" b="1" cap="none" baseline="0">
                <a:solidFill>
                  <a:schemeClr val="bg1"/>
                </a:solidFill>
                <a:latin typeface="+mj-lt"/>
              </a:defRPr>
            </a:lvl1pPr>
            <a:lvl2pPr marL="0" indent="0" algn="l">
              <a:lnSpc>
                <a:spcPct val="100000"/>
              </a:lnSpc>
              <a:spcBef>
                <a:spcPts val="0"/>
              </a:spcBef>
              <a:buNone/>
              <a:defRPr sz="2000" cap="none" baseline="0">
                <a:solidFill>
                  <a:schemeClr val="tx1"/>
                </a:solidFill>
                <a:latin typeface="+mj-lt"/>
              </a:defRPr>
            </a:lvl2pPr>
            <a:lvl3pPr marL="0" indent="0" algn="l">
              <a:lnSpc>
                <a:spcPct val="100000"/>
              </a:lnSpc>
              <a:spcBef>
                <a:spcPts val="0"/>
              </a:spcBef>
              <a:buNone/>
              <a:defRPr sz="2000" cap="none" baseline="0">
                <a:solidFill>
                  <a:schemeClr val="tx1"/>
                </a:solidFill>
                <a:latin typeface="+mj-lt"/>
              </a:defRPr>
            </a:lvl3pPr>
            <a:lvl4pPr marL="0" indent="0" algn="l">
              <a:lnSpc>
                <a:spcPct val="100000"/>
              </a:lnSpc>
              <a:spcBef>
                <a:spcPts val="0"/>
              </a:spcBef>
              <a:buNone/>
              <a:defRPr sz="2000" cap="none" baseline="0">
                <a:solidFill>
                  <a:schemeClr val="tx1"/>
                </a:solidFill>
                <a:latin typeface="+mj-lt"/>
              </a:defRPr>
            </a:lvl4pPr>
            <a:lvl5pPr marL="0" indent="0" algn="l">
              <a:lnSpc>
                <a:spcPct val="100000"/>
              </a:lnSpc>
              <a:spcBef>
                <a:spcPts val="0"/>
              </a:spcBef>
              <a:buNone/>
              <a:defRPr sz="2000" cap="none" baseline="0">
                <a:solidFill>
                  <a:schemeClr val="tx1"/>
                </a:solidFill>
                <a:latin typeface="+mj-lt"/>
              </a:defRPr>
            </a:lvl5pPr>
            <a:lvl6pPr marL="0" indent="0" algn="l">
              <a:lnSpc>
                <a:spcPct val="100000"/>
              </a:lnSpc>
              <a:spcBef>
                <a:spcPts val="0"/>
              </a:spcBef>
              <a:buNone/>
              <a:defRPr sz="2000" cap="none" baseline="0">
                <a:solidFill>
                  <a:schemeClr val="tx1"/>
                </a:solidFill>
                <a:latin typeface="+mj-lt"/>
              </a:defRPr>
            </a:lvl6pPr>
            <a:lvl7pPr marL="0" indent="0" algn="l">
              <a:lnSpc>
                <a:spcPct val="100000"/>
              </a:lnSpc>
              <a:spcBef>
                <a:spcPts val="0"/>
              </a:spcBef>
              <a:buNone/>
              <a:defRPr sz="2000" cap="none" baseline="0">
                <a:solidFill>
                  <a:schemeClr val="tx1"/>
                </a:solidFill>
                <a:latin typeface="+mj-lt"/>
              </a:defRPr>
            </a:lvl7pPr>
            <a:lvl8pPr marL="0" indent="0" algn="l">
              <a:lnSpc>
                <a:spcPct val="100000"/>
              </a:lnSpc>
              <a:spcBef>
                <a:spcPts val="0"/>
              </a:spcBef>
              <a:buNone/>
              <a:defRPr sz="2000" cap="none" baseline="0">
                <a:solidFill>
                  <a:schemeClr val="tx1"/>
                </a:solidFill>
                <a:latin typeface="+mj-lt"/>
              </a:defRPr>
            </a:lvl8pPr>
            <a:lvl9pPr marL="0" indent="0" algn="l">
              <a:lnSpc>
                <a:spcPct val="100000"/>
              </a:lnSpc>
              <a:spcBef>
                <a:spcPts val="0"/>
              </a:spcBef>
              <a:buNone/>
              <a:defRPr sz="2000" cap="none" baseline="0">
                <a:solidFill>
                  <a:schemeClr val="tx1"/>
                </a:solidFill>
                <a:latin typeface="+mj-lt"/>
              </a:defRPr>
            </a:lvl9pPr>
          </a:lstStyle>
          <a:p>
            <a:pPr lvl="0"/>
            <a:endParaRPr lang="en-GB" dirty="0"/>
          </a:p>
        </p:txBody>
      </p:sp>
      <p:sp>
        <p:nvSpPr>
          <p:cNvPr id="2" name="Title 1">
            <a:extLst>
              <a:ext uri="{FF2B5EF4-FFF2-40B4-BE49-F238E27FC236}">
                <a16:creationId xmlns:a16="http://schemas.microsoft.com/office/drawing/2014/main" id="{800BA793-E613-97C0-5BF1-221CA45FDEFA}"/>
              </a:ext>
            </a:extLst>
          </p:cNvPr>
          <p:cNvSpPr>
            <a:spLocks noGrp="1"/>
          </p:cNvSpPr>
          <p:nvPr>
            <p:ph type="title" hasCustomPrompt="1"/>
          </p:nvPr>
        </p:nvSpPr>
        <p:spPr/>
        <p:txBody>
          <a:bodyPr/>
          <a:lstStyle>
            <a:lvl1pPr>
              <a:defRPr>
                <a:solidFill>
                  <a:schemeClr val="bg1"/>
                </a:solidFill>
              </a:defRPr>
            </a:lvl1pPr>
          </a:lstStyle>
          <a:p>
            <a:r>
              <a:rPr lang="en-US" dirty="0"/>
              <a:t>CLICK TO EDIT MASTER TITLE STYLE</a:t>
            </a:r>
            <a:endParaRPr lang="en-GB" dirty="0"/>
          </a:p>
        </p:txBody>
      </p:sp>
      <p:sp>
        <p:nvSpPr>
          <p:cNvPr id="4" name="Content Placeholder 3">
            <a:extLst>
              <a:ext uri="{FF2B5EF4-FFF2-40B4-BE49-F238E27FC236}">
                <a16:creationId xmlns:a16="http://schemas.microsoft.com/office/drawing/2014/main" id="{CC22A6EE-8A5A-0134-C5C5-06B618AFB950}"/>
              </a:ext>
            </a:extLst>
          </p:cNvPr>
          <p:cNvSpPr>
            <a:spLocks noGrp="1"/>
          </p:cNvSpPr>
          <p:nvPr>
            <p:ph sz="quarter" idx="10"/>
          </p:nvPr>
        </p:nvSpPr>
        <p:spPr>
          <a:xfrm>
            <a:off x="334964" y="2057400"/>
            <a:ext cx="3703638" cy="44323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6DF7E478-3F30-68E6-6DC3-060FADCCED61}"/>
              </a:ext>
            </a:extLst>
          </p:cNvPr>
          <p:cNvSpPr>
            <a:spLocks noGrp="1"/>
          </p:cNvSpPr>
          <p:nvPr>
            <p:ph type="dt" sz="half" idx="11"/>
          </p:nvPr>
        </p:nvSpPr>
        <p:spPr/>
        <p:txBody>
          <a:bodyPr/>
          <a:lstStyle/>
          <a:p>
            <a:fld id="{C6E377EC-2C1B-480A-8120-A2235486DE9F}" type="datetime1">
              <a:rPr lang="en-GB" smtClean="0"/>
              <a:t>29/04/2025</a:t>
            </a:fld>
            <a:endParaRPr lang="en-GB" dirty="0"/>
          </a:p>
        </p:txBody>
      </p:sp>
      <p:sp>
        <p:nvSpPr>
          <p:cNvPr id="6" name="Footer Placeholder 5">
            <a:extLst>
              <a:ext uri="{FF2B5EF4-FFF2-40B4-BE49-F238E27FC236}">
                <a16:creationId xmlns:a16="http://schemas.microsoft.com/office/drawing/2014/main" id="{D4B2A757-CA44-4CA7-EC20-C4C303977BDE}"/>
              </a:ext>
            </a:extLst>
          </p:cNvPr>
          <p:cNvSpPr>
            <a:spLocks noGrp="1"/>
          </p:cNvSpPr>
          <p:nvPr>
            <p:ph type="ftr" sz="quarter" idx="12"/>
          </p:nvPr>
        </p:nvSpPr>
        <p:spPr/>
        <p:txBody>
          <a:bodyPr/>
          <a:lstStyle/>
          <a:p>
            <a:r>
              <a:rPr lang="en-GB"/>
              <a:t>Royal Holloway University of London</a:t>
            </a:r>
          </a:p>
        </p:txBody>
      </p:sp>
      <p:sp>
        <p:nvSpPr>
          <p:cNvPr id="7" name="Slide Number Placeholder 6">
            <a:extLst>
              <a:ext uri="{FF2B5EF4-FFF2-40B4-BE49-F238E27FC236}">
                <a16:creationId xmlns:a16="http://schemas.microsoft.com/office/drawing/2014/main" id="{FC84AEF4-2064-6F32-D6C9-F5C7DB4FECFE}"/>
              </a:ext>
            </a:extLst>
          </p:cNvPr>
          <p:cNvSpPr>
            <a:spLocks noGrp="1"/>
          </p:cNvSpPr>
          <p:nvPr>
            <p:ph type="sldNum" sz="quarter" idx="13"/>
          </p:nvPr>
        </p:nvSpPr>
        <p:spPr/>
        <p:txBody>
          <a:bodyPr/>
          <a:lstStyle/>
          <a:p>
            <a:fld id="{8CC22EB8-9246-46D0-9F6A-3BC42121F6C4}" type="slidenum">
              <a:rPr lang="en-GB" smtClean="0"/>
              <a:pPr/>
              <a:t>‹#›</a:t>
            </a:fld>
            <a:endParaRPr lang="en-GB"/>
          </a:p>
        </p:txBody>
      </p:sp>
      <p:sp>
        <p:nvSpPr>
          <p:cNvPr id="16" name="Picture Placeholder 13">
            <a:extLst>
              <a:ext uri="{FF2B5EF4-FFF2-40B4-BE49-F238E27FC236}">
                <a16:creationId xmlns:a16="http://schemas.microsoft.com/office/drawing/2014/main" id="{E004CAD9-4097-C813-C753-45939A7C7F49}"/>
              </a:ext>
            </a:extLst>
          </p:cNvPr>
          <p:cNvSpPr>
            <a:spLocks noGrp="1"/>
          </p:cNvSpPr>
          <p:nvPr>
            <p:ph type="pic" sz="quarter" idx="14"/>
          </p:nvPr>
        </p:nvSpPr>
        <p:spPr>
          <a:xfrm>
            <a:off x="4246563" y="1405089"/>
            <a:ext cx="3805237" cy="2543175"/>
          </a:xfrm>
          <a:solidFill>
            <a:schemeClr val="bg2"/>
          </a:solidFill>
          <a:ln>
            <a:noFill/>
          </a:ln>
        </p:spPr>
        <p:txBody>
          <a:bodyPr/>
          <a:lstStyle/>
          <a:p>
            <a:endParaRPr lang="en-GB"/>
          </a:p>
        </p:txBody>
      </p:sp>
      <p:sp>
        <p:nvSpPr>
          <p:cNvPr id="17" name="Picture Placeholder 13">
            <a:extLst>
              <a:ext uri="{FF2B5EF4-FFF2-40B4-BE49-F238E27FC236}">
                <a16:creationId xmlns:a16="http://schemas.microsoft.com/office/drawing/2014/main" id="{31D0D629-8385-5F79-331D-A8D0E0451420}"/>
              </a:ext>
            </a:extLst>
          </p:cNvPr>
          <p:cNvSpPr>
            <a:spLocks noGrp="1"/>
          </p:cNvSpPr>
          <p:nvPr>
            <p:ph type="pic" sz="quarter" idx="15"/>
          </p:nvPr>
        </p:nvSpPr>
        <p:spPr>
          <a:xfrm>
            <a:off x="8051801" y="1405089"/>
            <a:ext cx="3805237" cy="2543175"/>
          </a:xfrm>
          <a:solidFill>
            <a:schemeClr val="bg2"/>
          </a:solidFill>
          <a:ln>
            <a:noFill/>
          </a:ln>
        </p:spPr>
        <p:txBody>
          <a:bodyPr/>
          <a:lstStyle/>
          <a:p>
            <a:endParaRPr lang="en-GB"/>
          </a:p>
        </p:txBody>
      </p:sp>
      <p:sp>
        <p:nvSpPr>
          <p:cNvPr id="18" name="Picture Placeholder 13">
            <a:extLst>
              <a:ext uri="{FF2B5EF4-FFF2-40B4-BE49-F238E27FC236}">
                <a16:creationId xmlns:a16="http://schemas.microsoft.com/office/drawing/2014/main" id="{2377821D-6980-70BA-5B47-1F98E1AFD6A0}"/>
              </a:ext>
            </a:extLst>
          </p:cNvPr>
          <p:cNvSpPr>
            <a:spLocks noGrp="1"/>
          </p:cNvSpPr>
          <p:nvPr>
            <p:ph type="pic" sz="quarter" idx="16"/>
          </p:nvPr>
        </p:nvSpPr>
        <p:spPr>
          <a:xfrm>
            <a:off x="4246563" y="3948264"/>
            <a:ext cx="3805237" cy="2543175"/>
          </a:xfrm>
          <a:solidFill>
            <a:schemeClr val="bg2"/>
          </a:solidFill>
          <a:ln>
            <a:noFill/>
          </a:ln>
        </p:spPr>
        <p:txBody>
          <a:bodyPr/>
          <a:lstStyle/>
          <a:p>
            <a:endParaRPr lang="en-GB"/>
          </a:p>
        </p:txBody>
      </p:sp>
      <p:sp>
        <p:nvSpPr>
          <p:cNvPr id="19" name="Picture Placeholder 13">
            <a:extLst>
              <a:ext uri="{FF2B5EF4-FFF2-40B4-BE49-F238E27FC236}">
                <a16:creationId xmlns:a16="http://schemas.microsoft.com/office/drawing/2014/main" id="{31BB1B63-009C-B139-2D7B-21C81DA8301A}"/>
              </a:ext>
            </a:extLst>
          </p:cNvPr>
          <p:cNvSpPr>
            <a:spLocks noGrp="1"/>
          </p:cNvSpPr>
          <p:nvPr>
            <p:ph type="pic" sz="quarter" idx="17"/>
          </p:nvPr>
        </p:nvSpPr>
        <p:spPr>
          <a:xfrm>
            <a:off x="8051801" y="3948264"/>
            <a:ext cx="3805237" cy="2543175"/>
          </a:xfrm>
          <a:solidFill>
            <a:schemeClr val="bg2"/>
          </a:solidFill>
          <a:ln>
            <a:noFill/>
          </a:ln>
        </p:spPr>
        <p:txBody>
          <a:bodyPr/>
          <a:lstStyle/>
          <a:p>
            <a:endParaRPr lang="en-GB"/>
          </a:p>
        </p:txBody>
      </p:sp>
      <p:pic>
        <p:nvPicPr>
          <p:cNvPr id="3" name="Picture 2" descr="A logo of a university of london&#10;&#10;Description automatically generated">
            <a:extLst>
              <a:ext uri="{FF2B5EF4-FFF2-40B4-BE49-F238E27FC236}">
                <a16:creationId xmlns:a16="http://schemas.microsoft.com/office/drawing/2014/main" id="{56ADAD8D-1673-CBD7-E44A-E76AEBBE85A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254791" y="260350"/>
            <a:ext cx="1602247" cy="817744"/>
          </a:xfrm>
          <a:prstGeom prst="rect">
            <a:avLst/>
          </a:prstGeom>
        </p:spPr>
      </p:pic>
    </p:spTree>
    <p:extLst>
      <p:ext uri="{BB962C8B-B14F-4D97-AF65-F5344CB8AC3E}">
        <p14:creationId xmlns:p14="http://schemas.microsoft.com/office/powerpoint/2010/main" val="678903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298">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plain conten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BA793-E613-97C0-5BF1-221CA45FDEFA}"/>
              </a:ext>
            </a:extLst>
          </p:cNvPr>
          <p:cNvSpPr>
            <a:spLocks noGrp="1"/>
          </p:cNvSpPr>
          <p:nvPr>
            <p:ph type="title" hasCustomPrompt="1"/>
          </p:nvPr>
        </p:nvSpPr>
        <p:spPr/>
        <p:txBody>
          <a:bodyPr/>
          <a:lstStyle>
            <a:lvl1pPr>
              <a:defRPr sz="3600"/>
            </a:lvl1pPr>
          </a:lstStyle>
          <a:p>
            <a:r>
              <a:rPr lang="en-US" dirty="0"/>
              <a:t>CLICK TO EDIT MASTER TITLE STYLE</a:t>
            </a:r>
            <a:endParaRPr lang="en-GB" dirty="0"/>
          </a:p>
        </p:txBody>
      </p:sp>
      <p:sp>
        <p:nvSpPr>
          <p:cNvPr id="4" name="Content Placeholder 3">
            <a:extLst>
              <a:ext uri="{FF2B5EF4-FFF2-40B4-BE49-F238E27FC236}">
                <a16:creationId xmlns:a16="http://schemas.microsoft.com/office/drawing/2014/main" id="{CC22A6EE-8A5A-0134-C5C5-06B618AFB950}"/>
              </a:ext>
            </a:extLst>
          </p:cNvPr>
          <p:cNvSpPr>
            <a:spLocks noGrp="1"/>
          </p:cNvSpPr>
          <p:nvPr>
            <p:ph sz="quarter" idx="10"/>
          </p:nvPr>
        </p:nvSpPr>
        <p:spPr>
          <a:xfrm>
            <a:off x="334963" y="1520825"/>
            <a:ext cx="11522075" cy="49688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6DF7E478-3F30-68E6-6DC3-060FADCCED61}"/>
              </a:ext>
            </a:extLst>
          </p:cNvPr>
          <p:cNvSpPr>
            <a:spLocks noGrp="1"/>
          </p:cNvSpPr>
          <p:nvPr>
            <p:ph type="dt" sz="half" idx="11"/>
          </p:nvPr>
        </p:nvSpPr>
        <p:spPr/>
        <p:txBody>
          <a:bodyPr/>
          <a:lstStyle/>
          <a:p>
            <a:fld id="{CE8173C2-EF27-4EB2-8E40-128AEA37C3A6}" type="datetime1">
              <a:rPr lang="en-GB" smtClean="0"/>
              <a:t>29/04/2025</a:t>
            </a:fld>
            <a:endParaRPr lang="en-GB" dirty="0"/>
          </a:p>
        </p:txBody>
      </p:sp>
      <p:sp>
        <p:nvSpPr>
          <p:cNvPr id="6" name="Footer Placeholder 5">
            <a:extLst>
              <a:ext uri="{FF2B5EF4-FFF2-40B4-BE49-F238E27FC236}">
                <a16:creationId xmlns:a16="http://schemas.microsoft.com/office/drawing/2014/main" id="{D4B2A757-CA44-4CA7-EC20-C4C303977BDE}"/>
              </a:ext>
            </a:extLst>
          </p:cNvPr>
          <p:cNvSpPr>
            <a:spLocks noGrp="1"/>
          </p:cNvSpPr>
          <p:nvPr>
            <p:ph type="ftr" sz="quarter" idx="12"/>
          </p:nvPr>
        </p:nvSpPr>
        <p:spPr/>
        <p:txBody>
          <a:bodyPr/>
          <a:lstStyle/>
          <a:p>
            <a:r>
              <a:rPr lang="en-GB"/>
              <a:t>Royal Holloway University of London</a:t>
            </a:r>
          </a:p>
        </p:txBody>
      </p:sp>
      <p:sp>
        <p:nvSpPr>
          <p:cNvPr id="7" name="Slide Number Placeholder 6">
            <a:extLst>
              <a:ext uri="{FF2B5EF4-FFF2-40B4-BE49-F238E27FC236}">
                <a16:creationId xmlns:a16="http://schemas.microsoft.com/office/drawing/2014/main" id="{FC84AEF4-2064-6F32-D6C9-F5C7DB4FECFE}"/>
              </a:ext>
            </a:extLst>
          </p:cNvPr>
          <p:cNvSpPr>
            <a:spLocks noGrp="1"/>
          </p:cNvSpPr>
          <p:nvPr>
            <p:ph type="sldNum" sz="quarter" idx="13"/>
          </p:nvPr>
        </p:nvSpPr>
        <p:spPr/>
        <p:txBody>
          <a:bodyPr/>
          <a:lstStyle/>
          <a:p>
            <a:fld id="{8CC22EB8-9246-46D0-9F6A-3BC42121F6C4}" type="slidenum">
              <a:rPr lang="en-GB" smtClean="0"/>
              <a:pPr/>
              <a:t>‹#›</a:t>
            </a:fld>
            <a:endParaRPr lang="en-GB"/>
          </a:p>
        </p:txBody>
      </p:sp>
    </p:spTree>
    <p:extLst>
      <p:ext uri="{BB962C8B-B14F-4D97-AF65-F5344CB8AC3E}">
        <p14:creationId xmlns:p14="http://schemas.microsoft.com/office/powerpoint/2010/main" val="3253253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298">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_plain content Text">
    <p:bg>
      <p:bgPr>
        <a:solidFill>
          <a:schemeClr val="bg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354F421-ACAB-380B-C1A9-A5CD24FF5F9B}"/>
              </a:ext>
            </a:extLst>
          </p:cNvPr>
          <p:cNvSpPr/>
          <p:nvPr userDrawn="1"/>
        </p:nvSpPr>
        <p:spPr>
          <a:xfrm>
            <a:off x="0" y="0"/>
            <a:ext cx="5538788"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00BA793-E613-97C0-5BF1-221CA45FDEFA}"/>
              </a:ext>
            </a:extLst>
          </p:cNvPr>
          <p:cNvSpPr>
            <a:spLocks noGrp="1"/>
          </p:cNvSpPr>
          <p:nvPr>
            <p:ph type="title" hasCustomPrompt="1"/>
          </p:nvPr>
        </p:nvSpPr>
        <p:spPr>
          <a:xfrm>
            <a:off x="334964" y="260351"/>
            <a:ext cx="4756150" cy="1152524"/>
          </a:xfrm>
        </p:spPr>
        <p:txBody>
          <a:bodyPr/>
          <a:lstStyle>
            <a:lvl1pPr>
              <a:defRPr sz="3600"/>
            </a:lvl1pPr>
          </a:lstStyle>
          <a:p>
            <a:r>
              <a:rPr lang="en-US" dirty="0"/>
              <a:t>CLICK TO EDIT MASTER TITLE STYLE</a:t>
            </a:r>
            <a:endParaRPr lang="en-GB" dirty="0"/>
          </a:p>
        </p:txBody>
      </p:sp>
      <p:sp>
        <p:nvSpPr>
          <p:cNvPr id="4" name="Content Placeholder 3">
            <a:extLst>
              <a:ext uri="{FF2B5EF4-FFF2-40B4-BE49-F238E27FC236}">
                <a16:creationId xmlns:a16="http://schemas.microsoft.com/office/drawing/2014/main" id="{CC22A6EE-8A5A-0134-C5C5-06B618AFB950}"/>
              </a:ext>
            </a:extLst>
          </p:cNvPr>
          <p:cNvSpPr>
            <a:spLocks noGrp="1"/>
          </p:cNvSpPr>
          <p:nvPr>
            <p:ph sz="quarter" idx="10"/>
          </p:nvPr>
        </p:nvSpPr>
        <p:spPr>
          <a:xfrm>
            <a:off x="334964" y="1520825"/>
            <a:ext cx="4756150" cy="49688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6DF7E478-3F30-68E6-6DC3-060FADCCED61}"/>
              </a:ext>
            </a:extLst>
          </p:cNvPr>
          <p:cNvSpPr>
            <a:spLocks noGrp="1"/>
          </p:cNvSpPr>
          <p:nvPr>
            <p:ph type="dt" sz="half" idx="11"/>
          </p:nvPr>
        </p:nvSpPr>
        <p:spPr/>
        <p:txBody>
          <a:bodyPr/>
          <a:lstStyle/>
          <a:p>
            <a:fld id="{337A59E4-DE74-47D4-BB37-2A859E53EC47}" type="datetime1">
              <a:rPr lang="en-GB" smtClean="0"/>
              <a:t>29/04/2025</a:t>
            </a:fld>
            <a:endParaRPr lang="en-GB" dirty="0"/>
          </a:p>
        </p:txBody>
      </p:sp>
      <p:sp>
        <p:nvSpPr>
          <p:cNvPr id="6" name="Footer Placeholder 5">
            <a:extLst>
              <a:ext uri="{FF2B5EF4-FFF2-40B4-BE49-F238E27FC236}">
                <a16:creationId xmlns:a16="http://schemas.microsoft.com/office/drawing/2014/main" id="{D4B2A757-CA44-4CA7-EC20-C4C303977BDE}"/>
              </a:ext>
            </a:extLst>
          </p:cNvPr>
          <p:cNvSpPr>
            <a:spLocks noGrp="1"/>
          </p:cNvSpPr>
          <p:nvPr>
            <p:ph type="ftr" sz="quarter" idx="12"/>
          </p:nvPr>
        </p:nvSpPr>
        <p:spPr/>
        <p:txBody>
          <a:bodyPr/>
          <a:lstStyle/>
          <a:p>
            <a:r>
              <a:rPr lang="en-GB"/>
              <a:t>Royal Holloway University of London</a:t>
            </a:r>
          </a:p>
        </p:txBody>
      </p:sp>
      <p:sp>
        <p:nvSpPr>
          <p:cNvPr id="7" name="Slide Number Placeholder 6">
            <a:extLst>
              <a:ext uri="{FF2B5EF4-FFF2-40B4-BE49-F238E27FC236}">
                <a16:creationId xmlns:a16="http://schemas.microsoft.com/office/drawing/2014/main" id="{FC84AEF4-2064-6F32-D6C9-F5C7DB4FECFE}"/>
              </a:ext>
            </a:extLst>
          </p:cNvPr>
          <p:cNvSpPr>
            <a:spLocks noGrp="1"/>
          </p:cNvSpPr>
          <p:nvPr>
            <p:ph type="sldNum" sz="quarter" idx="13"/>
          </p:nvPr>
        </p:nvSpPr>
        <p:spPr/>
        <p:txBody>
          <a:bodyPr/>
          <a:lstStyle/>
          <a:p>
            <a:fld id="{8CC22EB8-9246-46D0-9F6A-3BC42121F6C4}" type="slidenum">
              <a:rPr lang="en-GB" smtClean="0"/>
              <a:pPr/>
              <a:t>‹#›</a:t>
            </a:fld>
            <a:endParaRPr lang="en-GB"/>
          </a:p>
        </p:txBody>
      </p:sp>
    </p:spTree>
    <p:extLst>
      <p:ext uri="{BB962C8B-B14F-4D97-AF65-F5344CB8AC3E}">
        <p14:creationId xmlns:p14="http://schemas.microsoft.com/office/powerpoint/2010/main" val="58485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29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3_Small Dot Orange Tit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2FB02EC-BFB4-6609-A3DE-C88FD6890987}"/>
              </a:ext>
            </a:extLst>
          </p:cNvPr>
          <p:cNvPicPr>
            <a:picLocks noChangeAspect="1"/>
          </p:cNvPicPr>
          <p:nvPr userDrawn="1"/>
        </p:nvPicPr>
        <p:blipFill>
          <a:blip r:embed="rId2">
            <a:extLst>
              <a:ext uri="{28A0092B-C50C-407E-A947-70E740481C1C}">
                <a14:useLocalDpi xmlns:a14="http://schemas.microsoft.com/office/drawing/2010/main" val="0"/>
              </a:ext>
            </a:extLst>
          </a:blip>
          <a:srcRect l="5" r="5"/>
          <a:stretch/>
        </p:blipFill>
        <p:spPr>
          <a:xfrm>
            <a:off x="0" y="0"/>
            <a:ext cx="12190748" cy="6858000"/>
          </a:xfrm>
          <a:prstGeom prst="rect">
            <a:avLst/>
          </a:prstGeom>
        </p:spPr>
      </p:pic>
      <p:sp>
        <p:nvSpPr>
          <p:cNvPr id="4" name="Date Placeholder 3">
            <a:extLst>
              <a:ext uri="{FF2B5EF4-FFF2-40B4-BE49-F238E27FC236}">
                <a16:creationId xmlns:a16="http://schemas.microsoft.com/office/drawing/2014/main" id="{6D48EF79-E44B-7C59-0FE7-7206186D1CB4}"/>
              </a:ext>
            </a:extLst>
          </p:cNvPr>
          <p:cNvSpPr>
            <a:spLocks noGrp="1"/>
          </p:cNvSpPr>
          <p:nvPr>
            <p:ph type="dt" sz="half" idx="10"/>
          </p:nvPr>
        </p:nvSpPr>
        <p:spPr/>
        <p:txBody>
          <a:bodyPr/>
          <a:lstStyle>
            <a:lvl1pPr>
              <a:defRPr>
                <a:solidFill>
                  <a:schemeClr val="bg1"/>
                </a:solidFill>
              </a:defRPr>
            </a:lvl1pPr>
          </a:lstStyle>
          <a:p>
            <a:fld id="{23D56E0C-AFB8-4DDB-ADB7-43794B637979}" type="datetime1">
              <a:rPr lang="en-GB" smtClean="0"/>
              <a:t>29/04/2025</a:t>
            </a:fld>
            <a:endParaRPr lang="en-GB"/>
          </a:p>
        </p:txBody>
      </p:sp>
      <p:sp>
        <p:nvSpPr>
          <p:cNvPr id="5" name="Footer Placeholder 4">
            <a:extLst>
              <a:ext uri="{FF2B5EF4-FFF2-40B4-BE49-F238E27FC236}">
                <a16:creationId xmlns:a16="http://schemas.microsoft.com/office/drawing/2014/main" id="{1CE656A2-12B9-2489-2DA1-C5968DF659DB}"/>
              </a:ext>
            </a:extLst>
          </p:cNvPr>
          <p:cNvSpPr>
            <a:spLocks noGrp="1"/>
          </p:cNvSpPr>
          <p:nvPr>
            <p:ph type="ftr" sz="quarter" idx="11"/>
          </p:nvPr>
        </p:nvSpPr>
        <p:spPr/>
        <p:txBody>
          <a:bodyPr/>
          <a:lstStyle>
            <a:lvl1pPr>
              <a:defRPr>
                <a:solidFill>
                  <a:schemeClr val="bg1"/>
                </a:solidFill>
              </a:defRPr>
            </a:lvl1pPr>
          </a:lstStyle>
          <a:p>
            <a:r>
              <a:rPr lang="en-GB"/>
              <a:t>Royal Holloway, University of London </a:t>
            </a:r>
          </a:p>
        </p:txBody>
      </p:sp>
      <p:sp>
        <p:nvSpPr>
          <p:cNvPr id="6" name="Slide Number Placeholder 5">
            <a:extLst>
              <a:ext uri="{FF2B5EF4-FFF2-40B4-BE49-F238E27FC236}">
                <a16:creationId xmlns:a16="http://schemas.microsoft.com/office/drawing/2014/main" id="{3F19D640-242F-AA2D-37D8-D066CC9AAA95}"/>
              </a:ext>
            </a:extLst>
          </p:cNvPr>
          <p:cNvSpPr>
            <a:spLocks noGrp="1"/>
          </p:cNvSpPr>
          <p:nvPr>
            <p:ph type="sldNum" sz="quarter" idx="12"/>
          </p:nvPr>
        </p:nvSpPr>
        <p:spPr/>
        <p:txBody>
          <a:bodyPr/>
          <a:lstStyle>
            <a:lvl1pPr>
              <a:defRPr>
                <a:solidFill>
                  <a:schemeClr val="bg1"/>
                </a:solidFill>
              </a:defRPr>
            </a:lvl1pPr>
          </a:lstStyle>
          <a:p>
            <a:fld id="{8CC22EB8-9246-46D0-9F6A-3BC42121F6C4}" type="slidenum">
              <a:rPr lang="en-GB" smtClean="0"/>
              <a:pPr/>
              <a:t>‹#›</a:t>
            </a:fld>
            <a:endParaRPr lang="en-GB"/>
          </a:p>
        </p:txBody>
      </p:sp>
      <p:pic>
        <p:nvPicPr>
          <p:cNvPr id="2" name="Picture 1" descr="A logo of a university of london&#10;&#10;Description automatically generated">
            <a:extLst>
              <a:ext uri="{FF2B5EF4-FFF2-40B4-BE49-F238E27FC236}">
                <a16:creationId xmlns:a16="http://schemas.microsoft.com/office/drawing/2014/main" id="{80B4D4FA-6432-9FB8-7B7F-CF42687CA85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323041" y="272626"/>
            <a:ext cx="1602247" cy="817744"/>
          </a:xfrm>
          <a:prstGeom prst="rect">
            <a:avLst/>
          </a:prstGeom>
        </p:spPr>
      </p:pic>
      <p:pic>
        <p:nvPicPr>
          <p:cNvPr id="20" name="Graphic 19">
            <a:extLst>
              <a:ext uri="{FF2B5EF4-FFF2-40B4-BE49-F238E27FC236}">
                <a16:creationId xmlns:a16="http://schemas.microsoft.com/office/drawing/2014/main" id="{C63CADEC-959C-FCD8-B9CD-9A1CBB465F31}"/>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3529012" y="647700"/>
            <a:ext cx="5133975" cy="5562600"/>
          </a:xfrm>
          <a:prstGeom prst="rect">
            <a:avLst/>
          </a:prstGeom>
        </p:spPr>
      </p:pic>
      <p:sp>
        <p:nvSpPr>
          <p:cNvPr id="21" name="Picture Placeholder 20">
            <a:extLst>
              <a:ext uri="{FF2B5EF4-FFF2-40B4-BE49-F238E27FC236}">
                <a16:creationId xmlns:a16="http://schemas.microsoft.com/office/drawing/2014/main" id="{530A9B69-8002-587A-C460-F95377F6E0C8}"/>
              </a:ext>
            </a:extLst>
          </p:cNvPr>
          <p:cNvSpPr>
            <a:spLocks noGrp="1"/>
          </p:cNvSpPr>
          <p:nvPr>
            <p:ph type="pic" sz="quarter" idx="13"/>
          </p:nvPr>
        </p:nvSpPr>
        <p:spPr>
          <a:xfrm>
            <a:off x="3538200" y="871200"/>
            <a:ext cx="5115600" cy="5115600"/>
          </a:xfrm>
          <a:custGeom>
            <a:avLst/>
            <a:gdLst>
              <a:gd name="connsiteX0" fmla="*/ 2557307 w 5115600"/>
              <a:gd name="connsiteY0" fmla="*/ 0 h 5115600"/>
              <a:gd name="connsiteX1" fmla="*/ 2558231 w 5115600"/>
              <a:gd name="connsiteY1" fmla="*/ 0 h 5115600"/>
              <a:gd name="connsiteX2" fmla="*/ 2726984 w 5115600"/>
              <a:gd name="connsiteY2" fmla="*/ 139486 h 5115600"/>
              <a:gd name="connsiteX3" fmla="*/ 2914021 w 5115600"/>
              <a:gd name="connsiteY3" fmla="*/ 24540 h 5115600"/>
              <a:gd name="connsiteX4" fmla="*/ 3062121 w 5115600"/>
              <a:gd name="connsiteY4" fmla="*/ 186655 h 5115600"/>
              <a:gd name="connsiteX5" fmla="*/ 3263307 w 5115600"/>
              <a:gd name="connsiteY5" fmla="*/ 98803 h 5115600"/>
              <a:gd name="connsiteX6" fmla="*/ 3387448 w 5115600"/>
              <a:gd name="connsiteY6" fmla="*/ 279972 h 5115600"/>
              <a:gd name="connsiteX7" fmla="*/ 3598900 w 5115600"/>
              <a:gd name="connsiteY7" fmla="*/ 221039 h 5115600"/>
              <a:gd name="connsiteX8" fmla="*/ 3696613 w 5115600"/>
              <a:gd name="connsiteY8" fmla="*/ 417698 h 5115600"/>
              <a:gd name="connsiteX9" fmla="*/ 3914203 w 5115600"/>
              <a:gd name="connsiteY9" fmla="*/ 388781 h 5115600"/>
              <a:gd name="connsiteX10" fmla="*/ 3983614 w 5115600"/>
              <a:gd name="connsiteY10" fmla="*/ 597180 h 5115600"/>
              <a:gd name="connsiteX11" fmla="*/ 4203108 w 5115600"/>
              <a:gd name="connsiteY11" fmla="*/ 598787 h 5115600"/>
              <a:gd name="connsiteX12" fmla="*/ 4242880 w 5115600"/>
              <a:gd name="connsiteY12" fmla="*/ 814823 h 5115600"/>
              <a:gd name="connsiteX13" fmla="*/ 4460014 w 5115600"/>
              <a:gd name="connsiteY13" fmla="*/ 847062 h 5115600"/>
              <a:gd name="connsiteX14" fmla="*/ 4469313 w 5115600"/>
              <a:gd name="connsiteY14" fmla="*/ 1066503 h 5115600"/>
              <a:gd name="connsiteX15" fmla="*/ 4679857 w 5115600"/>
              <a:gd name="connsiteY15" fmla="*/ 1128624 h 5115600"/>
              <a:gd name="connsiteX16" fmla="*/ 4658577 w 5115600"/>
              <a:gd name="connsiteY16" fmla="*/ 1347207 h 5115600"/>
              <a:gd name="connsiteX17" fmla="*/ 4858424 w 5115600"/>
              <a:gd name="connsiteY17" fmla="*/ 1438087 h 5115600"/>
              <a:gd name="connsiteX18" fmla="*/ 4806943 w 5115600"/>
              <a:gd name="connsiteY18" fmla="*/ 1651602 h 5115600"/>
              <a:gd name="connsiteX19" fmla="*/ 4992183 w 5115600"/>
              <a:gd name="connsiteY19" fmla="*/ 1769415 h 5115600"/>
              <a:gd name="connsiteX20" fmla="*/ 4911516 w 5115600"/>
              <a:gd name="connsiteY20" fmla="*/ 1973660 h 5115600"/>
              <a:gd name="connsiteX21" fmla="*/ 5078586 w 5115600"/>
              <a:gd name="connsiteY21" fmla="*/ 2116103 h 5115600"/>
              <a:gd name="connsiteX22" fmla="*/ 4970289 w 5115600"/>
              <a:gd name="connsiteY22" fmla="*/ 2307161 h 5115600"/>
              <a:gd name="connsiteX23" fmla="*/ 5115600 w 5115600"/>
              <a:gd name="connsiteY23" fmla="*/ 2471139 h 5115600"/>
              <a:gd name="connsiteX24" fmla="*/ 5115600 w 5115600"/>
              <a:gd name="connsiteY24" fmla="*/ 2471913 h 5115600"/>
              <a:gd name="connsiteX25" fmla="*/ 4982081 w 5115600"/>
              <a:gd name="connsiteY25" fmla="*/ 2645592 h 5115600"/>
              <a:gd name="connsiteX26" fmla="*/ 5103457 w 5115600"/>
              <a:gd name="connsiteY26" fmla="*/ 2828611 h 5115600"/>
              <a:gd name="connsiteX27" fmla="*/ 4946704 w 5115600"/>
              <a:gd name="connsiteY27" fmla="*/ 2982390 h 5115600"/>
              <a:gd name="connsiteX28" fmla="*/ 5041443 w 5115600"/>
              <a:gd name="connsiteY28" fmla="*/ 3180495 h 5115600"/>
              <a:gd name="connsiteX29" fmla="*/ 4864830 w 5115600"/>
              <a:gd name="connsiteY29" fmla="*/ 3310960 h 5115600"/>
              <a:gd name="connsiteX30" fmla="*/ 4931080 w 5115600"/>
              <a:gd name="connsiteY30" fmla="*/ 3520321 h 5115600"/>
              <a:gd name="connsiteX31" fmla="*/ 4738064 w 5115600"/>
              <a:gd name="connsiteY31" fmla="*/ 3624896 h 5115600"/>
              <a:gd name="connsiteX32" fmla="*/ 4774540 w 5115600"/>
              <a:gd name="connsiteY32" fmla="*/ 3841521 h 5115600"/>
              <a:gd name="connsiteX33" fmla="*/ 4568849 w 5115600"/>
              <a:gd name="connsiteY33" fmla="*/ 3918196 h 5115600"/>
              <a:gd name="connsiteX34" fmla="*/ 4574854 w 5115600"/>
              <a:gd name="connsiteY34" fmla="*/ 4137716 h 5115600"/>
              <a:gd name="connsiteX35" fmla="*/ 4360478 w 5115600"/>
              <a:gd name="connsiteY35" fmla="*/ 4185046 h 5115600"/>
              <a:gd name="connsiteX36" fmla="*/ 4335902 w 5115600"/>
              <a:gd name="connsiteY36" fmla="*/ 4403304 h 5115600"/>
              <a:gd name="connsiteX37" fmla="*/ 4117053 w 5115600"/>
              <a:gd name="connsiteY37" fmla="*/ 4420271 h 5115600"/>
              <a:gd name="connsiteX38" fmla="*/ 4062326 w 5115600"/>
              <a:gd name="connsiteY38" fmla="*/ 4633008 h 5115600"/>
              <a:gd name="connsiteX39" fmla="*/ 3843236 w 5115600"/>
              <a:gd name="connsiteY39" fmla="*/ 4619340 h 5115600"/>
              <a:gd name="connsiteX40" fmla="*/ 3759485 w 5115600"/>
              <a:gd name="connsiteY40" fmla="*/ 4822325 h 5115600"/>
              <a:gd name="connsiteX41" fmla="*/ 3544441 w 5115600"/>
              <a:gd name="connsiteY41" fmla="*/ 4778320 h 5115600"/>
              <a:gd name="connsiteX42" fmla="*/ 3433247 w 5115600"/>
              <a:gd name="connsiteY42" fmla="*/ 4967689 h 5115600"/>
              <a:gd name="connsiteX43" fmla="*/ 3226404 w 5115600"/>
              <a:gd name="connsiteY43" fmla="*/ 4894150 h 5115600"/>
              <a:gd name="connsiteX44" fmla="*/ 3089966 w 5115600"/>
              <a:gd name="connsiteY44" fmla="*/ 5066153 h 5115600"/>
              <a:gd name="connsiteX45" fmla="*/ 2895370 w 5115600"/>
              <a:gd name="connsiteY45" fmla="*/ 4964554 h 5115600"/>
              <a:gd name="connsiteX46" fmla="*/ 2736672 w 5115600"/>
              <a:gd name="connsiteY46" fmla="*/ 5115600 h 5115600"/>
              <a:gd name="connsiteX47" fmla="*/ 2735891 w 5115600"/>
              <a:gd name="connsiteY47" fmla="*/ 5115600 h 5115600"/>
              <a:gd name="connsiteX48" fmla="*/ 2557769 w 5115600"/>
              <a:gd name="connsiteY48" fmla="*/ 4988165 h 5115600"/>
              <a:gd name="connsiteX49" fmla="*/ 2379672 w 5115600"/>
              <a:gd name="connsiteY49" fmla="*/ 5115600 h 5115600"/>
              <a:gd name="connsiteX50" fmla="*/ 2378891 w 5115600"/>
              <a:gd name="connsiteY50" fmla="*/ 5115600 h 5115600"/>
              <a:gd name="connsiteX51" fmla="*/ 2220167 w 5115600"/>
              <a:gd name="connsiteY51" fmla="*/ 4964554 h 5115600"/>
              <a:gd name="connsiteX52" fmla="*/ 2025572 w 5115600"/>
              <a:gd name="connsiteY52" fmla="*/ 5066153 h 5115600"/>
              <a:gd name="connsiteX53" fmla="*/ 1889133 w 5115600"/>
              <a:gd name="connsiteY53" fmla="*/ 4894150 h 5115600"/>
              <a:gd name="connsiteX54" fmla="*/ 1682290 w 5115600"/>
              <a:gd name="connsiteY54" fmla="*/ 4967689 h 5115600"/>
              <a:gd name="connsiteX55" fmla="*/ 1571121 w 5115600"/>
              <a:gd name="connsiteY55" fmla="*/ 4778320 h 5115600"/>
              <a:gd name="connsiteX56" fmla="*/ 1356050 w 5115600"/>
              <a:gd name="connsiteY56" fmla="*/ 4822325 h 5115600"/>
              <a:gd name="connsiteX57" fmla="*/ 1272301 w 5115600"/>
              <a:gd name="connsiteY57" fmla="*/ 4619340 h 5115600"/>
              <a:gd name="connsiteX58" fmla="*/ 1053209 w 5115600"/>
              <a:gd name="connsiteY58" fmla="*/ 4633008 h 5115600"/>
              <a:gd name="connsiteX59" fmla="*/ 998484 w 5115600"/>
              <a:gd name="connsiteY59" fmla="*/ 4420271 h 5115600"/>
              <a:gd name="connsiteX60" fmla="*/ 779661 w 5115600"/>
              <a:gd name="connsiteY60" fmla="*/ 4403304 h 5115600"/>
              <a:gd name="connsiteX61" fmla="*/ 755059 w 5115600"/>
              <a:gd name="connsiteY61" fmla="*/ 4185046 h 5115600"/>
              <a:gd name="connsiteX62" fmla="*/ 540684 w 5115600"/>
              <a:gd name="connsiteY62" fmla="*/ 4137716 h 5115600"/>
              <a:gd name="connsiteX63" fmla="*/ 546688 w 5115600"/>
              <a:gd name="connsiteY63" fmla="*/ 3918196 h 5115600"/>
              <a:gd name="connsiteX64" fmla="*/ 340998 w 5115600"/>
              <a:gd name="connsiteY64" fmla="*/ 3841521 h 5115600"/>
              <a:gd name="connsiteX65" fmla="*/ 377473 w 5115600"/>
              <a:gd name="connsiteY65" fmla="*/ 3624896 h 5115600"/>
              <a:gd name="connsiteX66" fmla="*/ 184457 w 5115600"/>
              <a:gd name="connsiteY66" fmla="*/ 3520321 h 5115600"/>
              <a:gd name="connsiteX67" fmla="*/ 250707 w 5115600"/>
              <a:gd name="connsiteY67" fmla="*/ 3310960 h 5115600"/>
              <a:gd name="connsiteX68" fmla="*/ 74094 w 5115600"/>
              <a:gd name="connsiteY68" fmla="*/ 3180495 h 5115600"/>
              <a:gd name="connsiteX69" fmla="*/ 168834 w 5115600"/>
              <a:gd name="connsiteY69" fmla="*/ 2982390 h 5115600"/>
              <a:gd name="connsiteX70" fmla="*/ 12078 w 5115600"/>
              <a:gd name="connsiteY70" fmla="*/ 2828611 h 5115600"/>
              <a:gd name="connsiteX71" fmla="*/ 133456 w 5115600"/>
              <a:gd name="connsiteY71" fmla="*/ 2645592 h 5115600"/>
              <a:gd name="connsiteX72" fmla="*/ 0 w 5115600"/>
              <a:gd name="connsiteY72" fmla="*/ 2471995 h 5115600"/>
              <a:gd name="connsiteX73" fmla="*/ 0 w 5115600"/>
              <a:gd name="connsiteY73" fmla="*/ 2471067 h 5115600"/>
              <a:gd name="connsiteX74" fmla="*/ 145248 w 5115600"/>
              <a:gd name="connsiteY74" fmla="*/ 2307161 h 5115600"/>
              <a:gd name="connsiteX75" fmla="*/ 36948 w 5115600"/>
              <a:gd name="connsiteY75" fmla="*/ 2116103 h 5115600"/>
              <a:gd name="connsiteX76" fmla="*/ 204021 w 5115600"/>
              <a:gd name="connsiteY76" fmla="*/ 1973660 h 5115600"/>
              <a:gd name="connsiteX77" fmla="*/ 123354 w 5115600"/>
              <a:gd name="connsiteY77" fmla="*/ 1769415 h 5115600"/>
              <a:gd name="connsiteX78" fmla="*/ 308623 w 5115600"/>
              <a:gd name="connsiteY78" fmla="*/ 1651602 h 5115600"/>
              <a:gd name="connsiteX79" fmla="*/ 257113 w 5115600"/>
              <a:gd name="connsiteY79" fmla="*/ 1438087 h 5115600"/>
              <a:gd name="connsiteX80" fmla="*/ 456960 w 5115600"/>
              <a:gd name="connsiteY80" fmla="*/ 1347207 h 5115600"/>
              <a:gd name="connsiteX81" fmla="*/ 435681 w 5115600"/>
              <a:gd name="connsiteY81" fmla="*/ 1128624 h 5115600"/>
              <a:gd name="connsiteX82" fmla="*/ 646224 w 5115600"/>
              <a:gd name="connsiteY82" fmla="*/ 1066503 h 5115600"/>
              <a:gd name="connsiteX83" fmla="*/ 655549 w 5115600"/>
              <a:gd name="connsiteY83" fmla="*/ 847062 h 5115600"/>
              <a:gd name="connsiteX84" fmla="*/ 872657 w 5115600"/>
              <a:gd name="connsiteY84" fmla="*/ 814823 h 5115600"/>
              <a:gd name="connsiteX85" fmla="*/ 912429 w 5115600"/>
              <a:gd name="connsiteY85" fmla="*/ 598787 h 5115600"/>
              <a:gd name="connsiteX86" fmla="*/ 1131921 w 5115600"/>
              <a:gd name="connsiteY86" fmla="*/ 597180 h 5115600"/>
              <a:gd name="connsiteX87" fmla="*/ 1201334 w 5115600"/>
              <a:gd name="connsiteY87" fmla="*/ 388781 h 5115600"/>
              <a:gd name="connsiteX88" fmla="*/ 1418924 w 5115600"/>
              <a:gd name="connsiteY88" fmla="*/ 417698 h 5115600"/>
              <a:gd name="connsiteX89" fmla="*/ 1516638 w 5115600"/>
              <a:gd name="connsiteY89" fmla="*/ 221039 h 5115600"/>
              <a:gd name="connsiteX90" fmla="*/ 1728090 w 5115600"/>
              <a:gd name="connsiteY90" fmla="*/ 279972 h 5115600"/>
              <a:gd name="connsiteX91" fmla="*/ 1852228 w 5115600"/>
              <a:gd name="connsiteY91" fmla="*/ 98803 h 5115600"/>
              <a:gd name="connsiteX92" fmla="*/ 2053416 w 5115600"/>
              <a:gd name="connsiteY92" fmla="*/ 186655 h 5115600"/>
              <a:gd name="connsiteX93" fmla="*/ 2201513 w 5115600"/>
              <a:gd name="connsiteY93" fmla="*/ 24540 h 5115600"/>
              <a:gd name="connsiteX94" fmla="*/ 2388553 w 5115600"/>
              <a:gd name="connsiteY94" fmla="*/ 139486 h 511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115600" h="5115600">
                <a:moveTo>
                  <a:pt x="2557307" y="0"/>
                </a:moveTo>
                <a:lnTo>
                  <a:pt x="2558231" y="0"/>
                </a:lnTo>
                <a:lnTo>
                  <a:pt x="2726984" y="139486"/>
                </a:lnTo>
                <a:lnTo>
                  <a:pt x="2914021" y="24540"/>
                </a:lnTo>
                <a:lnTo>
                  <a:pt x="3062121" y="186655"/>
                </a:lnTo>
                <a:lnTo>
                  <a:pt x="3263307" y="98803"/>
                </a:lnTo>
                <a:lnTo>
                  <a:pt x="3387448" y="279972"/>
                </a:lnTo>
                <a:lnTo>
                  <a:pt x="3598900" y="221039"/>
                </a:lnTo>
                <a:lnTo>
                  <a:pt x="3696613" y="417698"/>
                </a:lnTo>
                <a:lnTo>
                  <a:pt x="3914203" y="388781"/>
                </a:lnTo>
                <a:lnTo>
                  <a:pt x="3983614" y="597180"/>
                </a:lnTo>
                <a:lnTo>
                  <a:pt x="4203108" y="598787"/>
                </a:lnTo>
                <a:lnTo>
                  <a:pt x="4242880" y="814823"/>
                </a:lnTo>
                <a:lnTo>
                  <a:pt x="4460014" y="847062"/>
                </a:lnTo>
                <a:lnTo>
                  <a:pt x="4469313" y="1066503"/>
                </a:lnTo>
                <a:lnTo>
                  <a:pt x="4679857" y="1128624"/>
                </a:lnTo>
                <a:lnTo>
                  <a:pt x="4658577" y="1347207"/>
                </a:lnTo>
                <a:lnTo>
                  <a:pt x="4858424" y="1438087"/>
                </a:lnTo>
                <a:lnTo>
                  <a:pt x="4806943" y="1651602"/>
                </a:lnTo>
                <a:lnTo>
                  <a:pt x="4992183" y="1769415"/>
                </a:lnTo>
                <a:lnTo>
                  <a:pt x="4911516" y="1973660"/>
                </a:lnTo>
                <a:lnTo>
                  <a:pt x="5078586" y="2116103"/>
                </a:lnTo>
                <a:lnTo>
                  <a:pt x="4970289" y="2307161"/>
                </a:lnTo>
                <a:lnTo>
                  <a:pt x="5115600" y="2471139"/>
                </a:lnTo>
                <a:lnTo>
                  <a:pt x="5115600" y="2471913"/>
                </a:lnTo>
                <a:lnTo>
                  <a:pt x="4982081" y="2645592"/>
                </a:lnTo>
                <a:lnTo>
                  <a:pt x="5103457" y="2828611"/>
                </a:lnTo>
                <a:lnTo>
                  <a:pt x="4946704" y="2982390"/>
                </a:lnTo>
                <a:lnTo>
                  <a:pt x="5041443" y="3180495"/>
                </a:lnTo>
                <a:lnTo>
                  <a:pt x="4864830" y="3310960"/>
                </a:lnTo>
                <a:lnTo>
                  <a:pt x="4931080" y="3520321"/>
                </a:lnTo>
                <a:lnTo>
                  <a:pt x="4738064" y="3624896"/>
                </a:lnTo>
                <a:lnTo>
                  <a:pt x="4774540" y="3841521"/>
                </a:lnTo>
                <a:lnTo>
                  <a:pt x="4568849" y="3918196"/>
                </a:lnTo>
                <a:lnTo>
                  <a:pt x="4574854" y="4137716"/>
                </a:lnTo>
                <a:lnTo>
                  <a:pt x="4360478" y="4185046"/>
                </a:lnTo>
                <a:lnTo>
                  <a:pt x="4335902" y="4403304"/>
                </a:lnTo>
                <a:lnTo>
                  <a:pt x="4117053" y="4420271"/>
                </a:lnTo>
                <a:lnTo>
                  <a:pt x="4062326" y="4633008"/>
                </a:lnTo>
                <a:lnTo>
                  <a:pt x="3843236" y="4619340"/>
                </a:lnTo>
                <a:lnTo>
                  <a:pt x="3759485" y="4822325"/>
                </a:lnTo>
                <a:lnTo>
                  <a:pt x="3544441" y="4778320"/>
                </a:lnTo>
                <a:lnTo>
                  <a:pt x="3433247" y="4967689"/>
                </a:lnTo>
                <a:lnTo>
                  <a:pt x="3226404" y="4894150"/>
                </a:lnTo>
                <a:lnTo>
                  <a:pt x="3089966" y="5066153"/>
                </a:lnTo>
                <a:lnTo>
                  <a:pt x="2895370" y="4964554"/>
                </a:lnTo>
                <a:lnTo>
                  <a:pt x="2736672" y="5115600"/>
                </a:lnTo>
                <a:lnTo>
                  <a:pt x="2735891" y="5115600"/>
                </a:lnTo>
                <a:lnTo>
                  <a:pt x="2557769" y="4988165"/>
                </a:lnTo>
                <a:lnTo>
                  <a:pt x="2379672" y="5115600"/>
                </a:lnTo>
                <a:lnTo>
                  <a:pt x="2378891" y="5115600"/>
                </a:lnTo>
                <a:lnTo>
                  <a:pt x="2220167" y="4964554"/>
                </a:lnTo>
                <a:lnTo>
                  <a:pt x="2025572" y="5066153"/>
                </a:lnTo>
                <a:lnTo>
                  <a:pt x="1889133" y="4894150"/>
                </a:lnTo>
                <a:lnTo>
                  <a:pt x="1682290" y="4967689"/>
                </a:lnTo>
                <a:lnTo>
                  <a:pt x="1571121" y="4778320"/>
                </a:lnTo>
                <a:lnTo>
                  <a:pt x="1356050" y="4822325"/>
                </a:lnTo>
                <a:lnTo>
                  <a:pt x="1272301" y="4619340"/>
                </a:lnTo>
                <a:lnTo>
                  <a:pt x="1053209" y="4633008"/>
                </a:lnTo>
                <a:lnTo>
                  <a:pt x="998484" y="4420271"/>
                </a:lnTo>
                <a:lnTo>
                  <a:pt x="779661" y="4403304"/>
                </a:lnTo>
                <a:lnTo>
                  <a:pt x="755059" y="4185046"/>
                </a:lnTo>
                <a:lnTo>
                  <a:pt x="540684" y="4137716"/>
                </a:lnTo>
                <a:lnTo>
                  <a:pt x="546688" y="3918196"/>
                </a:lnTo>
                <a:lnTo>
                  <a:pt x="340998" y="3841521"/>
                </a:lnTo>
                <a:lnTo>
                  <a:pt x="377473" y="3624896"/>
                </a:lnTo>
                <a:lnTo>
                  <a:pt x="184457" y="3520321"/>
                </a:lnTo>
                <a:lnTo>
                  <a:pt x="250707" y="3310960"/>
                </a:lnTo>
                <a:lnTo>
                  <a:pt x="74094" y="3180495"/>
                </a:lnTo>
                <a:lnTo>
                  <a:pt x="168834" y="2982390"/>
                </a:lnTo>
                <a:lnTo>
                  <a:pt x="12078" y="2828611"/>
                </a:lnTo>
                <a:lnTo>
                  <a:pt x="133456" y="2645592"/>
                </a:lnTo>
                <a:lnTo>
                  <a:pt x="0" y="2471995"/>
                </a:lnTo>
                <a:lnTo>
                  <a:pt x="0" y="2471067"/>
                </a:lnTo>
                <a:lnTo>
                  <a:pt x="145248" y="2307161"/>
                </a:lnTo>
                <a:lnTo>
                  <a:pt x="36948" y="2116103"/>
                </a:lnTo>
                <a:lnTo>
                  <a:pt x="204021" y="1973660"/>
                </a:lnTo>
                <a:lnTo>
                  <a:pt x="123354" y="1769415"/>
                </a:lnTo>
                <a:lnTo>
                  <a:pt x="308623" y="1651602"/>
                </a:lnTo>
                <a:lnTo>
                  <a:pt x="257113" y="1438087"/>
                </a:lnTo>
                <a:lnTo>
                  <a:pt x="456960" y="1347207"/>
                </a:lnTo>
                <a:lnTo>
                  <a:pt x="435681" y="1128624"/>
                </a:lnTo>
                <a:lnTo>
                  <a:pt x="646224" y="1066503"/>
                </a:lnTo>
                <a:lnTo>
                  <a:pt x="655549" y="847062"/>
                </a:lnTo>
                <a:lnTo>
                  <a:pt x="872657" y="814823"/>
                </a:lnTo>
                <a:lnTo>
                  <a:pt x="912429" y="598787"/>
                </a:lnTo>
                <a:lnTo>
                  <a:pt x="1131921" y="597180"/>
                </a:lnTo>
                <a:lnTo>
                  <a:pt x="1201334" y="388781"/>
                </a:lnTo>
                <a:lnTo>
                  <a:pt x="1418924" y="417698"/>
                </a:lnTo>
                <a:lnTo>
                  <a:pt x="1516638" y="221039"/>
                </a:lnTo>
                <a:lnTo>
                  <a:pt x="1728090" y="279972"/>
                </a:lnTo>
                <a:lnTo>
                  <a:pt x="1852228" y="98803"/>
                </a:lnTo>
                <a:lnTo>
                  <a:pt x="2053416" y="186655"/>
                </a:lnTo>
                <a:lnTo>
                  <a:pt x="2201513" y="24540"/>
                </a:lnTo>
                <a:lnTo>
                  <a:pt x="2388553" y="139486"/>
                </a:lnTo>
                <a:close/>
              </a:path>
            </a:pathLst>
          </a:custGeom>
          <a:solidFill>
            <a:schemeClr val="tx2"/>
          </a:solidFill>
        </p:spPr>
        <p:txBody>
          <a:bodyPr wrap="square">
            <a:noAutofit/>
          </a:bodyPr>
          <a:lstStyle/>
          <a:p>
            <a:endParaRPr lang="en-GB" dirty="0"/>
          </a:p>
        </p:txBody>
      </p:sp>
    </p:spTree>
    <p:extLst>
      <p:ext uri="{BB962C8B-B14F-4D97-AF65-F5344CB8AC3E}">
        <p14:creationId xmlns:p14="http://schemas.microsoft.com/office/powerpoint/2010/main" val="14068173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3_plain content Tex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BA793-E613-97C0-5BF1-221CA45FDEFA}"/>
              </a:ext>
            </a:extLst>
          </p:cNvPr>
          <p:cNvSpPr>
            <a:spLocks noGrp="1"/>
          </p:cNvSpPr>
          <p:nvPr>
            <p:ph type="title" hasCustomPrompt="1"/>
          </p:nvPr>
        </p:nvSpPr>
        <p:spPr/>
        <p:txBody>
          <a:bodyPr/>
          <a:lstStyle>
            <a:lvl1pPr>
              <a:defRPr sz="3600">
                <a:solidFill>
                  <a:schemeClr val="bg1"/>
                </a:solidFill>
              </a:defRPr>
            </a:lvl1pPr>
          </a:lstStyle>
          <a:p>
            <a:r>
              <a:rPr lang="en-US" dirty="0"/>
              <a:t>CLICK TO EDIT MASTER TITLE STYLE</a:t>
            </a:r>
            <a:endParaRPr lang="en-GB" dirty="0"/>
          </a:p>
        </p:txBody>
      </p:sp>
      <p:sp>
        <p:nvSpPr>
          <p:cNvPr id="4" name="Content Placeholder 3">
            <a:extLst>
              <a:ext uri="{FF2B5EF4-FFF2-40B4-BE49-F238E27FC236}">
                <a16:creationId xmlns:a16="http://schemas.microsoft.com/office/drawing/2014/main" id="{CC22A6EE-8A5A-0134-C5C5-06B618AFB950}"/>
              </a:ext>
            </a:extLst>
          </p:cNvPr>
          <p:cNvSpPr>
            <a:spLocks noGrp="1"/>
          </p:cNvSpPr>
          <p:nvPr>
            <p:ph sz="quarter" idx="10"/>
          </p:nvPr>
        </p:nvSpPr>
        <p:spPr>
          <a:xfrm>
            <a:off x="334963" y="1520825"/>
            <a:ext cx="11522075" cy="49688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6DF7E478-3F30-68E6-6DC3-060FADCCED61}"/>
              </a:ext>
            </a:extLst>
          </p:cNvPr>
          <p:cNvSpPr>
            <a:spLocks noGrp="1"/>
          </p:cNvSpPr>
          <p:nvPr>
            <p:ph type="dt" sz="half" idx="11"/>
          </p:nvPr>
        </p:nvSpPr>
        <p:spPr/>
        <p:txBody>
          <a:bodyPr/>
          <a:lstStyle>
            <a:lvl1pPr>
              <a:defRPr>
                <a:solidFill>
                  <a:schemeClr val="bg1"/>
                </a:solidFill>
              </a:defRPr>
            </a:lvl1pPr>
          </a:lstStyle>
          <a:p>
            <a:fld id="{64263332-29FB-4984-8F1D-643FC3AA5822}" type="datetime1">
              <a:rPr lang="en-GB" smtClean="0"/>
              <a:t>29/04/2025</a:t>
            </a:fld>
            <a:endParaRPr lang="en-GB" dirty="0"/>
          </a:p>
        </p:txBody>
      </p:sp>
      <p:sp>
        <p:nvSpPr>
          <p:cNvPr id="6" name="Footer Placeholder 5">
            <a:extLst>
              <a:ext uri="{FF2B5EF4-FFF2-40B4-BE49-F238E27FC236}">
                <a16:creationId xmlns:a16="http://schemas.microsoft.com/office/drawing/2014/main" id="{D4B2A757-CA44-4CA7-EC20-C4C303977BDE}"/>
              </a:ext>
            </a:extLst>
          </p:cNvPr>
          <p:cNvSpPr>
            <a:spLocks noGrp="1"/>
          </p:cNvSpPr>
          <p:nvPr>
            <p:ph type="ftr" sz="quarter" idx="12"/>
          </p:nvPr>
        </p:nvSpPr>
        <p:spPr/>
        <p:txBody>
          <a:bodyPr/>
          <a:lstStyle>
            <a:lvl1pPr>
              <a:defRPr>
                <a:solidFill>
                  <a:schemeClr val="bg1"/>
                </a:solidFill>
              </a:defRPr>
            </a:lvl1pPr>
          </a:lstStyle>
          <a:p>
            <a:r>
              <a:rPr lang="en-GB"/>
              <a:t>Royal Holloway University of London</a:t>
            </a:r>
          </a:p>
        </p:txBody>
      </p:sp>
      <p:sp>
        <p:nvSpPr>
          <p:cNvPr id="7" name="Slide Number Placeholder 6">
            <a:extLst>
              <a:ext uri="{FF2B5EF4-FFF2-40B4-BE49-F238E27FC236}">
                <a16:creationId xmlns:a16="http://schemas.microsoft.com/office/drawing/2014/main" id="{FC84AEF4-2064-6F32-D6C9-F5C7DB4FECFE}"/>
              </a:ext>
            </a:extLst>
          </p:cNvPr>
          <p:cNvSpPr>
            <a:spLocks noGrp="1"/>
          </p:cNvSpPr>
          <p:nvPr>
            <p:ph type="sldNum" sz="quarter" idx="13"/>
          </p:nvPr>
        </p:nvSpPr>
        <p:spPr/>
        <p:txBody>
          <a:bodyPr/>
          <a:lstStyle>
            <a:lvl1pPr>
              <a:defRPr>
                <a:solidFill>
                  <a:schemeClr val="bg1"/>
                </a:solidFill>
              </a:defRPr>
            </a:lvl1pPr>
          </a:lstStyle>
          <a:p>
            <a:fld id="{8CC22EB8-9246-46D0-9F6A-3BC42121F6C4}" type="slidenum">
              <a:rPr lang="en-GB" smtClean="0"/>
              <a:pPr/>
              <a:t>‹#›</a:t>
            </a:fld>
            <a:endParaRPr lang="en-GB"/>
          </a:p>
        </p:txBody>
      </p:sp>
      <p:pic>
        <p:nvPicPr>
          <p:cNvPr id="3" name="Picture 2" descr="A logo of a university of london&#10;&#10;Description automatically generated">
            <a:extLst>
              <a:ext uri="{FF2B5EF4-FFF2-40B4-BE49-F238E27FC236}">
                <a16:creationId xmlns:a16="http://schemas.microsoft.com/office/drawing/2014/main" id="{E3A0D8C0-A39D-58BE-684A-FC8231304BF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254791" y="260350"/>
            <a:ext cx="1602247" cy="817744"/>
          </a:xfrm>
          <a:prstGeom prst="rect">
            <a:avLst/>
          </a:prstGeom>
        </p:spPr>
      </p:pic>
    </p:spTree>
    <p:extLst>
      <p:ext uri="{BB962C8B-B14F-4D97-AF65-F5344CB8AC3E}">
        <p14:creationId xmlns:p14="http://schemas.microsoft.com/office/powerpoint/2010/main" val="1807743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298">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4_plain content Tex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BA793-E613-97C0-5BF1-221CA45FDEFA}"/>
              </a:ext>
            </a:extLst>
          </p:cNvPr>
          <p:cNvSpPr>
            <a:spLocks noGrp="1"/>
          </p:cNvSpPr>
          <p:nvPr>
            <p:ph type="title" hasCustomPrompt="1"/>
          </p:nvPr>
        </p:nvSpPr>
        <p:spPr>
          <a:xfrm>
            <a:off x="334964" y="260351"/>
            <a:ext cx="6209174" cy="1152524"/>
          </a:xfrm>
        </p:spPr>
        <p:txBody>
          <a:bodyPr/>
          <a:lstStyle>
            <a:lvl1pPr>
              <a:defRPr sz="3600">
                <a:solidFill>
                  <a:schemeClr val="bg1"/>
                </a:solidFill>
              </a:defRPr>
            </a:lvl1pPr>
          </a:lstStyle>
          <a:p>
            <a:r>
              <a:rPr lang="en-US" dirty="0"/>
              <a:t>CLICK TO EDIT MASTER TITLE STYLE</a:t>
            </a:r>
            <a:endParaRPr lang="en-GB" dirty="0"/>
          </a:p>
        </p:txBody>
      </p:sp>
      <p:sp>
        <p:nvSpPr>
          <p:cNvPr id="4" name="Content Placeholder 3">
            <a:extLst>
              <a:ext uri="{FF2B5EF4-FFF2-40B4-BE49-F238E27FC236}">
                <a16:creationId xmlns:a16="http://schemas.microsoft.com/office/drawing/2014/main" id="{CC22A6EE-8A5A-0134-C5C5-06B618AFB950}"/>
              </a:ext>
            </a:extLst>
          </p:cNvPr>
          <p:cNvSpPr>
            <a:spLocks noGrp="1"/>
          </p:cNvSpPr>
          <p:nvPr>
            <p:ph sz="quarter" idx="10"/>
          </p:nvPr>
        </p:nvSpPr>
        <p:spPr>
          <a:xfrm>
            <a:off x="334963" y="1520825"/>
            <a:ext cx="6209175" cy="49688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6DF7E478-3F30-68E6-6DC3-060FADCCED61}"/>
              </a:ext>
            </a:extLst>
          </p:cNvPr>
          <p:cNvSpPr>
            <a:spLocks noGrp="1"/>
          </p:cNvSpPr>
          <p:nvPr>
            <p:ph type="dt" sz="half" idx="11"/>
          </p:nvPr>
        </p:nvSpPr>
        <p:spPr/>
        <p:txBody>
          <a:bodyPr/>
          <a:lstStyle>
            <a:lvl1pPr>
              <a:defRPr>
                <a:solidFill>
                  <a:schemeClr val="bg1"/>
                </a:solidFill>
              </a:defRPr>
            </a:lvl1pPr>
          </a:lstStyle>
          <a:p>
            <a:fld id="{64263332-29FB-4984-8F1D-643FC3AA5822}" type="datetime1">
              <a:rPr lang="en-GB" smtClean="0"/>
              <a:t>29/04/2025</a:t>
            </a:fld>
            <a:endParaRPr lang="en-GB" dirty="0"/>
          </a:p>
        </p:txBody>
      </p:sp>
      <p:sp>
        <p:nvSpPr>
          <p:cNvPr id="6" name="Footer Placeholder 5">
            <a:extLst>
              <a:ext uri="{FF2B5EF4-FFF2-40B4-BE49-F238E27FC236}">
                <a16:creationId xmlns:a16="http://schemas.microsoft.com/office/drawing/2014/main" id="{D4B2A757-CA44-4CA7-EC20-C4C303977BDE}"/>
              </a:ext>
            </a:extLst>
          </p:cNvPr>
          <p:cNvSpPr>
            <a:spLocks noGrp="1"/>
          </p:cNvSpPr>
          <p:nvPr>
            <p:ph type="ftr" sz="quarter" idx="12"/>
          </p:nvPr>
        </p:nvSpPr>
        <p:spPr/>
        <p:txBody>
          <a:bodyPr/>
          <a:lstStyle>
            <a:lvl1pPr>
              <a:defRPr>
                <a:solidFill>
                  <a:schemeClr val="bg1"/>
                </a:solidFill>
              </a:defRPr>
            </a:lvl1pPr>
          </a:lstStyle>
          <a:p>
            <a:r>
              <a:rPr lang="en-GB"/>
              <a:t>Royal Holloway University of London</a:t>
            </a:r>
          </a:p>
        </p:txBody>
      </p:sp>
      <p:sp>
        <p:nvSpPr>
          <p:cNvPr id="7" name="Slide Number Placeholder 6">
            <a:extLst>
              <a:ext uri="{FF2B5EF4-FFF2-40B4-BE49-F238E27FC236}">
                <a16:creationId xmlns:a16="http://schemas.microsoft.com/office/drawing/2014/main" id="{FC84AEF4-2064-6F32-D6C9-F5C7DB4FECFE}"/>
              </a:ext>
            </a:extLst>
          </p:cNvPr>
          <p:cNvSpPr>
            <a:spLocks noGrp="1"/>
          </p:cNvSpPr>
          <p:nvPr>
            <p:ph type="sldNum" sz="quarter" idx="13"/>
          </p:nvPr>
        </p:nvSpPr>
        <p:spPr/>
        <p:txBody>
          <a:bodyPr/>
          <a:lstStyle>
            <a:lvl1pPr>
              <a:defRPr>
                <a:solidFill>
                  <a:schemeClr val="bg1"/>
                </a:solidFill>
              </a:defRPr>
            </a:lvl1pPr>
          </a:lstStyle>
          <a:p>
            <a:fld id="{8CC22EB8-9246-46D0-9F6A-3BC42121F6C4}" type="slidenum">
              <a:rPr lang="en-GB" smtClean="0"/>
              <a:pPr/>
              <a:t>‹#›</a:t>
            </a:fld>
            <a:endParaRPr lang="en-GB"/>
          </a:p>
        </p:txBody>
      </p:sp>
      <p:sp>
        <p:nvSpPr>
          <p:cNvPr id="3" name="Picture Placeholder 20">
            <a:extLst>
              <a:ext uri="{FF2B5EF4-FFF2-40B4-BE49-F238E27FC236}">
                <a16:creationId xmlns:a16="http://schemas.microsoft.com/office/drawing/2014/main" id="{C299853A-C3BA-2431-ECC5-400681712AF4}"/>
              </a:ext>
            </a:extLst>
          </p:cNvPr>
          <p:cNvSpPr>
            <a:spLocks noGrp="1"/>
          </p:cNvSpPr>
          <p:nvPr>
            <p:ph type="pic" sz="quarter" idx="14"/>
          </p:nvPr>
        </p:nvSpPr>
        <p:spPr>
          <a:xfrm>
            <a:off x="6585574" y="833100"/>
            <a:ext cx="5115600" cy="5115600"/>
          </a:xfrm>
          <a:custGeom>
            <a:avLst/>
            <a:gdLst>
              <a:gd name="connsiteX0" fmla="*/ 2557307 w 5115600"/>
              <a:gd name="connsiteY0" fmla="*/ 0 h 5115600"/>
              <a:gd name="connsiteX1" fmla="*/ 2558231 w 5115600"/>
              <a:gd name="connsiteY1" fmla="*/ 0 h 5115600"/>
              <a:gd name="connsiteX2" fmla="*/ 2726984 w 5115600"/>
              <a:gd name="connsiteY2" fmla="*/ 139486 h 5115600"/>
              <a:gd name="connsiteX3" fmla="*/ 2914021 w 5115600"/>
              <a:gd name="connsiteY3" fmla="*/ 24540 h 5115600"/>
              <a:gd name="connsiteX4" fmla="*/ 3062121 w 5115600"/>
              <a:gd name="connsiteY4" fmla="*/ 186655 h 5115600"/>
              <a:gd name="connsiteX5" fmla="*/ 3263307 w 5115600"/>
              <a:gd name="connsiteY5" fmla="*/ 98803 h 5115600"/>
              <a:gd name="connsiteX6" fmla="*/ 3387448 w 5115600"/>
              <a:gd name="connsiteY6" fmla="*/ 279972 h 5115600"/>
              <a:gd name="connsiteX7" fmla="*/ 3598900 w 5115600"/>
              <a:gd name="connsiteY7" fmla="*/ 221039 h 5115600"/>
              <a:gd name="connsiteX8" fmla="*/ 3696613 w 5115600"/>
              <a:gd name="connsiteY8" fmla="*/ 417698 h 5115600"/>
              <a:gd name="connsiteX9" fmla="*/ 3914203 w 5115600"/>
              <a:gd name="connsiteY9" fmla="*/ 388781 h 5115600"/>
              <a:gd name="connsiteX10" fmla="*/ 3983614 w 5115600"/>
              <a:gd name="connsiteY10" fmla="*/ 597180 h 5115600"/>
              <a:gd name="connsiteX11" fmla="*/ 4203108 w 5115600"/>
              <a:gd name="connsiteY11" fmla="*/ 598787 h 5115600"/>
              <a:gd name="connsiteX12" fmla="*/ 4242880 w 5115600"/>
              <a:gd name="connsiteY12" fmla="*/ 814823 h 5115600"/>
              <a:gd name="connsiteX13" fmla="*/ 4460014 w 5115600"/>
              <a:gd name="connsiteY13" fmla="*/ 847062 h 5115600"/>
              <a:gd name="connsiteX14" fmla="*/ 4469313 w 5115600"/>
              <a:gd name="connsiteY14" fmla="*/ 1066503 h 5115600"/>
              <a:gd name="connsiteX15" fmla="*/ 4679857 w 5115600"/>
              <a:gd name="connsiteY15" fmla="*/ 1128624 h 5115600"/>
              <a:gd name="connsiteX16" fmla="*/ 4658577 w 5115600"/>
              <a:gd name="connsiteY16" fmla="*/ 1347207 h 5115600"/>
              <a:gd name="connsiteX17" fmla="*/ 4858424 w 5115600"/>
              <a:gd name="connsiteY17" fmla="*/ 1438087 h 5115600"/>
              <a:gd name="connsiteX18" fmla="*/ 4806943 w 5115600"/>
              <a:gd name="connsiteY18" fmla="*/ 1651602 h 5115600"/>
              <a:gd name="connsiteX19" fmla="*/ 4992183 w 5115600"/>
              <a:gd name="connsiteY19" fmla="*/ 1769415 h 5115600"/>
              <a:gd name="connsiteX20" fmla="*/ 4911516 w 5115600"/>
              <a:gd name="connsiteY20" fmla="*/ 1973660 h 5115600"/>
              <a:gd name="connsiteX21" fmla="*/ 5078586 w 5115600"/>
              <a:gd name="connsiteY21" fmla="*/ 2116103 h 5115600"/>
              <a:gd name="connsiteX22" fmla="*/ 4970289 w 5115600"/>
              <a:gd name="connsiteY22" fmla="*/ 2307161 h 5115600"/>
              <a:gd name="connsiteX23" fmla="*/ 5115600 w 5115600"/>
              <a:gd name="connsiteY23" fmla="*/ 2471139 h 5115600"/>
              <a:gd name="connsiteX24" fmla="*/ 5115600 w 5115600"/>
              <a:gd name="connsiteY24" fmla="*/ 2471913 h 5115600"/>
              <a:gd name="connsiteX25" fmla="*/ 4982081 w 5115600"/>
              <a:gd name="connsiteY25" fmla="*/ 2645592 h 5115600"/>
              <a:gd name="connsiteX26" fmla="*/ 5103457 w 5115600"/>
              <a:gd name="connsiteY26" fmla="*/ 2828611 h 5115600"/>
              <a:gd name="connsiteX27" fmla="*/ 4946704 w 5115600"/>
              <a:gd name="connsiteY27" fmla="*/ 2982390 h 5115600"/>
              <a:gd name="connsiteX28" fmla="*/ 5041443 w 5115600"/>
              <a:gd name="connsiteY28" fmla="*/ 3180495 h 5115600"/>
              <a:gd name="connsiteX29" fmla="*/ 4864830 w 5115600"/>
              <a:gd name="connsiteY29" fmla="*/ 3310960 h 5115600"/>
              <a:gd name="connsiteX30" fmla="*/ 4931080 w 5115600"/>
              <a:gd name="connsiteY30" fmla="*/ 3520321 h 5115600"/>
              <a:gd name="connsiteX31" fmla="*/ 4738064 w 5115600"/>
              <a:gd name="connsiteY31" fmla="*/ 3624896 h 5115600"/>
              <a:gd name="connsiteX32" fmla="*/ 4774540 w 5115600"/>
              <a:gd name="connsiteY32" fmla="*/ 3841521 h 5115600"/>
              <a:gd name="connsiteX33" fmla="*/ 4568849 w 5115600"/>
              <a:gd name="connsiteY33" fmla="*/ 3918196 h 5115600"/>
              <a:gd name="connsiteX34" fmla="*/ 4574854 w 5115600"/>
              <a:gd name="connsiteY34" fmla="*/ 4137716 h 5115600"/>
              <a:gd name="connsiteX35" fmla="*/ 4360478 w 5115600"/>
              <a:gd name="connsiteY35" fmla="*/ 4185046 h 5115600"/>
              <a:gd name="connsiteX36" fmla="*/ 4335902 w 5115600"/>
              <a:gd name="connsiteY36" fmla="*/ 4403304 h 5115600"/>
              <a:gd name="connsiteX37" fmla="*/ 4117053 w 5115600"/>
              <a:gd name="connsiteY37" fmla="*/ 4420271 h 5115600"/>
              <a:gd name="connsiteX38" fmla="*/ 4062326 w 5115600"/>
              <a:gd name="connsiteY38" fmla="*/ 4633008 h 5115600"/>
              <a:gd name="connsiteX39" fmla="*/ 3843236 w 5115600"/>
              <a:gd name="connsiteY39" fmla="*/ 4619340 h 5115600"/>
              <a:gd name="connsiteX40" fmla="*/ 3759485 w 5115600"/>
              <a:gd name="connsiteY40" fmla="*/ 4822325 h 5115600"/>
              <a:gd name="connsiteX41" fmla="*/ 3544441 w 5115600"/>
              <a:gd name="connsiteY41" fmla="*/ 4778320 h 5115600"/>
              <a:gd name="connsiteX42" fmla="*/ 3433247 w 5115600"/>
              <a:gd name="connsiteY42" fmla="*/ 4967689 h 5115600"/>
              <a:gd name="connsiteX43" fmla="*/ 3226404 w 5115600"/>
              <a:gd name="connsiteY43" fmla="*/ 4894150 h 5115600"/>
              <a:gd name="connsiteX44" fmla="*/ 3089966 w 5115600"/>
              <a:gd name="connsiteY44" fmla="*/ 5066153 h 5115600"/>
              <a:gd name="connsiteX45" fmla="*/ 2895370 w 5115600"/>
              <a:gd name="connsiteY45" fmla="*/ 4964554 h 5115600"/>
              <a:gd name="connsiteX46" fmla="*/ 2736672 w 5115600"/>
              <a:gd name="connsiteY46" fmla="*/ 5115600 h 5115600"/>
              <a:gd name="connsiteX47" fmla="*/ 2735891 w 5115600"/>
              <a:gd name="connsiteY47" fmla="*/ 5115600 h 5115600"/>
              <a:gd name="connsiteX48" fmla="*/ 2557769 w 5115600"/>
              <a:gd name="connsiteY48" fmla="*/ 4988165 h 5115600"/>
              <a:gd name="connsiteX49" fmla="*/ 2379672 w 5115600"/>
              <a:gd name="connsiteY49" fmla="*/ 5115600 h 5115600"/>
              <a:gd name="connsiteX50" fmla="*/ 2378891 w 5115600"/>
              <a:gd name="connsiteY50" fmla="*/ 5115600 h 5115600"/>
              <a:gd name="connsiteX51" fmla="*/ 2220167 w 5115600"/>
              <a:gd name="connsiteY51" fmla="*/ 4964554 h 5115600"/>
              <a:gd name="connsiteX52" fmla="*/ 2025572 w 5115600"/>
              <a:gd name="connsiteY52" fmla="*/ 5066153 h 5115600"/>
              <a:gd name="connsiteX53" fmla="*/ 1889133 w 5115600"/>
              <a:gd name="connsiteY53" fmla="*/ 4894150 h 5115600"/>
              <a:gd name="connsiteX54" fmla="*/ 1682290 w 5115600"/>
              <a:gd name="connsiteY54" fmla="*/ 4967689 h 5115600"/>
              <a:gd name="connsiteX55" fmla="*/ 1571121 w 5115600"/>
              <a:gd name="connsiteY55" fmla="*/ 4778320 h 5115600"/>
              <a:gd name="connsiteX56" fmla="*/ 1356050 w 5115600"/>
              <a:gd name="connsiteY56" fmla="*/ 4822325 h 5115600"/>
              <a:gd name="connsiteX57" fmla="*/ 1272301 w 5115600"/>
              <a:gd name="connsiteY57" fmla="*/ 4619340 h 5115600"/>
              <a:gd name="connsiteX58" fmla="*/ 1053209 w 5115600"/>
              <a:gd name="connsiteY58" fmla="*/ 4633008 h 5115600"/>
              <a:gd name="connsiteX59" fmla="*/ 998484 w 5115600"/>
              <a:gd name="connsiteY59" fmla="*/ 4420271 h 5115600"/>
              <a:gd name="connsiteX60" fmla="*/ 779661 w 5115600"/>
              <a:gd name="connsiteY60" fmla="*/ 4403304 h 5115600"/>
              <a:gd name="connsiteX61" fmla="*/ 755059 w 5115600"/>
              <a:gd name="connsiteY61" fmla="*/ 4185046 h 5115600"/>
              <a:gd name="connsiteX62" fmla="*/ 540684 w 5115600"/>
              <a:gd name="connsiteY62" fmla="*/ 4137716 h 5115600"/>
              <a:gd name="connsiteX63" fmla="*/ 546688 w 5115600"/>
              <a:gd name="connsiteY63" fmla="*/ 3918196 h 5115600"/>
              <a:gd name="connsiteX64" fmla="*/ 340998 w 5115600"/>
              <a:gd name="connsiteY64" fmla="*/ 3841521 h 5115600"/>
              <a:gd name="connsiteX65" fmla="*/ 377473 w 5115600"/>
              <a:gd name="connsiteY65" fmla="*/ 3624896 h 5115600"/>
              <a:gd name="connsiteX66" fmla="*/ 184457 w 5115600"/>
              <a:gd name="connsiteY66" fmla="*/ 3520321 h 5115600"/>
              <a:gd name="connsiteX67" fmla="*/ 250707 w 5115600"/>
              <a:gd name="connsiteY67" fmla="*/ 3310960 h 5115600"/>
              <a:gd name="connsiteX68" fmla="*/ 74094 w 5115600"/>
              <a:gd name="connsiteY68" fmla="*/ 3180495 h 5115600"/>
              <a:gd name="connsiteX69" fmla="*/ 168834 w 5115600"/>
              <a:gd name="connsiteY69" fmla="*/ 2982390 h 5115600"/>
              <a:gd name="connsiteX70" fmla="*/ 12078 w 5115600"/>
              <a:gd name="connsiteY70" fmla="*/ 2828611 h 5115600"/>
              <a:gd name="connsiteX71" fmla="*/ 133456 w 5115600"/>
              <a:gd name="connsiteY71" fmla="*/ 2645592 h 5115600"/>
              <a:gd name="connsiteX72" fmla="*/ 0 w 5115600"/>
              <a:gd name="connsiteY72" fmla="*/ 2471995 h 5115600"/>
              <a:gd name="connsiteX73" fmla="*/ 0 w 5115600"/>
              <a:gd name="connsiteY73" fmla="*/ 2471067 h 5115600"/>
              <a:gd name="connsiteX74" fmla="*/ 145248 w 5115600"/>
              <a:gd name="connsiteY74" fmla="*/ 2307161 h 5115600"/>
              <a:gd name="connsiteX75" fmla="*/ 36948 w 5115600"/>
              <a:gd name="connsiteY75" fmla="*/ 2116103 h 5115600"/>
              <a:gd name="connsiteX76" fmla="*/ 204021 w 5115600"/>
              <a:gd name="connsiteY76" fmla="*/ 1973660 h 5115600"/>
              <a:gd name="connsiteX77" fmla="*/ 123354 w 5115600"/>
              <a:gd name="connsiteY77" fmla="*/ 1769415 h 5115600"/>
              <a:gd name="connsiteX78" fmla="*/ 308623 w 5115600"/>
              <a:gd name="connsiteY78" fmla="*/ 1651602 h 5115600"/>
              <a:gd name="connsiteX79" fmla="*/ 257113 w 5115600"/>
              <a:gd name="connsiteY79" fmla="*/ 1438087 h 5115600"/>
              <a:gd name="connsiteX80" fmla="*/ 456960 w 5115600"/>
              <a:gd name="connsiteY80" fmla="*/ 1347207 h 5115600"/>
              <a:gd name="connsiteX81" fmla="*/ 435681 w 5115600"/>
              <a:gd name="connsiteY81" fmla="*/ 1128624 h 5115600"/>
              <a:gd name="connsiteX82" fmla="*/ 646224 w 5115600"/>
              <a:gd name="connsiteY82" fmla="*/ 1066503 h 5115600"/>
              <a:gd name="connsiteX83" fmla="*/ 655549 w 5115600"/>
              <a:gd name="connsiteY83" fmla="*/ 847062 h 5115600"/>
              <a:gd name="connsiteX84" fmla="*/ 872657 w 5115600"/>
              <a:gd name="connsiteY84" fmla="*/ 814823 h 5115600"/>
              <a:gd name="connsiteX85" fmla="*/ 912429 w 5115600"/>
              <a:gd name="connsiteY85" fmla="*/ 598787 h 5115600"/>
              <a:gd name="connsiteX86" fmla="*/ 1131921 w 5115600"/>
              <a:gd name="connsiteY86" fmla="*/ 597180 h 5115600"/>
              <a:gd name="connsiteX87" fmla="*/ 1201334 w 5115600"/>
              <a:gd name="connsiteY87" fmla="*/ 388781 h 5115600"/>
              <a:gd name="connsiteX88" fmla="*/ 1418924 w 5115600"/>
              <a:gd name="connsiteY88" fmla="*/ 417698 h 5115600"/>
              <a:gd name="connsiteX89" fmla="*/ 1516638 w 5115600"/>
              <a:gd name="connsiteY89" fmla="*/ 221039 h 5115600"/>
              <a:gd name="connsiteX90" fmla="*/ 1728090 w 5115600"/>
              <a:gd name="connsiteY90" fmla="*/ 279972 h 5115600"/>
              <a:gd name="connsiteX91" fmla="*/ 1852228 w 5115600"/>
              <a:gd name="connsiteY91" fmla="*/ 98803 h 5115600"/>
              <a:gd name="connsiteX92" fmla="*/ 2053416 w 5115600"/>
              <a:gd name="connsiteY92" fmla="*/ 186655 h 5115600"/>
              <a:gd name="connsiteX93" fmla="*/ 2201513 w 5115600"/>
              <a:gd name="connsiteY93" fmla="*/ 24540 h 5115600"/>
              <a:gd name="connsiteX94" fmla="*/ 2388553 w 5115600"/>
              <a:gd name="connsiteY94" fmla="*/ 139486 h 511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115600" h="5115600">
                <a:moveTo>
                  <a:pt x="2557307" y="0"/>
                </a:moveTo>
                <a:lnTo>
                  <a:pt x="2558231" y="0"/>
                </a:lnTo>
                <a:lnTo>
                  <a:pt x="2726984" y="139486"/>
                </a:lnTo>
                <a:lnTo>
                  <a:pt x="2914021" y="24540"/>
                </a:lnTo>
                <a:lnTo>
                  <a:pt x="3062121" y="186655"/>
                </a:lnTo>
                <a:lnTo>
                  <a:pt x="3263307" y="98803"/>
                </a:lnTo>
                <a:lnTo>
                  <a:pt x="3387448" y="279972"/>
                </a:lnTo>
                <a:lnTo>
                  <a:pt x="3598900" y="221039"/>
                </a:lnTo>
                <a:lnTo>
                  <a:pt x="3696613" y="417698"/>
                </a:lnTo>
                <a:lnTo>
                  <a:pt x="3914203" y="388781"/>
                </a:lnTo>
                <a:lnTo>
                  <a:pt x="3983614" y="597180"/>
                </a:lnTo>
                <a:lnTo>
                  <a:pt x="4203108" y="598787"/>
                </a:lnTo>
                <a:lnTo>
                  <a:pt x="4242880" y="814823"/>
                </a:lnTo>
                <a:lnTo>
                  <a:pt x="4460014" y="847062"/>
                </a:lnTo>
                <a:lnTo>
                  <a:pt x="4469313" y="1066503"/>
                </a:lnTo>
                <a:lnTo>
                  <a:pt x="4679857" y="1128624"/>
                </a:lnTo>
                <a:lnTo>
                  <a:pt x="4658577" y="1347207"/>
                </a:lnTo>
                <a:lnTo>
                  <a:pt x="4858424" y="1438087"/>
                </a:lnTo>
                <a:lnTo>
                  <a:pt x="4806943" y="1651602"/>
                </a:lnTo>
                <a:lnTo>
                  <a:pt x="4992183" y="1769415"/>
                </a:lnTo>
                <a:lnTo>
                  <a:pt x="4911516" y="1973660"/>
                </a:lnTo>
                <a:lnTo>
                  <a:pt x="5078586" y="2116103"/>
                </a:lnTo>
                <a:lnTo>
                  <a:pt x="4970289" y="2307161"/>
                </a:lnTo>
                <a:lnTo>
                  <a:pt x="5115600" y="2471139"/>
                </a:lnTo>
                <a:lnTo>
                  <a:pt x="5115600" y="2471913"/>
                </a:lnTo>
                <a:lnTo>
                  <a:pt x="4982081" y="2645592"/>
                </a:lnTo>
                <a:lnTo>
                  <a:pt x="5103457" y="2828611"/>
                </a:lnTo>
                <a:lnTo>
                  <a:pt x="4946704" y="2982390"/>
                </a:lnTo>
                <a:lnTo>
                  <a:pt x="5041443" y="3180495"/>
                </a:lnTo>
                <a:lnTo>
                  <a:pt x="4864830" y="3310960"/>
                </a:lnTo>
                <a:lnTo>
                  <a:pt x="4931080" y="3520321"/>
                </a:lnTo>
                <a:lnTo>
                  <a:pt x="4738064" y="3624896"/>
                </a:lnTo>
                <a:lnTo>
                  <a:pt x="4774540" y="3841521"/>
                </a:lnTo>
                <a:lnTo>
                  <a:pt x="4568849" y="3918196"/>
                </a:lnTo>
                <a:lnTo>
                  <a:pt x="4574854" y="4137716"/>
                </a:lnTo>
                <a:lnTo>
                  <a:pt x="4360478" y="4185046"/>
                </a:lnTo>
                <a:lnTo>
                  <a:pt x="4335902" y="4403304"/>
                </a:lnTo>
                <a:lnTo>
                  <a:pt x="4117053" y="4420271"/>
                </a:lnTo>
                <a:lnTo>
                  <a:pt x="4062326" y="4633008"/>
                </a:lnTo>
                <a:lnTo>
                  <a:pt x="3843236" y="4619340"/>
                </a:lnTo>
                <a:lnTo>
                  <a:pt x="3759485" y="4822325"/>
                </a:lnTo>
                <a:lnTo>
                  <a:pt x="3544441" y="4778320"/>
                </a:lnTo>
                <a:lnTo>
                  <a:pt x="3433247" y="4967689"/>
                </a:lnTo>
                <a:lnTo>
                  <a:pt x="3226404" y="4894150"/>
                </a:lnTo>
                <a:lnTo>
                  <a:pt x="3089966" y="5066153"/>
                </a:lnTo>
                <a:lnTo>
                  <a:pt x="2895370" y="4964554"/>
                </a:lnTo>
                <a:lnTo>
                  <a:pt x="2736672" y="5115600"/>
                </a:lnTo>
                <a:lnTo>
                  <a:pt x="2735891" y="5115600"/>
                </a:lnTo>
                <a:lnTo>
                  <a:pt x="2557769" y="4988165"/>
                </a:lnTo>
                <a:lnTo>
                  <a:pt x="2379672" y="5115600"/>
                </a:lnTo>
                <a:lnTo>
                  <a:pt x="2378891" y="5115600"/>
                </a:lnTo>
                <a:lnTo>
                  <a:pt x="2220167" y="4964554"/>
                </a:lnTo>
                <a:lnTo>
                  <a:pt x="2025572" y="5066153"/>
                </a:lnTo>
                <a:lnTo>
                  <a:pt x="1889133" y="4894150"/>
                </a:lnTo>
                <a:lnTo>
                  <a:pt x="1682290" y="4967689"/>
                </a:lnTo>
                <a:lnTo>
                  <a:pt x="1571121" y="4778320"/>
                </a:lnTo>
                <a:lnTo>
                  <a:pt x="1356050" y="4822325"/>
                </a:lnTo>
                <a:lnTo>
                  <a:pt x="1272301" y="4619340"/>
                </a:lnTo>
                <a:lnTo>
                  <a:pt x="1053209" y="4633008"/>
                </a:lnTo>
                <a:lnTo>
                  <a:pt x="998484" y="4420271"/>
                </a:lnTo>
                <a:lnTo>
                  <a:pt x="779661" y="4403304"/>
                </a:lnTo>
                <a:lnTo>
                  <a:pt x="755059" y="4185046"/>
                </a:lnTo>
                <a:lnTo>
                  <a:pt x="540684" y="4137716"/>
                </a:lnTo>
                <a:lnTo>
                  <a:pt x="546688" y="3918196"/>
                </a:lnTo>
                <a:lnTo>
                  <a:pt x="340998" y="3841521"/>
                </a:lnTo>
                <a:lnTo>
                  <a:pt x="377473" y="3624896"/>
                </a:lnTo>
                <a:lnTo>
                  <a:pt x="184457" y="3520321"/>
                </a:lnTo>
                <a:lnTo>
                  <a:pt x="250707" y="3310960"/>
                </a:lnTo>
                <a:lnTo>
                  <a:pt x="74094" y="3180495"/>
                </a:lnTo>
                <a:lnTo>
                  <a:pt x="168834" y="2982390"/>
                </a:lnTo>
                <a:lnTo>
                  <a:pt x="12078" y="2828611"/>
                </a:lnTo>
                <a:lnTo>
                  <a:pt x="133456" y="2645592"/>
                </a:lnTo>
                <a:lnTo>
                  <a:pt x="0" y="2471995"/>
                </a:lnTo>
                <a:lnTo>
                  <a:pt x="0" y="2471067"/>
                </a:lnTo>
                <a:lnTo>
                  <a:pt x="145248" y="2307161"/>
                </a:lnTo>
                <a:lnTo>
                  <a:pt x="36948" y="2116103"/>
                </a:lnTo>
                <a:lnTo>
                  <a:pt x="204021" y="1973660"/>
                </a:lnTo>
                <a:lnTo>
                  <a:pt x="123354" y="1769415"/>
                </a:lnTo>
                <a:lnTo>
                  <a:pt x="308623" y="1651602"/>
                </a:lnTo>
                <a:lnTo>
                  <a:pt x="257113" y="1438087"/>
                </a:lnTo>
                <a:lnTo>
                  <a:pt x="456960" y="1347207"/>
                </a:lnTo>
                <a:lnTo>
                  <a:pt x="435681" y="1128624"/>
                </a:lnTo>
                <a:lnTo>
                  <a:pt x="646224" y="1066503"/>
                </a:lnTo>
                <a:lnTo>
                  <a:pt x="655549" y="847062"/>
                </a:lnTo>
                <a:lnTo>
                  <a:pt x="872657" y="814823"/>
                </a:lnTo>
                <a:lnTo>
                  <a:pt x="912429" y="598787"/>
                </a:lnTo>
                <a:lnTo>
                  <a:pt x="1131921" y="597180"/>
                </a:lnTo>
                <a:lnTo>
                  <a:pt x="1201334" y="388781"/>
                </a:lnTo>
                <a:lnTo>
                  <a:pt x="1418924" y="417698"/>
                </a:lnTo>
                <a:lnTo>
                  <a:pt x="1516638" y="221039"/>
                </a:lnTo>
                <a:lnTo>
                  <a:pt x="1728090" y="279972"/>
                </a:lnTo>
                <a:lnTo>
                  <a:pt x="1852228" y="98803"/>
                </a:lnTo>
                <a:lnTo>
                  <a:pt x="2053416" y="186655"/>
                </a:lnTo>
                <a:lnTo>
                  <a:pt x="2201513" y="24540"/>
                </a:lnTo>
                <a:lnTo>
                  <a:pt x="2388553" y="139486"/>
                </a:lnTo>
                <a:close/>
              </a:path>
            </a:pathLst>
          </a:custGeom>
          <a:solidFill>
            <a:schemeClr val="bg2">
              <a:lumMod val="20000"/>
              <a:lumOff val="80000"/>
            </a:schemeClr>
          </a:solidFill>
        </p:spPr>
        <p:txBody>
          <a:bodyPr wrap="square">
            <a:noAutofit/>
          </a:bodyPr>
          <a:lstStyle/>
          <a:p>
            <a:endParaRPr lang="en-GB" dirty="0"/>
          </a:p>
        </p:txBody>
      </p:sp>
      <p:pic>
        <p:nvPicPr>
          <p:cNvPr id="8" name="Picture 7" descr="A logo of a university of london&#10;&#10;Description automatically generated">
            <a:extLst>
              <a:ext uri="{FF2B5EF4-FFF2-40B4-BE49-F238E27FC236}">
                <a16:creationId xmlns:a16="http://schemas.microsoft.com/office/drawing/2014/main" id="{0C4BBF07-BC4B-6D8E-0DA2-FDF8001C45B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254791" y="260350"/>
            <a:ext cx="1602247" cy="817744"/>
          </a:xfrm>
          <a:prstGeom prst="rect">
            <a:avLst/>
          </a:prstGeom>
        </p:spPr>
      </p:pic>
    </p:spTree>
    <p:extLst>
      <p:ext uri="{BB962C8B-B14F-4D97-AF65-F5344CB8AC3E}">
        <p14:creationId xmlns:p14="http://schemas.microsoft.com/office/powerpoint/2010/main" val="2558690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298">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C657176-F62C-BF12-E102-4B19C6ADD991}"/>
              </a:ext>
            </a:extLst>
          </p:cNvPr>
          <p:cNvSpPr>
            <a:spLocks noGrp="1"/>
          </p:cNvSpPr>
          <p:nvPr>
            <p:ph type="body" idx="1"/>
          </p:nvPr>
        </p:nvSpPr>
        <p:spPr>
          <a:xfrm>
            <a:off x="334964" y="1520825"/>
            <a:ext cx="5616574" cy="539750"/>
          </a:xfrm>
        </p:spPr>
        <p:txBody>
          <a:bodyPr anchor="t" anchorCtr="0">
            <a:normAutofit/>
          </a:bodyPr>
          <a:lstStyle>
            <a:lvl1pPr marL="0" indent="0">
              <a:buNone/>
              <a:defRPr sz="20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130FD19-0C12-248F-9C43-D222CBE3C6B1}"/>
              </a:ext>
            </a:extLst>
          </p:cNvPr>
          <p:cNvSpPr>
            <a:spLocks noGrp="1"/>
          </p:cNvSpPr>
          <p:nvPr>
            <p:ph sz="half" idx="2"/>
          </p:nvPr>
        </p:nvSpPr>
        <p:spPr>
          <a:xfrm>
            <a:off x="334964" y="2205037"/>
            <a:ext cx="5616574" cy="42846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21F90A2D-8A60-E4A6-63FC-3DE66CB756AB}"/>
              </a:ext>
            </a:extLst>
          </p:cNvPr>
          <p:cNvSpPr>
            <a:spLocks noGrp="1"/>
          </p:cNvSpPr>
          <p:nvPr>
            <p:ph type="body" sz="quarter" idx="3"/>
          </p:nvPr>
        </p:nvSpPr>
        <p:spPr>
          <a:xfrm>
            <a:off x="6240462" y="1520825"/>
            <a:ext cx="5616574" cy="539750"/>
          </a:xfrm>
        </p:spPr>
        <p:txBody>
          <a:bodyPr anchor="t" anchorCtr="0">
            <a:normAutofit/>
          </a:bodyPr>
          <a:lstStyle>
            <a:lvl1pPr marL="0" indent="0">
              <a:buNone/>
              <a:defRPr sz="20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01FEE430-E335-7589-9F9A-1C79EE061613}"/>
              </a:ext>
            </a:extLst>
          </p:cNvPr>
          <p:cNvSpPr>
            <a:spLocks noGrp="1"/>
          </p:cNvSpPr>
          <p:nvPr>
            <p:ph sz="quarter" idx="4"/>
          </p:nvPr>
        </p:nvSpPr>
        <p:spPr>
          <a:xfrm>
            <a:off x="6240462" y="2205037"/>
            <a:ext cx="5616576" cy="42846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7D0AED73-51E3-8A43-62BC-C075444F05E0}"/>
              </a:ext>
            </a:extLst>
          </p:cNvPr>
          <p:cNvSpPr>
            <a:spLocks noGrp="1"/>
          </p:cNvSpPr>
          <p:nvPr>
            <p:ph type="dt" sz="half" idx="10"/>
          </p:nvPr>
        </p:nvSpPr>
        <p:spPr/>
        <p:txBody>
          <a:bodyPr/>
          <a:lstStyle/>
          <a:p>
            <a:fld id="{DD4ACECB-5E1B-42B6-A7E5-B17C75A907F4}" type="datetime1">
              <a:rPr lang="en-GB" smtClean="0"/>
              <a:t>29/04/2025</a:t>
            </a:fld>
            <a:endParaRPr lang="en-GB"/>
          </a:p>
        </p:txBody>
      </p:sp>
      <p:sp>
        <p:nvSpPr>
          <p:cNvPr id="8" name="Footer Placeholder 7">
            <a:extLst>
              <a:ext uri="{FF2B5EF4-FFF2-40B4-BE49-F238E27FC236}">
                <a16:creationId xmlns:a16="http://schemas.microsoft.com/office/drawing/2014/main" id="{039EE200-B67C-85FF-1CEC-145988F15562}"/>
              </a:ext>
            </a:extLst>
          </p:cNvPr>
          <p:cNvSpPr>
            <a:spLocks noGrp="1"/>
          </p:cNvSpPr>
          <p:nvPr>
            <p:ph type="ftr" sz="quarter" idx="11"/>
          </p:nvPr>
        </p:nvSpPr>
        <p:spPr/>
        <p:txBody>
          <a:bodyPr/>
          <a:lstStyle/>
          <a:p>
            <a:r>
              <a:rPr lang="en-GB"/>
              <a:t>Royal Holloway University of London</a:t>
            </a:r>
          </a:p>
        </p:txBody>
      </p:sp>
      <p:sp>
        <p:nvSpPr>
          <p:cNvPr id="9" name="Slide Number Placeholder 8">
            <a:extLst>
              <a:ext uri="{FF2B5EF4-FFF2-40B4-BE49-F238E27FC236}">
                <a16:creationId xmlns:a16="http://schemas.microsoft.com/office/drawing/2014/main" id="{C7D19164-4714-6FBC-6331-64B35B9C288D}"/>
              </a:ext>
            </a:extLst>
          </p:cNvPr>
          <p:cNvSpPr>
            <a:spLocks noGrp="1"/>
          </p:cNvSpPr>
          <p:nvPr>
            <p:ph type="sldNum" sz="quarter" idx="12"/>
          </p:nvPr>
        </p:nvSpPr>
        <p:spPr/>
        <p:txBody>
          <a:bodyPr/>
          <a:lstStyle/>
          <a:p>
            <a:fld id="{8CC22EB8-9246-46D0-9F6A-3BC42121F6C4}" type="slidenum">
              <a:rPr lang="en-GB" smtClean="0"/>
              <a:t>‹#›</a:t>
            </a:fld>
            <a:endParaRPr lang="en-GB"/>
          </a:p>
        </p:txBody>
      </p:sp>
      <p:sp>
        <p:nvSpPr>
          <p:cNvPr id="11" name="Title 10">
            <a:extLst>
              <a:ext uri="{FF2B5EF4-FFF2-40B4-BE49-F238E27FC236}">
                <a16:creationId xmlns:a16="http://schemas.microsoft.com/office/drawing/2014/main" id="{1497E875-4290-ED91-5FC4-EF839AB01AE9}"/>
              </a:ext>
            </a:extLst>
          </p:cNvPr>
          <p:cNvSpPr>
            <a:spLocks noGrp="1"/>
          </p:cNvSpPr>
          <p:nvPr>
            <p:ph type="title" hasCustomPrompt="1"/>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957532058"/>
      </p:ext>
    </p:extLst>
  </p:cSld>
  <p:clrMapOvr>
    <a:masterClrMapping/>
  </p:clrMapOvr>
  <p:extLst>
    <p:ext uri="{DCECCB84-F9BA-43D5-87BE-67443E8EF086}">
      <p15:sldGuideLst xmlns:p15="http://schemas.microsoft.com/office/powerpoint/2012/main">
        <p15:guide id="1" orient="horz" pos="1389">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2_Comparison">
    <p:bg>
      <p:bgPr>
        <a:solidFill>
          <a:schemeClr val="accent3"/>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4360700-DC26-8D2A-3745-F728910087B4}"/>
              </a:ext>
            </a:extLst>
          </p:cNvPr>
          <p:cNvSpPr/>
          <p:nvPr userDrawn="1"/>
        </p:nvSpPr>
        <p:spPr>
          <a:xfrm>
            <a:off x="0" y="0"/>
            <a:ext cx="81534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AC657176-F62C-BF12-E102-4B19C6ADD991}"/>
              </a:ext>
            </a:extLst>
          </p:cNvPr>
          <p:cNvSpPr>
            <a:spLocks noGrp="1"/>
          </p:cNvSpPr>
          <p:nvPr>
            <p:ph type="body" idx="1"/>
          </p:nvPr>
        </p:nvSpPr>
        <p:spPr>
          <a:xfrm>
            <a:off x="334963" y="1520825"/>
            <a:ext cx="7663939" cy="539750"/>
          </a:xfrm>
        </p:spPr>
        <p:txBody>
          <a:bodyPr anchor="t" anchorCtr="0">
            <a:normAutofit/>
          </a:bodyPr>
          <a:lstStyle>
            <a:lvl1pPr marL="0" indent="0">
              <a:buNone/>
              <a:defRPr sz="20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130FD19-0C12-248F-9C43-D222CBE3C6B1}"/>
              </a:ext>
            </a:extLst>
          </p:cNvPr>
          <p:cNvSpPr>
            <a:spLocks noGrp="1"/>
          </p:cNvSpPr>
          <p:nvPr>
            <p:ph sz="half" idx="2"/>
          </p:nvPr>
        </p:nvSpPr>
        <p:spPr>
          <a:xfrm>
            <a:off x="334963" y="2205037"/>
            <a:ext cx="7663939" cy="42846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7D0AED73-51E3-8A43-62BC-C075444F05E0}"/>
              </a:ext>
            </a:extLst>
          </p:cNvPr>
          <p:cNvSpPr>
            <a:spLocks noGrp="1"/>
          </p:cNvSpPr>
          <p:nvPr>
            <p:ph type="dt" sz="half" idx="10"/>
          </p:nvPr>
        </p:nvSpPr>
        <p:spPr/>
        <p:txBody>
          <a:bodyPr/>
          <a:lstStyle/>
          <a:p>
            <a:fld id="{2E3ED310-CEC4-4505-884D-0E0099E3ADEA}" type="datetime1">
              <a:rPr lang="en-GB" smtClean="0"/>
              <a:t>29/04/2025</a:t>
            </a:fld>
            <a:endParaRPr lang="en-GB"/>
          </a:p>
        </p:txBody>
      </p:sp>
      <p:sp>
        <p:nvSpPr>
          <p:cNvPr id="8" name="Footer Placeholder 7">
            <a:extLst>
              <a:ext uri="{FF2B5EF4-FFF2-40B4-BE49-F238E27FC236}">
                <a16:creationId xmlns:a16="http://schemas.microsoft.com/office/drawing/2014/main" id="{039EE200-B67C-85FF-1CEC-145988F15562}"/>
              </a:ext>
            </a:extLst>
          </p:cNvPr>
          <p:cNvSpPr>
            <a:spLocks noGrp="1"/>
          </p:cNvSpPr>
          <p:nvPr>
            <p:ph type="ftr" sz="quarter" idx="11"/>
          </p:nvPr>
        </p:nvSpPr>
        <p:spPr/>
        <p:txBody>
          <a:bodyPr/>
          <a:lstStyle/>
          <a:p>
            <a:r>
              <a:rPr lang="en-GB"/>
              <a:t>Royal Holloway University of London</a:t>
            </a:r>
          </a:p>
        </p:txBody>
      </p:sp>
      <p:sp>
        <p:nvSpPr>
          <p:cNvPr id="9" name="Slide Number Placeholder 8">
            <a:extLst>
              <a:ext uri="{FF2B5EF4-FFF2-40B4-BE49-F238E27FC236}">
                <a16:creationId xmlns:a16="http://schemas.microsoft.com/office/drawing/2014/main" id="{C7D19164-4714-6FBC-6331-64B35B9C288D}"/>
              </a:ext>
            </a:extLst>
          </p:cNvPr>
          <p:cNvSpPr>
            <a:spLocks noGrp="1"/>
          </p:cNvSpPr>
          <p:nvPr>
            <p:ph type="sldNum" sz="quarter" idx="12"/>
          </p:nvPr>
        </p:nvSpPr>
        <p:spPr/>
        <p:txBody>
          <a:bodyPr/>
          <a:lstStyle/>
          <a:p>
            <a:fld id="{8CC22EB8-9246-46D0-9F6A-3BC42121F6C4}" type="slidenum">
              <a:rPr lang="en-GB" smtClean="0"/>
              <a:t>‹#›</a:t>
            </a:fld>
            <a:endParaRPr lang="en-GB"/>
          </a:p>
        </p:txBody>
      </p:sp>
      <p:sp>
        <p:nvSpPr>
          <p:cNvPr id="11" name="Title 10">
            <a:extLst>
              <a:ext uri="{FF2B5EF4-FFF2-40B4-BE49-F238E27FC236}">
                <a16:creationId xmlns:a16="http://schemas.microsoft.com/office/drawing/2014/main" id="{1497E875-4290-ED91-5FC4-EF839AB01AE9}"/>
              </a:ext>
            </a:extLst>
          </p:cNvPr>
          <p:cNvSpPr>
            <a:spLocks noGrp="1"/>
          </p:cNvSpPr>
          <p:nvPr>
            <p:ph type="title" hasCustomPrompt="1"/>
          </p:nvPr>
        </p:nvSpPr>
        <p:spPr>
          <a:xfrm>
            <a:off x="334963" y="260351"/>
            <a:ext cx="7663940" cy="1152524"/>
          </a:xfrm>
        </p:spPr>
        <p:txBody>
          <a:bodyPr/>
          <a:lstStyle/>
          <a:p>
            <a:r>
              <a:rPr lang="en-US" dirty="0"/>
              <a:t>CLICK TO EDIT MASTER TITLE STYLE</a:t>
            </a:r>
            <a:endParaRPr lang="en-GB" dirty="0"/>
          </a:p>
        </p:txBody>
      </p:sp>
      <p:sp>
        <p:nvSpPr>
          <p:cNvPr id="10" name="Text Placeholder 4">
            <a:extLst>
              <a:ext uri="{FF2B5EF4-FFF2-40B4-BE49-F238E27FC236}">
                <a16:creationId xmlns:a16="http://schemas.microsoft.com/office/drawing/2014/main" id="{9B6D0DE3-09DF-8291-86A9-382A31FD9169}"/>
              </a:ext>
            </a:extLst>
          </p:cNvPr>
          <p:cNvSpPr>
            <a:spLocks noGrp="1"/>
          </p:cNvSpPr>
          <p:nvPr>
            <p:ph type="body" sz="quarter" idx="13"/>
          </p:nvPr>
        </p:nvSpPr>
        <p:spPr>
          <a:xfrm>
            <a:off x="8347071" y="1520824"/>
            <a:ext cx="3509963" cy="539750"/>
          </a:xfrm>
        </p:spPr>
        <p:txBody>
          <a:bodyPr anchor="t" anchorCtr="0"/>
          <a:lstStyle>
            <a:lvl1pPr marL="0" indent="0">
              <a:buNone/>
              <a:defRPr sz="24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5">
            <a:extLst>
              <a:ext uri="{FF2B5EF4-FFF2-40B4-BE49-F238E27FC236}">
                <a16:creationId xmlns:a16="http://schemas.microsoft.com/office/drawing/2014/main" id="{C0FF1D3C-B79E-2040-1B7A-BD2247CC03EB}"/>
              </a:ext>
            </a:extLst>
          </p:cNvPr>
          <p:cNvSpPr>
            <a:spLocks noGrp="1"/>
          </p:cNvSpPr>
          <p:nvPr>
            <p:ph sz="quarter" idx="14"/>
          </p:nvPr>
        </p:nvSpPr>
        <p:spPr>
          <a:xfrm>
            <a:off x="8347071" y="2205038"/>
            <a:ext cx="3509965" cy="42846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5105062"/>
      </p:ext>
    </p:extLst>
  </p:cSld>
  <p:clrMapOvr>
    <a:masterClrMapping/>
  </p:clrMapOvr>
  <p:extLst>
    <p:ext uri="{DCECCB84-F9BA-43D5-87BE-67443E8EF086}">
      <p15:sldGuideLst xmlns:p15="http://schemas.microsoft.com/office/powerpoint/2012/main">
        <p15:guide id="1" orient="horz" pos="1389">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3_Comparison">
    <p:bg>
      <p:bgPr>
        <a:solidFill>
          <a:schemeClr val="bg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4360700-DC26-8D2A-3745-F728910087B4}"/>
              </a:ext>
            </a:extLst>
          </p:cNvPr>
          <p:cNvSpPr/>
          <p:nvPr userDrawn="1"/>
        </p:nvSpPr>
        <p:spPr>
          <a:xfrm>
            <a:off x="1"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AC657176-F62C-BF12-E102-4B19C6ADD991}"/>
              </a:ext>
            </a:extLst>
          </p:cNvPr>
          <p:cNvSpPr>
            <a:spLocks noGrp="1"/>
          </p:cNvSpPr>
          <p:nvPr>
            <p:ph type="body" idx="1"/>
          </p:nvPr>
        </p:nvSpPr>
        <p:spPr>
          <a:xfrm>
            <a:off x="334964" y="1520825"/>
            <a:ext cx="5616574" cy="539750"/>
          </a:xfrm>
        </p:spPr>
        <p:txBody>
          <a:bodyPr rIns="144000" anchor="t" anchorCtr="0">
            <a:normAutofit/>
          </a:bodyPr>
          <a:lstStyle>
            <a:lvl1pPr marL="0" indent="0">
              <a:buNone/>
              <a:defRPr sz="20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130FD19-0C12-248F-9C43-D222CBE3C6B1}"/>
              </a:ext>
            </a:extLst>
          </p:cNvPr>
          <p:cNvSpPr>
            <a:spLocks noGrp="1"/>
          </p:cNvSpPr>
          <p:nvPr>
            <p:ph sz="half" idx="2"/>
          </p:nvPr>
        </p:nvSpPr>
        <p:spPr>
          <a:xfrm>
            <a:off x="334964" y="2205037"/>
            <a:ext cx="5616574" cy="4284663"/>
          </a:xfrm>
        </p:spPr>
        <p:txBody>
          <a:bodyPr rIns="144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7D0AED73-51E3-8A43-62BC-C075444F05E0}"/>
              </a:ext>
            </a:extLst>
          </p:cNvPr>
          <p:cNvSpPr>
            <a:spLocks noGrp="1"/>
          </p:cNvSpPr>
          <p:nvPr>
            <p:ph type="dt" sz="half" idx="10"/>
          </p:nvPr>
        </p:nvSpPr>
        <p:spPr/>
        <p:txBody>
          <a:bodyPr/>
          <a:lstStyle/>
          <a:p>
            <a:fld id="{94FC22EB-F023-465B-8A62-521389E52661}" type="datetime1">
              <a:rPr lang="en-GB" smtClean="0"/>
              <a:t>29/04/2025</a:t>
            </a:fld>
            <a:endParaRPr lang="en-GB"/>
          </a:p>
        </p:txBody>
      </p:sp>
      <p:sp>
        <p:nvSpPr>
          <p:cNvPr id="8" name="Footer Placeholder 7">
            <a:extLst>
              <a:ext uri="{FF2B5EF4-FFF2-40B4-BE49-F238E27FC236}">
                <a16:creationId xmlns:a16="http://schemas.microsoft.com/office/drawing/2014/main" id="{039EE200-B67C-85FF-1CEC-145988F15562}"/>
              </a:ext>
            </a:extLst>
          </p:cNvPr>
          <p:cNvSpPr>
            <a:spLocks noGrp="1"/>
          </p:cNvSpPr>
          <p:nvPr>
            <p:ph type="ftr" sz="quarter" idx="11"/>
          </p:nvPr>
        </p:nvSpPr>
        <p:spPr/>
        <p:txBody>
          <a:bodyPr/>
          <a:lstStyle/>
          <a:p>
            <a:r>
              <a:rPr lang="en-GB"/>
              <a:t>Royal Holloway University of London</a:t>
            </a:r>
          </a:p>
        </p:txBody>
      </p:sp>
      <p:sp>
        <p:nvSpPr>
          <p:cNvPr id="9" name="Slide Number Placeholder 8">
            <a:extLst>
              <a:ext uri="{FF2B5EF4-FFF2-40B4-BE49-F238E27FC236}">
                <a16:creationId xmlns:a16="http://schemas.microsoft.com/office/drawing/2014/main" id="{C7D19164-4714-6FBC-6331-64B35B9C288D}"/>
              </a:ext>
            </a:extLst>
          </p:cNvPr>
          <p:cNvSpPr>
            <a:spLocks noGrp="1"/>
          </p:cNvSpPr>
          <p:nvPr>
            <p:ph type="sldNum" sz="quarter" idx="12"/>
          </p:nvPr>
        </p:nvSpPr>
        <p:spPr/>
        <p:txBody>
          <a:bodyPr/>
          <a:lstStyle/>
          <a:p>
            <a:fld id="{8CC22EB8-9246-46D0-9F6A-3BC42121F6C4}" type="slidenum">
              <a:rPr lang="en-GB" smtClean="0"/>
              <a:t>‹#›</a:t>
            </a:fld>
            <a:endParaRPr lang="en-GB"/>
          </a:p>
        </p:txBody>
      </p:sp>
      <p:sp>
        <p:nvSpPr>
          <p:cNvPr id="11" name="Title 10">
            <a:extLst>
              <a:ext uri="{FF2B5EF4-FFF2-40B4-BE49-F238E27FC236}">
                <a16:creationId xmlns:a16="http://schemas.microsoft.com/office/drawing/2014/main" id="{1497E875-4290-ED91-5FC4-EF839AB01AE9}"/>
              </a:ext>
            </a:extLst>
          </p:cNvPr>
          <p:cNvSpPr>
            <a:spLocks noGrp="1"/>
          </p:cNvSpPr>
          <p:nvPr>
            <p:ph type="title" hasCustomPrompt="1"/>
          </p:nvPr>
        </p:nvSpPr>
        <p:spPr>
          <a:xfrm>
            <a:off x="334963" y="260351"/>
            <a:ext cx="5616575" cy="1152524"/>
          </a:xfrm>
        </p:spPr>
        <p:txBody>
          <a:bodyPr/>
          <a:lstStyle/>
          <a:p>
            <a:r>
              <a:rPr lang="en-US" dirty="0"/>
              <a:t>CLICK TO EDIT MASTER TITLE STYLE</a:t>
            </a:r>
            <a:endParaRPr lang="en-GB" dirty="0"/>
          </a:p>
        </p:txBody>
      </p:sp>
      <p:sp>
        <p:nvSpPr>
          <p:cNvPr id="10" name="Text Placeholder 4">
            <a:extLst>
              <a:ext uri="{FF2B5EF4-FFF2-40B4-BE49-F238E27FC236}">
                <a16:creationId xmlns:a16="http://schemas.microsoft.com/office/drawing/2014/main" id="{9B6D0DE3-09DF-8291-86A9-382A31FD9169}"/>
              </a:ext>
            </a:extLst>
          </p:cNvPr>
          <p:cNvSpPr>
            <a:spLocks noGrp="1"/>
          </p:cNvSpPr>
          <p:nvPr>
            <p:ph type="body" sz="quarter" idx="13"/>
          </p:nvPr>
        </p:nvSpPr>
        <p:spPr>
          <a:xfrm>
            <a:off x="6240463" y="1520824"/>
            <a:ext cx="5616571" cy="539750"/>
          </a:xfrm>
        </p:spPr>
        <p:txBody>
          <a:bodyPr rIns="144000" anchor="t" anchorCtr="0">
            <a:normAutofit/>
          </a:bodyPr>
          <a:lstStyle>
            <a:lvl1pPr marL="0" indent="0">
              <a:buNone/>
              <a:defRPr sz="20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5">
            <a:extLst>
              <a:ext uri="{FF2B5EF4-FFF2-40B4-BE49-F238E27FC236}">
                <a16:creationId xmlns:a16="http://schemas.microsoft.com/office/drawing/2014/main" id="{C0FF1D3C-B79E-2040-1B7A-BD2247CC03EB}"/>
              </a:ext>
            </a:extLst>
          </p:cNvPr>
          <p:cNvSpPr>
            <a:spLocks noGrp="1"/>
          </p:cNvSpPr>
          <p:nvPr>
            <p:ph sz="quarter" idx="14"/>
          </p:nvPr>
        </p:nvSpPr>
        <p:spPr>
          <a:xfrm>
            <a:off x="6240463" y="2205038"/>
            <a:ext cx="5616574" cy="4284662"/>
          </a:xfrm>
        </p:spPr>
        <p:txBody>
          <a:bodyPr rIns="144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7236279"/>
      </p:ext>
    </p:extLst>
  </p:cSld>
  <p:clrMapOvr>
    <a:masterClrMapping/>
  </p:clrMapOvr>
  <p:extLst>
    <p:ext uri="{DCECCB84-F9BA-43D5-87BE-67443E8EF086}">
      <p15:sldGuideLst xmlns:p15="http://schemas.microsoft.com/office/powerpoint/2012/main">
        <p15:guide id="1" orient="horz" pos="1389">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14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FF91974-D331-8167-AEC1-D0D8A1BB1231}"/>
              </a:ext>
            </a:extLst>
          </p:cNvPr>
          <p:cNvSpPr/>
          <p:nvPr userDrawn="1"/>
        </p:nvSpPr>
        <p:spPr>
          <a:xfrm>
            <a:off x="0" y="0"/>
            <a:ext cx="5951538"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AC657176-F62C-BF12-E102-4B19C6ADD991}"/>
              </a:ext>
            </a:extLst>
          </p:cNvPr>
          <p:cNvSpPr>
            <a:spLocks noGrp="1"/>
          </p:cNvSpPr>
          <p:nvPr>
            <p:ph type="body" idx="1"/>
          </p:nvPr>
        </p:nvSpPr>
        <p:spPr>
          <a:xfrm>
            <a:off x="334964" y="1520825"/>
            <a:ext cx="5616574" cy="539750"/>
          </a:xfrm>
        </p:spPr>
        <p:txBody>
          <a:bodyPr rIns="144000" anchor="t" anchorCtr="0">
            <a:normAutofit/>
          </a:bodyPr>
          <a:lstStyle>
            <a:lvl1pPr marL="0" indent="0">
              <a:buNone/>
              <a:defRPr sz="20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130FD19-0C12-248F-9C43-D222CBE3C6B1}"/>
              </a:ext>
            </a:extLst>
          </p:cNvPr>
          <p:cNvSpPr>
            <a:spLocks noGrp="1"/>
          </p:cNvSpPr>
          <p:nvPr>
            <p:ph sz="half" idx="2"/>
          </p:nvPr>
        </p:nvSpPr>
        <p:spPr>
          <a:xfrm>
            <a:off x="334964" y="2205037"/>
            <a:ext cx="5616574" cy="4284663"/>
          </a:xfrm>
        </p:spPr>
        <p:txBody>
          <a:bodyPr rIns="144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7D0AED73-51E3-8A43-62BC-C075444F05E0}"/>
              </a:ext>
            </a:extLst>
          </p:cNvPr>
          <p:cNvSpPr>
            <a:spLocks noGrp="1"/>
          </p:cNvSpPr>
          <p:nvPr>
            <p:ph type="dt" sz="half" idx="10"/>
          </p:nvPr>
        </p:nvSpPr>
        <p:spPr/>
        <p:txBody>
          <a:bodyPr/>
          <a:lstStyle/>
          <a:p>
            <a:fld id="{77516437-9173-4E68-B5B0-0AF4F515281D}" type="datetime1">
              <a:rPr lang="en-GB" smtClean="0"/>
              <a:t>29/04/2025</a:t>
            </a:fld>
            <a:endParaRPr lang="en-GB"/>
          </a:p>
        </p:txBody>
      </p:sp>
      <p:sp>
        <p:nvSpPr>
          <p:cNvPr id="8" name="Footer Placeholder 7">
            <a:extLst>
              <a:ext uri="{FF2B5EF4-FFF2-40B4-BE49-F238E27FC236}">
                <a16:creationId xmlns:a16="http://schemas.microsoft.com/office/drawing/2014/main" id="{039EE200-B67C-85FF-1CEC-145988F15562}"/>
              </a:ext>
            </a:extLst>
          </p:cNvPr>
          <p:cNvSpPr>
            <a:spLocks noGrp="1"/>
          </p:cNvSpPr>
          <p:nvPr>
            <p:ph type="ftr" sz="quarter" idx="11"/>
          </p:nvPr>
        </p:nvSpPr>
        <p:spPr/>
        <p:txBody>
          <a:bodyPr/>
          <a:lstStyle/>
          <a:p>
            <a:r>
              <a:rPr lang="en-GB"/>
              <a:t>Royal Holloway University of London</a:t>
            </a:r>
          </a:p>
        </p:txBody>
      </p:sp>
      <p:sp>
        <p:nvSpPr>
          <p:cNvPr id="9" name="Slide Number Placeholder 8">
            <a:extLst>
              <a:ext uri="{FF2B5EF4-FFF2-40B4-BE49-F238E27FC236}">
                <a16:creationId xmlns:a16="http://schemas.microsoft.com/office/drawing/2014/main" id="{C7D19164-4714-6FBC-6331-64B35B9C288D}"/>
              </a:ext>
            </a:extLst>
          </p:cNvPr>
          <p:cNvSpPr>
            <a:spLocks noGrp="1"/>
          </p:cNvSpPr>
          <p:nvPr>
            <p:ph type="sldNum" sz="quarter" idx="12"/>
          </p:nvPr>
        </p:nvSpPr>
        <p:spPr/>
        <p:txBody>
          <a:bodyPr/>
          <a:lstStyle/>
          <a:p>
            <a:fld id="{8CC22EB8-9246-46D0-9F6A-3BC42121F6C4}" type="slidenum">
              <a:rPr lang="en-GB" smtClean="0"/>
              <a:t>‹#›</a:t>
            </a:fld>
            <a:endParaRPr lang="en-GB"/>
          </a:p>
        </p:txBody>
      </p:sp>
      <p:sp>
        <p:nvSpPr>
          <p:cNvPr id="11" name="Title 10">
            <a:extLst>
              <a:ext uri="{FF2B5EF4-FFF2-40B4-BE49-F238E27FC236}">
                <a16:creationId xmlns:a16="http://schemas.microsoft.com/office/drawing/2014/main" id="{1497E875-4290-ED91-5FC4-EF839AB01AE9}"/>
              </a:ext>
            </a:extLst>
          </p:cNvPr>
          <p:cNvSpPr>
            <a:spLocks noGrp="1"/>
          </p:cNvSpPr>
          <p:nvPr>
            <p:ph type="title" hasCustomPrompt="1"/>
          </p:nvPr>
        </p:nvSpPr>
        <p:spPr>
          <a:xfrm>
            <a:off x="334963" y="260351"/>
            <a:ext cx="5616575" cy="1152524"/>
          </a:xfrm>
        </p:spPr>
        <p:txBody>
          <a:bodyPr/>
          <a:lstStyle/>
          <a:p>
            <a:r>
              <a:rPr lang="en-US" dirty="0"/>
              <a:t>CLICK TO EDIT MASTER TITLE STYLE</a:t>
            </a:r>
            <a:endParaRPr lang="en-GB" dirty="0"/>
          </a:p>
        </p:txBody>
      </p:sp>
      <p:sp>
        <p:nvSpPr>
          <p:cNvPr id="13" name="Picture Placeholder 20">
            <a:extLst>
              <a:ext uri="{FF2B5EF4-FFF2-40B4-BE49-F238E27FC236}">
                <a16:creationId xmlns:a16="http://schemas.microsoft.com/office/drawing/2014/main" id="{E68E1E77-DAE4-35E9-4641-E3EEE635791C}"/>
              </a:ext>
            </a:extLst>
          </p:cNvPr>
          <p:cNvSpPr>
            <a:spLocks noGrp="1"/>
          </p:cNvSpPr>
          <p:nvPr>
            <p:ph type="pic" sz="quarter" idx="13"/>
          </p:nvPr>
        </p:nvSpPr>
        <p:spPr>
          <a:xfrm>
            <a:off x="6457558" y="997692"/>
            <a:ext cx="5115600" cy="5115600"/>
          </a:xfrm>
          <a:custGeom>
            <a:avLst/>
            <a:gdLst>
              <a:gd name="connsiteX0" fmla="*/ 2557307 w 5115600"/>
              <a:gd name="connsiteY0" fmla="*/ 0 h 5115600"/>
              <a:gd name="connsiteX1" fmla="*/ 2558231 w 5115600"/>
              <a:gd name="connsiteY1" fmla="*/ 0 h 5115600"/>
              <a:gd name="connsiteX2" fmla="*/ 2726984 w 5115600"/>
              <a:gd name="connsiteY2" fmla="*/ 139486 h 5115600"/>
              <a:gd name="connsiteX3" fmla="*/ 2914021 w 5115600"/>
              <a:gd name="connsiteY3" fmla="*/ 24540 h 5115600"/>
              <a:gd name="connsiteX4" fmla="*/ 3062121 w 5115600"/>
              <a:gd name="connsiteY4" fmla="*/ 186655 h 5115600"/>
              <a:gd name="connsiteX5" fmla="*/ 3263307 w 5115600"/>
              <a:gd name="connsiteY5" fmla="*/ 98803 h 5115600"/>
              <a:gd name="connsiteX6" fmla="*/ 3387448 w 5115600"/>
              <a:gd name="connsiteY6" fmla="*/ 279972 h 5115600"/>
              <a:gd name="connsiteX7" fmla="*/ 3598900 w 5115600"/>
              <a:gd name="connsiteY7" fmla="*/ 221039 h 5115600"/>
              <a:gd name="connsiteX8" fmla="*/ 3696613 w 5115600"/>
              <a:gd name="connsiteY8" fmla="*/ 417698 h 5115600"/>
              <a:gd name="connsiteX9" fmla="*/ 3914203 w 5115600"/>
              <a:gd name="connsiteY9" fmla="*/ 388781 h 5115600"/>
              <a:gd name="connsiteX10" fmla="*/ 3983614 w 5115600"/>
              <a:gd name="connsiteY10" fmla="*/ 597180 h 5115600"/>
              <a:gd name="connsiteX11" fmla="*/ 4203108 w 5115600"/>
              <a:gd name="connsiteY11" fmla="*/ 598787 h 5115600"/>
              <a:gd name="connsiteX12" fmla="*/ 4242880 w 5115600"/>
              <a:gd name="connsiteY12" fmla="*/ 814823 h 5115600"/>
              <a:gd name="connsiteX13" fmla="*/ 4460014 w 5115600"/>
              <a:gd name="connsiteY13" fmla="*/ 847062 h 5115600"/>
              <a:gd name="connsiteX14" fmla="*/ 4469313 w 5115600"/>
              <a:gd name="connsiteY14" fmla="*/ 1066503 h 5115600"/>
              <a:gd name="connsiteX15" fmla="*/ 4679857 w 5115600"/>
              <a:gd name="connsiteY15" fmla="*/ 1128624 h 5115600"/>
              <a:gd name="connsiteX16" fmla="*/ 4658577 w 5115600"/>
              <a:gd name="connsiteY16" fmla="*/ 1347207 h 5115600"/>
              <a:gd name="connsiteX17" fmla="*/ 4858424 w 5115600"/>
              <a:gd name="connsiteY17" fmla="*/ 1438087 h 5115600"/>
              <a:gd name="connsiteX18" fmla="*/ 4806943 w 5115600"/>
              <a:gd name="connsiteY18" fmla="*/ 1651602 h 5115600"/>
              <a:gd name="connsiteX19" fmla="*/ 4992183 w 5115600"/>
              <a:gd name="connsiteY19" fmla="*/ 1769415 h 5115600"/>
              <a:gd name="connsiteX20" fmla="*/ 4911516 w 5115600"/>
              <a:gd name="connsiteY20" fmla="*/ 1973660 h 5115600"/>
              <a:gd name="connsiteX21" fmla="*/ 5078586 w 5115600"/>
              <a:gd name="connsiteY21" fmla="*/ 2116103 h 5115600"/>
              <a:gd name="connsiteX22" fmla="*/ 4970289 w 5115600"/>
              <a:gd name="connsiteY22" fmla="*/ 2307161 h 5115600"/>
              <a:gd name="connsiteX23" fmla="*/ 5115600 w 5115600"/>
              <a:gd name="connsiteY23" fmla="*/ 2471139 h 5115600"/>
              <a:gd name="connsiteX24" fmla="*/ 5115600 w 5115600"/>
              <a:gd name="connsiteY24" fmla="*/ 2471913 h 5115600"/>
              <a:gd name="connsiteX25" fmla="*/ 4982081 w 5115600"/>
              <a:gd name="connsiteY25" fmla="*/ 2645592 h 5115600"/>
              <a:gd name="connsiteX26" fmla="*/ 5103457 w 5115600"/>
              <a:gd name="connsiteY26" fmla="*/ 2828611 h 5115600"/>
              <a:gd name="connsiteX27" fmla="*/ 4946704 w 5115600"/>
              <a:gd name="connsiteY27" fmla="*/ 2982390 h 5115600"/>
              <a:gd name="connsiteX28" fmla="*/ 5041443 w 5115600"/>
              <a:gd name="connsiteY28" fmla="*/ 3180495 h 5115600"/>
              <a:gd name="connsiteX29" fmla="*/ 4864830 w 5115600"/>
              <a:gd name="connsiteY29" fmla="*/ 3310960 h 5115600"/>
              <a:gd name="connsiteX30" fmla="*/ 4931080 w 5115600"/>
              <a:gd name="connsiteY30" fmla="*/ 3520321 h 5115600"/>
              <a:gd name="connsiteX31" fmla="*/ 4738064 w 5115600"/>
              <a:gd name="connsiteY31" fmla="*/ 3624896 h 5115600"/>
              <a:gd name="connsiteX32" fmla="*/ 4774540 w 5115600"/>
              <a:gd name="connsiteY32" fmla="*/ 3841521 h 5115600"/>
              <a:gd name="connsiteX33" fmla="*/ 4568849 w 5115600"/>
              <a:gd name="connsiteY33" fmla="*/ 3918196 h 5115600"/>
              <a:gd name="connsiteX34" fmla="*/ 4574854 w 5115600"/>
              <a:gd name="connsiteY34" fmla="*/ 4137716 h 5115600"/>
              <a:gd name="connsiteX35" fmla="*/ 4360478 w 5115600"/>
              <a:gd name="connsiteY35" fmla="*/ 4185046 h 5115600"/>
              <a:gd name="connsiteX36" fmla="*/ 4335902 w 5115600"/>
              <a:gd name="connsiteY36" fmla="*/ 4403304 h 5115600"/>
              <a:gd name="connsiteX37" fmla="*/ 4117053 w 5115600"/>
              <a:gd name="connsiteY37" fmla="*/ 4420271 h 5115600"/>
              <a:gd name="connsiteX38" fmla="*/ 4062326 w 5115600"/>
              <a:gd name="connsiteY38" fmla="*/ 4633008 h 5115600"/>
              <a:gd name="connsiteX39" fmla="*/ 3843236 w 5115600"/>
              <a:gd name="connsiteY39" fmla="*/ 4619340 h 5115600"/>
              <a:gd name="connsiteX40" fmla="*/ 3759485 w 5115600"/>
              <a:gd name="connsiteY40" fmla="*/ 4822325 h 5115600"/>
              <a:gd name="connsiteX41" fmla="*/ 3544441 w 5115600"/>
              <a:gd name="connsiteY41" fmla="*/ 4778320 h 5115600"/>
              <a:gd name="connsiteX42" fmla="*/ 3433247 w 5115600"/>
              <a:gd name="connsiteY42" fmla="*/ 4967689 h 5115600"/>
              <a:gd name="connsiteX43" fmla="*/ 3226404 w 5115600"/>
              <a:gd name="connsiteY43" fmla="*/ 4894150 h 5115600"/>
              <a:gd name="connsiteX44" fmla="*/ 3089966 w 5115600"/>
              <a:gd name="connsiteY44" fmla="*/ 5066153 h 5115600"/>
              <a:gd name="connsiteX45" fmla="*/ 2895370 w 5115600"/>
              <a:gd name="connsiteY45" fmla="*/ 4964554 h 5115600"/>
              <a:gd name="connsiteX46" fmla="*/ 2736672 w 5115600"/>
              <a:gd name="connsiteY46" fmla="*/ 5115600 h 5115600"/>
              <a:gd name="connsiteX47" fmla="*/ 2735891 w 5115600"/>
              <a:gd name="connsiteY47" fmla="*/ 5115600 h 5115600"/>
              <a:gd name="connsiteX48" fmla="*/ 2557769 w 5115600"/>
              <a:gd name="connsiteY48" fmla="*/ 4988165 h 5115600"/>
              <a:gd name="connsiteX49" fmla="*/ 2379672 w 5115600"/>
              <a:gd name="connsiteY49" fmla="*/ 5115600 h 5115600"/>
              <a:gd name="connsiteX50" fmla="*/ 2378891 w 5115600"/>
              <a:gd name="connsiteY50" fmla="*/ 5115600 h 5115600"/>
              <a:gd name="connsiteX51" fmla="*/ 2220167 w 5115600"/>
              <a:gd name="connsiteY51" fmla="*/ 4964554 h 5115600"/>
              <a:gd name="connsiteX52" fmla="*/ 2025572 w 5115600"/>
              <a:gd name="connsiteY52" fmla="*/ 5066153 h 5115600"/>
              <a:gd name="connsiteX53" fmla="*/ 1889133 w 5115600"/>
              <a:gd name="connsiteY53" fmla="*/ 4894150 h 5115600"/>
              <a:gd name="connsiteX54" fmla="*/ 1682290 w 5115600"/>
              <a:gd name="connsiteY54" fmla="*/ 4967689 h 5115600"/>
              <a:gd name="connsiteX55" fmla="*/ 1571121 w 5115600"/>
              <a:gd name="connsiteY55" fmla="*/ 4778320 h 5115600"/>
              <a:gd name="connsiteX56" fmla="*/ 1356050 w 5115600"/>
              <a:gd name="connsiteY56" fmla="*/ 4822325 h 5115600"/>
              <a:gd name="connsiteX57" fmla="*/ 1272301 w 5115600"/>
              <a:gd name="connsiteY57" fmla="*/ 4619340 h 5115600"/>
              <a:gd name="connsiteX58" fmla="*/ 1053209 w 5115600"/>
              <a:gd name="connsiteY58" fmla="*/ 4633008 h 5115600"/>
              <a:gd name="connsiteX59" fmla="*/ 998484 w 5115600"/>
              <a:gd name="connsiteY59" fmla="*/ 4420271 h 5115600"/>
              <a:gd name="connsiteX60" fmla="*/ 779661 w 5115600"/>
              <a:gd name="connsiteY60" fmla="*/ 4403304 h 5115600"/>
              <a:gd name="connsiteX61" fmla="*/ 755059 w 5115600"/>
              <a:gd name="connsiteY61" fmla="*/ 4185046 h 5115600"/>
              <a:gd name="connsiteX62" fmla="*/ 540684 w 5115600"/>
              <a:gd name="connsiteY62" fmla="*/ 4137716 h 5115600"/>
              <a:gd name="connsiteX63" fmla="*/ 546688 w 5115600"/>
              <a:gd name="connsiteY63" fmla="*/ 3918196 h 5115600"/>
              <a:gd name="connsiteX64" fmla="*/ 340998 w 5115600"/>
              <a:gd name="connsiteY64" fmla="*/ 3841521 h 5115600"/>
              <a:gd name="connsiteX65" fmla="*/ 377473 w 5115600"/>
              <a:gd name="connsiteY65" fmla="*/ 3624896 h 5115600"/>
              <a:gd name="connsiteX66" fmla="*/ 184457 w 5115600"/>
              <a:gd name="connsiteY66" fmla="*/ 3520321 h 5115600"/>
              <a:gd name="connsiteX67" fmla="*/ 250707 w 5115600"/>
              <a:gd name="connsiteY67" fmla="*/ 3310960 h 5115600"/>
              <a:gd name="connsiteX68" fmla="*/ 74094 w 5115600"/>
              <a:gd name="connsiteY68" fmla="*/ 3180495 h 5115600"/>
              <a:gd name="connsiteX69" fmla="*/ 168834 w 5115600"/>
              <a:gd name="connsiteY69" fmla="*/ 2982390 h 5115600"/>
              <a:gd name="connsiteX70" fmla="*/ 12078 w 5115600"/>
              <a:gd name="connsiteY70" fmla="*/ 2828611 h 5115600"/>
              <a:gd name="connsiteX71" fmla="*/ 133456 w 5115600"/>
              <a:gd name="connsiteY71" fmla="*/ 2645592 h 5115600"/>
              <a:gd name="connsiteX72" fmla="*/ 0 w 5115600"/>
              <a:gd name="connsiteY72" fmla="*/ 2471995 h 5115600"/>
              <a:gd name="connsiteX73" fmla="*/ 0 w 5115600"/>
              <a:gd name="connsiteY73" fmla="*/ 2471067 h 5115600"/>
              <a:gd name="connsiteX74" fmla="*/ 145248 w 5115600"/>
              <a:gd name="connsiteY74" fmla="*/ 2307161 h 5115600"/>
              <a:gd name="connsiteX75" fmla="*/ 36948 w 5115600"/>
              <a:gd name="connsiteY75" fmla="*/ 2116103 h 5115600"/>
              <a:gd name="connsiteX76" fmla="*/ 204021 w 5115600"/>
              <a:gd name="connsiteY76" fmla="*/ 1973660 h 5115600"/>
              <a:gd name="connsiteX77" fmla="*/ 123354 w 5115600"/>
              <a:gd name="connsiteY77" fmla="*/ 1769415 h 5115600"/>
              <a:gd name="connsiteX78" fmla="*/ 308623 w 5115600"/>
              <a:gd name="connsiteY78" fmla="*/ 1651602 h 5115600"/>
              <a:gd name="connsiteX79" fmla="*/ 257113 w 5115600"/>
              <a:gd name="connsiteY79" fmla="*/ 1438087 h 5115600"/>
              <a:gd name="connsiteX80" fmla="*/ 456960 w 5115600"/>
              <a:gd name="connsiteY80" fmla="*/ 1347207 h 5115600"/>
              <a:gd name="connsiteX81" fmla="*/ 435681 w 5115600"/>
              <a:gd name="connsiteY81" fmla="*/ 1128624 h 5115600"/>
              <a:gd name="connsiteX82" fmla="*/ 646224 w 5115600"/>
              <a:gd name="connsiteY82" fmla="*/ 1066503 h 5115600"/>
              <a:gd name="connsiteX83" fmla="*/ 655549 w 5115600"/>
              <a:gd name="connsiteY83" fmla="*/ 847062 h 5115600"/>
              <a:gd name="connsiteX84" fmla="*/ 872657 w 5115600"/>
              <a:gd name="connsiteY84" fmla="*/ 814823 h 5115600"/>
              <a:gd name="connsiteX85" fmla="*/ 912429 w 5115600"/>
              <a:gd name="connsiteY85" fmla="*/ 598787 h 5115600"/>
              <a:gd name="connsiteX86" fmla="*/ 1131921 w 5115600"/>
              <a:gd name="connsiteY86" fmla="*/ 597180 h 5115600"/>
              <a:gd name="connsiteX87" fmla="*/ 1201334 w 5115600"/>
              <a:gd name="connsiteY87" fmla="*/ 388781 h 5115600"/>
              <a:gd name="connsiteX88" fmla="*/ 1418924 w 5115600"/>
              <a:gd name="connsiteY88" fmla="*/ 417698 h 5115600"/>
              <a:gd name="connsiteX89" fmla="*/ 1516638 w 5115600"/>
              <a:gd name="connsiteY89" fmla="*/ 221039 h 5115600"/>
              <a:gd name="connsiteX90" fmla="*/ 1728090 w 5115600"/>
              <a:gd name="connsiteY90" fmla="*/ 279972 h 5115600"/>
              <a:gd name="connsiteX91" fmla="*/ 1852228 w 5115600"/>
              <a:gd name="connsiteY91" fmla="*/ 98803 h 5115600"/>
              <a:gd name="connsiteX92" fmla="*/ 2053416 w 5115600"/>
              <a:gd name="connsiteY92" fmla="*/ 186655 h 5115600"/>
              <a:gd name="connsiteX93" fmla="*/ 2201513 w 5115600"/>
              <a:gd name="connsiteY93" fmla="*/ 24540 h 5115600"/>
              <a:gd name="connsiteX94" fmla="*/ 2388553 w 5115600"/>
              <a:gd name="connsiteY94" fmla="*/ 139486 h 511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115600" h="5115600">
                <a:moveTo>
                  <a:pt x="2557307" y="0"/>
                </a:moveTo>
                <a:lnTo>
                  <a:pt x="2558231" y="0"/>
                </a:lnTo>
                <a:lnTo>
                  <a:pt x="2726984" y="139486"/>
                </a:lnTo>
                <a:lnTo>
                  <a:pt x="2914021" y="24540"/>
                </a:lnTo>
                <a:lnTo>
                  <a:pt x="3062121" y="186655"/>
                </a:lnTo>
                <a:lnTo>
                  <a:pt x="3263307" y="98803"/>
                </a:lnTo>
                <a:lnTo>
                  <a:pt x="3387448" y="279972"/>
                </a:lnTo>
                <a:lnTo>
                  <a:pt x="3598900" y="221039"/>
                </a:lnTo>
                <a:lnTo>
                  <a:pt x="3696613" y="417698"/>
                </a:lnTo>
                <a:lnTo>
                  <a:pt x="3914203" y="388781"/>
                </a:lnTo>
                <a:lnTo>
                  <a:pt x="3983614" y="597180"/>
                </a:lnTo>
                <a:lnTo>
                  <a:pt x="4203108" y="598787"/>
                </a:lnTo>
                <a:lnTo>
                  <a:pt x="4242880" y="814823"/>
                </a:lnTo>
                <a:lnTo>
                  <a:pt x="4460014" y="847062"/>
                </a:lnTo>
                <a:lnTo>
                  <a:pt x="4469313" y="1066503"/>
                </a:lnTo>
                <a:lnTo>
                  <a:pt x="4679857" y="1128624"/>
                </a:lnTo>
                <a:lnTo>
                  <a:pt x="4658577" y="1347207"/>
                </a:lnTo>
                <a:lnTo>
                  <a:pt x="4858424" y="1438087"/>
                </a:lnTo>
                <a:lnTo>
                  <a:pt x="4806943" y="1651602"/>
                </a:lnTo>
                <a:lnTo>
                  <a:pt x="4992183" y="1769415"/>
                </a:lnTo>
                <a:lnTo>
                  <a:pt x="4911516" y="1973660"/>
                </a:lnTo>
                <a:lnTo>
                  <a:pt x="5078586" y="2116103"/>
                </a:lnTo>
                <a:lnTo>
                  <a:pt x="4970289" y="2307161"/>
                </a:lnTo>
                <a:lnTo>
                  <a:pt x="5115600" y="2471139"/>
                </a:lnTo>
                <a:lnTo>
                  <a:pt x="5115600" y="2471913"/>
                </a:lnTo>
                <a:lnTo>
                  <a:pt x="4982081" y="2645592"/>
                </a:lnTo>
                <a:lnTo>
                  <a:pt x="5103457" y="2828611"/>
                </a:lnTo>
                <a:lnTo>
                  <a:pt x="4946704" y="2982390"/>
                </a:lnTo>
                <a:lnTo>
                  <a:pt x="5041443" y="3180495"/>
                </a:lnTo>
                <a:lnTo>
                  <a:pt x="4864830" y="3310960"/>
                </a:lnTo>
                <a:lnTo>
                  <a:pt x="4931080" y="3520321"/>
                </a:lnTo>
                <a:lnTo>
                  <a:pt x="4738064" y="3624896"/>
                </a:lnTo>
                <a:lnTo>
                  <a:pt x="4774540" y="3841521"/>
                </a:lnTo>
                <a:lnTo>
                  <a:pt x="4568849" y="3918196"/>
                </a:lnTo>
                <a:lnTo>
                  <a:pt x="4574854" y="4137716"/>
                </a:lnTo>
                <a:lnTo>
                  <a:pt x="4360478" y="4185046"/>
                </a:lnTo>
                <a:lnTo>
                  <a:pt x="4335902" y="4403304"/>
                </a:lnTo>
                <a:lnTo>
                  <a:pt x="4117053" y="4420271"/>
                </a:lnTo>
                <a:lnTo>
                  <a:pt x="4062326" y="4633008"/>
                </a:lnTo>
                <a:lnTo>
                  <a:pt x="3843236" y="4619340"/>
                </a:lnTo>
                <a:lnTo>
                  <a:pt x="3759485" y="4822325"/>
                </a:lnTo>
                <a:lnTo>
                  <a:pt x="3544441" y="4778320"/>
                </a:lnTo>
                <a:lnTo>
                  <a:pt x="3433247" y="4967689"/>
                </a:lnTo>
                <a:lnTo>
                  <a:pt x="3226404" y="4894150"/>
                </a:lnTo>
                <a:lnTo>
                  <a:pt x="3089966" y="5066153"/>
                </a:lnTo>
                <a:lnTo>
                  <a:pt x="2895370" y="4964554"/>
                </a:lnTo>
                <a:lnTo>
                  <a:pt x="2736672" y="5115600"/>
                </a:lnTo>
                <a:lnTo>
                  <a:pt x="2735891" y="5115600"/>
                </a:lnTo>
                <a:lnTo>
                  <a:pt x="2557769" y="4988165"/>
                </a:lnTo>
                <a:lnTo>
                  <a:pt x="2379672" y="5115600"/>
                </a:lnTo>
                <a:lnTo>
                  <a:pt x="2378891" y="5115600"/>
                </a:lnTo>
                <a:lnTo>
                  <a:pt x="2220167" y="4964554"/>
                </a:lnTo>
                <a:lnTo>
                  <a:pt x="2025572" y="5066153"/>
                </a:lnTo>
                <a:lnTo>
                  <a:pt x="1889133" y="4894150"/>
                </a:lnTo>
                <a:lnTo>
                  <a:pt x="1682290" y="4967689"/>
                </a:lnTo>
                <a:lnTo>
                  <a:pt x="1571121" y="4778320"/>
                </a:lnTo>
                <a:lnTo>
                  <a:pt x="1356050" y="4822325"/>
                </a:lnTo>
                <a:lnTo>
                  <a:pt x="1272301" y="4619340"/>
                </a:lnTo>
                <a:lnTo>
                  <a:pt x="1053209" y="4633008"/>
                </a:lnTo>
                <a:lnTo>
                  <a:pt x="998484" y="4420271"/>
                </a:lnTo>
                <a:lnTo>
                  <a:pt x="779661" y="4403304"/>
                </a:lnTo>
                <a:lnTo>
                  <a:pt x="755059" y="4185046"/>
                </a:lnTo>
                <a:lnTo>
                  <a:pt x="540684" y="4137716"/>
                </a:lnTo>
                <a:lnTo>
                  <a:pt x="546688" y="3918196"/>
                </a:lnTo>
                <a:lnTo>
                  <a:pt x="340998" y="3841521"/>
                </a:lnTo>
                <a:lnTo>
                  <a:pt x="377473" y="3624896"/>
                </a:lnTo>
                <a:lnTo>
                  <a:pt x="184457" y="3520321"/>
                </a:lnTo>
                <a:lnTo>
                  <a:pt x="250707" y="3310960"/>
                </a:lnTo>
                <a:lnTo>
                  <a:pt x="74094" y="3180495"/>
                </a:lnTo>
                <a:lnTo>
                  <a:pt x="168834" y="2982390"/>
                </a:lnTo>
                <a:lnTo>
                  <a:pt x="12078" y="2828611"/>
                </a:lnTo>
                <a:lnTo>
                  <a:pt x="133456" y="2645592"/>
                </a:lnTo>
                <a:lnTo>
                  <a:pt x="0" y="2471995"/>
                </a:lnTo>
                <a:lnTo>
                  <a:pt x="0" y="2471067"/>
                </a:lnTo>
                <a:lnTo>
                  <a:pt x="145248" y="2307161"/>
                </a:lnTo>
                <a:lnTo>
                  <a:pt x="36948" y="2116103"/>
                </a:lnTo>
                <a:lnTo>
                  <a:pt x="204021" y="1973660"/>
                </a:lnTo>
                <a:lnTo>
                  <a:pt x="123354" y="1769415"/>
                </a:lnTo>
                <a:lnTo>
                  <a:pt x="308623" y="1651602"/>
                </a:lnTo>
                <a:lnTo>
                  <a:pt x="257113" y="1438087"/>
                </a:lnTo>
                <a:lnTo>
                  <a:pt x="456960" y="1347207"/>
                </a:lnTo>
                <a:lnTo>
                  <a:pt x="435681" y="1128624"/>
                </a:lnTo>
                <a:lnTo>
                  <a:pt x="646224" y="1066503"/>
                </a:lnTo>
                <a:lnTo>
                  <a:pt x="655549" y="847062"/>
                </a:lnTo>
                <a:lnTo>
                  <a:pt x="872657" y="814823"/>
                </a:lnTo>
                <a:lnTo>
                  <a:pt x="912429" y="598787"/>
                </a:lnTo>
                <a:lnTo>
                  <a:pt x="1131921" y="597180"/>
                </a:lnTo>
                <a:lnTo>
                  <a:pt x="1201334" y="388781"/>
                </a:lnTo>
                <a:lnTo>
                  <a:pt x="1418924" y="417698"/>
                </a:lnTo>
                <a:lnTo>
                  <a:pt x="1516638" y="221039"/>
                </a:lnTo>
                <a:lnTo>
                  <a:pt x="1728090" y="279972"/>
                </a:lnTo>
                <a:lnTo>
                  <a:pt x="1852228" y="98803"/>
                </a:lnTo>
                <a:lnTo>
                  <a:pt x="2053416" y="186655"/>
                </a:lnTo>
                <a:lnTo>
                  <a:pt x="2201513" y="24540"/>
                </a:lnTo>
                <a:lnTo>
                  <a:pt x="2388553" y="139486"/>
                </a:lnTo>
                <a:close/>
              </a:path>
            </a:pathLst>
          </a:custGeom>
          <a:solidFill>
            <a:schemeClr val="bg2">
              <a:lumMod val="20000"/>
              <a:lumOff val="80000"/>
            </a:schemeClr>
          </a:solidFill>
        </p:spPr>
        <p:txBody>
          <a:bodyPr wrap="square">
            <a:noAutofit/>
          </a:bodyPr>
          <a:lstStyle/>
          <a:p>
            <a:endParaRPr lang="en-GB" dirty="0"/>
          </a:p>
        </p:txBody>
      </p:sp>
      <p:pic>
        <p:nvPicPr>
          <p:cNvPr id="5" name="Picture 4" descr="A logo of a university of london&#10;&#10;Description automatically generated">
            <a:extLst>
              <a:ext uri="{FF2B5EF4-FFF2-40B4-BE49-F238E27FC236}">
                <a16:creationId xmlns:a16="http://schemas.microsoft.com/office/drawing/2014/main" id="{8D3DC843-9B49-A1C9-5342-16112B751F0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254791" y="260350"/>
            <a:ext cx="1602247" cy="817744"/>
          </a:xfrm>
          <a:prstGeom prst="rect">
            <a:avLst/>
          </a:prstGeom>
        </p:spPr>
      </p:pic>
    </p:spTree>
    <p:extLst>
      <p:ext uri="{BB962C8B-B14F-4D97-AF65-F5344CB8AC3E}">
        <p14:creationId xmlns:p14="http://schemas.microsoft.com/office/powerpoint/2010/main" val="1834388606"/>
      </p:ext>
    </p:extLst>
  </p:cSld>
  <p:clrMapOvr>
    <a:masterClrMapping/>
  </p:clrMapOvr>
  <p:extLst>
    <p:ext uri="{DCECCB84-F9BA-43D5-87BE-67443E8EF086}">
      <p15:sldGuideLst xmlns:p15="http://schemas.microsoft.com/office/powerpoint/2012/main">
        <p15:guide id="1" orient="horz" pos="1389">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15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FF91974-D331-8167-AEC1-D0D8A1BB1231}"/>
              </a:ext>
            </a:extLst>
          </p:cNvPr>
          <p:cNvSpPr/>
          <p:nvPr userDrawn="1"/>
        </p:nvSpPr>
        <p:spPr>
          <a:xfrm>
            <a:off x="5951538" y="0"/>
            <a:ext cx="6240462"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AC657176-F62C-BF12-E102-4B19C6ADD991}"/>
              </a:ext>
            </a:extLst>
          </p:cNvPr>
          <p:cNvSpPr>
            <a:spLocks noGrp="1"/>
          </p:cNvSpPr>
          <p:nvPr>
            <p:ph type="body" idx="1"/>
          </p:nvPr>
        </p:nvSpPr>
        <p:spPr>
          <a:xfrm>
            <a:off x="6207852" y="1520825"/>
            <a:ext cx="5649184" cy="539750"/>
          </a:xfrm>
        </p:spPr>
        <p:txBody>
          <a:bodyPr rIns="144000" anchor="t" anchorCtr="0">
            <a:normAutofit/>
          </a:bodyPr>
          <a:lstStyle>
            <a:lvl1pPr marL="0" indent="0">
              <a:buNone/>
              <a:defRPr sz="20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130FD19-0C12-248F-9C43-D222CBE3C6B1}"/>
              </a:ext>
            </a:extLst>
          </p:cNvPr>
          <p:cNvSpPr>
            <a:spLocks noGrp="1"/>
          </p:cNvSpPr>
          <p:nvPr>
            <p:ph sz="half" idx="2"/>
          </p:nvPr>
        </p:nvSpPr>
        <p:spPr>
          <a:xfrm>
            <a:off x="6207852" y="2205037"/>
            <a:ext cx="5649184" cy="4284663"/>
          </a:xfrm>
        </p:spPr>
        <p:txBody>
          <a:bodyPr rIns="144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7D0AED73-51E3-8A43-62BC-C075444F05E0}"/>
              </a:ext>
            </a:extLst>
          </p:cNvPr>
          <p:cNvSpPr>
            <a:spLocks noGrp="1"/>
          </p:cNvSpPr>
          <p:nvPr>
            <p:ph type="dt" sz="half" idx="10"/>
          </p:nvPr>
        </p:nvSpPr>
        <p:spPr/>
        <p:txBody>
          <a:bodyPr/>
          <a:lstStyle/>
          <a:p>
            <a:fld id="{1261FEC8-7BC9-4753-8D34-5ADAA44151DB}" type="datetime1">
              <a:rPr lang="en-GB" smtClean="0"/>
              <a:t>29/04/2025</a:t>
            </a:fld>
            <a:endParaRPr lang="en-GB"/>
          </a:p>
        </p:txBody>
      </p:sp>
      <p:sp>
        <p:nvSpPr>
          <p:cNvPr id="8" name="Footer Placeholder 7">
            <a:extLst>
              <a:ext uri="{FF2B5EF4-FFF2-40B4-BE49-F238E27FC236}">
                <a16:creationId xmlns:a16="http://schemas.microsoft.com/office/drawing/2014/main" id="{039EE200-B67C-85FF-1CEC-145988F15562}"/>
              </a:ext>
            </a:extLst>
          </p:cNvPr>
          <p:cNvSpPr>
            <a:spLocks noGrp="1"/>
          </p:cNvSpPr>
          <p:nvPr>
            <p:ph type="ftr" sz="quarter" idx="11"/>
          </p:nvPr>
        </p:nvSpPr>
        <p:spPr/>
        <p:txBody>
          <a:bodyPr/>
          <a:lstStyle/>
          <a:p>
            <a:r>
              <a:rPr lang="en-GB"/>
              <a:t>Royal Holloway University of London</a:t>
            </a:r>
          </a:p>
        </p:txBody>
      </p:sp>
      <p:sp>
        <p:nvSpPr>
          <p:cNvPr id="9" name="Slide Number Placeholder 8">
            <a:extLst>
              <a:ext uri="{FF2B5EF4-FFF2-40B4-BE49-F238E27FC236}">
                <a16:creationId xmlns:a16="http://schemas.microsoft.com/office/drawing/2014/main" id="{C7D19164-4714-6FBC-6331-64B35B9C288D}"/>
              </a:ext>
            </a:extLst>
          </p:cNvPr>
          <p:cNvSpPr>
            <a:spLocks noGrp="1"/>
          </p:cNvSpPr>
          <p:nvPr>
            <p:ph type="sldNum" sz="quarter" idx="12"/>
          </p:nvPr>
        </p:nvSpPr>
        <p:spPr/>
        <p:txBody>
          <a:bodyPr/>
          <a:lstStyle/>
          <a:p>
            <a:fld id="{8CC22EB8-9246-46D0-9F6A-3BC42121F6C4}" type="slidenum">
              <a:rPr lang="en-GB" smtClean="0"/>
              <a:t>‹#›</a:t>
            </a:fld>
            <a:endParaRPr lang="en-GB"/>
          </a:p>
        </p:txBody>
      </p:sp>
      <p:sp>
        <p:nvSpPr>
          <p:cNvPr id="11" name="Title 10">
            <a:extLst>
              <a:ext uri="{FF2B5EF4-FFF2-40B4-BE49-F238E27FC236}">
                <a16:creationId xmlns:a16="http://schemas.microsoft.com/office/drawing/2014/main" id="{1497E875-4290-ED91-5FC4-EF839AB01AE9}"/>
              </a:ext>
            </a:extLst>
          </p:cNvPr>
          <p:cNvSpPr>
            <a:spLocks noGrp="1"/>
          </p:cNvSpPr>
          <p:nvPr>
            <p:ph type="title" hasCustomPrompt="1"/>
          </p:nvPr>
        </p:nvSpPr>
        <p:spPr>
          <a:xfrm>
            <a:off x="6207853" y="260351"/>
            <a:ext cx="5649185" cy="1152524"/>
          </a:xfrm>
        </p:spPr>
        <p:txBody>
          <a:bodyPr/>
          <a:lstStyle/>
          <a:p>
            <a:r>
              <a:rPr lang="en-US" dirty="0"/>
              <a:t>CLICK TO EDIT MASTER TITLE STYLE</a:t>
            </a:r>
            <a:endParaRPr lang="en-GB" dirty="0"/>
          </a:p>
        </p:txBody>
      </p:sp>
      <p:sp>
        <p:nvSpPr>
          <p:cNvPr id="15" name="object 538">
            <a:extLst>
              <a:ext uri="{FF2B5EF4-FFF2-40B4-BE49-F238E27FC236}">
                <a16:creationId xmlns:a16="http://schemas.microsoft.com/office/drawing/2014/main" id="{5A53DEC7-B0E4-3408-1568-5B46928F9D42}"/>
              </a:ext>
            </a:extLst>
          </p:cNvPr>
          <p:cNvSpPr/>
          <p:nvPr userDrawn="1"/>
        </p:nvSpPr>
        <p:spPr>
          <a:xfrm>
            <a:off x="224052" y="618614"/>
            <a:ext cx="5535134" cy="5535134"/>
          </a:xfrm>
          <a:custGeom>
            <a:avLst/>
            <a:gdLst/>
            <a:ahLst/>
            <a:cxnLst/>
            <a:rect l="l" t="t" r="r" b="b"/>
            <a:pathLst>
              <a:path w="1998979" h="1998979">
                <a:moveTo>
                  <a:pt x="999477" y="0"/>
                </a:moveTo>
                <a:lnTo>
                  <a:pt x="933364" y="54647"/>
                </a:lnTo>
                <a:lnTo>
                  <a:pt x="860287" y="9737"/>
                </a:lnTo>
                <a:lnTo>
                  <a:pt x="802425" y="73076"/>
                </a:lnTo>
                <a:lnTo>
                  <a:pt x="723820" y="38752"/>
                </a:lnTo>
                <a:lnTo>
                  <a:pt x="675319" y="109535"/>
                </a:lnTo>
                <a:lnTo>
                  <a:pt x="592704" y="86510"/>
                </a:lnTo>
                <a:lnTo>
                  <a:pt x="554527" y="163345"/>
                </a:lnTo>
                <a:lnTo>
                  <a:pt x="469514" y="152047"/>
                </a:lnTo>
                <a:lnTo>
                  <a:pt x="442394" y="233469"/>
                </a:lnTo>
                <a:lnTo>
                  <a:pt x="356638" y="234097"/>
                </a:lnTo>
                <a:lnTo>
                  <a:pt x="341099" y="318503"/>
                </a:lnTo>
                <a:lnTo>
                  <a:pt x="256274" y="331099"/>
                </a:lnTo>
                <a:lnTo>
                  <a:pt x="252631" y="416835"/>
                </a:lnTo>
                <a:lnTo>
                  <a:pt x="170371" y="441106"/>
                </a:lnTo>
                <a:lnTo>
                  <a:pt x="178685" y="526507"/>
                </a:lnTo>
                <a:lnTo>
                  <a:pt x="100604" y="562014"/>
                </a:lnTo>
                <a:lnTo>
                  <a:pt x="120729" y="645435"/>
                </a:lnTo>
                <a:lnTo>
                  <a:pt x="48344" y="691465"/>
                </a:lnTo>
                <a:lnTo>
                  <a:pt x="79861" y="771264"/>
                </a:lnTo>
                <a:lnTo>
                  <a:pt x="14585" y="826917"/>
                </a:lnTo>
                <a:lnTo>
                  <a:pt x="56898" y="901564"/>
                </a:lnTo>
                <a:lnTo>
                  <a:pt x="0" y="965771"/>
                </a:lnTo>
                <a:lnTo>
                  <a:pt x="52291" y="1033790"/>
                </a:lnTo>
                <a:lnTo>
                  <a:pt x="4868" y="1105296"/>
                </a:lnTo>
                <a:lnTo>
                  <a:pt x="66113" y="1165378"/>
                </a:lnTo>
                <a:lnTo>
                  <a:pt x="29098" y="1242778"/>
                </a:lnTo>
                <a:lnTo>
                  <a:pt x="98101" y="1293751"/>
                </a:lnTo>
                <a:lnTo>
                  <a:pt x="72217" y="1375549"/>
                </a:lnTo>
                <a:lnTo>
                  <a:pt x="147629" y="1416407"/>
                </a:lnTo>
                <a:lnTo>
                  <a:pt x="133378" y="1501043"/>
                </a:lnTo>
                <a:lnTo>
                  <a:pt x="213742" y="1531000"/>
                </a:lnTo>
                <a:lnTo>
                  <a:pt x="211396" y="1616767"/>
                </a:lnTo>
                <a:lnTo>
                  <a:pt x="295153" y="1635259"/>
                </a:lnTo>
                <a:lnTo>
                  <a:pt x="304765" y="1720533"/>
                </a:lnTo>
                <a:lnTo>
                  <a:pt x="390260" y="1727162"/>
                </a:lnTo>
                <a:lnTo>
                  <a:pt x="411641" y="1810279"/>
                </a:lnTo>
                <a:lnTo>
                  <a:pt x="497241" y="1804939"/>
                </a:lnTo>
                <a:lnTo>
                  <a:pt x="529962" y="1884246"/>
                </a:lnTo>
                <a:lnTo>
                  <a:pt x="613991" y="1867053"/>
                </a:lnTo>
                <a:lnTo>
                  <a:pt x="657425" y="1941040"/>
                </a:lnTo>
                <a:lnTo>
                  <a:pt x="738239" y="1912308"/>
                </a:lnTo>
                <a:lnTo>
                  <a:pt x="791546" y="1979510"/>
                </a:lnTo>
                <a:lnTo>
                  <a:pt x="867575" y="1939815"/>
                </a:lnTo>
                <a:lnTo>
                  <a:pt x="929720" y="1998954"/>
                </a:lnTo>
                <a:lnTo>
                  <a:pt x="999477" y="1949040"/>
                </a:lnTo>
                <a:lnTo>
                  <a:pt x="1069244" y="1998954"/>
                </a:lnTo>
                <a:lnTo>
                  <a:pt x="1131379" y="1939815"/>
                </a:lnTo>
                <a:lnTo>
                  <a:pt x="1207408" y="1979510"/>
                </a:lnTo>
                <a:lnTo>
                  <a:pt x="1260715" y="1912308"/>
                </a:lnTo>
                <a:lnTo>
                  <a:pt x="1341529" y="1941040"/>
                </a:lnTo>
                <a:lnTo>
                  <a:pt x="1384973" y="1867053"/>
                </a:lnTo>
                <a:lnTo>
                  <a:pt x="1468991" y="1884246"/>
                </a:lnTo>
                <a:lnTo>
                  <a:pt x="1501713" y="1804939"/>
                </a:lnTo>
                <a:lnTo>
                  <a:pt x="1587312" y="1810279"/>
                </a:lnTo>
                <a:lnTo>
                  <a:pt x="1608694" y="1727162"/>
                </a:lnTo>
                <a:lnTo>
                  <a:pt x="1694199" y="1720533"/>
                </a:lnTo>
                <a:lnTo>
                  <a:pt x="1703801" y="1635259"/>
                </a:lnTo>
                <a:lnTo>
                  <a:pt x="1787558" y="1616767"/>
                </a:lnTo>
                <a:lnTo>
                  <a:pt x="1785212" y="1531000"/>
                </a:lnTo>
                <a:lnTo>
                  <a:pt x="1865576" y="1501043"/>
                </a:lnTo>
                <a:lnTo>
                  <a:pt x="1851325" y="1416407"/>
                </a:lnTo>
                <a:lnTo>
                  <a:pt x="1926737" y="1375549"/>
                </a:lnTo>
                <a:lnTo>
                  <a:pt x="1900853" y="1293751"/>
                </a:lnTo>
                <a:lnTo>
                  <a:pt x="1969856" y="1242778"/>
                </a:lnTo>
                <a:lnTo>
                  <a:pt x="1932841" y="1165378"/>
                </a:lnTo>
                <a:lnTo>
                  <a:pt x="1994085" y="1105296"/>
                </a:lnTo>
                <a:lnTo>
                  <a:pt x="1946663" y="1033790"/>
                </a:lnTo>
                <a:lnTo>
                  <a:pt x="1998954" y="965771"/>
                </a:lnTo>
                <a:lnTo>
                  <a:pt x="1942056" y="901564"/>
                </a:lnTo>
                <a:lnTo>
                  <a:pt x="1984368" y="826917"/>
                </a:lnTo>
                <a:lnTo>
                  <a:pt x="1919093" y="771264"/>
                </a:lnTo>
                <a:lnTo>
                  <a:pt x="1950610" y="691465"/>
                </a:lnTo>
                <a:lnTo>
                  <a:pt x="1878236" y="645435"/>
                </a:lnTo>
                <a:lnTo>
                  <a:pt x="1898350" y="562014"/>
                </a:lnTo>
                <a:lnTo>
                  <a:pt x="1820269" y="526507"/>
                </a:lnTo>
                <a:lnTo>
                  <a:pt x="1828583" y="441106"/>
                </a:lnTo>
                <a:lnTo>
                  <a:pt x="1746323" y="416835"/>
                </a:lnTo>
                <a:lnTo>
                  <a:pt x="1742690" y="331099"/>
                </a:lnTo>
                <a:lnTo>
                  <a:pt x="1657855" y="318503"/>
                </a:lnTo>
                <a:lnTo>
                  <a:pt x="1642316" y="234097"/>
                </a:lnTo>
                <a:lnTo>
                  <a:pt x="1556559" y="233469"/>
                </a:lnTo>
                <a:lnTo>
                  <a:pt x="1529440" y="152047"/>
                </a:lnTo>
                <a:lnTo>
                  <a:pt x="1444427" y="163345"/>
                </a:lnTo>
                <a:lnTo>
                  <a:pt x="1406250" y="86510"/>
                </a:lnTo>
                <a:lnTo>
                  <a:pt x="1323635" y="109535"/>
                </a:lnTo>
                <a:lnTo>
                  <a:pt x="1275133" y="38752"/>
                </a:lnTo>
                <a:lnTo>
                  <a:pt x="1196529" y="73076"/>
                </a:lnTo>
                <a:lnTo>
                  <a:pt x="1138666" y="9737"/>
                </a:lnTo>
                <a:lnTo>
                  <a:pt x="1065590" y="54647"/>
                </a:lnTo>
                <a:lnTo>
                  <a:pt x="999477" y="0"/>
                </a:lnTo>
                <a:close/>
              </a:path>
            </a:pathLst>
          </a:custGeom>
          <a:solidFill>
            <a:srgbClr val="1FD7FA"/>
          </a:solidFill>
        </p:spPr>
        <p:txBody>
          <a:bodyPr wrap="square" lIns="0" tIns="0" rIns="0" bIns="0" rtlCol="0"/>
          <a:lstStyle/>
          <a:p>
            <a:endParaRPr/>
          </a:p>
        </p:txBody>
      </p:sp>
      <p:sp>
        <p:nvSpPr>
          <p:cNvPr id="16" name="Picture Placeholder 13">
            <a:extLst>
              <a:ext uri="{FF2B5EF4-FFF2-40B4-BE49-F238E27FC236}">
                <a16:creationId xmlns:a16="http://schemas.microsoft.com/office/drawing/2014/main" id="{EFFD9A33-C376-4A71-9611-91018A8BA15F}"/>
              </a:ext>
            </a:extLst>
          </p:cNvPr>
          <p:cNvSpPr>
            <a:spLocks noGrp="1"/>
          </p:cNvSpPr>
          <p:nvPr>
            <p:ph type="pic" sz="quarter" idx="14"/>
          </p:nvPr>
        </p:nvSpPr>
        <p:spPr>
          <a:xfrm>
            <a:off x="765448" y="989949"/>
            <a:ext cx="4433418" cy="4794211"/>
          </a:xfrm>
          <a:custGeom>
            <a:avLst/>
            <a:gdLst>
              <a:gd name="connsiteX0" fmla="*/ 1271999 w 4433418"/>
              <a:gd name="connsiteY0" fmla="*/ 0 h 4794211"/>
              <a:gd name="connsiteX1" fmla="*/ 4433418 w 4433418"/>
              <a:gd name="connsiteY1" fmla="*/ 0 h 4794211"/>
              <a:gd name="connsiteX2" fmla="*/ 4433418 w 4433418"/>
              <a:gd name="connsiteY2" fmla="*/ 203391 h 4794211"/>
              <a:gd name="connsiteX3" fmla="*/ 4433418 w 4433418"/>
              <a:gd name="connsiteY3" fmla="*/ 1423736 h 4794211"/>
              <a:gd name="connsiteX4" fmla="*/ 4433418 w 4433418"/>
              <a:gd name="connsiteY4" fmla="*/ 3370476 h 4794211"/>
              <a:gd name="connsiteX5" fmla="*/ 4251530 w 4433418"/>
              <a:gd name="connsiteY5" fmla="*/ 3370476 h 4794211"/>
              <a:gd name="connsiteX6" fmla="*/ 4251530 w 4433418"/>
              <a:gd name="connsiteY6" fmla="*/ 3573867 h 4794211"/>
              <a:gd name="connsiteX7" fmla="*/ 4069603 w 4433418"/>
              <a:gd name="connsiteY7" fmla="*/ 3573867 h 4794211"/>
              <a:gd name="connsiteX8" fmla="*/ 4069603 w 4433418"/>
              <a:gd name="connsiteY8" fmla="*/ 3777257 h 4794211"/>
              <a:gd name="connsiteX9" fmla="*/ 3887715 w 4433418"/>
              <a:gd name="connsiteY9" fmla="*/ 3777257 h 4794211"/>
              <a:gd name="connsiteX10" fmla="*/ 3887715 w 4433418"/>
              <a:gd name="connsiteY10" fmla="*/ 3980648 h 4794211"/>
              <a:gd name="connsiteX11" fmla="*/ 3705824 w 4433418"/>
              <a:gd name="connsiteY11" fmla="*/ 3980648 h 4794211"/>
              <a:gd name="connsiteX12" fmla="*/ 3705824 w 4433418"/>
              <a:gd name="connsiteY12" fmla="*/ 4184039 h 4794211"/>
              <a:gd name="connsiteX13" fmla="*/ 3523937 w 4433418"/>
              <a:gd name="connsiteY13" fmla="*/ 4184039 h 4794211"/>
              <a:gd name="connsiteX14" fmla="*/ 3523937 w 4433418"/>
              <a:gd name="connsiteY14" fmla="*/ 4387430 h 4794211"/>
              <a:gd name="connsiteX15" fmla="*/ 3342046 w 4433418"/>
              <a:gd name="connsiteY15" fmla="*/ 4387430 h 4794211"/>
              <a:gd name="connsiteX16" fmla="*/ 3342046 w 4433418"/>
              <a:gd name="connsiteY16" fmla="*/ 4590820 h 4794211"/>
              <a:gd name="connsiteX17" fmla="*/ 3160156 w 4433418"/>
              <a:gd name="connsiteY17" fmla="*/ 4590820 h 4794211"/>
              <a:gd name="connsiteX18" fmla="*/ 3160156 w 4433418"/>
              <a:gd name="connsiteY18" fmla="*/ 4794211 h 4794211"/>
              <a:gd name="connsiteX19" fmla="*/ 0 w 4433418"/>
              <a:gd name="connsiteY19" fmla="*/ 4794211 h 4794211"/>
              <a:gd name="connsiteX20" fmla="*/ 0 w 4433418"/>
              <a:gd name="connsiteY20" fmla="*/ 1423736 h 4794211"/>
              <a:gd name="connsiteX21" fmla="*/ 180664 w 4433418"/>
              <a:gd name="connsiteY21" fmla="*/ 1423736 h 4794211"/>
              <a:gd name="connsiteX22" fmla="*/ 180664 w 4433418"/>
              <a:gd name="connsiteY22" fmla="*/ 1220345 h 4794211"/>
              <a:gd name="connsiteX23" fmla="*/ 362552 w 4433418"/>
              <a:gd name="connsiteY23" fmla="*/ 1220345 h 4794211"/>
              <a:gd name="connsiteX24" fmla="*/ 362552 w 4433418"/>
              <a:gd name="connsiteY24" fmla="*/ 1016954 h 4794211"/>
              <a:gd name="connsiteX25" fmla="*/ 544442 w 4433418"/>
              <a:gd name="connsiteY25" fmla="*/ 1016954 h 4794211"/>
              <a:gd name="connsiteX26" fmla="*/ 544442 w 4433418"/>
              <a:gd name="connsiteY26" fmla="*/ 813563 h 4794211"/>
              <a:gd name="connsiteX27" fmla="*/ 726333 w 4433418"/>
              <a:gd name="connsiteY27" fmla="*/ 813563 h 4794211"/>
              <a:gd name="connsiteX28" fmla="*/ 726333 w 4433418"/>
              <a:gd name="connsiteY28" fmla="*/ 610172 h 4794211"/>
              <a:gd name="connsiteX29" fmla="*/ 908221 w 4433418"/>
              <a:gd name="connsiteY29" fmla="*/ 610172 h 4794211"/>
              <a:gd name="connsiteX30" fmla="*/ 908221 w 4433418"/>
              <a:gd name="connsiteY30" fmla="*/ 406782 h 4794211"/>
              <a:gd name="connsiteX31" fmla="*/ 1090111 w 4433418"/>
              <a:gd name="connsiteY31" fmla="*/ 406782 h 4794211"/>
              <a:gd name="connsiteX32" fmla="*/ 1090111 w 4433418"/>
              <a:gd name="connsiteY32" fmla="*/ 203391 h 4794211"/>
              <a:gd name="connsiteX33" fmla="*/ 1271999 w 4433418"/>
              <a:gd name="connsiteY33" fmla="*/ 203391 h 479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433418" h="4794211">
                <a:moveTo>
                  <a:pt x="1271999" y="0"/>
                </a:moveTo>
                <a:lnTo>
                  <a:pt x="4433418" y="0"/>
                </a:lnTo>
                <a:lnTo>
                  <a:pt x="4433418" y="203391"/>
                </a:lnTo>
                <a:lnTo>
                  <a:pt x="4433418" y="1423736"/>
                </a:lnTo>
                <a:lnTo>
                  <a:pt x="4433418" y="3370476"/>
                </a:lnTo>
                <a:lnTo>
                  <a:pt x="4251530" y="3370476"/>
                </a:lnTo>
                <a:lnTo>
                  <a:pt x="4251530" y="3573867"/>
                </a:lnTo>
                <a:lnTo>
                  <a:pt x="4069603" y="3573867"/>
                </a:lnTo>
                <a:lnTo>
                  <a:pt x="4069603" y="3777257"/>
                </a:lnTo>
                <a:lnTo>
                  <a:pt x="3887715" y="3777257"/>
                </a:lnTo>
                <a:lnTo>
                  <a:pt x="3887715" y="3980648"/>
                </a:lnTo>
                <a:lnTo>
                  <a:pt x="3705824" y="3980648"/>
                </a:lnTo>
                <a:lnTo>
                  <a:pt x="3705824" y="4184039"/>
                </a:lnTo>
                <a:lnTo>
                  <a:pt x="3523937" y="4184039"/>
                </a:lnTo>
                <a:lnTo>
                  <a:pt x="3523937" y="4387430"/>
                </a:lnTo>
                <a:lnTo>
                  <a:pt x="3342046" y="4387430"/>
                </a:lnTo>
                <a:lnTo>
                  <a:pt x="3342046" y="4590820"/>
                </a:lnTo>
                <a:lnTo>
                  <a:pt x="3160156" y="4590820"/>
                </a:lnTo>
                <a:lnTo>
                  <a:pt x="3160156" y="4794211"/>
                </a:lnTo>
                <a:lnTo>
                  <a:pt x="0" y="4794211"/>
                </a:lnTo>
                <a:lnTo>
                  <a:pt x="0" y="1423736"/>
                </a:lnTo>
                <a:lnTo>
                  <a:pt x="180664" y="1423736"/>
                </a:lnTo>
                <a:lnTo>
                  <a:pt x="180664" y="1220345"/>
                </a:lnTo>
                <a:lnTo>
                  <a:pt x="362552" y="1220345"/>
                </a:lnTo>
                <a:lnTo>
                  <a:pt x="362552" y="1016954"/>
                </a:lnTo>
                <a:lnTo>
                  <a:pt x="544442" y="1016954"/>
                </a:lnTo>
                <a:lnTo>
                  <a:pt x="544442" y="813563"/>
                </a:lnTo>
                <a:lnTo>
                  <a:pt x="726333" y="813563"/>
                </a:lnTo>
                <a:lnTo>
                  <a:pt x="726333" y="610172"/>
                </a:lnTo>
                <a:lnTo>
                  <a:pt x="908221" y="610172"/>
                </a:lnTo>
                <a:lnTo>
                  <a:pt x="908221" y="406782"/>
                </a:lnTo>
                <a:lnTo>
                  <a:pt x="1090111" y="406782"/>
                </a:lnTo>
                <a:lnTo>
                  <a:pt x="1090111" y="203391"/>
                </a:lnTo>
                <a:lnTo>
                  <a:pt x="1271999" y="203391"/>
                </a:lnTo>
                <a:close/>
              </a:path>
            </a:pathLst>
          </a:custGeom>
          <a:solidFill>
            <a:schemeClr val="bg2">
              <a:lumMod val="20000"/>
              <a:lumOff val="80000"/>
            </a:schemeClr>
          </a:solidFill>
        </p:spPr>
        <p:txBody>
          <a:bodyPr wrap="square">
            <a:noAutofit/>
          </a:bodyPr>
          <a:lstStyle/>
          <a:p>
            <a:endParaRPr lang="en-GB"/>
          </a:p>
        </p:txBody>
      </p:sp>
    </p:spTree>
    <p:extLst>
      <p:ext uri="{BB962C8B-B14F-4D97-AF65-F5344CB8AC3E}">
        <p14:creationId xmlns:p14="http://schemas.microsoft.com/office/powerpoint/2010/main" val="1897530370"/>
      </p:ext>
    </p:extLst>
  </p:cSld>
  <p:clrMapOvr>
    <a:masterClrMapping/>
  </p:clrMapOvr>
  <p:extLst>
    <p:ext uri="{DCECCB84-F9BA-43D5-87BE-67443E8EF086}">
      <p15:sldGuideLst xmlns:p15="http://schemas.microsoft.com/office/powerpoint/2012/main">
        <p15:guide id="1" orient="horz" pos="1389">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16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D07CC29-672F-78A8-4698-5F245354601B}"/>
              </a:ext>
            </a:extLst>
          </p:cNvPr>
          <p:cNvSpPr/>
          <p:nvPr userDrawn="1"/>
        </p:nvSpPr>
        <p:spPr>
          <a:xfrm>
            <a:off x="0" y="0"/>
            <a:ext cx="5951538"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AC657176-F62C-BF12-E102-4B19C6ADD991}"/>
              </a:ext>
            </a:extLst>
          </p:cNvPr>
          <p:cNvSpPr>
            <a:spLocks noGrp="1"/>
          </p:cNvSpPr>
          <p:nvPr>
            <p:ph type="body" idx="1"/>
          </p:nvPr>
        </p:nvSpPr>
        <p:spPr>
          <a:xfrm>
            <a:off x="334964" y="1520825"/>
            <a:ext cx="5616574" cy="539750"/>
          </a:xfrm>
        </p:spPr>
        <p:txBody>
          <a:bodyPr rIns="144000" anchor="t" anchorCtr="0">
            <a:normAutofit/>
          </a:bodyPr>
          <a:lstStyle>
            <a:lvl1pPr marL="0" indent="0">
              <a:buNone/>
              <a:defRPr sz="20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130FD19-0C12-248F-9C43-D222CBE3C6B1}"/>
              </a:ext>
            </a:extLst>
          </p:cNvPr>
          <p:cNvSpPr>
            <a:spLocks noGrp="1"/>
          </p:cNvSpPr>
          <p:nvPr>
            <p:ph sz="half" idx="2"/>
          </p:nvPr>
        </p:nvSpPr>
        <p:spPr>
          <a:xfrm>
            <a:off x="334964" y="2205037"/>
            <a:ext cx="5616574" cy="4284663"/>
          </a:xfrm>
        </p:spPr>
        <p:txBody>
          <a:bodyPr rIns="144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7D0AED73-51E3-8A43-62BC-C075444F05E0}"/>
              </a:ext>
            </a:extLst>
          </p:cNvPr>
          <p:cNvSpPr>
            <a:spLocks noGrp="1"/>
          </p:cNvSpPr>
          <p:nvPr>
            <p:ph type="dt" sz="half" idx="10"/>
          </p:nvPr>
        </p:nvSpPr>
        <p:spPr/>
        <p:txBody>
          <a:bodyPr/>
          <a:lstStyle/>
          <a:p>
            <a:fld id="{7D9876B2-2EC6-42CA-9480-46EE27ECA190}" type="datetime1">
              <a:rPr lang="en-GB" smtClean="0"/>
              <a:t>29/04/2025</a:t>
            </a:fld>
            <a:endParaRPr lang="en-GB"/>
          </a:p>
        </p:txBody>
      </p:sp>
      <p:sp>
        <p:nvSpPr>
          <p:cNvPr id="8" name="Footer Placeholder 7">
            <a:extLst>
              <a:ext uri="{FF2B5EF4-FFF2-40B4-BE49-F238E27FC236}">
                <a16:creationId xmlns:a16="http://schemas.microsoft.com/office/drawing/2014/main" id="{039EE200-B67C-85FF-1CEC-145988F15562}"/>
              </a:ext>
            </a:extLst>
          </p:cNvPr>
          <p:cNvSpPr>
            <a:spLocks noGrp="1"/>
          </p:cNvSpPr>
          <p:nvPr>
            <p:ph type="ftr" sz="quarter" idx="11"/>
          </p:nvPr>
        </p:nvSpPr>
        <p:spPr/>
        <p:txBody>
          <a:bodyPr/>
          <a:lstStyle/>
          <a:p>
            <a:r>
              <a:rPr lang="en-GB"/>
              <a:t>Royal Holloway University of London</a:t>
            </a:r>
          </a:p>
        </p:txBody>
      </p:sp>
      <p:sp>
        <p:nvSpPr>
          <p:cNvPr id="9" name="Slide Number Placeholder 8">
            <a:extLst>
              <a:ext uri="{FF2B5EF4-FFF2-40B4-BE49-F238E27FC236}">
                <a16:creationId xmlns:a16="http://schemas.microsoft.com/office/drawing/2014/main" id="{C7D19164-4714-6FBC-6331-64B35B9C288D}"/>
              </a:ext>
            </a:extLst>
          </p:cNvPr>
          <p:cNvSpPr>
            <a:spLocks noGrp="1"/>
          </p:cNvSpPr>
          <p:nvPr>
            <p:ph type="sldNum" sz="quarter" idx="12"/>
          </p:nvPr>
        </p:nvSpPr>
        <p:spPr/>
        <p:txBody>
          <a:bodyPr/>
          <a:lstStyle/>
          <a:p>
            <a:fld id="{8CC22EB8-9246-46D0-9F6A-3BC42121F6C4}" type="slidenum">
              <a:rPr lang="en-GB" smtClean="0"/>
              <a:t>‹#›</a:t>
            </a:fld>
            <a:endParaRPr lang="en-GB"/>
          </a:p>
        </p:txBody>
      </p:sp>
      <p:sp>
        <p:nvSpPr>
          <p:cNvPr id="11" name="Title 10">
            <a:extLst>
              <a:ext uri="{FF2B5EF4-FFF2-40B4-BE49-F238E27FC236}">
                <a16:creationId xmlns:a16="http://schemas.microsoft.com/office/drawing/2014/main" id="{1497E875-4290-ED91-5FC4-EF839AB01AE9}"/>
              </a:ext>
            </a:extLst>
          </p:cNvPr>
          <p:cNvSpPr>
            <a:spLocks noGrp="1"/>
          </p:cNvSpPr>
          <p:nvPr>
            <p:ph type="title" hasCustomPrompt="1"/>
          </p:nvPr>
        </p:nvSpPr>
        <p:spPr>
          <a:xfrm>
            <a:off x="334963" y="260351"/>
            <a:ext cx="5616575" cy="1152524"/>
          </a:xfrm>
        </p:spPr>
        <p:txBody>
          <a:bodyPr/>
          <a:lstStyle/>
          <a:p>
            <a:r>
              <a:rPr lang="en-US" dirty="0"/>
              <a:t>CLICK TO EDIT MASTER TITLE STYLE</a:t>
            </a:r>
            <a:endParaRPr lang="en-GB" dirty="0"/>
          </a:p>
        </p:txBody>
      </p:sp>
      <p:sp>
        <p:nvSpPr>
          <p:cNvPr id="21" name="object 538">
            <a:extLst>
              <a:ext uri="{FF2B5EF4-FFF2-40B4-BE49-F238E27FC236}">
                <a16:creationId xmlns:a16="http://schemas.microsoft.com/office/drawing/2014/main" id="{4E5A3BFC-2D19-9FB4-7567-3E3BD06FECDA}"/>
              </a:ext>
            </a:extLst>
          </p:cNvPr>
          <p:cNvSpPr/>
          <p:nvPr userDrawn="1"/>
        </p:nvSpPr>
        <p:spPr>
          <a:xfrm>
            <a:off x="6321904" y="609600"/>
            <a:ext cx="5535134" cy="5535134"/>
          </a:xfrm>
          <a:custGeom>
            <a:avLst/>
            <a:gdLst/>
            <a:ahLst/>
            <a:cxnLst/>
            <a:rect l="l" t="t" r="r" b="b"/>
            <a:pathLst>
              <a:path w="1998979" h="1998979">
                <a:moveTo>
                  <a:pt x="999477" y="0"/>
                </a:moveTo>
                <a:lnTo>
                  <a:pt x="933364" y="54647"/>
                </a:lnTo>
                <a:lnTo>
                  <a:pt x="860287" y="9737"/>
                </a:lnTo>
                <a:lnTo>
                  <a:pt x="802425" y="73076"/>
                </a:lnTo>
                <a:lnTo>
                  <a:pt x="723820" y="38752"/>
                </a:lnTo>
                <a:lnTo>
                  <a:pt x="675319" y="109535"/>
                </a:lnTo>
                <a:lnTo>
                  <a:pt x="592704" y="86510"/>
                </a:lnTo>
                <a:lnTo>
                  <a:pt x="554527" y="163345"/>
                </a:lnTo>
                <a:lnTo>
                  <a:pt x="469514" y="152047"/>
                </a:lnTo>
                <a:lnTo>
                  <a:pt x="442394" y="233469"/>
                </a:lnTo>
                <a:lnTo>
                  <a:pt x="356638" y="234097"/>
                </a:lnTo>
                <a:lnTo>
                  <a:pt x="341099" y="318503"/>
                </a:lnTo>
                <a:lnTo>
                  <a:pt x="256274" y="331099"/>
                </a:lnTo>
                <a:lnTo>
                  <a:pt x="252631" y="416835"/>
                </a:lnTo>
                <a:lnTo>
                  <a:pt x="170371" y="441106"/>
                </a:lnTo>
                <a:lnTo>
                  <a:pt x="178685" y="526507"/>
                </a:lnTo>
                <a:lnTo>
                  <a:pt x="100604" y="562014"/>
                </a:lnTo>
                <a:lnTo>
                  <a:pt x="120729" y="645435"/>
                </a:lnTo>
                <a:lnTo>
                  <a:pt x="48344" y="691465"/>
                </a:lnTo>
                <a:lnTo>
                  <a:pt x="79861" y="771264"/>
                </a:lnTo>
                <a:lnTo>
                  <a:pt x="14585" y="826917"/>
                </a:lnTo>
                <a:lnTo>
                  <a:pt x="56898" y="901564"/>
                </a:lnTo>
                <a:lnTo>
                  <a:pt x="0" y="965771"/>
                </a:lnTo>
                <a:lnTo>
                  <a:pt x="52291" y="1033790"/>
                </a:lnTo>
                <a:lnTo>
                  <a:pt x="4868" y="1105296"/>
                </a:lnTo>
                <a:lnTo>
                  <a:pt x="66113" y="1165378"/>
                </a:lnTo>
                <a:lnTo>
                  <a:pt x="29098" y="1242778"/>
                </a:lnTo>
                <a:lnTo>
                  <a:pt x="98101" y="1293751"/>
                </a:lnTo>
                <a:lnTo>
                  <a:pt x="72217" y="1375549"/>
                </a:lnTo>
                <a:lnTo>
                  <a:pt x="147629" y="1416407"/>
                </a:lnTo>
                <a:lnTo>
                  <a:pt x="133378" y="1501043"/>
                </a:lnTo>
                <a:lnTo>
                  <a:pt x="213742" y="1531000"/>
                </a:lnTo>
                <a:lnTo>
                  <a:pt x="211396" y="1616767"/>
                </a:lnTo>
                <a:lnTo>
                  <a:pt x="295153" y="1635259"/>
                </a:lnTo>
                <a:lnTo>
                  <a:pt x="304765" y="1720533"/>
                </a:lnTo>
                <a:lnTo>
                  <a:pt x="390260" y="1727162"/>
                </a:lnTo>
                <a:lnTo>
                  <a:pt x="411641" y="1810279"/>
                </a:lnTo>
                <a:lnTo>
                  <a:pt x="497241" y="1804939"/>
                </a:lnTo>
                <a:lnTo>
                  <a:pt x="529962" y="1884246"/>
                </a:lnTo>
                <a:lnTo>
                  <a:pt x="613991" y="1867053"/>
                </a:lnTo>
                <a:lnTo>
                  <a:pt x="657425" y="1941040"/>
                </a:lnTo>
                <a:lnTo>
                  <a:pt x="738239" y="1912308"/>
                </a:lnTo>
                <a:lnTo>
                  <a:pt x="791546" y="1979510"/>
                </a:lnTo>
                <a:lnTo>
                  <a:pt x="867575" y="1939815"/>
                </a:lnTo>
                <a:lnTo>
                  <a:pt x="929720" y="1998954"/>
                </a:lnTo>
                <a:lnTo>
                  <a:pt x="999477" y="1949040"/>
                </a:lnTo>
                <a:lnTo>
                  <a:pt x="1069244" y="1998954"/>
                </a:lnTo>
                <a:lnTo>
                  <a:pt x="1131379" y="1939815"/>
                </a:lnTo>
                <a:lnTo>
                  <a:pt x="1207408" y="1979510"/>
                </a:lnTo>
                <a:lnTo>
                  <a:pt x="1260715" y="1912308"/>
                </a:lnTo>
                <a:lnTo>
                  <a:pt x="1341529" y="1941040"/>
                </a:lnTo>
                <a:lnTo>
                  <a:pt x="1384973" y="1867053"/>
                </a:lnTo>
                <a:lnTo>
                  <a:pt x="1468991" y="1884246"/>
                </a:lnTo>
                <a:lnTo>
                  <a:pt x="1501713" y="1804939"/>
                </a:lnTo>
                <a:lnTo>
                  <a:pt x="1587312" y="1810279"/>
                </a:lnTo>
                <a:lnTo>
                  <a:pt x="1608694" y="1727162"/>
                </a:lnTo>
                <a:lnTo>
                  <a:pt x="1694199" y="1720533"/>
                </a:lnTo>
                <a:lnTo>
                  <a:pt x="1703801" y="1635259"/>
                </a:lnTo>
                <a:lnTo>
                  <a:pt x="1787558" y="1616767"/>
                </a:lnTo>
                <a:lnTo>
                  <a:pt x="1785212" y="1531000"/>
                </a:lnTo>
                <a:lnTo>
                  <a:pt x="1865576" y="1501043"/>
                </a:lnTo>
                <a:lnTo>
                  <a:pt x="1851325" y="1416407"/>
                </a:lnTo>
                <a:lnTo>
                  <a:pt x="1926737" y="1375549"/>
                </a:lnTo>
                <a:lnTo>
                  <a:pt x="1900853" y="1293751"/>
                </a:lnTo>
                <a:lnTo>
                  <a:pt x="1969856" y="1242778"/>
                </a:lnTo>
                <a:lnTo>
                  <a:pt x="1932841" y="1165378"/>
                </a:lnTo>
                <a:lnTo>
                  <a:pt x="1994085" y="1105296"/>
                </a:lnTo>
                <a:lnTo>
                  <a:pt x="1946663" y="1033790"/>
                </a:lnTo>
                <a:lnTo>
                  <a:pt x="1998954" y="965771"/>
                </a:lnTo>
                <a:lnTo>
                  <a:pt x="1942056" y="901564"/>
                </a:lnTo>
                <a:lnTo>
                  <a:pt x="1984368" y="826917"/>
                </a:lnTo>
                <a:lnTo>
                  <a:pt x="1919093" y="771264"/>
                </a:lnTo>
                <a:lnTo>
                  <a:pt x="1950610" y="691465"/>
                </a:lnTo>
                <a:lnTo>
                  <a:pt x="1878236" y="645435"/>
                </a:lnTo>
                <a:lnTo>
                  <a:pt x="1898350" y="562014"/>
                </a:lnTo>
                <a:lnTo>
                  <a:pt x="1820269" y="526507"/>
                </a:lnTo>
                <a:lnTo>
                  <a:pt x="1828583" y="441106"/>
                </a:lnTo>
                <a:lnTo>
                  <a:pt x="1746323" y="416835"/>
                </a:lnTo>
                <a:lnTo>
                  <a:pt x="1742690" y="331099"/>
                </a:lnTo>
                <a:lnTo>
                  <a:pt x="1657855" y="318503"/>
                </a:lnTo>
                <a:lnTo>
                  <a:pt x="1642316" y="234097"/>
                </a:lnTo>
                <a:lnTo>
                  <a:pt x="1556559" y="233469"/>
                </a:lnTo>
                <a:lnTo>
                  <a:pt x="1529440" y="152047"/>
                </a:lnTo>
                <a:lnTo>
                  <a:pt x="1444427" y="163345"/>
                </a:lnTo>
                <a:lnTo>
                  <a:pt x="1406250" y="86510"/>
                </a:lnTo>
                <a:lnTo>
                  <a:pt x="1323635" y="109535"/>
                </a:lnTo>
                <a:lnTo>
                  <a:pt x="1275133" y="38752"/>
                </a:lnTo>
                <a:lnTo>
                  <a:pt x="1196529" y="73076"/>
                </a:lnTo>
                <a:lnTo>
                  <a:pt x="1138666" y="9737"/>
                </a:lnTo>
                <a:lnTo>
                  <a:pt x="1065590" y="54647"/>
                </a:lnTo>
                <a:lnTo>
                  <a:pt x="999477" y="0"/>
                </a:lnTo>
                <a:close/>
              </a:path>
            </a:pathLst>
          </a:custGeom>
          <a:solidFill>
            <a:schemeClr val="accent1"/>
          </a:solidFill>
        </p:spPr>
        <p:txBody>
          <a:bodyPr wrap="square" lIns="0" tIns="0" rIns="0" bIns="0" rtlCol="0"/>
          <a:lstStyle/>
          <a:p>
            <a:endParaRPr/>
          </a:p>
        </p:txBody>
      </p:sp>
      <p:sp>
        <p:nvSpPr>
          <p:cNvPr id="22" name="Picture Placeholder 35">
            <a:extLst>
              <a:ext uri="{FF2B5EF4-FFF2-40B4-BE49-F238E27FC236}">
                <a16:creationId xmlns:a16="http://schemas.microsoft.com/office/drawing/2014/main" id="{A92ECE73-3F74-1FC9-C266-FB115B319AA3}"/>
              </a:ext>
            </a:extLst>
          </p:cNvPr>
          <p:cNvSpPr>
            <a:spLocks noGrp="1"/>
          </p:cNvSpPr>
          <p:nvPr>
            <p:ph type="pic" sz="quarter" idx="14"/>
          </p:nvPr>
        </p:nvSpPr>
        <p:spPr>
          <a:xfrm>
            <a:off x="6256348" y="407090"/>
            <a:ext cx="5666246" cy="5940154"/>
          </a:xfrm>
          <a:custGeom>
            <a:avLst/>
            <a:gdLst>
              <a:gd name="connsiteX0" fmla="*/ 1913191 w 6181282"/>
              <a:gd name="connsiteY0" fmla="*/ 0 h 6480087"/>
              <a:gd name="connsiteX1" fmla="*/ 2060301 w 6181282"/>
              <a:gd name="connsiteY1" fmla="*/ 0 h 6480087"/>
              <a:gd name="connsiteX2" fmla="*/ 2207410 w 6181282"/>
              <a:gd name="connsiteY2" fmla="*/ 0 h 6480087"/>
              <a:gd name="connsiteX3" fmla="*/ 2207410 w 6181282"/>
              <a:gd name="connsiteY3" fmla="*/ 157045 h 6480087"/>
              <a:gd name="connsiteX4" fmla="*/ 2354520 w 6181282"/>
              <a:gd name="connsiteY4" fmla="*/ 157045 h 6480087"/>
              <a:gd name="connsiteX5" fmla="*/ 2354520 w 6181282"/>
              <a:gd name="connsiteY5" fmla="*/ 313706 h 6480087"/>
              <a:gd name="connsiteX6" fmla="*/ 2502012 w 6181282"/>
              <a:gd name="connsiteY6" fmla="*/ 313706 h 6480087"/>
              <a:gd name="connsiteX7" fmla="*/ 2502012 w 6181282"/>
              <a:gd name="connsiteY7" fmla="*/ 470751 h 6480087"/>
              <a:gd name="connsiteX8" fmla="*/ 2649121 w 6181282"/>
              <a:gd name="connsiteY8" fmla="*/ 470751 h 6480087"/>
              <a:gd name="connsiteX9" fmla="*/ 2649121 w 6181282"/>
              <a:gd name="connsiteY9" fmla="*/ 627795 h 6480087"/>
              <a:gd name="connsiteX10" fmla="*/ 2796231 w 6181282"/>
              <a:gd name="connsiteY10" fmla="*/ 627795 h 6480087"/>
              <a:gd name="connsiteX11" fmla="*/ 2796231 w 6181282"/>
              <a:gd name="connsiteY11" fmla="*/ 784840 h 6480087"/>
              <a:gd name="connsiteX12" fmla="*/ 2943341 w 6181282"/>
              <a:gd name="connsiteY12" fmla="*/ 784840 h 6480087"/>
              <a:gd name="connsiteX13" fmla="*/ 2943341 w 6181282"/>
              <a:gd name="connsiteY13" fmla="*/ 941503 h 6480087"/>
              <a:gd name="connsiteX14" fmla="*/ 3090450 w 6181282"/>
              <a:gd name="connsiteY14" fmla="*/ 941503 h 6480087"/>
              <a:gd name="connsiteX15" fmla="*/ 3090450 w 6181282"/>
              <a:gd name="connsiteY15" fmla="*/ 1098546 h 6480087"/>
              <a:gd name="connsiteX16" fmla="*/ 3237560 w 6181282"/>
              <a:gd name="connsiteY16" fmla="*/ 1098546 h 6480087"/>
              <a:gd name="connsiteX17" fmla="*/ 3237560 w 6181282"/>
              <a:gd name="connsiteY17" fmla="*/ 1255591 h 6480087"/>
              <a:gd name="connsiteX18" fmla="*/ 3385051 w 6181282"/>
              <a:gd name="connsiteY18" fmla="*/ 1255591 h 6480087"/>
              <a:gd name="connsiteX19" fmla="*/ 3385051 w 6181282"/>
              <a:gd name="connsiteY19" fmla="*/ 1412253 h 6480087"/>
              <a:gd name="connsiteX20" fmla="*/ 3532161 w 6181282"/>
              <a:gd name="connsiteY20" fmla="*/ 1412253 h 6480087"/>
              <a:gd name="connsiteX21" fmla="*/ 3532161 w 6181282"/>
              <a:gd name="connsiteY21" fmla="*/ 1569298 h 6480087"/>
              <a:gd name="connsiteX22" fmla="*/ 3679271 w 6181282"/>
              <a:gd name="connsiteY22" fmla="*/ 1569298 h 6480087"/>
              <a:gd name="connsiteX23" fmla="*/ 3679271 w 6181282"/>
              <a:gd name="connsiteY23" fmla="*/ 1726343 h 6480087"/>
              <a:gd name="connsiteX24" fmla="*/ 3826381 w 6181282"/>
              <a:gd name="connsiteY24" fmla="*/ 1726343 h 6480087"/>
              <a:gd name="connsiteX25" fmla="*/ 3826381 w 6181282"/>
              <a:gd name="connsiteY25" fmla="*/ 1883004 h 6480087"/>
              <a:gd name="connsiteX26" fmla="*/ 3973490 w 6181282"/>
              <a:gd name="connsiteY26" fmla="*/ 1883004 h 6480087"/>
              <a:gd name="connsiteX27" fmla="*/ 3973490 w 6181282"/>
              <a:gd name="connsiteY27" fmla="*/ 2040049 h 6480087"/>
              <a:gd name="connsiteX28" fmla="*/ 4120600 w 6181282"/>
              <a:gd name="connsiteY28" fmla="*/ 2040049 h 6480087"/>
              <a:gd name="connsiteX29" fmla="*/ 4268092 w 6181282"/>
              <a:gd name="connsiteY29" fmla="*/ 2040049 h 6480087"/>
              <a:gd name="connsiteX30" fmla="*/ 4268092 w 6181282"/>
              <a:gd name="connsiteY30" fmla="*/ 1883004 h 6480087"/>
              <a:gd name="connsiteX31" fmla="*/ 4415201 w 6181282"/>
              <a:gd name="connsiteY31" fmla="*/ 1883004 h 6480087"/>
              <a:gd name="connsiteX32" fmla="*/ 4415201 w 6181282"/>
              <a:gd name="connsiteY32" fmla="*/ 1726343 h 6480087"/>
              <a:gd name="connsiteX33" fmla="*/ 4562311 w 6181282"/>
              <a:gd name="connsiteY33" fmla="*/ 1726343 h 6480087"/>
              <a:gd name="connsiteX34" fmla="*/ 4562311 w 6181282"/>
              <a:gd name="connsiteY34" fmla="*/ 1569298 h 6480087"/>
              <a:gd name="connsiteX35" fmla="*/ 4709421 w 6181282"/>
              <a:gd name="connsiteY35" fmla="*/ 1569298 h 6480087"/>
              <a:gd name="connsiteX36" fmla="*/ 4709421 w 6181282"/>
              <a:gd name="connsiteY36" fmla="*/ 1412253 h 6480087"/>
              <a:gd name="connsiteX37" fmla="*/ 4856530 w 6181282"/>
              <a:gd name="connsiteY37" fmla="*/ 1412253 h 6480087"/>
              <a:gd name="connsiteX38" fmla="*/ 4856530 w 6181282"/>
              <a:gd name="connsiteY38" fmla="*/ 1255591 h 6480087"/>
              <a:gd name="connsiteX39" fmla="*/ 5003640 w 6181282"/>
              <a:gd name="connsiteY39" fmla="*/ 1255591 h 6480087"/>
              <a:gd name="connsiteX40" fmla="*/ 5003640 w 6181282"/>
              <a:gd name="connsiteY40" fmla="*/ 1098546 h 6480087"/>
              <a:gd name="connsiteX41" fmla="*/ 5151133 w 6181282"/>
              <a:gd name="connsiteY41" fmla="*/ 1098546 h 6480087"/>
              <a:gd name="connsiteX42" fmla="*/ 5151133 w 6181282"/>
              <a:gd name="connsiteY42" fmla="*/ 941503 h 6480087"/>
              <a:gd name="connsiteX43" fmla="*/ 5298242 w 6181282"/>
              <a:gd name="connsiteY43" fmla="*/ 941503 h 6480087"/>
              <a:gd name="connsiteX44" fmla="*/ 5298242 w 6181282"/>
              <a:gd name="connsiteY44" fmla="*/ 784840 h 6480087"/>
              <a:gd name="connsiteX45" fmla="*/ 5445352 w 6181282"/>
              <a:gd name="connsiteY45" fmla="*/ 784840 h 6480087"/>
              <a:gd name="connsiteX46" fmla="*/ 5445352 w 6181282"/>
              <a:gd name="connsiteY46" fmla="*/ 627795 h 6480087"/>
              <a:gd name="connsiteX47" fmla="*/ 5592462 w 6181282"/>
              <a:gd name="connsiteY47" fmla="*/ 627795 h 6480087"/>
              <a:gd name="connsiteX48" fmla="*/ 5592462 w 6181282"/>
              <a:gd name="connsiteY48" fmla="*/ 470751 h 6480087"/>
              <a:gd name="connsiteX49" fmla="*/ 5739571 w 6181282"/>
              <a:gd name="connsiteY49" fmla="*/ 470751 h 6480087"/>
              <a:gd name="connsiteX50" fmla="*/ 5739571 w 6181282"/>
              <a:gd name="connsiteY50" fmla="*/ 313706 h 6480087"/>
              <a:gd name="connsiteX51" fmla="*/ 5886681 w 6181282"/>
              <a:gd name="connsiteY51" fmla="*/ 313706 h 6480087"/>
              <a:gd name="connsiteX52" fmla="*/ 5886681 w 6181282"/>
              <a:gd name="connsiteY52" fmla="*/ 157045 h 6480087"/>
              <a:gd name="connsiteX53" fmla="*/ 6033790 w 6181282"/>
              <a:gd name="connsiteY53" fmla="*/ 157045 h 6480087"/>
              <a:gd name="connsiteX54" fmla="*/ 6033790 w 6181282"/>
              <a:gd name="connsiteY54" fmla="*/ 0 h 6480087"/>
              <a:gd name="connsiteX55" fmla="*/ 6181282 w 6181282"/>
              <a:gd name="connsiteY55" fmla="*/ 0 h 6480087"/>
              <a:gd name="connsiteX56" fmla="*/ 6181282 w 6181282"/>
              <a:gd name="connsiteY56" fmla="*/ 4439657 h 6480087"/>
              <a:gd name="connsiteX57" fmla="*/ 6033790 w 6181282"/>
              <a:gd name="connsiteY57" fmla="*/ 4439657 h 6480087"/>
              <a:gd name="connsiteX58" fmla="*/ 6033790 w 6181282"/>
              <a:gd name="connsiteY58" fmla="*/ 4596700 h 6480087"/>
              <a:gd name="connsiteX59" fmla="*/ 5886681 w 6181282"/>
              <a:gd name="connsiteY59" fmla="*/ 4596700 h 6480087"/>
              <a:gd name="connsiteX60" fmla="*/ 5886681 w 6181282"/>
              <a:gd name="connsiteY60" fmla="*/ 4753745 h 6480087"/>
              <a:gd name="connsiteX61" fmla="*/ 5739571 w 6181282"/>
              <a:gd name="connsiteY61" fmla="*/ 4753745 h 6480087"/>
              <a:gd name="connsiteX62" fmla="*/ 5739571 w 6181282"/>
              <a:gd name="connsiteY62" fmla="*/ 4910790 h 6480087"/>
              <a:gd name="connsiteX63" fmla="*/ 5592462 w 6181282"/>
              <a:gd name="connsiteY63" fmla="*/ 4910790 h 6480087"/>
              <a:gd name="connsiteX64" fmla="*/ 5592462 w 6181282"/>
              <a:gd name="connsiteY64" fmla="*/ 5067452 h 6480087"/>
              <a:gd name="connsiteX65" fmla="*/ 5445352 w 6181282"/>
              <a:gd name="connsiteY65" fmla="*/ 5067452 h 6480087"/>
              <a:gd name="connsiteX66" fmla="*/ 5445352 w 6181282"/>
              <a:gd name="connsiteY66" fmla="*/ 5224496 h 6480087"/>
              <a:gd name="connsiteX67" fmla="*/ 5298242 w 6181282"/>
              <a:gd name="connsiteY67" fmla="*/ 5224496 h 6480087"/>
              <a:gd name="connsiteX68" fmla="*/ 5298242 w 6181282"/>
              <a:gd name="connsiteY68" fmla="*/ 5381540 h 6480087"/>
              <a:gd name="connsiteX69" fmla="*/ 5151133 w 6181282"/>
              <a:gd name="connsiteY69" fmla="*/ 5381540 h 6480087"/>
              <a:gd name="connsiteX70" fmla="*/ 5151133 w 6181282"/>
              <a:gd name="connsiteY70" fmla="*/ 5538203 h 6480087"/>
              <a:gd name="connsiteX71" fmla="*/ 5003640 w 6181282"/>
              <a:gd name="connsiteY71" fmla="*/ 5538203 h 6480087"/>
              <a:gd name="connsiteX72" fmla="*/ 5003640 w 6181282"/>
              <a:gd name="connsiteY72" fmla="*/ 5695247 h 6480087"/>
              <a:gd name="connsiteX73" fmla="*/ 4856530 w 6181282"/>
              <a:gd name="connsiteY73" fmla="*/ 5695247 h 6480087"/>
              <a:gd name="connsiteX74" fmla="*/ 4856530 w 6181282"/>
              <a:gd name="connsiteY74" fmla="*/ 5852292 h 6480087"/>
              <a:gd name="connsiteX75" fmla="*/ 4709421 w 6181282"/>
              <a:gd name="connsiteY75" fmla="*/ 5852292 h 6480087"/>
              <a:gd name="connsiteX76" fmla="*/ 4709421 w 6181282"/>
              <a:gd name="connsiteY76" fmla="*/ 6008954 h 6480087"/>
              <a:gd name="connsiteX77" fmla="*/ 4562311 w 6181282"/>
              <a:gd name="connsiteY77" fmla="*/ 6008954 h 6480087"/>
              <a:gd name="connsiteX78" fmla="*/ 4562311 w 6181282"/>
              <a:gd name="connsiteY78" fmla="*/ 6165998 h 6480087"/>
              <a:gd name="connsiteX79" fmla="*/ 4415201 w 6181282"/>
              <a:gd name="connsiteY79" fmla="*/ 6165998 h 6480087"/>
              <a:gd name="connsiteX80" fmla="*/ 4415201 w 6181282"/>
              <a:gd name="connsiteY80" fmla="*/ 6323043 h 6480087"/>
              <a:gd name="connsiteX81" fmla="*/ 4268092 w 6181282"/>
              <a:gd name="connsiteY81" fmla="*/ 6323043 h 6480087"/>
              <a:gd name="connsiteX82" fmla="*/ 4268092 w 6181282"/>
              <a:gd name="connsiteY82" fmla="*/ 6480087 h 6480087"/>
              <a:gd name="connsiteX83" fmla="*/ 4120600 w 6181282"/>
              <a:gd name="connsiteY83" fmla="*/ 6480087 h 6480087"/>
              <a:gd name="connsiteX84" fmla="*/ 3973490 w 6181282"/>
              <a:gd name="connsiteY84" fmla="*/ 6480087 h 6480087"/>
              <a:gd name="connsiteX85" fmla="*/ 3973490 w 6181282"/>
              <a:gd name="connsiteY85" fmla="*/ 6323043 h 6480087"/>
              <a:gd name="connsiteX86" fmla="*/ 3826381 w 6181282"/>
              <a:gd name="connsiteY86" fmla="*/ 6323043 h 6480087"/>
              <a:gd name="connsiteX87" fmla="*/ 3826381 w 6181282"/>
              <a:gd name="connsiteY87" fmla="*/ 6165998 h 6480087"/>
              <a:gd name="connsiteX88" fmla="*/ 3679271 w 6181282"/>
              <a:gd name="connsiteY88" fmla="*/ 6165998 h 6480087"/>
              <a:gd name="connsiteX89" fmla="*/ 3679271 w 6181282"/>
              <a:gd name="connsiteY89" fmla="*/ 6008954 h 6480087"/>
              <a:gd name="connsiteX90" fmla="*/ 3532161 w 6181282"/>
              <a:gd name="connsiteY90" fmla="*/ 6008954 h 6480087"/>
              <a:gd name="connsiteX91" fmla="*/ 3532161 w 6181282"/>
              <a:gd name="connsiteY91" fmla="*/ 5852292 h 6480087"/>
              <a:gd name="connsiteX92" fmla="*/ 3385051 w 6181282"/>
              <a:gd name="connsiteY92" fmla="*/ 5852292 h 6480087"/>
              <a:gd name="connsiteX93" fmla="*/ 3385051 w 6181282"/>
              <a:gd name="connsiteY93" fmla="*/ 5695247 h 6480087"/>
              <a:gd name="connsiteX94" fmla="*/ 3237560 w 6181282"/>
              <a:gd name="connsiteY94" fmla="*/ 5695247 h 6480087"/>
              <a:gd name="connsiteX95" fmla="*/ 3237560 w 6181282"/>
              <a:gd name="connsiteY95" fmla="*/ 5538203 h 6480087"/>
              <a:gd name="connsiteX96" fmla="*/ 3090450 w 6181282"/>
              <a:gd name="connsiteY96" fmla="*/ 5538203 h 6480087"/>
              <a:gd name="connsiteX97" fmla="*/ 3090450 w 6181282"/>
              <a:gd name="connsiteY97" fmla="*/ 5381540 h 6480087"/>
              <a:gd name="connsiteX98" fmla="*/ 2943341 w 6181282"/>
              <a:gd name="connsiteY98" fmla="*/ 5381540 h 6480087"/>
              <a:gd name="connsiteX99" fmla="*/ 2943341 w 6181282"/>
              <a:gd name="connsiteY99" fmla="*/ 5224496 h 6480087"/>
              <a:gd name="connsiteX100" fmla="*/ 2796231 w 6181282"/>
              <a:gd name="connsiteY100" fmla="*/ 5224496 h 6480087"/>
              <a:gd name="connsiteX101" fmla="*/ 2796231 w 6181282"/>
              <a:gd name="connsiteY101" fmla="*/ 5067452 h 6480087"/>
              <a:gd name="connsiteX102" fmla="*/ 2649121 w 6181282"/>
              <a:gd name="connsiteY102" fmla="*/ 5067452 h 6480087"/>
              <a:gd name="connsiteX103" fmla="*/ 2649121 w 6181282"/>
              <a:gd name="connsiteY103" fmla="*/ 4910790 h 6480087"/>
              <a:gd name="connsiteX104" fmla="*/ 2502012 w 6181282"/>
              <a:gd name="connsiteY104" fmla="*/ 4910790 h 6480087"/>
              <a:gd name="connsiteX105" fmla="*/ 2502012 w 6181282"/>
              <a:gd name="connsiteY105" fmla="*/ 4753745 h 6480087"/>
              <a:gd name="connsiteX106" fmla="*/ 2354520 w 6181282"/>
              <a:gd name="connsiteY106" fmla="*/ 4753745 h 6480087"/>
              <a:gd name="connsiteX107" fmla="*/ 2354520 w 6181282"/>
              <a:gd name="connsiteY107" fmla="*/ 4596700 h 6480087"/>
              <a:gd name="connsiteX108" fmla="*/ 2207410 w 6181282"/>
              <a:gd name="connsiteY108" fmla="*/ 4596700 h 6480087"/>
              <a:gd name="connsiteX109" fmla="*/ 2207410 w 6181282"/>
              <a:gd name="connsiteY109" fmla="*/ 4439657 h 6480087"/>
              <a:gd name="connsiteX110" fmla="*/ 2060301 w 6181282"/>
              <a:gd name="connsiteY110" fmla="*/ 4439657 h 6480087"/>
              <a:gd name="connsiteX111" fmla="*/ 1913191 w 6181282"/>
              <a:gd name="connsiteY111" fmla="*/ 4439657 h 6480087"/>
              <a:gd name="connsiteX112" fmla="*/ 1913191 w 6181282"/>
              <a:gd name="connsiteY112" fmla="*/ 4596700 h 6480087"/>
              <a:gd name="connsiteX113" fmla="*/ 1766081 w 6181282"/>
              <a:gd name="connsiteY113" fmla="*/ 4596700 h 6480087"/>
              <a:gd name="connsiteX114" fmla="*/ 1766081 w 6181282"/>
              <a:gd name="connsiteY114" fmla="*/ 4753745 h 6480087"/>
              <a:gd name="connsiteX115" fmla="*/ 1618972 w 6181282"/>
              <a:gd name="connsiteY115" fmla="*/ 4753745 h 6480087"/>
              <a:gd name="connsiteX116" fmla="*/ 1618972 w 6181282"/>
              <a:gd name="connsiteY116" fmla="*/ 4910790 h 6480087"/>
              <a:gd name="connsiteX117" fmla="*/ 1471862 w 6181282"/>
              <a:gd name="connsiteY117" fmla="*/ 4910790 h 6480087"/>
              <a:gd name="connsiteX118" fmla="*/ 1471862 w 6181282"/>
              <a:gd name="connsiteY118" fmla="*/ 5067452 h 6480087"/>
              <a:gd name="connsiteX119" fmla="*/ 1324369 w 6181282"/>
              <a:gd name="connsiteY119" fmla="*/ 5067452 h 6480087"/>
              <a:gd name="connsiteX120" fmla="*/ 1324369 w 6181282"/>
              <a:gd name="connsiteY120" fmla="*/ 5224496 h 6480087"/>
              <a:gd name="connsiteX121" fmla="*/ 1177260 w 6181282"/>
              <a:gd name="connsiteY121" fmla="*/ 5224496 h 6480087"/>
              <a:gd name="connsiteX122" fmla="*/ 1177260 w 6181282"/>
              <a:gd name="connsiteY122" fmla="*/ 5381540 h 6480087"/>
              <a:gd name="connsiteX123" fmla="*/ 1030150 w 6181282"/>
              <a:gd name="connsiteY123" fmla="*/ 5381540 h 6480087"/>
              <a:gd name="connsiteX124" fmla="*/ 1030150 w 6181282"/>
              <a:gd name="connsiteY124" fmla="*/ 5538203 h 6480087"/>
              <a:gd name="connsiteX125" fmla="*/ 883040 w 6181282"/>
              <a:gd name="connsiteY125" fmla="*/ 5538203 h 6480087"/>
              <a:gd name="connsiteX126" fmla="*/ 883040 w 6181282"/>
              <a:gd name="connsiteY126" fmla="*/ 5695247 h 6480087"/>
              <a:gd name="connsiteX127" fmla="*/ 735930 w 6181282"/>
              <a:gd name="connsiteY127" fmla="*/ 5695247 h 6480087"/>
              <a:gd name="connsiteX128" fmla="*/ 735930 w 6181282"/>
              <a:gd name="connsiteY128" fmla="*/ 5852292 h 6480087"/>
              <a:gd name="connsiteX129" fmla="*/ 588821 w 6181282"/>
              <a:gd name="connsiteY129" fmla="*/ 5852292 h 6480087"/>
              <a:gd name="connsiteX130" fmla="*/ 588821 w 6181282"/>
              <a:gd name="connsiteY130" fmla="*/ 6008954 h 6480087"/>
              <a:gd name="connsiteX131" fmla="*/ 441711 w 6181282"/>
              <a:gd name="connsiteY131" fmla="*/ 6008954 h 6480087"/>
              <a:gd name="connsiteX132" fmla="*/ 441711 w 6181282"/>
              <a:gd name="connsiteY132" fmla="*/ 6165998 h 6480087"/>
              <a:gd name="connsiteX133" fmla="*/ 294220 w 6181282"/>
              <a:gd name="connsiteY133" fmla="*/ 6165998 h 6480087"/>
              <a:gd name="connsiteX134" fmla="*/ 294220 w 6181282"/>
              <a:gd name="connsiteY134" fmla="*/ 6323043 h 6480087"/>
              <a:gd name="connsiteX135" fmla="*/ 147110 w 6181282"/>
              <a:gd name="connsiteY135" fmla="*/ 6323043 h 6480087"/>
              <a:gd name="connsiteX136" fmla="*/ 147110 w 6181282"/>
              <a:gd name="connsiteY136" fmla="*/ 6480087 h 6480087"/>
              <a:gd name="connsiteX137" fmla="*/ 0 w 6181282"/>
              <a:gd name="connsiteY137" fmla="*/ 6480087 h 6480087"/>
              <a:gd name="connsiteX138" fmla="*/ 0 w 6181282"/>
              <a:gd name="connsiteY138" fmla="*/ 2040049 h 6480087"/>
              <a:gd name="connsiteX139" fmla="*/ 147110 w 6181282"/>
              <a:gd name="connsiteY139" fmla="*/ 2040049 h 6480087"/>
              <a:gd name="connsiteX140" fmla="*/ 147110 w 6181282"/>
              <a:gd name="connsiteY140" fmla="*/ 1883004 h 6480087"/>
              <a:gd name="connsiteX141" fmla="*/ 294220 w 6181282"/>
              <a:gd name="connsiteY141" fmla="*/ 1883004 h 6480087"/>
              <a:gd name="connsiteX142" fmla="*/ 294220 w 6181282"/>
              <a:gd name="connsiteY142" fmla="*/ 1726343 h 6480087"/>
              <a:gd name="connsiteX143" fmla="*/ 441711 w 6181282"/>
              <a:gd name="connsiteY143" fmla="*/ 1726343 h 6480087"/>
              <a:gd name="connsiteX144" fmla="*/ 441711 w 6181282"/>
              <a:gd name="connsiteY144" fmla="*/ 1569298 h 6480087"/>
              <a:gd name="connsiteX145" fmla="*/ 588821 w 6181282"/>
              <a:gd name="connsiteY145" fmla="*/ 1569298 h 6480087"/>
              <a:gd name="connsiteX146" fmla="*/ 588821 w 6181282"/>
              <a:gd name="connsiteY146" fmla="*/ 1412253 h 6480087"/>
              <a:gd name="connsiteX147" fmla="*/ 735930 w 6181282"/>
              <a:gd name="connsiteY147" fmla="*/ 1412253 h 6480087"/>
              <a:gd name="connsiteX148" fmla="*/ 735930 w 6181282"/>
              <a:gd name="connsiteY148" fmla="*/ 1255591 h 6480087"/>
              <a:gd name="connsiteX149" fmla="*/ 883040 w 6181282"/>
              <a:gd name="connsiteY149" fmla="*/ 1255591 h 6480087"/>
              <a:gd name="connsiteX150" fmla="*/ 883040 w 6181282"/>
              <a:gd name="connsiteY150" fmla="*/ 1098546 h 6480087"/>
              <a:gd name="connsiteX151" fmla="*/ 1030150 w 6181282"/>
              <a:gd name="connsiteY151" fmla="*/ 1098546 h 6480087"/>
              <a:gd name="connsiteX152" fmla="*/ 1030150 w 6181282"/>
              <a:gd name="connsiteY152" fmla="*/ 941503 h 6480087"/>
              <a:gd name="connsiteX153" fmla="*/ 1177260 w 6181282"/>
              <a:gd name="connsiteY153" fmla="*/ 941503 h 6480087"/>
              <a:gd name="connsiteX154" fmla="*/ 1177260 w 6181282"/>
              <a:gd name="connsiteY154" fmla="*/ 784840 h 6480087"/>
              <a:gd name="connsiteX155" fmla="*/ 1324369 w 6181282"/>
              <a:gd name="connsiteY155" fmla="*/ 784840 h 6480087"/>
              <a:gd name="connsiteX156" fmla="*/ 1324369 w 6181282"/>
              <a:gd name="connsiteY156" fmla="*/ 627795 h 6480087"/>
              <a:gd name="connsiteX157" fmla="*/ 1471862 w 6181282"/>
              <a:gd name="connsiteY157" fmla="*/ 627795 h 6480087"/>
              <a:gd name="connsiteX158" fmla="*/ 1471862 w 6181282"/>
              <a:gd name="connsiteY158" fmla="*/ 470751 h 6480087"/>
              <a:gd name="connsiteX159" fmla="*/ 1618972 w 6181282"/>
              <a:gd name="connsiteY159" fmla="*/ 470751 h 6480087"/>
              <a:gd name="connsiteX160" fmla="*/ 1618972 w 6181282"/>
              <a:gd name="connsiteY160" fmla="*/ 313706 h 6480087"/>
              <a:gd name="connsiteX161" fmla="*/ 1766081 w 6181282"/>
              <a:gd name="connsiteY161" fmla="*/ 313706 h 6480087"/>
              <a:gd name="connsiteX162" fmla="*/ 1766081 w 6181282"/>
              <a:gd name="connsiteY162" fmla="*/ 157045 h 6480087"/>
              <a:gd name="connsiteX163" fmla="*/ 1913191 w 6181282"/>
              <a:gd name="connsiteY163" fmla="*/ 157045 h 648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6181282" h="6480087">
                <a:moveTo>
                  <a:pt x="1913191" y="0"/>
                </a:moveTo>
                <a:lnTo>
                  <a:pt x="2060301" y="0"/>
                </a:lnTo>
                <a:lnTo>
                  <a:pt x="2207410" y="0"/>
                </a:lnTo>
                <a:lnTo>
                  <a:pt x="2207410" y="157045"/>
                </a:lnTo>
                <a:lnTo>
                  <a:pt x="2354520" y="157045"/>
                </a:lnTo>
                <a:lnTo>
                  <a:pt x="2354520" y="313706"/>
                </a:lnTo>
                <a:lnTo>
                  <a:pt x="2502012" y="313706"/>
                </a:lnTo>
                <a:lnTo>
                  <a:pt x="2502012" y="470751"/>
                </a:lnTo>
                <a:lnTo>
                  <a:pt x="2649121" y="470751"/>
                </a:lnTo>
                <a:lnTo>
                  <a:pt x="2649121" y="627795"/>
                </a:lnTo>
                <a:lnTo>
                  <a:pt x="2796231" y="627795"/>
                </a:lnTo>
                <a:lnTo>
                  <a:pt x="2796231" y="784840"/>
                </a:lnTo>
                <a:lnTo>
                  <a:pt x="2943341" y="784840"/>
                </a:lnTo>
                <a:lnTo>
                  <a:pt x="2943341" y="941503"/>
                </a:lnTo>
                <a:lnTo>
                  <a:pt x="3090450" y="941503"/>
                </a:lnTo>
                <a:lnTo>
                  <a:pt x="3090450" y="1098546"/>
                </a:lnTo>
                <a:lnTo>
                  <a:pt x="3237560" y="1098546"/>
                </a:lnTo>
                <a:lnTo>
                  <a:pt x="3237560" y="1255591"/>
                </a:lnTo>
                <a:lnTo>
                  <a:pt x="3385051" y="1255591"/>
                </a:lnTo>
                <a:lnTo>
                  <a:pt x="3385051" y="1412253"/>
                </a:lnTo>
                <a:lnTo>
                  <a:pt x="3532161" y="1412253"/>
                </a:lnTo>
                <a:lnTo>
                  <a:pt x="3532161" y="1569298"/>
                </a:lnTo>
                <a:lnTo>
                  <a:pt x="3679271" y="1569298"/>
                </a:lnTo>
                <a:lnTo>
                  <a:pt x="3679271" y="1726343"/>
                </a:lnTo>
                <a:lnTo>
                  <a:pt x="3826381" y="1726343"/>
                </a:lnTo>
                <a:lnTo>
                  <a:pt x="3826381" y="1883004"/>
                </a:lnTo>
                <a:lnTo>
                  <a:pt x="3973490" y="1883004"/>
                </a:lnTo>
                <a:lnTo>
                  <a:pt x="3973490" y="2040049"/>
                </a:lnTo>
                <a:lnTo>
                  <a:pt x="4120600" y="2040049"/>
                </a:lnTo>
                <a:lnTo>
                  <a:pt x="4268092" y="2040049"/>
                </a:lnTo>
                <a:lnTo>
                  <a:pt x="4268092" y="1883004"/>
                </a:lnTo>
                <a:lnTo>
                  <a:pt x="4415201" y="1883004"/>
                </a:lnTo>
                <a:lnTo>
                  <a:pt x="4415201" y="1726343"/>
                </a:lnTo>
                <a:lnTo>
                  <a:pt x="4562311" y="1726343"/>
                </a:lnTo>
                <a:lnTo>
                  <a:pt x="4562311" y="1569298"/>
                </a:lnTo>
                <a:lnTo>
                  <a:pt x="4709421" y="1569298"/>
                </a:lnTo>
                <a:lnTo>
                  <a:pt x="4709421" y="1412253"/>
                </a:lnTo>
                <a:lnTo>
                  <a:pt x="4856530" y="1412253"/>
                </a:lnTo>
                <a:lnTo>
                  <a:pt x="4856530" y="1255591"/>
                </a:lnTo>
                <a:lnTo>
                  <a:pt x="5003640" y="1255591"/>
                </a:lnTo>
                <a:lnTo>
                  <a:pt x="5003640" y="1098546"/>
                </a:lnTo>
                <a:lnTo>
                  <a:pt x="5151133" y="1098546"/>
                </a:lnTo>
                <a:lnTo>
                  <a:pt x="5151133" y="941503"/>
                </a:lnTo>
                <a:lnTo>
                  <a:pt x="5298242" y="941503"/>
                </a:lnTo>
                <a:lnTo>
                  <a:pt x="5298242" y="784840"/>
                </a:lnTo>
                <a:lnTo>
                  <a:pt x="5445352" y="784840"/>
                </a:lnTo>
                <a:lnTo>
                  <a:pt x="5445352" y="627795"/>
                </a:lnTo>
                <a:lnTo>
                  <a:pt x="5592462" y="627795"/>
                </a:lnTo>
                <a:lnTo>
                  <a:pt x="5592462" y="470751"/>
                </a:lnTo>
                <a:lnTo>
                  <a:pt x="5739571" y="470751"/>
                </a:lnTo>
                <a:lnTo>
                  <a:pt x="5739571" y="313706"/>
                </a:lnTo>
                <a:lnTo>
                  <a:pt x="5886681" y="313706"/>
                </a:lnTo>
                <a:lnTo>
                  <a:pt x="5886681" y="157045"/>
                </a:lnTo>
                <a:lnTo>
                  <a:pt x="6033790" y="157045"/>
                </a:lnTo>
                <a:lnTo>
                  <a:pt x="6033790" y="0"/>
                </a:lnTo>
                <a:lnTo>
                  <a:pt x="6181282" y="0"/>
                </a:lnTo>
                <a:lnTo>
                  <a:pt x="6181282" y="4439657"/>
                </a:lnTo>
                <a:lnTo>
                  <a:pt x="6033790" y="4439657"/>
                </a:lnTo>
                <a:lnTo>
                  <a:pt x="6033790" y="4596700"/>
                </a:lnTo>
                <a:lnTo>
                  <a:pt x="5886681" y="4596700"/>
                </a:lnTo>
                <a:lnTo>
                  <a:pt x="5886681" y="4753745"/>
                </a:lnTo>
                <a:lnTo>
                  <a:pt x="5739571" y="4753745"/>
                </a:lnTo>
                <a:lnTo>
                  <a:pt x="5739571" y="4910790"/>
                </a:lnTo>
                <a:lnTo>
                  <a:pt x="5592462" y="4910790"/>
                </a:lnTo>
                <a:lnTo>
                  <a:pt x="5592462" y="5067452"/>
                </a:lnTo>
                <a:lnTo>
                  <a:pt x="5445352" y="5067452"/>
                </a:lnTo>
                <a:lnTo>
                  <a:pt x="5445352" y="5224496"/>
                </a:lnTo>
                <a:lnTo>
                  <a:pt x="5298242" y="5224496"/>
                </a:lnTo>
                <a:lnTo>
                  <a:pt x="5298242" y="5381540"/>
                </a:lnTo>
                <a:lnTo>
                  <a:pt x="5151133" y="5381540"/>
                </a:lnTo>
                <a:lnTo>
                  <a:pt x="5151133" y="5538203"/>
                </a:lnTo>
                <a:lnTo>
                  <a:pt x="5003640" y="5538203"/>
                </a:lnTo>
                <a:lnTo>
                  <a:pt x="5003640" y="5695247"/>
                </a:lnTo>
                <a:lnTo>
                  <a:pt x="4856530" y="5695247"/>
                </a:lnTo>
                <a:lnTo>
                  <a:pt x="4856530" y="5852292"/>
                </a:lnTo>
                <a:lnTo>
                  <a:pt x="4709421" y="5852292"/>
                </a:lnTo>
                <a:lnTo>
                  <a:pt x="4709421" y="6008954"/>
                </a:lnTo>
                <a:lnTo>
                  <a:pt x="4562311" y="6008954"/>
                </a:lnTo>
                <a:lnTo>
                  <a:pt x="4562311" y="6165998"/>
                </a:lnTo>
                <a:lnTo>
                  <a:pt x="4415201" y="6165998"/>
                </a:lnTo>
                <a:lnTo>
                  <a:pt x="4415201" y="6323043"/>
                </a:lnTo>
                <a:lnTo>
                  <a:pt x="4268092" y="6323043"/>
                </a:lnTo>
                <a:lnTo>
                  <a:pt x="4268092" y="6480087"/>
                </a:lnTo>
                <a:lnTo>
                  <a:pt x="4120600" y="6480087"/>
                </a:lnTo>
                <a:lnTo>
                  <a:pt x="3973490" y="6480087"/>
                </a:lnTo>
                <a:lnTo>
                  <a:pt x="3973490" y="6323043"/>
                </a:lnTo>
                <a:lnTo>
                  <a:pt x="3826381" y="6323043"/>
                </a:lnTo>
                <a:lnTo>
                  <a:pt x="3826381" y="6165998"/>
                </a:lnTo>
                <a:lnTo>
                  <a:pt x="3679271" y="6165998"/>
                </a:lnTo>
                <a:lnTo>
                  <a:pt x="3679271" y="6008954"/>
                </a:lnTo>
                <a:lnTo>
                  <a:pt x="3532161" y="6008954"/>
                </a:lnTo>
                <a:lnTo>
                  <a:pt x="3532161" y="5852292"/>
                </a:lnTo>
                <a:lnTo>
                  <a:pt x="3385051" y="5852292"/>
                </a:lnTo>
                <a:lnTo>
                  <a:pt x="3385051" y="5695247"/>
                </a:lnTo>
                <a:lnTo>
                  <a:pt x="3237560" y="5695247"/>
                </a:lnTo>
                <a:lnTo>
                  <a:pt x="3237560" y="5538203"/>
                </a:lnTo>
                <a:lnTo>
                  <a:pt x="3090450" y="5538203"/>
                </a:lnTo>
                <a:lnTo>
                  <a:pt x="3090450" y="5381540"/>
                </a:lnTo>
                <a:lnTo>
                  <a:pt x="2943341" y="5381540"/>
                </a:lnTo>
                <a:lnTo>
                  <a:pt x="2943341" y="5224496"/>
                </a:lnTo>
                <a:lnTo>
                  <a:pt x="2796231" y="5224496"/>
                </a:lnTo>
                <a:lnTo>
                  <a:pt x="2796231" y="5067452"/>
                </a:lnTo>
                <a:lnTo>
                  <a:pt x="2649121" y="5067452"/>
                </a:lnTo>
                <a:lnTo>
                  <a:pt x="2649121" y="4910790"/>
                </a:lnTo>
                <a:lnTo>
                  <a:pt x="2502012" y="4910790"/>
                </a:lnTo>
                <a:lnTo>
                  <a:pt x="2502012" y="4753745"/>
                </a:lnTo>
                <a:lnTo>
                  <a:pt x="2354520" y="4753745"/>
                </a:lnTo>
                <a:lnTo>
                  <a:pt x="2354520" y="4596700"/>
                </a:lnTo>
                <a:lnTo>
                  <a:pt x="2207410" y="4596700"/>
                </a:lnTo>
                <a:lnTo>
                  <a:pt x="2207410" y="4439657"/>
                </a:lnTo>
                <a:lnTo>
                  <a:pt x="2060301" y="4439657"/>
                </a:lnTo>
                <a:lnTo>
                  <a:pt x="1913191" y="4439657"/>
                </a:lnTo>
                <a:lnTo>
                  <a:pt x="1913191" y="4596700"/>
                </a:lnTo>
                <a:lnTo>
                  <a:pt x="1766081" y="4596700"/>
                </a:lnTo>
                <a:lnTo>
                  <a:pt x="1766081" y="4753745"/>
                </a:lnTo>
                <a:lnTo>
                  <a:pt x="1618972" y="4753745"/>
                </a:lnTo>
                <a:lnTo>
                  <a:pt x="1618972" y="4910790"/>
                </a:lnTo>
                <a:lnTo>
                  <a:pt x="1471862" y="4910790"/>
                </a:lnTo>
                <a:lnTo>
                  <a:pt x="1471862" y="5067452"/>
                </a:lnTo>
                <a:lnTo>
                  <a:pt x="1324369" y="5067452"/>
                </a:lnTo>
                <a:lnTo>
                  <a:pt x="1324369" y="5224496"/>
                </a:lnTo>
                <a:lnTo>
                  <a:pt x="1177260" y="5224496"/>
                </a:lnTo>
                <a:lnTo>
                  <a:pt x="1177260" y="5381540"/>
                </a:lnTo>
                <a:lnTo>
                  <a:pt x="1030150" y="5381540"/>
                </a:lnTo>
                <a:lnTo>
                  <a:pt x="1030150" y="5538203"/>
                </a:lnTo>
                <a:lnTo>
                  <a:pt x="883040" y="5538203"/>
                </a:lnTo>
                <a:lnTo>
                  <a:pt x="883040" y="5695247"/>
                </a:lnTo>
                <a:lnTo>
                  <a:pt x="735930" y="5695247"/>
                </a:lnTo>
                <a:lnTo>
                  <a:pt x="735930" y="5852292"/>
                </a:lnTo>
                <a:lnTo>
                  <a:pt x="588821" y="5852292"/>
                </a:lnTo>
                <a:lnTo>
                  <a:pt x="588821" y="6008954"/>
                </a:lnTo>
                <a:lnTo>
                  <a:pt x="441711" y="6008954"/>
                </a:lnTo>
                <a:lnTo>
                  <a:pt x="441711" y="6165998"/>
                </a:lnTo>
                <a:lnTo>
                  <a:pt x="294220" y="6165998"/>
                </a:lnTo>
                <a:lnTo>
                  <a:pt x="294220" y="6323043"/>
                </a:lnTo>
                <a:lnTo>
                  <a:pt x="147110" y="6323043"/>
                </a:lnTo>
                <a:lnTo>
                  <a:pt x="147110" y="6480087"/>
                </a:lnTo>
                <a:lnTo>
                  <a:pt x="0" y="6480087"/>
                </a:lnTo>
                <a:lnTo>
                  <a:pt x="0" y="2040049"/>
                </a:lnTo>
                <a:lnTo>
                  <a:pt x="147110" y="2040049"/>
                </a:lnTo>
                <a:lnTo>
                  <a:pt x="147110" y="1883004"/>
                </a:lnTo>
                <a:lnTo>
                  <a:pt x="294220" y="1883004"/>
                </a:lnTo>
                <a:lnTo>
                  <a:pt x="294220" y="1726343"/>
                </a:lnTo>
                <a:lnTo>
                  <a:pt x="441711" y="1726343"/>
                </a:lnTo>
                <a:lnTo>
                  <a:pt x="441711" y="1569298"/>
                </a:lnTo>
                <a:lnTo>
                  <a:pt x="588821" y="1569298"/>
                </a:lnTo>
                <a:lnTo>
                  <a:pt x="588821" y="1412253"/>
                </a:lnTo>
                <a:lnTo>
                  <a:pt x="735930" y="1412253"/>
                </a:lnTo>
                <a:lnTo>
                  <a:pt x="735930" y="1255591"/>
                </a:lnTo>
                <a:lnTo>
                  <a:pt x="883040" y="1255591"/>
                </a:lnTo>
                <a:lnTo>
                  <a:pt x="883040" y="1098546"/>
                </a:lnTo>
                <a:lnTo>
                  <a:pt x="1030150" y="1098546"/>
                </a:lnTo>
                <a:lnTo>
                  <a:pt x="1030150" y="941503"/>
                </a:lnTo>
                <a:lnTo>
                  <a:pt x="1177260" y="941503"/>
                </a:lnTo>
                <a:lnTo>
                  <a:pt x="1177260" y="784840"/>
                </a:lnTo>
                <a:lnTo>
                  <a:pt x="1324369" y="784840"/>
                </a:lnTo>
                <a:lnTo>
                  <a:pt x="1324369" y="627795"/>
                </a:lnTo>
                <a:lnTo>
                  <a:pt x="1471862" y="627795"/>
                </a:lnTo>
                <a:lnTo>
                  <a:pt x="1471862" y="470751"/>
                </a:lnTo>
                <a:lnTo>
                  <a:pt x="1618972" y="470751"/>
                </a:lnTo>
                <a:lnTo>
                  <a:pt x="1618972" y="313706"/>
                </a:lnTo>
                <a:lnTo>
                  <a:pt x="1766081" y="313706"/>
                </a:lnTo>
                <a:lnTo>
                  <a:pt x="1766081" y="157045"/>
                </a:lnTo>
                <a:lnTo>
                  <a:pt x="1913191" y="157045"/>
                </a:lnTo>
                <a:close/>
              </a:path>
            </a:pathLst>
          </a:custGeom>
          <a:solidFill>
            <a:schemeClr val="bg2">
              <a:lumMod val="20000"/>
              <a:lumOff val="80000"/>
            </a:schemeClr>
          </a:solidFill>
        </p:spPr>
        <p:txBody>
          <a:bodyPr wrap="square">
            <a:noAutofit/>
          </a:bodyPr>
          <a:lstStyle/>
          <a:p>
            <a:endParaRPr lang="en-GB" dirty="0"/>
          </a:p>
        </p:txBody>
      </p:sp>
    </p:spTree>
    <p:extLst>
      <p:ext uri="{BB962C8B-B14F-4D97-AF65-F5344CB8AC3E}">
        <p14:creationId xmlns:p14="http://schemas.microsoft.com/office/powerpoint/2010/main" val="3494688054"/>
      </p:ext>
    </p:extLst>
  </p:cSld>
  <p:clrMapOvr>
    <a:masterClrMapping/>
  </p:clrMapOvr>
  <p:extLst>
    <p:ext uri="{DCECCB84-F9BA-43D5-87BE-67443E8EF086}">
      <p15:sldGuideLst xmlns:p15="http://schemas.microsoft.com/office/powerpoint/2012/main">
        <p15:guide id="1" orient="horz" pos="1389">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17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A6ED22-045D-8A25-F20A-26A5E88E37EE}"/>
              </a:ext>
            </a:extLst>
          </p:cNvPr>
          <p:cNvSpPr/>
          <p:nvPr userDrawn="1"/>
        </p:nvSpPr>
        <p:spPr>
          <a:xfrm>
            <a:off x="0" y="0"/>
            <a:ext cx="5951538"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AC657176-F62C-BF12-E102-4B19C6ADD991}"/>
              </a:ext>
            </a:extLst>
          </p:cNvPr>
          <p:cNvSpPr>
            <a:spLocks noGrp="1"/>
          </p:cNvSpPr>
          <p:nvPr>
            <p:ph type="body" idx="1"/>
          </p:nvPr>
        </p:nvSpPr>
        <p:spPr>
          <a:xfrm>
            <a:off x="334964" y="1520825"/>
            <a:ext cx="5616574" cy="539750"/>
          </a:xfrm>
        </p:spPr>
        <p:txBody>
          <a:bodyPr rIns="144000" anchor="t" anchorCtr="0">
            <a:normAutofit/>
          </a:bodyPr>
          <a:lstStyle>
            <a:lvl1pPr marL="0" indent="0">
              <a:buNone/>
              <a:defRPr sz="20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130FD19-0C12-248F-9C43-D222CBE3C6B1}"/>
              </a:ext>
            </a:extLst>
          </p:cNvPr>
          <p:cNvSpPr>
            <a:spLocks noGrp="1"/>
          </p:cNvSpPr>
          <p:nvPr>
            <p:ph sz="half" idx="2"/>
          </p:nvPr>
        </p:nvSpPr>
        <p:spPr>
          <a:xfrm>
            <a:off x="334964" y="2205037"/>
            <a:ext cx="5616574" cy="4284663"/>
          </a:xfrm>
        </p:spPr>
        <p:txBody>
          <a:bodyPr rIns="144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7D0AED73-51E3-8A43-62BC-C075444F05E0}"/>
              </a:ext>
            </a:extLst>
          </p:cNvPr>
          <p:cNvSpPr>
            <a:spLocks noGrp="1"/>
          </p:cNvSpPr>
          <p:nvPr>
            <p:ph type="dt" sz="half" idx="10"/>
          </p:nvPr>
        </p:nvSpPr>
        <p:spPr/>
        <p:txBody>
          <a:bodyPr/>
          <a:lstStyle/>
          <a:p>
            <a:fld id="{E0DB3873-1BC5-4085-9CE1-F919EF5991BA}" type="datetime1">
              <a:rPr lang="en-GB" smtClean="0"/>
              <a:t>29/04/2025</a:t>
            </a:fld>
            <a:endParaRPr lang="en-GB"/>
          </a:p>
        </p:txBody>
      </p:sp>
      <p:sp>
        <p:nvSpPr>
          <p:cNvPr id="8" name="Footer Placeholder 7">
            <a:extLst>
              <a:ext uri="{FF2B5EF4-FFF2-40B4-BE49-F238E27FC236}">
                <a16:creationId xmlns:a16="http://schemas.microsoft.com/office/drawing/2014/main" id="{039EE200-B67C-85FF-1CEC-145988F15562}"/>
              </a:ext>
            </a:extLst>
          </p:cNvPr>
          <p:cNvSpPr>
            <a:spLocks noGrp="1"/>
          </p:cNvSpPr>
          <p:nvPr>
            <p:ph type="ftr" sz="quarter" idx="11"/>
          </p:nvPr>
        </p:nvSpPr>
        <p:spPr/>
        <p:txBody>
          <a:bodyPr/>
          <a:lstStyle/>
          <a:p>
            <a:r>
              <a:rPr lang="en-GB"/>
              <a:t>Royal Holloway University of London</a:t>
            </a:r>
          </a:p>
        </p:txBody>
      </p:sp>
      <p:sp>
        <p:nvSpPr>
          <p:cNvPr id="9" name="Slide Number Placeholder 8">
            <a:extLst>
              <a:ext uri="{FF2B5EF4-FFF2-40B4-BE49-F238E27FC236}">
                <a16:creationId xmlns:a16="http://schemas.microsoft.com/office/drawing/2014/main" id="{C7D19164-4714-6FBC-6331-64B35B9C288D}"/>
              </a:ext>
            </a:extLst>
          </p:cNvPr>
          <p:cNvSpPr>
            <a:spLocks noGrp="1"/>
          </p:cNvSpPr>
          <p:nvPr>
            <p:ph type="sldNum" sz="quarter" idx="12"/>
          </p:nvPr>
        </p:nvSpPr>
        <p:spPr/>
        <p:txBody>
          <a:bodyPr/>
          <a:lstStyle/>
          <a:p>
            <a:fld id="{8CC22EB8-9246-46D0-9F6A-3BC42121F6C4}" type="slidenum">
              <a:rPr lang="en-GB" smtClean="0"/>
              <a:t>‹#›</a:t>
            </a:fld>
            <a:endParaRPr lang="en-GB"/>
          </a:p>
        </p:txBody>
      </p:sp>
      <p:sp>
        <p:nvSpPr>
          <p:cNvPr id="11" name="Title 10">
            <a:extLst>
              <a:ext uri="{FF2B5EF4-FFF2-40B4-BE49-F238E27FC236}">
                <a16:creationId xmlns:a16="http://schemas.microsoft.com/office/drawing/2014/main" id="{1497E875-4290-ED91-5FC4-EF839AB01AE9}"/>
              </a:ext>
            </a:extLst>
          </p:cNvPr>
          <p:cNvSpPr>
            <a:spLocks noGrp="1"/>
          </p:cNvSpPr>
          <p:nvPr>
            <p:ph type="title" hasCustomPrompt="1"/>
          </p:nvPr>
        </p:nvSpPr>
        <p:spPr>
          <a:xfrm>
            <a:off x="334963" y="260351"/>
            <a:ext cx="5616575" cy="1152524"/>
          </a:xfrm>
        </p:spPr>
        <p:txBody>
          <a:bodyPr/>
          <a:lstStyle/>
          <a:p>
            <a:r>
              <a:rPr lang="en-US" dirty="0"/>
              <a:t>CLICK TO EDIT MASTER TITLE STYLE</a:t>
            </a:r>
            <a:endParaRPr lang="en-GB" dirty="0"/>
          </a:p>
        </p:txBody>
      </p:sp>
      <p:sp>
        <p:nvSpPr>
          <p:cNvPr id="21" name="object 538">
            <a:extLst>
              <a:ext uri="{FF2B5EF4-FFF2-40B4-BE49-F238E27FC236}">
                <a16:creationId xmlns:a16="http://schemas.microsoft.com/office/drawing/2014/main" id="{4E5A3BFC-2D19-9FB4-7567-3E3BD06FECDA}"/>
              </a:ext>
            </a:extLst>
          </p:cNvPr>
          <p:cNvSpPr/>
          <p:nvPr userDrawn="1"/>
        </p:nvSpPr>
        <p:spPr>
          <a:xfrm>
            <a:off x="6321904" y="609600"/>
            <a:ext cx="5535134" cy="5535134"/>
          </a:xfrm>
          <a:custGeom>
            <a:avLst/>
            <a:gdLst/>
            <a:ahLst/>
            <a:cxnLst/>
            <a:rect l="l" t="t" r="r" b="b"/>
            <a:pathLst>
              <a:path w="1998979" h="1998979">
                <a:moveTo>
                  <a:pt x="999477" y="0"/>
                </a:moveTo>
                <a:lnTo>
                  <a:pt x="933364" y="54647"/>
                </a:lnTo>
                <a:lnTo>
                  <a:pt x="860287" y="9737"/>
                </a:lnTo>
                <a:lnTo>
                  <a:pt x="802425" y="73076"/>
                </a:lnTo>
                <a:lnTo>
                  <a:pt x="723820" y="38752"/>
                </a:lnTo>
                <a:lnTo>
                  <a:pt x="675319" y="109535"/>
                </a:lnTo>
                <a:lnTo>
                  <a:pt x="592704" y="86510"/>
                </a:lnTo>
                <a:lnTo>
                  <a:pt x="554527" y="163345"/>
                </a:lnTo>
                <a:lnTo>
                  <a:pt x="469514" y="152047"/>
                </a:lnTo>
                <a:lnTo>
                  <a:pt x="442394" y="233469"/>
                </a:lnTo>
                <a:lnTo>
                  <a:pt x="356638" y="234097"/>
                </a:lnTo>
                <a:lnTo>
                  <a:pt x="341099" y="318503"/>
                </a:lnTo>
                <a:lnTo>
                  <a:pt x="256274" y="331099"/>
                </a:lnTo>
                <a:lnTo>
                  <a:pt x="252631" y="416835"/>
                </a:lnTo>
                <a:lnTo>
                  <a:pt x="170371" y="441106"/>
                </a:lnTo>
                <a:lnTo>
                  <a:pt x="178685" y="526507"/>
                </a:lnTo>
                <a:lnTo>
                  <a:pt x="100604" y="562014"/>
                </a:lnTo>
                <a:lnTo>
                  <a:pt x="120729" y="645435"/>
                </a:lnTo>
                <a:lnTo>
                  <a:pt x="48344" y="691465"/>
                </a:lnTo>
                <a:lnTo>
                  <a:pt x="79861" y="771264"/>
                </a:lnTo>
                <a:lnTo>
                  <a:pt x="14585" y="826917"/>
                </a:lnTo>
                <a:lnTo>
                  <a:pt x="56898" y="901564"/>
                </a:lnTo>
                <a:lnTo>
                  <a:pt x="0" y="965771"/>
                </a:lnTo>
                <a:lnTo>
                  <a:pt x="52291" y="1033790"/>
                </a:lnTo>
                <a:lnTo>
                  <a:pt x="4868" y="1105296"/>
                </a:lnTo>
                <a:lnTo>
                  <a:pt x="66113" y="1165378"/>
                </a:lnTo>
                <a:lnTo>
                  <a:pt x="29098" y="1242778"/>
                </a:lnTo>
                <a:lnTo>
                  <a:pt x="98101" y="1293751"/>
                </a:lnTo>
                <a:lnTo>
                  <a:pt x="72217" y="1375549"/>
                </a:lnTo>
                <a:lnTo>
                  <a:pt x="147629" y="1416407"/>
                </a:lnTo>
                <a:lnTo>
                  <a:pt x="133378" y="1501043"/>
                </a:lnTo>
                <a:lnTo>
                  <a:pt x="213742" y="1531000"/>
                </a:lnTo>
                <a:lnTo>
                  <a:pt x="211396" y="1616767"/>
                </a:lnTo>
                <a:lnTo>
                  <a:pt x="295153" y="1635259"/>
                </a:lnTo>
                <a:lnTo>
                  <a:pt x="304765" y="1720533"/>
                </a:lnTo>
                <a:lnTo>
                  <a:pt x="390260" y="1727162"/>
                </a:lnTo>
                <a:lnTo>
                  <a:pt x="411641" y="1810279"/>
                </a:lnTo>
                <a:lnTo>
                  <a:pt x="497241" y="1804939"/>
                </a:lnTo>
                <a:lnTo>
                  <a:pt x="529962" y="1884246"/>
                </a:lnTo>
                <a:lnTo>
                  <a:pt x="613991" y="1867053"/>
                </a:lnTo>
                <a:lnTo>
                  <a:pt x="657425" y="1941040"/>
                </a:lnTo>
                <a:lnTo>
                  <a:pt x="738239" y="1912308"/>
                </a:lnTo>
                <a:lnTo>
                  <a:pt x="791546" y="1979510"/>
                </a:lnTo>
                <a:lnTo>
                  <a:pt x="867575" y="1939815"/>
                </a:lnTo>
                <a:lnTo>
                  <a:pt x="929720" y="1998954"/>
                </a:lnTo>
                <a:lnTo>
                  <a:pt x="999477" y="1949040"/>
                </a:lnTo>
                <a:lnTo>
                  <a:pt x="1069244" y="1998954"/>
                </a:lnTo>
                <a:lnTo>
                  <a:pt x="1131379" y="1939815"/>
                </a:lnTo>
                <a:lnTo>
                  <a:pt x="1207408" y="1979510"/>
                </a:lnTo>
                <a:lnTo>
                  <a:pt x="1260715" y="1912308"/>
                </a:lnTo>
                <a:lnTo>
                  <a:pt x="1341529" y="1941040"/>
                </a:lnTo>
                <a:lnTo>
                  <a:pt x="1384973" y="1867053"/>
                </a:lnTo>
                <a:lnTo>
                  <a:pt x="1468991" y="1884246"/>
                </a:lnTo>
                <a:lnTo>
                  <a:pt x="1501713" y="1804939"/>
                </a:lnTo>
                <a:lnTo>
                  <a:pt x="1587312" y="1810279"/>
                </a:lnTo>
                <a:lnTo>
                  <a:pt x="1608694" y="1727162"/>
                </a:lnTo>
                <a:lnTo>
                  <a:pt x="1694199" y="1720533"/>
                </a:lnTo>
                <a:lnTo>
                  <a:pt x="1703801" y="1635259"/>
                </a:lnTo>
                <a:lnTo>
                  <a:pt x="1787558" y="1616767"/>
                </a:lnTo>
                <a:lnTo>
                  <a:pt x="1785212" y="1531000"/>
                </a:lnTo>
                <a:lnTo>
                  <a:pt x="1865576" y="1501043"/>
                </a:lnTo>
                <a:lnTo>
                  <a:pt x="1851325" y="1416407"/>
                </a:lnTo>
                <a:lnTo>
                  <a:pt x="1926737" y="1375549"/>
                </a:lnTo>
                <a:lnTo>
                  <a:pt x="1900853" y="1293751"/>
                </a:lnTo>
                <a:lnTo>
                  <a:pt x="1969856" y="1242778"/>
                </a:lnTo>
                <a:lnTo>
                  <a:pt x="1932841" y="1165378"/>
                </a:lnTo>
                <a:lnTo>
                  <a:pt x="1994085" y="1105296"/>
                </a:lnTo>
                <a:lnTo>
                  <a:pt x="1946663" y="1033790"/>
                </a:lnTo>
                <a:lnTo>
                  <a:pt x="1998954" y="965771"/>
                </a:lnTo>
                <a:lnTo>
                  <a:pt x="1942056" y="901564"/>
                </a:lnTo>
                <a:lnTo>
                  <a:pt x="1984368" y="826917"/>
                </a:lnTo>
                <a:lnTo>
                  <a:pt x="1919093" y="771264"/>
                </a:lnTo>
                <a:lnTo>
                  <a:pt x="1950610" y="691465"/>
                </a:lnTo>
                <a:lnTo>
                  <a:pt x="1878236" y="645435"/>
                </a:lnTo>
                <a:lnTo>
                  <a:pt x="1898350" y="562014"/>
                </a:lnTo>
                <a:lnTo>
                  <a:pt x="1820269" y="526507"/>
                </a:lnTo>
                <a:lnTo>
                  <a:pt x="1828583" y="441106"/>
                </a:lnTo>
                <a:lnTo>
                  <a:pt x="1746323" y="416835"/>
                </a:lnTo>
                <a:lnTo>
                  <a:pt x="1742690" y="331099"/>
                </a:lnTo>
                <a:lnTo>
                  <a:pt x="1657855" y="318503"/>
                </a:lnTo>
                <a:lnTo>
                  <a:pt x="1642316" y="234097"/>
                </a:lnTo>
                <a:lnTo>
                  <a:pt x="1556559" y="233469"/>
                </a:lnTo>
                <a:lnTo>
                  <a:pt x="1529440" y="152047"/>
                </a:lnTo>
                <a:lnTo>
                  <a:pt x="1444427" y="163345"/>
                </a:lnTo>
                <a:lnTo>
                  <a:pt x="1406250" y="86510"/>
                </a:lnTo>
                <a:lnTo>
                  <a:pt x="1323635" y="109535"/>
                </a:lnTo>
                <a:lnTo>
                  <a:pt x="1275133" y="38752"/>
                </a:lnTo>
                <a:lnTo>
                  <a:pt x="1196529" y="73076"/>
                </a:lnTo>
                <a:lnTo>
                  <a:pt x="1138666" y="9737"/>
                </a:lnTo>
                <a:lnTo>
                  <a:pt x="1065590" y="54647"/>
                </a:lnTo>
                <a:lnTo>
                  <a:pt x="999477" y="0"/>
                </a:lnTo>
                <a:close/>
              </a:path>
            </a:pathLst>
          </a:custGeom>
          <a:solidFill>
            <a:srgbClr val="1FD7FA"/>
          </a:solidFill>
        </p:spPr>
        <p:txBody>
          <a:bodyPr wrap="square" lIns="0" tIns="0" rIns="0" bIns="0" rtlCol="0"/>
          <a:lstStyle/>
          <a:p>
            <a:endParaRPr/>
          </a:p>
        </p:txBody>
      </p:sp>
      <p:sp>
        <p:nvSpPr>
          <p:cNvPr id="14" name="Picture Placeholder 13">
            <a:extLst>
              <a:ext uri="{FF2B5EF4-FFF2-40B4-BE49-F238E27FC236}">
                <a16:creationId xmlns:a16="http://schemas.microsoft.com/office/drawing/2014/main" id="{90E5043F-1E1B-0C9C-60D8-CCFDC6656C5E}"/>
              </a:ext>
            </a:extLst>
          </p:cNvPr>
          <p:cNvSpPr>
            <a:spLocks noGrp="1"/>
          </p:cNvSpPr>
          <p:nvPr>
            <p:ph type="pic" sz="quarter" idx="13"/>
          </p:nvPr>
        </p:nvSpPr>
        <p:spPr>
          <a:xfrm>
            <a:off x="6863300" y="980935"/>
            <a:ext cx="4433418" cy="4794211"/>
          </a:xfrm>
          <a:custGeom>
            <a:avLst/>
            <a:gdLst>
              <a:gd name="connsiteX0" fmla="*/ 1271999 w 4433418"/>
              <a:gd name="connsiteY0" fmla="*/ 0 h 4794211"/>
              <a:gd name="connsiteX1" fmla="*/ 4433418 w 4433418"/>
              <a:gd name="connsiteY1" fmla="*/ 0 h 4794211"/>
              <a:gd name="connsiteX2" fmla="*/ 4433418 w 4433418"/>
              <a:gd name="connsiteY2" fmla="*/ 203391 h 4794211"/>
              <a:gd name="connsiteX3" fmla="*/ 4433418 w 4433418"/>
              <a:gd name="connsiteY3" fmla="*/ 1423736 h 4794211"/>
              <a:gd name="connsiteX4" fmla="*/ 4433418 w 4433418"/>
              <a:gd name="connsiteY4" fmla="*/ 3370476 h 4794211"/>
              <a:gd name="connsiteX5" fmla="*/ 4251530 w 4433418"/>
              <a:gd name="connsiteY5" fmla="*/ 3370476 h 4794211"/>
              <a:gd name="connsiteX6" fmla="*/ 4251530 w 4433418"/>
              <a:gd name="connsiteY6" fmla="*/ 3573867 h 4794211"/>
              <a:gd name="connsiteX7" fmla="*/ 4069603 w 4433418"/>
              <a:gd name="connsiteY7" fmla="*/ 3573867 h 4794211"/>
              <a:gd name="connsiteX8" fmla="*/ 4069603 w 4433418"/>
              <a:gd name="connsiteY8" fmla="*/ 3777257 h 4794211"/>
              <a:gd name="connsiteX9" fmla="*/ 3887715 w 4433418"/>
              <a:gd name="connsiteY9" fmla="*/ 3777257 h 4794211"/>
              <a:gd name="connsiteX10" fmla="*/ 3887715 w 4433418"/>
              <a:gd name="connsiteY10" fmla="*/ 3980648 h 4794211"/>
              <a:gd name="connsiteX11" fmla="*/ 3705824 w 4433418"/>
              <a:gd name="connsiteY11" fmla="*/ 3980648 h 4794211"/>
              <a:gd name="connsiteX12" fmla="*/ 3705824 w 4433418"/>
              <a:gd name="connsiteY12" fmla="*/ 4184039 h 4794211"/>
              <a:gd name="connsiteX13" fmla="*/ 3523937 w 4433418"/>
              <a:gd name="connsiteY13" fmla="*/ 4184039 h 4794211"/>
              <a:gd name="connsiteX14" fmla="*/ 3523937 w 4433418"/>
              <a:gd name="connsiteY14" fmla="*/ 4387430 h 4794211"/>
              <a:gd name="connsiteX15" fmla="*/ 3342046 w 4433418"/>
              <a:gd name="connsiteY15" fmla="*/ 4387430 h 4794211"/>
              <a:gd name="connsiteX16" fmla="*/ 3342046 w 4433418"/>
              <a:gd name="connsiteY16" fmla="*/ 4590820 h 4794211"/>
              <a:gd name="connsiteX17" fmla="*/ 3160156 w 4433418"/>
              <a:gd name="connsiteY17" fmla="*/ 4590820 h 4794211"/>
              <a:gd name="connsiteX18" fmla="*/ 3160156 w 4433418"/>
              <a:gd name="connsiteY18" fmla="*/ 4794211 h 4794211"/>
              <a:gd name="connsiteX19" fmla="*/ 0 w 4433418"/>
              <a:gd name="connsiteY19" fmla="*/ 4794211 h 4794211"/>
              <a:gd name="connsiteX20" fmla="*/ 0 w 4433418"/>
              <a:gd name="connsiteY20" fmla="*/ 1423736 h 4794211"/>
              <a:gd name="connsiteX21" fmla="*/ 180664 w 4433418"/>
              <a:gd name="connsiteY21" fmla="*/ 1423736 h 4794211"/>
              <a:gd name="connsiteX22" fmla="*/ 180664 w 4433418"/>
              <a:gd name="connsiteY22" fmla="*/ 1220345 h 4794211"/>
              <a:gd name="connsiteX23" fmla="*/ 362552 w 4433418"/>
              <a:gd name="connsiteY23" fmla="*/ 1220345 h 4794211"/>
              <a:gd name="connsiteX24" fmla="*/ 362552 w 4433418"/>
              <a:gd name="connsiteY24" fmla="*/ 1016954 h 4794211"/>
              <a:gd name="connsiteX25" fmla="*/ 544442 w 4433418"/>
              <a:gd name="connsiteY25" fmla="*/ 1016954 h 4794211"/>
              <a:gd name="connsiteX26" fmla="*/ 544442 w 4433418"/>
              <a:gd name="connsiteY26" fmla="*/ 813563 h 4794211"/>
              <a:gd name="connsiteX27" fmla="*/ 726333 w 4433418"/>
              <a:gd name="connsiteY27" fmla="*/ 813563 h 4794211"/>
              <a:gd name="connsiteX28" fmla="*/ 726333 w 4433418"/>
              <a:gd name="connsiteY28" fmla="*/ 610172 h 4794211"/>
              <a:gd name="connsiteX29" fmla="*/ 908221 w 4433418"/>
              <a:gd name="connsiteY29" fmla="*/ 610172 h 4794211"/>
              <a:gd name="connsiteX30" fmla="*/ 908221 w 4433418"/>
              <a:gd name="connsiteY30" fmla="*/ 406782 h 4794211"/>
              <a:gd name="connsiteX31" fmla="*/ 1090111 w 4433418"/>
              <a:gd name="connsiteY31" fmla="*/ 406782 h 4794211"/>
              <a:gd name="connsiteX32" fmla="*/ 1090111 w 4433418"/>
              <a:gd name="connsiteY32" fmla="*/ 203391 h 4794211"/>
              <a:gd name="connsiteX33" fmla="*/ 1271999 w 4433418"/>
              <a:gd name="connsiteY33" fmla="*/ 203391 h 479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433418" h="4794211">
                <a:moveTo>
                  <a:pt x="1271999" y="0"/>
                </a:moveTo>
                <a:lnTo>
                  <a:pt x="4433418" y="0"/>
                </a:lnTo>
                <a:lnTo>
                  <a:pt x="4433418" y="203391"/>
                </a:lnTo>
                <a:lnTo>
                  <a:pt x="4433418" y="1423736"/>
                </a:lnTo>
                <a:lnTo>
                  <a:pt x="4433418" y="3370476"/>
                </a:lnTo>
                <a:lnTo>
                  <a:pt x="4251530" y="3370476"/>
                </a:lnTo>
                <a:lnTo>
                  <a:pt x="4251530" y="3573867"/>
                </a:lnTo>
                <a:lnTo>
                  <a:pt x="4069603" y="3573867"/>
                </a:lnTo>
                <a:lnTo>
                  <a:pt x="4069603" y="3777257"/>
                </a:lnTo>
                <a:lnTo>
                  <a:pt x="3887715" y="3777257"/>
                </a:lnTo>
                <a:lnTo>
                  <a:pt x="3887715" y="3980648"/>
                </a:lnTo>
                <a:lnTo>
                  <a:pt x="3705824" y="3980648"/>
                </a:lnTo>
                <a:lnTo>
                  <a:pt x="3705824" y="4184039"/>
                </a:lnTo>
                <a:lnTo>
                  <a:pt x="3523937" y="4184039"/>
                </a:lnTo>
                <a:lnTo>
                  <a:pt x="3523937" y="4387430"/>
                </a:lnTo>
                <a:lnTo>
                  <a:pt x="3342046" y="4387430"/>
                </a:lnTo>
                <a:lnTo>
                  <a:pt x="3342046" y="4590820"/>
                </a:lnTo>
                <a:lnTo>
                  <a:pt x="3160156" y="4590820"/>
                </a:lnTo>
                <a:lnTo>
                  <a:pt x="3160156" y="4794211"/>
                </a:lnTo>
                <a:lnTo>
                  <a:pt x="0" y="4794211"/>
                </a:lnTo>
                <a:lnTo>
                  <a:pt x="0" y="1423736"/>
                </a:lnTo>
                <a:lnTo>
                  <a:pt x="180664" y="1423736"/>
                </a:lnTo>
                <a:lnTo>
                  <a:pt x="180664" y="1220345"/>
                </a:lnTo>
                <a:lnTo>
                  <a:pt x="362552" y="1220345"/>
                </a:lnTo>
                <a:lnTo>
                  <a:pt x="362552" y="1016954"/>
                </a:lnTo>
                <a:lnTo>
                  <a:pt x="544442" y="1016954"/>
                </a:lnTo>
                <a:lnTo>
                  <a:pt x="544442" y="813563"/>
                </a:lnTo>
                <a:lnTo>
                  <a:pt x="726333" y="813563"/>
                </a:lnTo>
                <a:lnTo>
                  <a:pt x="726333" y="610172"/>
                </a:lnTo>
                <a:lnTo>
                  <a:pt x="908221" y="610172"/>
                </a:lnTo>
                <a:lnTo>
                  <a:pt x="908221" y="406782"/>
                </a:lnTo>
                <a:lnTo>
                  <a:pt x="1090111" y="406782"/>
                </a:lnTo>
                <a:lnTo>
                  <a:pt x="1090111" y="203391"/>
                </a:lnTo>
                <a:lnTo>
                  <a:pt x="1271999" y="203391"/>
                </a:lnTo>
                <a:close/>
              </a:path>
            </a:pathLst>
          </a:custGeom>
          <a:solidFill>
            <a:schemeClr val="bg2">
              <a:lumMod val="20000"/>
              <a:lumOff val="80000"/>
            </a:schemeClr>
          </a:solidFill>
        </p:spPr>
        <p:txBody>
          <a:bodyPr wrap="square">
            <a:noAutofit/>
          </a:bodyPr>
          <a:lstStyle/>
          <a:p>
            <a:endParaRPr lang="en-GB"/>
          </a:p>
        </p:txBody>
      </p:sp>
    </p:spTree>
    <p:extLst>
      <p:ext uri="{BB962C8B-B14F-4D97-AF65-F5344CB8AC3E}">
        <p14:creationId xmlns:p14="http://schemas.microsoft.com/office/powerpoint/2010/main" val="2712742717"/>
      </p:ext>
    </p:extLst>
  </p:cSld>
  <p:clrMapOvr>
    <a:masterClrMapping/>
  </p:clrMapOvr>
  <p:extLst>
    <p:ext uri="{DCECCB84-F9BA-43D5-87BE-67443E8EF086}">
      <p15:sldGuideLst xmlns:p15="http://schemas.microsoft.com/office/powerpoint/2012/main">
        <p15:guide id="1" orient="horz" pos="1389">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18_Comparison">
    <p:bg>
      <p:bgPr>
        <a:solidFill>
          <a:schemeClr val="bg1"/>
        </a:solidFill>
        <a:effectLst/>
      </p:bgPr>
    </p:bg>
    <p:spTree>
      <p:nvGrpSpPr>
        <p:cNvPr id="1" name=""/>
        <p:cNvGrpSpPr/>
        <p:nvPr/>
      </p:nvGrpSpPr>
      <p:grpSpPr>
        <a:xfrm>
          <a:off x="0" y="0"/>
          <a:ext cx="0" cy="0"/>
          <a:chOff x="0" y="0"/>
          <a:chExt cx="0" cy="0"/>
        </a:xfrm>
      </p:grpSpPr>
      <p:sp>
        <p:nvSpPr>
          <p:cNvPr id="14" name="Picture Placeholder 11">
            <a:extLst>
              <a:ext uri="{FF2B5EF4-FFF2-40B4-BE49-F238E27FC236}">
                <a16:creationId xmlns:a16="http://schemas.microsoft.com/office/drawing/2014/main" id="{B6AE8F5B-DF3D-94DB-9801-4AB70046E18C}"/>
              </a:ext>
            </a:extLst>
          </p:cNvPr>
          <p:cNvSpPr>
            <a:spLocks noGrp="1"/>
          </p:cNvSpPr>
          <p:nvPr>
            <p:ph type="pic" sz="quarter" idx="14"/>
          </p:nvPr>
        </p:nvSpPr>
        <p:spPr>
          <a:xfrm>
            <a:off x="6240463" y="0"/>
            <a:ext cx="5949950" cy="6858000"/>
          </a:xfrm>
          <a:solidFill>
            <a:schemeClr val="bg2"/>
          </a:solidFill>
        </p:spPr>
        <p:txBody>
          <a:bodyPr/>
          <a:lstStyle>
            <a:lvl1pPr marL="0" indent="0">
              <a:buNone/>
              <a:defRPr/>
            </a:lvl1pPr>
          </a:lstStyle>
          <a:p>
            <a:endParaRPr lang="en-GB"/>
          </a:p>
        </p:txBody>
      </p:sp>
      <p:sp>
        <p:nvSpPr>
          <p:cNvPr id="2" name="Rectangle 1">
            <a:extLst>
              <a:ext uri="{FF2B5EF4-FFF2-40B4-BE49-F238E27FC236}">
                <a16:creationId xmlns:a16="http://schemas.microsoft.com/office/drawing/2014/main" id="{24360700-DC26-8D2A-3745-F728910087B4}"/>
              </a:ext>
            </a:extLst>
          </p:cNvPr>
          <p:cNvSpPr/>
          <p:nvPr userDrawn="1"/>
        </p:nvSpPr>
        <p:spPr>
          <a:xfrm>
            <a:off x="1"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AC657176-F62C-BF12-E102-4B19C6ADD991}"/>
              </a:ext>
            </a:extLst>
          </p:cNvPr>
          <p:cNvSpPr>
            <a:spLocks noGrp="1"/>
          </p:cNvSpPr>
          <p:nvPr>
            <p:ph type="body" idx="1"/>
          </p:nvPr>
        </p:nvSpPr>
        <p:spPr>
          <a:xfrm>
            <a:off x="334964" y="1520825"/>
            <a:ext cx="5616574" cy="539750"/>
          </a:xfrm>
        </p:spPr>
        <p:txBody>
          <a:bodyPr rIns="144000" anchor="t" anchorCtr="0">
            <a:normAutofit/>
          </a:bodyPr>
          <a:lstStyle>
            <a:lvl1pPr marL="0" indent="0">
              <a:buNone/>
              <a:defRPr sz="20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130FD19-0C12-248F-9C43-D222CBE3C6B1}"/>
              </a:ext>
            </a:extLst>
          </p:cNvPr>
          <p:cNvSpPr>
            <a:spLocks noGrp="1"/>
          </p:cNvSpPr>
          <p:nvPr>
            <p:ph sz="half" idx="2"/>
          </p:nvPr>
        </p:nvSpPr>
        <p:spPr>
          <a:xfrm>
            <a:off x="334964" y="2205037"/>
            <a:ext cx="5616574" cy="4284663"/>
          </a:xfrm>
        </p:spPr>
        <p:txBody>
          <a:bodyPr rIns="144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0">
            <a:extLst>
              <a:ext uri="{FF2B5EF4-FFF2-40B4-BE49-F238E27FC236}">
                <a16:creationId xmlns:a16="http://schemas.microsoft.com/office/drawing/2014/main" id="{1497E875-4290-ED91-5FC4-EF839AB01AE9}"/>
              </a:ext>
            </a:extLst>
          </p:cNvPr>
          <p:cNvSpPr>
            <a:spLocks noGrp="1"/>
          </p:cNvSpPr>
          <p:nvPr>
            <p:ph type="title" hasCustomPrompt="1"/>
          </p:nvPr>
        </p:nvSpPr>
        <p:spPr>
          <a:xfrm>
            <a:off x="334963" y="260351"/>
            <a:ext cx="5616575" cy="1152524"/>
          </a:xfrm>
        </p:spPr>
        <p:txBody>
          <a:bodyPr/>
          <a:lstStyle/>
          <a:p>
            <a:r>
              <a:rPr lang="en-US" dirty="0"/>
              <a:t>CLICK TO EDIT MASTER TITLE STYLE</a:t>
            </a:r>
            <a:endParaRPr lang="en-GB" dirty="0"/>
          </a:p>
        </p:txBody>
      </p:sp>
      <p:sp>
        <p:nvSpPr>
          <p:cNvPr id="16" name="Date Placeholder 15">
            <a:extLst>
              <a:ext uri="{FF2B5EF4-FFF2-40B4-BE49-F238E27FC236}">
                <a16:creationId xmlns:a16="http://schemas.microsoft.com/office/drawing/2014/main" id="{D5F7D59F-5F58-CF80-BD07-1EC3686785B9}"/>
              </a:ext>
            </a:extLst>
          </p:cNvPr>
          <p:cNvSpPr>
            <a:spLocks noGrp="1"/>
          </p:cNvSpPr>
          <p:nvPr>
            <p:ph type="dt" sz="half" idx="15"/>
          </p:nvPr>
        </p:nvSpPr>
        <p:spPr/>
        <p:txBody>
          <a:bodyPr/>
          <a:lstStyle/>
          <a:p>
            <a:fld id="{1E65C4BB-E2A7-4B45-8C3C-A6DE769BA8C8}" type="datetime1">
              <a:rPr lang="en-GB" smtClean="0"/>
              <a:t>29/04/2025</a:t>
            </a:fld>
            <a:endParaRPr lang="en-GB" dirty="0"/>
          </a:p>
        </p:txBody>
      </p:sp>
      <p:sp>
        <p:nvSpPr>
          <p:cNvPr id="17" name="Footer Placeholder 16">
            <a:extLst>
              <a:ext uri="{FF2B5EF4-FFF2-40B4-BE49-F238E27FC236}">
                <a16:creationId xmlns:a16="http://schemas.microsoft.com/office/drawing/2014/main" id="{4EEF1543-E786-5FCE-6CF4-519FB3BD37C4}"/>
              </a:ext>
            </a:extLst>
          </p:cNvPr>
          <p:cNvSpPr>
            <a:spLocks noGrp="1"/>
          </p:cNvSpPr>
          <p:nvPr>
            <p:ph type="ftr" sz="quarter" idx="16"/>
          </p:nvPr>
        </p:nvSpPr>
        <p:spPr/>
        <p:txBody>
          <a:bodyPr/>
          <a:lstStyle/>
          <a:p>
            <a:r>
              <a:rPr lang="en-GB"/>
              <a:t>Royal Holloway University of London</a:t>
            </a:r>
          </a:p>
        </p:txBody>
      </p:sp>
      <p:sp>
        <p:nvSpPr>
          <p:cNvPr id="18" name="Slide Number Placeholder 17">
            <a:extLst>
              <a:ext uri="{FF2B5EF4-FFF2-40B4-BE49-F238E27FC236}">
                <a16:creationId xmlns:a16="http://schemas.microsoft.com/office/drawing/2014/main" id="{CA256315-3A92-C7DE-BA5E-52B096DB5E19}"/>
              </a:ext>
            </a:extLst>
          </p:cNvPr>
          <p:cNvSpPr>
            <a:spLocks noGrp="1"/>
          </p:cNvSpPr>
          <p:nvPr>
            <p:ph type="sldNum" sz="quarter" idx="17"/>
          </p:nvPr>
        </p:nvSpPr>
        <p:spPr/>
        <p:txBody>
          <a:bodyPr/>
          <a:lstStyle/>
          <a:p>
            <a:fld id="{8CC22EB8-9246-46D0-9F6A-3BC42121F6C4}" type="slidenum">
              <a:rPr lang="en-GB" smtClean="0"/>
              <a:pPr/>
              <a:t>‹#›</a:t>
            </a:fld>
            <a:endParaRPr lang="en-GB" dirty="0"/>
          </a:p>
        </p:txBody>
      </p:sp>
    </p:spTree>
    <p:extLst>
      <p:ext uri="{BB962C8B-B14F-4D97-AF65-F5344CB8AC3E}">
        <p14:creationId xmlns:p14="http://schemas.microsoft.com/office/powerpoint/2010/main" val="871859069"/>
      </p:ext>
    </p:extLst>
  </p:cSld>
  <p:clrMapOvr>
    <a:masterClrMapping/>
  </p:clrMapOvr>
  <p:extLst>
    <p:ext uri="{DCECCB84-F9BA-43D5-87BE-67443E8EF086}">
      <p15:sldGuideLst xmlns:p15="http://schemas.microsoft.com/office/powerpoint/2012/main">
        <p15:guide id="1" orient="horz" pos="1389">
          <p15:clr>
            <a:srgbClr val="FBAE4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theme" Target="../theme/theme1.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8300A8-EDD6-89EF-CBCA-0B8CE31E24A7}"/>
              </a:ext>
            </a:extLst>
          </p:cNvPr>
          <p:cNvSpPr>
            <a:spLocks noGrp="1"/>
          </p:cNvSpPr>
          <p:nvPr>
            <p:ph type="body" idx="1"/>
          </p:nvPr>
        </p:nvSpPr>
        <p:spPr>
          <a:xfrm>
            <a:off x="334963" y="1808163"/>
            <a:ext cx="11522075" cy="4681537"/>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FFCBFE34-A7B4-76E9-8A55-C70D6601F865}"/>
              </a:ext>
            </a:extLst>
          </p:cNvPr>
          <p:cNvSpPr>
            <a:spLocks noGrp="1"/>
          </p:cNvSpPr>
          <p:nvPr>
            <p:ph type="dt" sz="half" idx="2"/>
          </p:nvPr>
        </p:nvSpPr>
        <p:spPr>
          <a:xfrm>
            <a:off x="334963" y="6597650"/>
            <a:ext cx="3246437" cy="260350"/>
          </a:xfrm>
          <a:prstGeom prst="rect">
            <a:avLst/>
          </a:prstGeom>
        </p:spPr>
        <p:txBody>
          <a:bodyPr vert="horz" lIns="0" tIns="0" rIns="0" bIns="0" rtlCol="0" anchor="t" anchorCtr="0"/>
          <a:lstStyle>
            <a:lvl1pPr algn="l">
              <a:defRPr sz="800">
                <a:solidFill>
                  <a:schemeClr val="tx1"/>
                </a:solidFill>
              </a:defRPr>
            </a:lvl1pPr>
          </a:lstStyle>
          <a:p>
            <a:fld id="{1F040D2F-4EA4-40EA-B86D-43E53A75D8C1}" type="datetime1">
              <a:rPr lang="en-GB" smtClean="0"/>
              <a:t>29/04/2025</a:t>
            </a:fld>
            <a:endParaRPr lang="en-GB" dirty="0"/>
          </a:p>
        </p:txBody>
      </p:sp>
      <p:sp>
        <p:nvSpPr>
          <p:cNvPr id="5" name="Footer Placeholder 4">
            <a:extLst>
              <a:ext uri="{FF2B5EF4-FFF2-40B4-BE49-F238E27FC236}">
                <a16:creationId xmlns:a16="http://schemas.microsoft.com/office/drawing/2014/main" id="{984E8E5F-8934-4C69-4F31-9FEA5662608F}"/>
              </a:ext>
            </a:extLst>
          </p:cNvPr>
          <p:cNvSpPr>
            <a:spLocks noGrp="1"/>
          </p:cNvSpPr>
          <p:nvPr>
            <p:ph type="ftr" sz="quarter" idx="3"/>
          </p:nvPr>
        </p:nvSpPr>
        <p:spPr>
          <a:xfrm>
            <a:off x="4038600" y="6597650"/>
            <a:ext cx="4114800" cy="260350"/>
          </a:xfrm>
          <a:prstGeom prst="rect">
            <a:avLst/>
          </a:prstGeom>
        </p:spPr>
        <p:txBody>
          <a:bodyPr vert="horz" lIns="0" tIns="0" rIns="0" bIns="0" rtlCol="0" anchor="t" anchorCtr="0"/>
          <a:lstStyle>
            <a:lvl1pPr algn="ctr">
              <a:defRPr sz="800">
                <a:solidFill>
                  <a:schemeClr val="tx1"/>
                </a:solidFill>
              </a:defRPr>
            </a:lvl1pPr>
          </a:lstStyle>
          <a:p>
            <a:r>
              <a:rPr lang="en-GB"/>
              <a:t>Royal Holloway, University of London </a:t>
            </a:r>
          </a:p>
        </p:txBody>
      </p:sp>
      <p:sp>
        <p:nvSpPr>
          <p:cNvPr id="6" name="Slide Number Placeholder 5">
            <a:extLst>
              <a:ext uri="{FF2B5EF4-FFF2-40B4-BE49-F238E27FC236}">
                <a16:creationId xmlns:a16="http://schemas.microsoft.com/office/drawing/2014/main" id="{3F122869-CFF2-77E5-763D-4BB5D25D6435}"/>
              </a:ext>
            </a:extLst>
          </p:cNvPr>
          <p:cNvSpPr>
            <a:spLocks noGrp="1"/>
          </p:cNvSpPr>
          <p:nvPr>
            <p:ph type="sldNum" sz="quarter" idx="4"/>
          </p:nvPr>
        </p:nvSpPr>
        <p:spPr>
          <a:xfrm>
            <a:off x="8610600" y="6597650"/>
            <a:ext cx="3246438" cy="260350"/>
          </a:xfrm>
          <a:prstGeom prst="rect">
            <a:avLst/>
          </a:prstGeom>
        </p:spPr>
        <p:txBody>
          <a:bodyPr vert="horz" lIns="0" tIns="0" rIns="0" bIns="0" rtlCol="0" anchor="t" anchorCtr="0"/>
          <a:lstStyle>
            <a:lvl1pPr algn="r">
              <a:defRPr sz="800">
                <a:solidFill>
                  <a:schemeClr val="tx1"/>
                </a:solidFill>
              </a:defRPr>
            </a:lvl1pPr>
          </a:lstStyle>
          <a:p>
            <a:fld id="{8CC22EB8-9246-46D0-9F6A-3BC42121F6C4}" type="slidenum">
              <a:rPr lang="en-GB" smtClean="0"/>
              <a:pPr/>
              <a:t>‹#›</a:t>
            </a:fld>
            <a:endParaRPr lang="en-GB" dirty="0"/>
          </a:p>
        </p:txBody>
      </p:sp>
      <p:sp>
        <p:nvSpPr>
          <p:cNvPr id="9" name="Title Placeholder 8">
            <a:extLst>
              <a:ext uri="{FF2B5EF4-FFF2-40B4-BE49-F238E27FC236}">
                <a16:creationId xmlns:a16="http://schemas.microsoft.com/office/drawing/2014/main" id="{383022A5-BE65-0F8E-DF16-7D27AD9FC1FF}"/>
              </a:ext>
            </a:extLst>
          </p:cNvPr>
          <p:cNvSpPr>
            <a:spLocks noGrp="1"/>
          </p:cNvSpPr>
          <p:nvPr>
            <p:ph type="title"/>
          </p:nvPr>
        </p:nvSpPr>
        <p:spPr>
          <a:xfrm>
            <a:off x="334963" y="260351"/>
            <a:ext cx="9793287" cy="1152524"/>
          </a:xfrm>
          <a:prstGeom prst="rect">
            <a:avLst/>
          </a:prstGeom>
        </p:spPr>
        <p:txBody>
          <a:bodyPr vert="horz" lIns="0" tIns="0" rIns="0" bIns="0" rtlCol="0" anchor="t" anchorCtr="0">
            <a:noAutofit/>
          </a:bodyPr>
          <a:lstStyle/>
          <a:p>
            <a:r>
              <a:rPr lang="en-US" dirty="0"/>
              <a:t>CLICK TO EDIT MASTER TITLE STYLE</a:t>
            </a:r>
            <a:endParaRPr lang="en-GB" dirty="0"/>
          </a:p>
        </p:txBody>
      </p:sp>
      <p:pic>
        <p:nvPicPr>
          <p:cNvPr id="7" name="Picture 6" descr="A logo of a university of london&#10;&#10;Description automatically generated">
            <a:extLst>
              <a:ext uri="{FF2B5EF4-FFF2-40B4-BE49-F238E27FC236}">
                <a16:creationId xmlns:a16="http://schemas.microsoft.com/office/drawing/2014/main" id="{C59DCE9A-66A5-775C-CAF5-20D3ACC3C430}"/>
              </a:ext>
            </a:extLst>
          </p:cNvPr>
          <p:cNvPicPr>
            <a:picLocks noChangeAspect="1"/>
          </p:cNvPicPr>
          <p:nvPr userDrawn="1"/>
        </p:nvPicPr>
        <p:blipFill>
          <a:blip r:embed="rId111" cstate="hqprint">
            <a:extLst>
              <a:ext uri="{28A0092B-C50C-407E-A947-70E740481C1C}">
                <a14:useLocalDpi xmlns:a14="http://schemas.microsoft.com/office/drawing/2010/main" val="0"/>
              </a:ext>
            </a:extLst>
          </a:blip>
          <a:srcRect l="953" t="2458" r="1354" b="2158"/>
          <a:stretch/>
        </p:blipFill>
        <p:spPr>
          <a:xfrm>
            <a:off x="10270067" y="280458"/>
            <a:ext cx="1565275" cy="779992"/>
          </a:xfrm>
          <a:prstGeom prst="rect">
            <a:avLst/>
          </a:prstGeom>
        </p:spPr>
      </p:pic>
    </p:spTree>
    <p:extLst>
      <p:ext uri="{BB962C8B-B14F-4D97-AF65-F5344CB8AC3E}">
        <p14:creationId xmlns:p14="http://schemas.microsoft.com/office/powerpoint/2010/main" val="1422812717"/>
      </p:ext>
    </p:extLst>
  </p:cSld>
  <p:clrMap bg1="lt1" tx1="dk1" bg2="lt2" tx2="dk2" accent1="accent1" accent2="accent2" accent3="accent3" accent4="accent4" accent5="accent5" accent6="accent6" hlink="hlink" folHlink="folHlink"/>
  <p:sldLayoutIdLst>
    <p:sldLayoutId id="2147483667" r:id="rId1"/>
    <p:sldLayoutId id="2147483687" r:id="rId2"/>
    <p:sldLayoutId id="2147483714" r:id="rId3"/>
    <p:sldLayoutId id="2147483681" r:id="rId4"/>
    <p:sldLayoutId id="2147483694" r:id="rId5"/>
    <p:sldLayoutId id="2147483713" r:id="rId6"/>
    <p:sldLayoutId id="2147483688" r:id="rId7"/>
    <p:sldLayoutId id="2147483685" r:id="rId8"/>
    <p:sldLayoutId id="2147483690" r:id="rId9"/>
    <p:sldLayoutId id="2147483668" r:id="rId10"/>
    <p:sldLayoutId id="2147483669" r:id="rId11"/>
    <p:sldLayoutId id="2147483689" r:id="rId12"/>
    <p:sldLayoutId id="2147483670" r:id="rId13"/>
    <p:sldLayoutId id="2147483671" r:id="rId14"/>
    <p:sldLayoutId id="2147483672" r:id="rId15"/>
    <p:sldLayoutId id="2147483673" r:id="rId16"/>
    <p:sldLayoutId id="2147483711" r:id="rId17"/>
    <p:sldLayoutId id="2147483684" r:id="rId18"/>
    <p:sldLayoutId id="2147483700" r:id="rId19"/>
    <p:sldLayoutId id="2147483686" r:id="rId20"/>
    <p:sldLayoutId id="2147483649" r:id="rId21"/>
    <p:sldLayoutId id="2147483674" r:id="rId22"/>
    <p:sldLayoutId id="2147483650" r:id="rId23"/>
    <p:sldLayoutId id="2147483712" r:id="rId24"/>
    <p:sldLayoutId id="2147483697" r:id="rId25"/>
    <p:sldLayoutId id="2147483789" r:id="rId26"/>
    <p:sldLayoutId id="2147483792" r:id="rId27"/>
    <p:sldLayoutId id="2147483793" r:id="rId28"/>
    <p:sldLayoutId id="2147483695" r:id="rId29"/>
    <p:sldLayoutId id="2147483696" r:id="rId30"/>
    <p:sldLayoutId id="2147483680" r:id="rId31"/>
    <p:sldLayoutId id="2147483698" r:id="rId32"/>
    <p:sldLayoutId id="2147483652" r:id="rId33"/>
    <p:sldLayoutId id="2147483653" r:id="rId34"/>
    <p:sldLayoutId id="2147483693" r:id="rId35"/>
    <p:sldLayoutId id="2147483699" r:id="rId36"/>
    <p:sldLayoutId id="2147483701" r:id="rId37"/>
    <p:sldLayoutId id="2147483790" r:id="rId38"/>
    <p:sldLayoutId id="2147483791" r:id="rId39"/>
    <p:sldLayoutId id="2147483707" r:id="rId40"/>
    <p:sldLayoutId id="2147483708" r:id="rId41"/>
    <p:sldLayoutId id="2147483702" r:id="rId42"/>
    <p:sldLayoutId id="2147483709" r:id="rId43"/>
    <p:sldLayoutId id="2147483710" r:id="rId44"/>
    <p:sldLayoutId id="2147483703" r:id="rId45"/>
    <p:sldLayoutId id="2147483704" r:id="rId46"/>
    <p:sldLayoutId id="2147483705" r:id="rId47"/>
    <p:sldLayoutId id="2147483706" r:id="rId48"/>
    <p:sldLayoutId id="2147483655" r:id="rId49"/>
    <p:sldLayoutId id="2147483715" r:id="rId50"/>
    <p:sldLayoutId id="2147483716" r:id="rId51"/>
    <p:sldLayoutId id="2147483717" r:id="rId52"/>
    <p:sldLayoutId id="2147483718" r:id="rId53"/>
    <p:sldLayoutId id="2147483719" r:id="rId54"/>
    <p:sldLayoutId id="2147483720" r:id="rId55"/>
    <p:sldLayoutId id="2147483721" r:id="rId56"/>
    <p:sldLayoutId id="2147483722" r:id="rId57"/>
    <p:sldLayoutId id="2147483725" r:id="rId58"/>
    <p:sldLayoutId id="2147483729" r:id="rId59"/>
    <p:sldLayoutId id="2147483730" r:id="rId60"/>
    <p:sldLayoutId id="2147483731" r:id="rId61"/>
    <p:sldLayoutId id="2147483732" r:id="rId62"/>
    <p:sldLayoutId id="2147483733" r:id="rId63"/>
    <p:sldLayoutId id="2147483741" r:id="rId64"/>
    <p:sldLayoutId id="2147483742" r:id="rId65"/>
    <p:sldLayoutId id="2147483743" r:id="rId66"/>
    <p:sldLayoutId id="2147483744" r:id="rId67"/>
    <p:sldLayoutId id="2147483745" r:id="rId68"/>
    <p:sldLayoutId id="2147483746" r:id="rId69"/>
    <p:sldLayoutId id="2147483747" r:id="rId70"/>
    <p:sldLayoutId id="2147483748" r:id="rId71"/>
    <p:sldLayoutId id="2147483749" r:id="rId72"/>
    <p:sldLayoutId id="2147483750" r:id="rId73"/>
    <p:sldLayoutId id="2147483751" r:id="rId74"/>
    <p:sldLayoutId id="2147483752" r:id="rId75"/>
    <p:sldLayoutId id="2147483753" r:id="rId76"/>
    <p:sldLayoutId id="2147483754" r:id="rId77"/>
    <p:sldLayoutId id="2147483755" r:id="rId78"/>
    <p:sldLayoutId id="2147483756" r:id="rId79"/>
    <p:sldLayoutId id="2147483757" r:id="rId80"/>
    <p:sldLayoutId id="2147483758" r:id="rId81"/>
    <p:sldLayoutId id="2147483759" r:id="rId82"/>
    <p:sldLayoutId id="2147483760" r:id="rId83"/>
    <p:sldLayoutId id="2147483761" r:id="rId84"/>
    <p:sldLayoutId id="2147483762" r:id="rId85"/>
    <p:sldLayoutId id="2147483763" r:id="rId86"/>
    <p:sldLayoutId id="2147483764" r:id="rId87"/>
    <p:sldLayoutId id="2147483765" r:id="rId88"/>
    <p:sldLayoutId id="2147483766" r:id="rId89"/>
    <p:sldLayoutId id="2147483767" r:id="rId90"/>
    <p:sldLayoutId id="2147483768" r:id="rId91"/>
    <p:sldLayoutId id="2147483770" r:id="rId92"/>
    <p:sldLayoutId id="2147483771" r:id="rId93"/>
    <p:sldLayoutId id="2147483772" r:id="rId94"/>
    <p:sldLayoutId id="2147483773" r:id="rId95"/>
    <p:sldLayoutId id="2147483774" r:id="rId96"/>
    <p:sldLayoutId id="2147483775" r:id="rId97"/>
    <p:sldLayoutId id="2147483776" r:id="rId98"/>
    <p:sldLayoutId id="2147483777" r:id="rId99"/>
    <p:sldLayoutId id="2147483778" r:id="rId100"/>
    <p:sldLayoutId id="2147483779" r:id="rId101"/>
    <p:sldLayoutId id="2147483780" r:id="rId102"/>
    <p:sldLayoutId id="2147483781" r:id="rId103"/>
    <p:sldLayoutId id="2147483782" r:id="rId104"/>
    <p:sldLayoutId id="2147483783" r:id="rId105"/>
    <p:sldLayoutId id="2147483784" r:id="rId106"/>
    <p:sldLayoutId id="2147483785" r:id="rId107"/>
    <p:sldLayoutId id="2147483787" r:id="rId108"/>
    <p:sldLayoutId id="2147483786" r:id="rId109"/>
  </p:sldLayoutIdLst>
  <p:hf hdr="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Wingdings" panose="05000000000000000000" pitchFamily="2" charset="2"/>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1"/>
        </a:buClr>
        <a:buFont typeface="Wingdings" panose="05000000000000000000" pitchFamily="2" charset="2"/>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1"/>
        </a:buClr>
        <a:buFont typeface="Wingdings" panose="05000000000000000000" pitchFamily="2" charset="2"/>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1"/>
        </a:buClr>
        <a:buFont typeface="Wingdings" panose="05000000000000000000" pitchFamily="2" charset="2"/>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userDrawn="1">
          <p15:clr>
            <a:srgbClr val="F26B43"/>
          </p15:clr>
        </p15:guide>
        <p15:guide id="2" pos="3840" userDrawn="1">
          <p15:clr>
            <a:srgbClr val="F26B43"/>
          </p15:clr>
        </p15:guide>
        <p15:guide id="3" orient="horz" pos="4156" userDrawn="1">
          <p15:clr>
            <a:srgbClr val="F26B43"/>
          </p15:clr>
        </p15:guide>
        <p15:guide id="4" pos="211" userDrawn="1">
          <p15:clr>
            <a:srgbClr val="F26B43"/>
          </p15:clr>
        </p15:guide>
        <p15:guide id="5" pos="7469" userDrawn="1">
          <p15:clr>
            <a:srgbClr val="F26B43"/>
          </p15:clr>
        </p15:guide>
        <p15:guide id="6" pos="3931" userDrawn="1">
          <p15:clr>
            <a:srgbClr val="F26B43"/>
          </p15:clr>
        </p15:guide>
        <p15:guide id="7" pos="6380" userDrawn="1">
          <p15:clr>
            <a:srgbClr val="F26B43"/>
          </p15:clr>
        </p15:guide>
        <p15:guide id="9" orient="horz" pos="958" userDrawn="1">
          <p15:clr>
            <a:srgbClr val="F26B43"/>
          </p15:clr>
        </p15:guide>
        <p15:guide id="10" orient="horz" pos="890" userDrawn="1">
          <p15:clr>
            <a:srgbClr val="F26B43"/>
          </p15:clr>
        </p15:guide>
        <p15:guide id="11" pos="3749" userDrawn="1">
          <p15:clr>
            <a:srgbClr val="F26B43"/>
          </p15:clr>
        </p15:guide>
        <p15:guide id="12" orient="horz" pos="1298" userDrawn="1">
          <p15:clr>
            <a:srgbClr val="F26B43"/>
          </p15:clr>
        </p15:guide>
        <p15:guide id="13" orient="horz" pos="2160" userDrawn="1">
          <p15:clr>
            <a:srgbClr val="F26B43"/>
          </p15:clr>
        </p15:guide>
        <p15:guide id="14" orient="horz" pos="1139" userDrawn="1">
          <p15:clr>
            <a:srgbClr val="F26B43"/>
          </p15:clr>
        </p15:guide>
        <p15:guide id="15" orient="horz" pos="4088" userDrawn="1">
          <p15:clr>
            <a:srgbClr val="F26B43"/>
          </p15:clr>
        </p15:guide>
        <p15:guide id="16" pos="2026" userDrawn="1">
          <p15:clr>
            <a:srgbClr val="F26B43"/>
          </p15:clr>
        </p15:guide>
        <p15:guide id="17" pos="565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rs and Phobos. Computer artwork of how Mars (left) and its tiny moon Phobos (upper centre) might appear from a distance of about 100 miles from the surface of Phobos. Phobos is the larger of Mars' two satellites (the other being Deimos), being about 16 miles long and about 11 miles across at its smallest dimension. It may be an asteroid long ago captured by Mars' gravity and does not have enough mass for gravity to pull it into a uniform sphere like the larger satellites and planets in the Solar System.">
            <a:extLst>
              <a:ext uri="{FF2B5EF4-FFF2-40B4-BE49-F238E27FC236}">
                <a16:creationId xmlns:a16="http://schemas.microsoft.com/office/drawing/2014/main" id="{7E76A180-239A-F188-C081-44B5DD729A07}"/>
              </a:ext>
            </a:extLst>
          </p:cNvPr>
          <p:cNvPicPr>
            <a:picLocks noChangeAspect="1"/>
          </p:cNvPicPr>
          <p:nvPr/>
        </p:nvPicPr>
        <p:blipFill>
          <a:blip r:embed="rId3"/>
          <a:stretch>
            <a:fillRect/>
          </a:stretch>
        </p:blipFill>
        <p:spPr>
          <a:xfrm>
            <a:off x="-4836" y="-1210"/>
            <a:ext cx="12201673" cy="6860418"/>
          </a:xfrm>
          <a:prstGeom prst="rect">
            <a:avLst/>
          </a:prstGeom>
        </p:spPr>
      </p:pic>
      <p:sp>
        <p:nvSpPr>
          <p:cNvPr id="7" name="Title 6">
            <a:extLst>
              <a:ext uri="{FF2B5EF4-FFF2-40B4-BE49-F238E27FC236}">
                <a16:creationId xmlns:a16="http://schemas.microsoft.com/office/drawing/2014/main" id="{2AA9E4BB-CF3B-C942-484B-5E5EFDBA8CBF}"/>
              </a:ext>
            </a:extLst>
          </p:cNvPr>
          <p:cNvSpPr>
            <a:spLocks noGrp="1"/>
          </p:cNvSpPr>
          <p:nvPr>
            <p:ph type="ctrTitle"/>
          </p:nvPr>
        </p:nvSpPr>
        <p:spPr>
          <a:xfrm>
            <a:off x="-207665" y="1572154"/>
            <a:ext cx="12606999" cy="2709862"/>
          </a:xfrm>
          <a:effectLst>
            <a:outerShdw blurRad="50800" dist="50800" dir="5400000" algn="ctr" rotWithShape="0">
              <a:schemeClr val="tx1"/>
            </a:outerShdw>
          </a:effectLst>
        </p:spPr>
        <p:txBody>
          <a:bodyPr/>
          <a:lstStyle/>
          <a:p>
            <a:pPr algn="ctr"/>
            <a:r>
              <a:rPr lang="en-GB" sz="4000" dirty="0"/>
              <a:t>Determining a good Phobos simulant: An analysis of CHNS-bearing content based on spectral similarities between Phobos, Tagish Lake, and CM chondritic meteorites</a:t>
            </a:r>
            <a:endParaRPr lang="en-US" dirty="0"/>
          </a:p>
        </p:txBody>
      </p:sp>
      <p:pic>
        <p:nvPicPr>
          <p:cNvPr id="20" name="Picture Placeholder 19" descr="A logo of a university of london&#10;&#10;Description automatically generated">
            <a:extLst>
              <a:ext uri="{FF2B5EF4-FFF2-40B4-BE49-F238E27FC236}">
                <a16:creationId xmlns:a16="http://schemas.microsoft.com/office/drawing/2014/main" id="{C8F70FE5-52DD-91B1-0AC1-AC47CC126406}"/>
              </a:ext>
            </a:extLst>
          </p:cNvPr>
          <p:cNvPicPr>
            <a:picLocks noGrp="1" noChangeAspect="1"/>
          </p:cNvPicPr>
          <p:nvPr>
            <p:ph type="pic" sz="quarter" idx="4294967295"/>
          </p:nvPr>
        </p:nvPicPr>
        <p:blipFill>
          <a:blip r:embed="rId4" cstate="hqprint">
            <a:extLst>
              <a:ext uri="{28A0092B-C50C-407E-A947-70E740481C1C}">
                <a14:useLocalDpi xmlns:a14="http://schemas.microsoft.com/office/drawing/2010/main" val="0"/>
              </a:ext>
            </a:extLst>
          </a:blip>
          <a:srcRect t="46" b="46"/>
          <a:stretch/>
        </p:blipFill>
        <p:spPr>
          <a:xfrm>
            <a:off x="323041" y="272626"/>
            <a:ext cx="1602000" cy="817200"/>
          </a:xfrm>
        </p:spPr>
      </p:pic>
      <p:sp>
        <p:nvSpPr>
          <p:cNvPr id="9" name="TextBox 8">
            <a:extLst>
              <a:ext uri="{FF2B5EF4-FFF2-40B4-BE49-F238E27FC236}">
                <a16:creationId xmlns:a16="http://schemas.microsoft.com/office/drawing/2014/main" id="{660644BC-CDDD-2D1F-2591-EADA467AC282}"/>
              </a:ext>
            </a:extLst>
          </p:cNvPr>
          <p:cNvSpPr txBox="1"/>
          <p:nvPr/>
        </p:nvSpPr>
        <p:spPr>
          <a:xfrm>
            <a:off x="-1008070" y="0"/>
            <a:ext cx="935637" cy="1754326"/>
          </a:xfrm>
          <a:prstGeom prst="rect">
            <a:avLst/>
          </a:prstGeom>
          <a:solidFill>
            <a:schemeClr val="tx2"/>
          </a:solidFill>
        </p:spPr>
        <p:txBody>
          <a:bodyPr wrap="square" rtlCol="0">
            <a:spAutoFit/>
          </a:bodyPr>
          <a:lstStyle/>
          <a:p>
            <a:r>
              <a:rPr lang="en-GB" sz="900" dirty="0"/>
              <a:t>To insert image; please click on the picture icon and choose the image you would like. Then send the image behind (right hand click to find options) </a:t>
            </a:r>
          </a:p>
        </p:txBody>
      </p:sp>
      <p:pic>
        <p:nvPicPr>
          <p:cNvPr id="17" name="Picture Placeholder 83" descr="A close up of a sign&#10;&#10;Description automatically generated with medium confidence">
            <a:extLst>
              <a:ext uri="{FF2B5EF4-FFF2-40B4-BE49-F238E27FC236}">
                <a16:creationId xmlns:a16="http://schemas.microsoft.com/office/drawing/2014/main" id="{83D4C79B-6322-616A-09BC-2589882F45F0}"/>
              </a:ext>
            </a:extLst>
          </p:cNvPr>
          <p:cNvPicPr>
            <a:picLocks noGrp="1" noChangeAspect="1"/>
          </p:cNvPicPr>
          <p:nvPr>
            <p:ph type="pic" sz="quarter" idx="16"/>
          </p:nvPr>
        </p:nvPicPr>
        <p:blipFill>
          <a:blip r:embed="rId5" cstate="hqprint">
            <a:extLst>
              <a:ext uri="{28A0092B-C50C-407E-A947-70E740481C1C}">
                <a14:useLocalDpi xmlns:a14="http://schemas.microsoft.com/office/drawing/2010/main" val="0"/>
              </a:ext>
            </a:extLst>
          </a:blip>
          <a:srcRect l="1620" r="1620"/>
          <a:stretch>
            <a:fillRect/>
          </a:stretch>
        </p:blipFill>
        <p:spPr>
          <a:xfrm>
            <a:off x="2673321" y="4764344"/>
            <a:ext cx="1031875" cy="973138"/>
          </a:xfrm>
        </p:spPr>
      </p:pic>
      <p:sp>
        <p:nvSpPr>
          <p:cNvPr id="3" name="Date Placeholder 2">
            <a:extLst>
              <a:ext uri="{FF2B5EF4-FFF2-40B4-BE49-F238E27FC236}">
                <a16:creationId xmlns:a16="http://schemas.microsoft.com/office/drawing/2014/main" id="{98E861D8-C9AE-22A3-BFC4-4E25D8799373}"/>
              </a:ext>
            </a:extLst>
          </p:cNvPr>
          <p:cNvSpPr>
            <a:spLocks noGrp="1"/>
          </p:cNvSpPr>
          <p:nvPr>
            <p:ph type="dt" sz="half" idx="10"/>
          </p:nvPr>
        </p:nvSpPr>
        <p:spPr/>
        <p:txBody>
          <a:bodyPr/>
          <a:lstStyle/>
          <a:p>
            <a:fld id="{A3CBB052-4C16-4E8A-94AF-B9A78F5CFD0E}" type="datetime1">
              <a:rPr lang="en-GB" smtClean="0"/>
              <a:t>29/04/2025</a:t>
            </a:fld>
            <a:endParaRPr lang="en-GB"/>
          </a:p>
        </p:txBody>
      </p:sp>
      <p:sp>
        <p:nvSpPr>
          <p:cNvPr id="6" name="Footer Placeholder 5">
            <a:extLst>
              <a:ext uri="{FF2B5EF4-FFF2-40B4-BE49-F238E27FC236}">
                <a16:creationId xmlns:a16="http://schemas.microsoft.com/office/drawing/2014/main" id="{D6A400C7-8D30-17BD-5EDA-4B1F2727D937}"/>
              </a:ext>
            </a:extLst>
          </p:cNvPr>
          <p:cNvSpPr>
            <a:spLocks noGrp="1"/>
          </p:cNvSpPr>
          <p:nvPr>
            <p:ph type="ftr" sz="quarter" idx="11"/>
          </p:nvPr>
        </p:nvSpPr>
        <p:spPr/>
        <p:txBody>
          <a:bodyPr/>
          <a:lstStyle/>
          <a:p>
            <a:r>
              <a:rPr lang="en-GB"/>
              <a:t>Royal Holloway, University of London </a:t>
            </a:r>
          </a:p>
        </p:txBody>
      </p:sp>
      <p:sp>
        <p:nvSpPr>
          <p:cNvPr id="10" name="Slide Number Placeholder 9">
            <a:extLst>
              <a:ext uri="{FF2B5EF4-FFF2-40B4-BE49-F238E27FC236}">
                <a16:creationId xmlns:a16="http://schemas.microsoft.com/office/drawing/2014/main" id="{6626A6E1-923C-2A84-1F1B-EC7686F2975F}"/>
              </a:ext>
            </a:extLst>
          </p:cNvPr>
          <p:cNvSpPr>
            <a:spLocks noGrp="1"/>
          </p:cNvSpPr>
          <p:nvPr>
            <p:ph type="sldNum" sz="quarter" idx="12"/>
          </p:nvPr>
        </p:nvSpPr>
        <p:spPr/>
        <p:txBody>
          <a:bodyPr/>
          <a:lstStyle/>
          <a:p>
            <a:fld id="{8CC22EB8-9246-46D0-9F6A-3BC42121F6C4}" type="slidenum">
              <a:rPr lang="en-GB" smtClean="0"/>
              <a:pPr/>
              <a:t>1</a:t>
            </a:fld>
            <a:endParaRPr lang="en-GB"/>
          </a:p>
        </p:txBody>
      </p:sp>
      <p:sp>
        <p:nvSpPr>
          <p:cNvPr id="5" name="TextBox 4"/>
          <p:cNvSpPr txBox="1"/>
          <p:nvPr/>
        </p:nvSpPr>
        <p:spPr>
          <a:xfrm>
            <a:off x="3705196" y="4504114"/>
            <a:ext cx="5566126" cy="1569660"/>
          </a:xfrm>
          <a:prstGeom prst="rect">
            <a:avLst/>
          </a:prstGeom>
          <a:noFill/>
          <a:effectLst>
            <a:glow rad="139700">
              <a:schemeClr val="accent1">
                <a:satMod val="175000"/>
                <a:alpha val="40000"/>
              </a:schemeClr>
            </a:glow>
            <a:outerShdw dist="38100" dir="5400000" algn="tr" rotWithShape="0">
              <a:prstClr val="black"/>
            </a:outerShdw>
          </a:effectLst>
        </p:spPr>
        <p:txBody>
          <a:bodyPr wrap="square" rtlCol="0">
            <a:spAutoFit/>
          </a:bodyPr>
          <a:lstStyle/>
          <a:p>
            <a:pPr algn="ctr"/>
            <a:r>
              <a:rPr lang="en-GB" sz="1600" b="1" dirty="0" smtClean="0">
                <a:solidFill>
                  <a:schemeClr val="bg1"/>
                </a:solidFill>
              </a:rPr>
              <a:t>Bianka Petra Munday (Royal Holloway University of London, Department of Earth Sciences)</a:t>
            </a:r>
            <a:br>
              <a:rPr lang="en-GB" sz="1600" b="1" dirty="0" smtClean="0">
                <a:solidFill>
                  <a:schemeClr val="bg1"/>
                </a:solidFill>
              </a:rPr>
            </a:br>
            <a:r>
              <a:rPr lang="en-GB" sz="1600" b="1" dirty="0" smtClean="0">
                <a:solidFill>
                  <a:schemeClr val="bg1"/>
                </a:solidFill>
              </a:rPr>
              <a:t>Dr Queenie Hoi Shan Chan </a:t>
            </a:r>
            <a:r>
              <a:rPr lang="en-GB" sz="1600" b="1" dirty="0">
                <a:solidFill>
                  <a:schemeClr val="bg1"/>
                </a:solidFill>
              </a:rPr>
              <a:t>(Royal Holloway University of London, Department of Earth Sciences)</a:t>
            </a:r>
            <a:endParaRPr lang="en-GB" sz="1600" b="1" dirty="0" smtClean="0">
              <a:solidFill>
                <a:schemeClr val="bg1"/>
              </a:solidFill>
            </a:endParaRPr>
          </a:p>
          <a:p>
            <a:pPr algn="ctr"/>
            <a:r>
              <a:rPr lang="en-GB" sz="1600" b="1" dirty="0" smtClean="0">
                <a:solidFill>
                  <a:schemeClr val="bg1"/>
                </a:solidFill>
              </a:rPr>
              <a:t>Dr Yoko </a:t>
            </a:r>
            <a:r>
              <a:rPr lang="en-GB" sz="1600" b="1" dirty="0" err="1" smtClean="0">
                <a:solidFill>
                  <a:schemeClr val="bg1"/>
                </a:solidFill>
              </a:rPr>
              <a:t>Kebukawa</a:t>
            </a:r>
            <a:r>
              <a:rPr lang="en-GB" sz="1600" b="1" dirty="0" smtClean="0">
                <a:solidFill>
                  <a:schemeClr val="bg1"/>
                </a:solidFill>
              </a:rPr>
              <a:t> (Institute of Science Tokyo, Department of Earth and Planetary Sciences)</a:t>
            </a:r>
            <a:endParaRPr lang="en-US" sz="1600" b="1" dirty="0">
              <a:solidFill>
                <a:schemeClr val="bg1"/>
              </a:solidFill>
            </a:endParaRPr>
          </a:p>
        </p:txBody>
      </p:sp>
      <p:sp>
        <p:nvSpPr>
          <p:cNvPr id="8" name="Rectangle 7"/>
          <p:cNvSpPr/>
          <p:nvPr/>
        </p:nvSpPr>
        <p:spPr>
          <a:xfrm>
            <a:off x="7110952" y="0"/>
            <a:ext cx="6096000" cy="200055"/>
          </a:xfrm>
          <a:prstGeom prst="rect">
            <a:avLst/>
          </a:prstGeom>
        </p:spPr>
        <p:txBody>
          <a:bodyPr>
            <a:spAutoFit/>
          </a:bodyPr>
          <a:lstStyle/>
          <a:p>
            <a:r>
              <a:rPr lang="en-US" sz="700" dirty="0">
                <a:solidFill>
                  <a:schemeClr val="bg1"/>
                </a:solidFill>
              </a:rPr>
              <a:t>https://www.newscientist.com/article/mg26535290-800-why-we-must-investigate-phobos-the-solar-systems-strangest-object/</a:t>
            </a:r>
          </a:p>
        </p:txBody>
      </p:sp>
      <p:sp>
        <p:nvSpPr>
          <p:cNvPr id="12" name="Title 6">
            <a:extLst>
              <a:ext uri="{FF2B5EF4-FFF2-40B4-BE49-F238E27FC236}">
                <a16:creationId xmlns:a16="http://schemas.microsoft.com/office/drawing/2014/main" id="{2AA9E4BB-CF3B-C942-484B-5E5EFDBA8CBF}"/>
              </a:ext>
            </a:extLst>
          </p:cNvPr>
          <p:cNvSpPr txBox="1">
            <a:spLocks/>
          </p:cNvSpPr>
          <p:nvPr/>
        </p:nvSpPr>
        <p:spPr>
          <a:xfrm>
            <a:off x="-207666" y="-212861"/>
            <a:ext cx="12606999" cy="2709862"/>
          </a:xfrm>
          <a:prstGeom prst="rect">
            <a:avLst/>
          </a:prstGeom>
          <a:effectLst>
            <a:outerShdw blurRad="50800" dist="50800" dir="5400000" algn="ctr" rotWithShape="0">
              <a:schemeClr val="tx1"/>
            </a:outerShdw>
          </a:effectLst>
        </p:spPr>
        <p:txBody>
          <a:bodyPr vert="horz" lIns="0" tIns="0" rIns="0" bIns="0" rtlCol="0" anchor="b" anchorCtr="0">
            <a:noAutofit/>
          </a:bodyPr>
          <a:lstStyle>
            <a:lvl1pPr algn="l" defTabSz="914400" rtl="0" eaLnBrk="1" latinLnBrk="0" hangingPunct="1">
              <a:lnSpc>
                <a:spcPct val="90000"/>
              </a:lnSpc>
              <a:spcBef>
                <a:spcPct val="0"/>
              </a:spcBef>
              <a:buNone/>
              <a:defRPr sz="7200" b="1" kern="1200">
                <a:solidFill>
                  <a:schemeClr val="bg1"/>
                </a:solidFill>
                <a:latin typeface="+mj-lt"/>
                <a:ea typeface="+mj-ea"/>
                <a:cs typeface="+mj-cs"/>
              </a:defRPr>
            </a:lvl1pPr>
          </a:lstStyle>
          <a:p>
            <a:pPr algn="ctr"/>
            <a:r>
              <a:rPr lang="en-GB" sz="4000" dirty="0" smtClean="0"/>
              <a:t>SUPPLEMENTARY MATERIALS</a:t>
            </a:r>
            <a:endParaRPr lang="en-US" dirty="0"/>
          </a:p>
        </p:txBody>
      </p:sp>
    </p:spTree>
    <p:extLst>
      <p:ext uri="{BB962C8B-B14F-4D97-AF65-F5344CB8AC3E}">
        <p14:creationId xmlns:p14="http://schemas.microsoft.com/office/powerpoint/2010/main" val="12624142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53DC68C-D381-A391-A955-A6EF8A1E576F}"/>
            </a:ext>
          </a:extLst>
        </p:cNvPr>
        <p:cNvGrpSpPr/>
        <p:nvPr/>
      </p:nvGrpSpPr>
      <p:grpSpPr>
        <a:xfrm>
          <a:off x="0" y="0"/>
          <a:ext cx="0" cy="0"/>
          <a:chOff x="0" y="0"/>
          <a:chExt cx="0" cy="0"/>
        </a:xfrm>
      </p:grpSpPr>
      <p:sp>
        <p:nvSpPr>
          <p:cNvPr id="7" name="Date Placeholder 6">
            <a:extLst>
              <a:ext uri="{FF2B5EF4-FFF2-40B4-BE49-F238E27FC236}">
                <a16:creationId xmlns:a16="http://schemas.microsoft.com/office/drawing/2014/main" id="{909DB3C4-6526-AAE7-36C4-F70BD66028DC}"/>
              </a:ext>
            </a:extLst>
          </p:cNvPr>
          <p:cNvSpPr>
            <a:spLocks noGrp="1"/>
          </p:cNvSpPr>
          <p:nvPr>
            <p:ph type="dt" sz="half" idx="10"/>
          </p:nvPr>
        </p:nvSpPr>
        <p:spPr/>
        <p:txBody>
          <a:bodyPr/>
          <a:lstStyle/>
          <a:p>
            <a:fld id="{0BA63FC2-5D8A-4BFC-97F1-981EBFDB1C6F}" type="datetime1">
              <a:rPr lang="en-GB" smtClean="0"/>
              <a:t>29/04/2025</a:t>
            </a:fld>
            <a:endParaRPr lang="en-GB"/>
          </a:p>
        </p:txBody>
      </p:sp>
      <p:sp>
        <p:nvSpPr>
          <p:cNvPr id="8" name="Footer Placeholder 7">
            <a:extLst>
              <a:ext uri="{FF2B5EF4-FFF2-40B4-BE49-F238E27FC236}">
                <a16:creationId xmlns:a16="http://schemas.microsoft.com/office/drawing/2014/main" id="{FD255A32-B12B-BEEC-35B9-337AD18B06B1}"/>
              </a:ext>
            </a:extLst>
          </p:cNvPr>
          <p:cNvSpPr>
            <a:spLocks noGrp="1"/>
          </p:cNvSpPr>
          <p:nvPr>
            <p:ph type="ftr" sz="quarter" idx="11"/>
          </p:nvPr>
        </p:nvSpPr>
        <p:spPr/>
        <p:txBody>
          <a:bodyPr/>
          <a:lstStyle/>
          <a:p>
            <a:r>
              <a:rPr lang="en-GB" dirty="0"/>
              <a:t>Royal Holloway, University of London </a:t>
            </a:r>
          </a:p>
        </p:txBody>
      </p:sp>
      <p:sp>
        <p:nvSpPr>
          <p:cNvPr id="9" name="Slide Number Placeholder 8">
            <a:extLst>
              <a:ext uri="{FF2B5EF4-FFF2-40B4-BE49-F238E27FC236}">
                <a16:creationId xmlns:a16="http://schemas.microsoft.com/office/drawing/2014/main" id="{0C0538B2-D04E-CBC3-D2B8-14BDF3F19F12}"/>
              </a:ext>
            </a:extLst>
          </p:cNvPr>
          <p:cNvSpPr>
            <a:spLocks noGrp="1"/>
          </p:cNvSpPr>
          <p:nvPr>
            <p:ph type="sldNum" sz="quarter" idx="12"/>
          </p:nvPr>
        </p:nvSpPr>
        <p:spPr/>
        <p:txBody>
          <a:bodyPr/>
          <a:lstStyle/>
          <a:p>
            <a:fld id="{8CC22EB8-9246-46D0-9F6A-3BC42121F6C4}" type="slidenum">
              <a:rPr lang="en-GB" smtClean="0"/>
              <a:t>2</a:t>
            </a:fld>
            <a:endParaRPr lang="en-GB"/>
          </a:p>
        </p:txBody>
      </p:sp>
      <p:sp>
        <p:nvSpPr>
          <p:cNvPr id="13" name="TextBox 12">
            <a:extLst>
              <a:ext uri="{FF2B5EF4-FFF2-40B4-BE49-F238E27FC236}">
                <a16:creationId xmlns:a16="http://schemas.microsoft.com/office/drawing/2014/main" id="{9F655C6A-2BC9-670F-87F8-19A59504CF91}"/>
              </a:ext>
            </a:extLst>
          </p:cNvPr>
          <p:cNvSpPr txBox="1"/>
          <p:nvPr/>
        </p:nvSpPr>
        <p:spPr>
          <a:xfrm>
            <a:off x="8736963" y="1447262"/>
            <a:ext cx="3387365" cy="16158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i="1" dirty="0"/>
              <a:t>Table 3 – Upper panel: Heating experiment (10-hour duration) observed mass loss compared to expected mass loss according to TGA results pertaining to Tagish Lake from previous literature (Gilmour et al., 2019; </a:t>
            </a:r>
            <a:r>
              <a:rPr lang="en-US" sz="1100" i="1" dirty="0" err="1"/>
              <a:t>Yesiltas</a:t>
            </a:r>
            <a:r>
              <a:rPr lang="en-US" sz="1100" i="1" dirty="0"/>
              <a:t> et al., 2022). Observed mass loss calculated as </a:t>
            </a:r>
            <a:r>
              <a:rPr lang="en-US" sz="1100" dirty="0"/>
              <a:t>𝑚𝑎𝑠𝑠 𝑙𝑜𝑠𝑠 (𝑚𝑔)𝑜𝑟𝑖𝑔𝑖𝑛𝑎𝑙 𝑚𝑎𝑠𝑠 (𝑚𝑔)∗100</a:t>
            </a:r>
            <a:r>
              <a:rPr lang="en-US" sz="1100" i="1" dirty="0"/>
              <a:t>. Lower panel: CHNS concentrations of TLS at heating stages 20-950°C following elemental analysis. </a:t>
            </a:r>
            <a:endParaRPr lang="en-US" sz="800" i="1" dirty="0"/>
          </a:p>
        </p:txBody>
      </p:sp>
      <p:sp>
        <p:nvSpPr>
          <p:cNvPr id="15" name="Title 1">
            <a:extLst>
              <a:ext uri="{FF2B5EF4-FFF2-40B4-BE49-F238E27FC236}">
                <a16:creationId xmlns:a16="http://schemas.microsoft.com/office/drawing/2014/main" id="{4FB0DA26-0BF6-DF5E-FF26-F986875665AD}"/>
              </a:ext>
            </a:extLst>
          </p:cNvPr>
          <p:cNvSpPr txBox="1">
            <a:spLocks/>
          </p:cNvSpPr>
          <p:nvPr/>
        </p:nvSpPr>
        <p:spPr>
          <a:xfrm>
            <a:off x="2074623" y="59068"/>
            <a:ext cx="9793287" cy="1152524"/>
          </a:xfrm>
          <a:prstGeom prst="rect">
            <a:avLst/>
          </a:prstGeom>
        </p:spPr>
        <p:txBody>
          <a:bodyPr vert="horz" lIns="0" tIns="0" rIns="0" bIns="0" rtlCol="0" anchor="b" anchorCtr="0">
            <a:normAutofit fontScale="97500"/>
          </a:bodyPr>
          <a:lstStyle>
            <a:lvl1pPr algn="l" defTabSz="914400" rtl="0" eaLnBrk="1" latinLnBrk="0" hangingPunct="1">
              <a:lnSpc>
                <a:spcPct val="90000"/>
              </a:lnSpc>
              <a:spcBef>
                <a:spcPct val="0"/>
              </a:spcBef>
              <a:buNone/>
              <a:defRPr sz="7200" b="1" kern="1200">
                <a:solidFill>
                  <a:schemeClr val="tx1"/>
                </a:solidFill>
                <a:latin typeface="+mj-lt"/>
                <a:ea typeface="+mj-ea"/>
                <a:cs typeface="+mj-cs"/>
              </a:defRPr>
            </a:lvl1pPr>
          </a:lstStyle>
          <a:p>
            <a:r>
              <a:rPr lang="en-GB" sz="4400" dirty="0" smtClean="0"/>
              <a:t>S1: Raw mass loss data</a:t>
            </a:r>
            <a:endParaRPr lang="en-GB" sz="4400" dirty="0"/>
          </a:p>
        </p:txBody>
      </p:sp>
      <p:pic>
        <p:nvPicPr>
          <p:cNvPr id="3" name="Picture 2"/>
          <p:cNvPicPr>
            <a:picLocks noChangeAspect="1"/>
          </p:cNvPicPr>
          <p:nvPr/>
        </p:nvPicPr>
        <p:blipFill>
          <a:blip r:embed="rId2"/>
          <a:stretch>
            <a:fillRect/>
          </a:stretch>
        </p:blipFill>
        <p:spPr>
          <a:xfrm>
            <a:off x="231070" y="1447262"/>
            <a:ext cx="8505893" cy="4771226"/>
          </a:xfrm>
          <a:prstGeom prst="rect">
            <a:avLst/>
          </a:prstGeom>
        </p:spPr>
      </p:pic>
    </p:spTree>
    <p:extLst>
      <p:ext uri="{BB962C8B-B14F-4D97-AF65-F5344CB8AC3E}">
        <p14:creationId xmlns:p14="http://schemas.microsoft.com/office/powerpoint/2010/main" val="31451566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3DC68C-D381-A391-A955-A6EF8A1E576F}"/>
            </a:ext>
          </a:extLst>
        </p:cNvPr>
        <p:cNvGrpSpPr/>
        <p:nvPr/>
      </p:nvGrpSpPr>
      <p:grpSpPr>
        <a:xfrm>
          <a:off x="0" y="0"/>
          <a:ext cx="0" cy="0"/>
          <a:chOff x="0" y="0"/>
          <a:chExt cx="0" cy="0"/>
        </a:xfrm>
      </p:grpSpPr>
      <p:sp>
        <p:nvSpPr>
          <p:cNvPr id="7" name="Date Placeholder 6">
            <a:extLst>
              <a:ext uri="{FF2B5EF4-FFF2-40B4-BE49-F238E27FC236}">
                <a16:creationId xmlns:a16="http://schemas.microsoft.com/office/drawing/2014/main" id="{909DB3C4-6526-AAE7-36C4-F70BD66028DC}"/>
              </a:ext>
            </a:extLst>
          </p:cNvPr>
          <p:cNvSpPr>
            <a:spLocks noGrp="1"/>
          </p:cNvSpPr>
          <p:nvPr>
            <p:ph type="dt" sz="half" idx="10"/>
          </p:nvPr>
        </p:nvSpPr>
        <p:spPr/>
        <p:txBody>
          <a:bodyPr/>
          <a:lstStyle/>
          <a:p>
            <a:fld id="{0BA63FC2-5D8A-4BFC-97F1-981EBFDB1C6F}" type="datetime1">
              <a:rPr lang="en-GB" smtClean="0"/>
              <a:t>29/04/2025</a:t>
            </a:fld>
            <a:endParaRPr lang="en-GB"/>
          </a:p>
        </p:txBody>
      </p:sp>
      <p:sp>
        <p:nvSpPr>
          <p:cNvPr id="8" name="Footer Placeholder 7">
            <a:extLst>
              <a:ext uri="{FF2B5EF4-FFF2-40B4-BE49-F238E27FC236}">
                <a16:creationId xmlns:a16="http://schemas.microsoft.com/office/drawing/2014/main" id="{FD255A32-B12B-BEEC-35B9-337AD18B06B1}"/>
              </a:ext>
            </a:extLst>
          </p:cNvPr>
          <p:cNvSpPr>
            <a:spLocks noGrp="1"/>
          </p:cNvSpPr>
          <p:nvPr>
            <p:ph type="ftr" sz="quarter" idx="11"/>
          </p:nvPr>
        </p:nvSpPr>
        <p:spPr/>
        <p:txBody>
          <a:bodyPr/>
          <a:lstStyle/>
          <a:p>
            <a:r>
              <a:rPr lang="en-GB"/>
              <a:t>Royal Holloway, University of London </a:t>
            </a:r>
          </a:p>
        </p:txBody>
      </p:sp>
      <p:sp>
        <p:nvSpPr>
          <p:cNvPr id="9" name="Slide Number Placeholder 8">
            <a:extLst>
              <a:ext uri="{FF2B5EF4-FFF2-40B4-BE49-F238E27FC236}">
                <a16:creationId xmlns:a16="http://schemas.microsoft.com/office/drawing/2014/main" id="{0C0538B2-D04E-CBC3-D2B8-14BDF3F19F12}"/>
              </a:ext>
            </a:extLst>
          </p:cNvPr>
          <p:cNvSpPr>
            <a:spLocks noGrp="1"/>
          </p:cNvSpPr>
          <p:nvPr>
            <p:ph type="sldNum" sz="quarter" idx="12"/>
          </p:nvPr>
        </p:nvSpPr>
        <p:spPr/>
        <p:txBody>
          <a:bodyPr/>
          <a:lstStyle/>
          <a:p>
            <a:fld id="{8CC22EB8-9246-46D0-9F6A-3BC42121F6C4}" type="slidenum">
              <a:rPr lang="en-GB" smtClean="0"/>
              <a:t>3</a:t>
            </a:fld>
            <a:endParaRPr lang="en-GB"/>
          </a:p>
        </p:txBody>
      </p:sp>
      <p:pic>
        <p:nvPicPr>
          <p:cNvPr id="11" name="Picture 10" descr="A group of pie charts&#10;&#10;AI-generated content may be incorrect.">
            <a:extLst>
              <a:ext uri="{FF2B5EF4-FFF2-40B4-BE49-F238E27FC236}">
                <a16:creationId xmlns:a16="http://schemas.microsoft.com/office/drawing/2014/main" id="{1A388261-9D90-7D90-5B4E-182471383CB0}"/>
              </a:ext>
            </a:extLst>
          </p:cNvPr>
          <p:cNvPicPr>
            <a:picLocks noChangeAspect="1"/>
          </p:cNvPicPr>
          <p:nvPr/>
        </p:nvPicPr>
        <p:blipFill>
          <a:blip r:embed="rId2"/>
          <a:srcRect l="65" r="3813" b="387"/>
          <a:stretch/>
        </p:blipFill>
        <p:spPr>
          <a:xfrm>
            <a:off x="830825" y="1088573"/>
            <a:ext cx="6868703" cy="5052122"/>
          </a:xfrm>
          <a:prstGeom prst="rect">
            <a:avLst/>
          </a:prstGeom>
        </p:spPr>
      </p:pic>
      <p:sp>
        <p:nvSpPr>
          <p:cNvPr id="13" name="TextBox 12">
            <a:extLst>
              <a:ext uri="{FF2B5EF4-FFF2-40B4-BE49-F238E27FC236}">
                <a16:creationId xmlns:a16="http://schemas.microsoft.com/office/drawing/2014/main" id="{9F655C6A-2BC9-670F-87F8-19A59504CF91}"/>
              </a:ext>
            </a:extLst>
          </p:cNvPr>
          <p:cNvSpPr txBox="1"/>
          <p:nvPr/>
        </p:nvSpPr>
        <p:spPr>
          <a:xfrm>
            <a:off x="261259" y="6139543"/>
            <a:ext cx="1140338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i="1" dirty="0" smtClean="0"/>
              <a:t>Elemental </a:t>
            </a:r>
            <a:r>
              <a:rPr lang="en-US" sz="1200" i="1" dirty="0"/>
              <a:t>analysis of C, H and N in TLS, Tagish Lake (Alexander et al., 2014; </a:t>
            </a:r>
            <a:r>
              <a:rPr lang="en-US" sz="1200" i="1" dirty="0" err="1"/>
              <a:t>Braukmuller</a:t>
            </a:r>
            <a:r>
              <a:rPr lang="en-US" sz="1200" i="1" dirty="0"/>
              <a:t> at al., 2018) and Murchison (Vacher et al., 2020; Alexander et al., 2021) and their relative </a:t>
            </a:r>
            <a:r>
              <a:rPr lang="en-US" sz="1200" i="1" dirty="0" err="1"/>
              <a:t>wt</a:t>
            </a:r>
            <a:r>
              <a:rPr lang="en-US" sz="1200" i="1" dirty="0"/>
              <a:t> % abundances in insoluble organic matter, carbonate, and other compositional fractions. Data marked * from Alexander et al. (2017).</a:t>
            </a:r>
          </a:p>
        </p:txBody>
      </p:sp>
      <p:sp>
        <p:nvSpPr>
          <p:cNvPr id="15" name="Title 1">
            <a:extLst>
              <a:ext uri="{FF2B5EF4-FFF2-40B4-BE49-F238E27FC236}">
                <a16:creationId xmlns:a16="http://schemas.microsoft.com/office/drawing/2014/main" id="{4FB0DA26-0BF6-DF5E-FF26-F986875665AD}"/>
              </a:ext>
            </a:extLst>
          </p:cNvPr>
          <p:cNvSpPr txBox="1">
            <a:spLocks/>
          </p:cNvSpPr>
          <p:nvPr/>
        </p:nvSpPr>
        <p:spPr>
          <a:xfrm>
            <a:off x="2063751" y="330942"/>
            <a:ext cx="9793287" cy="806239"/>
          </a:xfrm>
          <a:prstGeom prst="rect">
            <a:avLst/>
          </a:prstGeom>
        </p:spPr>
        <p:txBody>
          <a:bodyPr vert="horz" lIns="0" tIns="0" rIns="0" bIns="0" rtlCol="0" anchor="b" anchorCtr="0">
            <a:normAutofit fontScale="97500"/>
          </a:bodyPr>
          <a:lstStyle>
            <a:lvl1pPr algn="l" defTabSz="914400" rtl="0" eaLnBrk="1" latinLnBrk="0" hangingPunct="1">
              <a:lnSpc>
                <a:spcPct val="90000"/>
              </a:lnSpc>
              <a:spcBef>
                <a:spcPct val="0"/>
              </a:spcBef>
              <a:buNone/>
              <a:defRPr sz="7200" b="1" kern="1200">
                <a:solidFill>
                  <a:schemeClr val="tx1"/>
                </a:solidFill>
                <a:latin typeface="+mj-lt"/>
                <a:ea typeface="+mj-ea"/>
                <a:cs typeface="+mj-cs"/>
              </a:defRPr>
            </a:lvl1pPr>
          </a:lstStyle>
          <a:p>
            <a:r>
              <a:rPr lang="en-GB" sz="4400" dirty="0" smtClean="0"/>
              <a:t>S2: </a:t>
            </a:r>
            <a:r>
              <a:rPr lang="en-GB" sz="4400" dirty="0"/>
              <a:t>Elemental Analysis</a:t>
            </a:r>
          </a:p>
        </p:txBody>
      </p:sp>
      <p:sp>
        <p:nvSpPr>
          <p:cNvPr id="20" name="TextBox 19">
            <a:extLst>
              <a:ext uri="{FF2B5EF4-FFF2-40B4-BE49-F238E27FC236}">
                <a16:creationId xmlns:a16="http://schemas.microsoft.com/office/drawing/2014/main" id="{50E0FB2E-BC86-E25E-48CA-2934201A23EF}"/>
              </a:ext>
            </a:extLst>
          </p:cNvPr>
          <p:cNvSpPr txBox="1"/>
          <p:nvPr/>
        </p:nvSpPr>
        <p:spPr>
          <a:xfrm>
            <a:off x="8066471" y="1137181"/>
            <a:ext cx="3231232"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smtClean="0">
                <a:solidFill>
                  <a:schemeClr val="accent1"/>
                </a:solidFill>
                <a:cs typeface="Arial"/>
              </a:rPr>
              <a:t>***fix Murchison ratio charts to CHN </a:t>
            </a:r>
            <a:endParaRPr lang="en-US" sz="2400" dirty="0" smtClean="0">
              <a:solidFill>
                <a:schemeClr val="accent1"/>
              </a:solidFill>
              <a:cs typeface="Arial"/>
            </a:endParaRPr>
          </a:p>
          <a:p>
            <a:pPr marL="285750" indent="-285750">
              <a:buFont typeface="Wingdings"/>
              <a:buChar char="§"/>
            </a:pPr>
            <a:r>
              <a:rPr lang="en-US" sz="2400" dirty="0" smtClean="0">
                <a:solidFill>
                  <a:schemeClr val="accent1"/>
                </a:solidFill>
                <a:cs typeface="Arial"/>
              </a:rPr>
              <a:t> </a:t>
            </a:r>
            <a:r>
              <a:rPr lang="en-US" sz="2400" dirty="0">
                <a:cs typeface="Arial"/>
              </a:rPr>
              <a:t>Elemental abundance in UTPS-TB (TLS) sample compared with Tagish Lake and Murchison</a:t>
            </a:r>
          </a:p>
          <a:p>
            <a:pPr marL="285750" indent="-285750">
              <a:buFont typeface="Wingdings"/>
              <a:buChar char="§"/>
            </a:pPr>
            <a:r>
              <a:rPr lang="en-US" sz="2400" dirty="0">
                <a:solidFill>
                  <a:schemeClr val="accent1"/>
                </a:solidFill>
                <a:cs typeface="Arial"/>
              </a:rPr>
              <a:t> </a:t>
            </a:r>
            <a:r>
              <a:rPr lang="en-US" sz="2400" dirty="0">
                <a:cs typeface="Arial"/>
              </a:rPr>
              <a:t>N content inaccuracy</a:t>
            </a:r>
          </a:p>
          <a:p>
            <a:pPr marL="285750" indent="-285750">
              <a:buFont typeface="Wingdings"/>
              <a:buChar char="§"/>
            </a:pPr>
            <a:r>
              <a:rPr lang="en-US" sz="2400" dirty="0">
                <a:solidFill>
                  <a:schemeClr val="accent1"/>
                </a:solidFill>
                <a:cs typeface="Arial"/>
              </a:rPr>
              <a:t> </a:t>
            </a:r>
            <a:r>
              <a:rPr lang="en-US" sz="2400" dirty="0">
                <a:cs typeface="Arial"/>
              </a:rPr>
              <a:t>C insoluble organic matter inaccuracy</a:t>
            </a:r>
            <a:endParaRPr lang="en-US" sz="2400" dirty="0"/>
          </a:p>
          <a:p>
            <a:pPr marL="285750" indent="-285750">
              <a:buFont typeface="Wingdings"/>
              <a:buChar char="§"/>
            </a:pPr>
            <a:endParaRPr lang="en-US" dirty="0">
              <a:cs typeface="Arial"/>
            </a:endParaRPr>
          </a:p>
        </p:txBody>
      </p:sp>
    </p:spTree>
    <p:extLst>
      <p:ext uri="{BB962C8B-B14F-4D97-AF65-F5344CB8AC3E}">
        <p14:creationId xmlns:p14="http://schemas.microsoft.com/office/powerpoint/2010/main" val="17466392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53DC68C-D381-A391-A955-A6EF8A1E576F}"/>
            </a:ext>
          </a:extLst>
        </p:cNvPr>
        <p:cNvGrpSpPr/>
        <p:nvPr/>
      </p:nvGrpSpPr>
      <p:grpSpPr>
        <a:xfrm>
          <a:off x="0" y="0"/>
          <a:ext cx="0" cy="0"/>
          <a:chOff x="0" y="0"/>
          <a:chExt cx="0" cy="0"/>
        </a:xfrm>
      </p:grpSpPr>
      <p:sp>
        <p:nvSpPr>
          <p:cNvPr id="7" name="Date Placeholder 6">
            <a:extLst>
              <a:ext uri="{FF2B5EF4-FFF2-40B4-BE49-F238E27FC236}">
                <a16:creationId xmlns:a16="http://schemas.microsoft.com/office/drawing/2014/main" id="{909DB3C4-6526-AAE7-36C4-F70BD66028DC}"/>
              </a:ext>
            </a:extLst>
          </p:cNvPr>
          <p:cNvSpPr>
            <a:spLocks noGrp="1"/>
          </p:cNvSpPr>
          <p:nvPr>
            <p:ph type="dt" sz="half" idx="10"/>
          </p:nvPr>
        </p:nvSpPr>
        <p:spPr/>
        <p:txBody>
          <a:bodyPr/>
          <a:lstStyle/>
          <a:p>
            <a:fld id="{0BA63FC2-5D8A-4BFC-97F1-981EBFDB1C6F}" type="datetime1">
              <a:rPr lang="en-GB" smtClean="0"/>
              <a:t>29/04/2025</a:t>
            </a:fld>
            <a:endParaRPr lang="en-GB"/>
          </a:p>
        </p:txBody>
      </p:sp>
      <p:sp>
        <p:nvSpPr>
          <p:cNvPr id="8" name="Footer Placeholder 7">
            <a:extLst>
              <a:ext uri="{FF2B5EF4-FFF2-40B4-BE49-F238E27FC236}">
                <a16:creationId xmlns:a16="http://schemas.microsoft.com/office/drawing/2014/main" id="{FD255A32-B12B-BEEC-35B9-337AD18B06B1}"/>
              </a:ext>
            </a:extLst>
          </p:cNvPr>
          <p:cNvSpPr>
            <a:spLocks noGrp="1"/>
          </p:cNvSpPr>
          <p:nvPr>
            <p:ph type="ftr" sz="quarter" idx="11"/>
          </p:nvPr>
        </p:nvSpPr>
        <p:spPr/>
        <p:txBody>
          <a:bodyPr/>
          <a:lstStyle/>
          <a:p>
            <a:r>
              <a:rPr lang="en-GB"/>
              <a:t>Royal Holloway, University of London </a:t>
            </a:r>
          </a:p>
        </p:txBody>
      </p:sp>
      <p:sp>
        <p:nvSpPr>
          <p:cNvPr id="9" name="Slide Number Placeholder 8">
            <a:extLst>
              <a:ext uri="{FF2B5EF4-FFF2-40B4-BE49-F238E27FC236}">
                <a16:creationId xmlns:a16="http://schemas.microsoft.com/office/drawing/2014/main" id="{0C0538B2-D04E-CBC3-D2B8-14BDF3F19F12}"/>
              </a:ext>
            </a:extLst>
          </p:cNvPr>
          <p:cNvSpPr>
            <a:spLocks noGrp="1"/>
          </p:cNvSpPr>
          <p:nvPr>
            <p:ph type="sldNum" sz="quarter" idx="12"/>
          </p:nvPr>
        </p:nvSpPr>
        <p:spPr/>
        <p:txBody>
          <a:bodyPr/>
          <a:lstStyle/>
          <a:p>
            <a:fld id="{8CC22EB8-9246-46D0-9F6A-3BC42121F6C4}" type="slidenum">
              <a:rPr lang="en-GB" smtClean="0"/>
              <a:t>4</a:t>
            </a:fld>
            <a:endParaRPr lang="en-GB"/>
          </a:p>
        </p:txBody>
      </p:sp>
      <p:sp>
        <p:nvSpPr>
          <p:cNvPr id="15" name="Title 1">
            <a:extLst>
              <a:ext uri="{FF2B5EF4-FFF2-40B4-BE49-F238E27FC236}">
                <a16:creationId xmlns:a16="http://schemas.microsoft.com/office/drawing/2014/main" id="{4FB0DA26-0BF6-DF5E-FF26-F986875665AD}"/>
              </a:ext>
            </a:extLst>
          </p:cNvPr>
          <p:cNvSpPr txBox="1">
            <a:spLocks/>
          </p:cNvSpPr>
          <p:nvPr/>
        </p:nvSpPr>
        <p:spPr>
          <a:xfrm>
            <a:off x="2063751" y="226242"/>
            <a:ext cx="9793287" cy="891081"/>
          </a:xfrm>
          <a:prstGeom prst="rect">
            <a:avLst/>
          </a:prstGeom>
        </p:spPr>
        <p:txBody>
          <a:bodyPr vert="horz" lIns="0" tIns="0" rIns="0" bIns="0" rtlCol="0" anchor="b" anchorCtr="0">
            <a:normAutofit fontScale="97500"/>
          </a:bodyPr>
          <a:lstStyle>
            <a:lvl1pPr algn="l" defTabSz="914400" rtl="0" eaLnBrk="1" latinLnBrk="0" hangingPunct="1">
              <a:lnSpc>
                <a:spcPct val="90000"/>
              </a:lnSpc>
              <a:spcBef>
                <a:spcPct val="0"/>
              </a:spcBef>
              <a:buNone/>
              <a:defRPr sz="7200" b="1" kern="1200">
                <a:solidFill>
                  <a:schemeClr val="tx1"/>
                </a:solidFill>
                <a:latin typeface="+mj-lt"/>
                <a:ea typeface="+mj-ea"/>
                <a:cs typeface="+mj-cs"/>
              </a:defRPr>
            </a:lvl1pPr>
          </a:lstStyle>
          <a:p>
            <a:r>
              <a:rPr lang="en-GB" sz="4400" dirty="0" smtClean="0"/>
              <a:t>S3: </a:t>
            </a:r>
            <a:r>
              <a:rPr lang="en-GB" sz="4400" dirty="0"/>
              <a:t>Elemental </a:t>
            </a:r>
            <a:r>
              <a:rPr lang="en-GB" sz="4400" dirty="0" smtClean="0"/>
              <a:t>analysis uncertainties</a:t>
            </a:r>
            <a:endParaRPr lang="en-GB" sz="4400" dirty="0"/>
          </a:p>
        </p:txBody>
      </p:sp>
      <p:graphicFrame>
        <p:nvGraphicFramePr>
          <p:cNvPr id="11" name="Table 10"/>
          <p:cNvGraphicFramePr>
            <a:graphicFrameLocks noGrp="1"/>
          </p:cNvGraphicFramePr>
          <p:nvPr>
            <p:extLst>
              <p:ext uri="{D42A27DB-BD31-4B8C-83A1-F6EECF244321}">
                <p14:modId xmlns:p14="http://schemas.microsoft.com/office/powerpoint/2010/main" val="3968443241"/>
              </p:ext>
            </p:extLst>
          </p:nvPr>
        </p:nvGraphicFramePr>
        <p:xfrm>
          <a:off x="1677970" y="1440949"/>
          <a:ext cx="8487790" cy="4555973"/>
        </p:xfrm>
        <a:graphic>
          <a:graphicData uri="http://schemas.openxmlformats.org/drawingml/2006/table">
            <a:tbl>
              <a:tblPr firstRow="1" bandRow="1">
                <a:tableStyleId>{5C22544A-7EE6-4342-B048-85BDC9FD1C3A}</a:tableStyleId>
              </a:tblPr>
              <a:tblGrid>
                <a:gridCol w="1697558">
                  <a:extLst>
                    <a:ext uri="{9D8B030D-6E8A-4147-A177-3AD203B41FA5}">
                      <a16:colId xmlns:a16="http://schemas.microsoft.com/office/drawing/2014/main" val="481862013"/>
                    </a:ext>
                  </a:extLst>
                </a:gridCol>
                <a:gridCol w="1697558">
                  <a:extLst>
                    <a:ext uri="{9D8B030D-6E8A-4147-A177-3AD203B41FA5}">
                      <a16:colId xmlns:a16="http://schemas.microsoft.com/office/drawing/2014/main" val="1357835876"/>
                    </a:ext>
                  </a:extLst>
                </a:gridCol>
                <a:gridCol w="1697558">
                  <a:extLst>
                    <a:ext uri="{9D8B030D-6E8A-4147-A177-3AD203B41FA5}">
                      <a16:colId xmlns:a16="http://schemas.microsoft.com/office/drawing/2014/main" val="3885908147"/>
                    </a:ext>
                  </a:extLst>
                </a:gridCol>
                <a:gridCol w="1697558">
                  <a:extLst>
                    <a:ext uri="{9D8B030D-6E8A-4147-A177-3AD203B41FA5}">
                      <a16:colId xmlns:a16="http://schemas.microsoft.com/office/drawing/2014/main" val="1150705505"/>
                    </a:ext>
                  </a:extLst>
                </a:gridCol>
                <a:gridCol w="1697558">
                  <a:extLst>
                    <a:ext uri="{9D8B030D-6E8A-4147-A177-3AD203B41FA5}">
                      <a16:colId xmlns:a16="http://schemas.microsoft.com/office/drawing/2014/main" val="2834406602"/>
                    </a:ext>
                  </a:extLst>
                </a:gridCol>
              </a:tblGrid>
              <a:tr h="602511">
                <a:tc>
                  <a:txBody>
                    <a:bodyPr/>
                    <a:lstStyle/>
                    <a:p>
                      <a:endParaRPr lang="en-US" sz="1600" dirty="0"/>
                    </a:p>
                  </a:txBody>
                  <a:tcPr/>
                </a:tc>
                <a:tc>
                  <a:txBody>
                    <a:bodyPr/>
                    <a:lstStyle/>
                    <a:p>
                      <a:r>
                        <a:rPr lang="en-GB" sz="1600" dirty="0" smtClean="0"/>
                        <a:t>C [%]</a:t>
                      </a:r>
                      <a:endParaRPr lang="en-US" sz="1600" dirty="0"/>
                    </a:p>
                  </a:txBody>
                  <a:tcPr/>
                </a:tc>
                <a:tc>
                  <a:txBody>
                    <a:bodyPr/>
                    <a:lstStyle/>
                    <a:p>
                      <a:r>
                        <a:rPr lang="en-GB" sz="1600" dirty="0" smtClean="0"/>
                        <a:t>H [%]</a:t>
                      </a:r>
                      <a:endParaRPr lang="en-US" sz="1600" dirty="0"/>
                    </a:p>
                  </a:txBody>
                  <a:tcPr/>
                </a:tc>
                <a:tc>
                  <a:txBody>
                    <a:bodyPr/>
                    <a:lstStyle/>
                    <a:p>
                      <a:r>
                        <a:rPr lang="en-GB" sz="1600" dirty="0" smtClean="0"/>
                        <a:t>N [%]</a:t>
                      </a:r>
                      <a:endParaRPr lang="en-US" sz="1600" dirty="0"/>
                    </a:p>
                  </a:txBody>
                  <a:tcPr/>
                </a:tc>
                <a:tc>
                  <a:txBody>
                    <a:bodyPr/>
                    <a:lstStyle/>
                    <a:p>
                      <a:r>
                        <a:rPr lang="en-GB" sz="1600" dirty="0" smtClean="0"/>
                        <a:t>S [%]</a:t>
                      </a:r>
                      <a:endParaRPr lang="en-US" sz="1600" dirty="0"/>
                    </a:p>
                  </a:txBody>
                  <a:tcPr/>
                </a:tc>
                <a:extLst>
                  <a:ext uri="{0D108BD9-81ED-4DB2-BD59-A6C34878D82A}">
                    <a16:rowId xmlns:a16="http://schemas.microsoft.com/office/drawing/2014/main" val="804020241"/>
                  </a:ext>
                </a:extLst>
              </a:tr>
              <a:tr h="602511">
                <a:tc>
                  <a:txBody>
                    <a:bodyPr/>
                    <a:lstStyle/>
                    <a:p>
                      <a:r>
                        <a:rPr lang="en-GB" sz="1600" dirty="0" smtClean="0"/>
                        <a:t>ST4</a:t>
                      </a:r>
                      <a:endParaRPr lang="en-US" sz="1600" dirty="0"/>
                    </a:p>
                  </a:txBody>
                  <a:tcPr/>
                </a:tc>
                <a:tc>
                  <a:txBody>
                    <a:bodyPr/>
                    <a:lstStyle/>
                    <a:p>
                      <a:r>
                        <a:rPr lang="en-GB" sz="1600" dirty="0" smtClean="0"/>
                        <a:t>9.18</a:t>
                      </a:r>
                      <a:endParaRPr lang="en-US" sz="1600" dirty="0"/>
                    </a:p>
                  </a:txBody>
                  <a:tcPr/>
                </a:tc>
                <a:tc>
                  <a:txBody>
                    <a:bodyPr/>
                    <a:lstStyle/>
                    <a:p>
                      <a:r>
                        <a:rPr lang="en-GB" sz="1600" dirty="0" smtClean="0"/>
                        <a:t>1.516</a:t>
                      </a:r>
                      <a:endParaRPr lang="en-US" sz="1600" dirty="0"/>
                    </a:p>
                  </a:txBody>
                  <a:tcPr/>
                </a:tc>
                <a:tc>
                  <a:txBody>
                    <a:bodyPr/>
                    <a:lstStyle/>
                    <a:p>
                      <a:r>
                        <a:rPr lang="en-GB" sz="1600" dirty="0" smtClean="0"/>
                        <a:t>0.55</a:t>
                      </a:r>
                      <a:endParaRPr lang="en-US" sz="1600" dirty="0"/>
                    </a:p>
                  </a:txBody>
                  <a:tcPr/>
                </a:tc>
                <a:tc>
                  <a:txBody>
                    <a:bodyPr/>
                    <a:lstStyle/>
                    <a:p>
                      <a:r>
                        <a:rPr lang="en-GB" sz="1600" dirty="0" smtClean="0"/>
                        <a:t>3.516</a:t>
                      </a:r>
                      <a:endParaRPr lang="en-US" sz="1600" dirty="0"/>
                    </a:p>
                  </a:txBody>
                  <a:tcPr/>
                </a:tc>
                <a:extLst>
                  <a:ext uri="{0D108BD9-81ED-4DB2-BD59-A6C34878D82A}">
                    <a16:rowId xmlns:a16="http://schemas.microsoft.com/office/drawing/2014/main" val="410596338"/>
                  </a:ext>
                </a:extLst>
              </a:tr>
              <a:tr h="602511">
                <a:tc>
                  <a:txBody>
                    <a:bodyPr/>
                    <a:lstStyle/>
                    <a:p>
                      <a:r>
                        <a:rPr lang="en-GB" sz="1600" dirty="0" smtClean="0"/>
                        <a:t>ST4</a:t>
                      </a:r>
                      <a:endParaRPr lang="en-US" sz="1600" dirty="0"/>
                    </a:p>
                  </a:txBody>
                  <a:tcPr/>
                </a:tc>
                <a:tc>
                  <a:txBody>
                    <a:bodyPr/>
                    <a:lstStyle/>
                    <a:p>
                      <a:r>
                        <a:rPr lang="en-GB" sz="1600" dirty="0" smtClean="0"/>
                        <a:t>9.21</a:t>
                      </a:r>
                      <a:endParaRPr lang="en-US" sz="1600" dirty="0"/>
                    </a:p>
                  </a:txBody>
                  <a:tcPr/>
                </a:tc>
                <a:tc>
                  <a:txBody>
                    <a:bodyPr/>
                    <a:lstStyle/>
                    <a:p>
                      <a:r>
                        <a:rPr lang="en-GB" sz="1600" dirty="0" smtClean="0"/>
                        <a:t>1.484</a:t>
                      </a:r>
                      <a:endParaRPr lang="en-US" sz="1600" dirty="0"/>
                    </a:p>
                  </a:txBody>
                  <a:tcPr/>
                </a:tc>
                <a:tc>
                  <a:txBody>
                    <a:bodyPr/>
                    <a:lstStyle/>
                    <a:p>
                      <a:r>
                        <a:rPr lang="en-GB" sz="1600" dirty="0" smtClean="0"/>
                        <a:t>0.56</a:t>
                      </a:r>
                      <a:endParaRPr lang="en-US" sz="1600" dirty="0"/>
                    </a:p>
                  </a:txBody>
                  <a:tcPr/>
                </a:tc>
                <a:tc>
                  <a:txBody>
                    <a:bodyPr/>
                    <a:lstStyle/>
                    <a:p>
                      <a:r>
                        <a:rPr lang="en-GB" sz="1600" dirty="0" smtClean="0"/>
                        <a:t>3.643</a:t>
                      </a:r>
                      <a:endParaRPr lang="en-US" sz="1600" dirty="0"/>
                    </a:p>
                  </a:txBody>
                  <a:tcPr/>
                </a:tc>
                <a:extLst>
                  <a:ext uri="{0D108BD9-81ED-4DB2-BD59-A6C34878D82A}">
                    <a16:rowId xmlns:a16="http://schemas.microsoft.com/office/drawing/2014/main" val="1459134402"/>
                  </a:ext>
                </a:extLst>
              </a:tr>
              <a:tr h="602511">
                <a:tc>
                  <a:txBody>
                    <a:bodyPr/>
                    <a:lstStyle/>
                    <a:p>
                      <a:r>
                        <a:rPr lang="en-GB" sz="1600" dirty="0" smtClean="0"/>
                        <a:t>ST4</a:t>
                      </a:r>
                      <a:endParaRPr lang="en-US" sz="1600" dirty="0"/>
                    </a:p>
                  </a:txBody>
                  <a:tcPr/>
                </a:tc>
                <a:tc>
                  <a:txBody>
                    <a:bodyPr/>
                    <a:lstStyle/>
                    <a:p>
                      <a:r>
                        <a:rPr lang="en-GB" sz="1600" dirty="0" smtClean="0"/>
                        <a:t>9.14</a:t>
                      </a:r>
                      <a:endParaRPr lang="en-US" sz="1600" dirty="0"/>
                    </a:p>
                  </a:txBody>
                  <a:tcPr/>
                </a:tc>
                <a:tc>
                  <a:txBody>
                    <a:bodyPr/>
                    <a:lstStyle/>
                    <a:p>
                      <a:r>
                        <a:rPr lang="en-GB" sz="1600" dirty="0" smtClean="0"/>
                        <a:t>1.487</a:t>
                      </a:r>
                      <a:endParaRPr lang="en-US" sz="1600" dirty="0"/>
                    </a:p>
                  </a:txBody>
                  <a:tcPr/>
                </a:tc>
                <a:tc>
                  <a:txBody>
                    <a:bodyPr/>
                    <a:lstStyle/>
                    <a:p>
                      <a:r>
                        <a:rPr lang="en-GB" sz="1600" dirty="0" smtClean="0"/>
                        <a:t>0.58</a:t>
                      </a:r>
                      <a:endParaRPr lang="en-US" sz="1600" dirty="0"/>
                    </a:p>
                  </a:txBody>
                  <a:tcPr/>
                </a:tc>
                <a:tc>
                  <a:txBody>
                    <a:bodyPr/>
                    <a:lstStyle/>
                    <a:p>
                      <a:r>
                        <a:rPr lang="en-GB" sz="1600" dirty="0" smtClean="0"/>
                        <a:t>4.158</a:t>
                      </a:r>
                      <a:endParaRPr lang="en-US" sz="1600" dirty="0"/>
                    </a:p>
                  </a:txBody>
                  <a:tcPr/>
                </a:tc>
                <a:extLst>
                  <a:ext uri="{0D108BD9-81ED-4DB2-BD59-A6C34878D82A}">
                    <a16:rowId xmlns:a16="http://schemas.microsoft.com/office/drawing/2014/main" val="1387860365"/>
                  </a:ext>
                </a:extLst>
              </a:tr>
              <a:tr h="602511">
                <a:tc>
                  <a:txBody>
                    <a:bodyPr/>
                    <a:lstStyle/>
                    <a:p>
                      <a:r>
                        <a:rPr lang="en-GB" sz="1600" dirty="0" smtClean="0"/>
                        <a:t>ST4</a:t>
                      </a:r>
                      <a:endParaRPr lang="en-US" sz="1600" dirty="0"/>
                    </a:p>
                  </a:txBody>
                  <a:tcPr/>
                </a:tc>
                <a:tc>
                  <a:txBody>
                    <a:bodyPr/>
                    <a:lstStyle/>
                    <a:p>
                      <a:r>
                        <a:rPr lang="en-GB" sz="1600" dirty="0" smtClean="0"/>
                        <a:t>9.16</a:t>
                      </a:r>
                      <a:endParaRPr lang="en-US" sz="1600" dirty="0"/>
                    </a:p>
                  </a:txBody>
                  <a:tcPr/>
                </a:tc>
                <a:tc>
                  <a:txBody>
                    <a:bodyPr/>
                    <a:lstStyle/>
                    <a:p>
                      <a:r>
                        <a:rPr lang="en-GB" sz="1600" dirty="0" smtClean="0"/>
                        <a:t>1.398</a:t>
                      </a:r>
                      <a:endParaRPr lang="en-US" sz="1600" dirty="0"/>
                    </a:p>
                  </a:txBody>
                  <a:tcPr/>
                </a:tc>
                <a:tc>
                  <a:txBody>
                    <a:bodyPr/>
                    <a:lstStyle/>
                    <a:p>
                      <a:r>
                        <a:rPr lang="en-GB" sz="1600" dirty="0" smtClean="0"/>
                        <a:t>0.49</a:t>
                      </a:r>
                      <a:endParaRPr lang="en-US" sz="1600" dirty="0"/>
                    </a:p>
                  </a:txBody>
                  <a:tcPr/>
                </a:tc>
                <a:tc>
                  <a:txBody>
                    <a:bodyPr/>
                    <a:lstStyle/>
                    <a:p>
                      <a:r>
                        <a:rPr lang="en-GB" sz="1600" dirty="0" smtClean="0"/>
                        <a:t>3.748</a:t>
                      </a:r>
                      <a:endParaRPr lang="en-US" sz="1600" dirty="0"/>
                    </a:p>
                  </a:txBody>
                  <a:tcPr/>
                </a:tc>
                <a:extLst>
                  <a:ext uri="{0D108BD9-81ED-4DB2-BD59-A6C34878D82A}">
                    <a16:rowId xmlns:a16="http://schemas.microsoft.com/office/drawing/2014/main" val="279097388"/>
                  </a:ext>
                </a:extLst>
              </a:tr>
              <a:tr h="940907">
                <a:tc>
                  <a:txBody>
                    <a:bodyPr/>
                    <a:lstStyle/>
                    <a:p>
                      <a:r>
                        <a:rPr lang="en-GB" sz="1600" dirty="0" smtClean="0"/>
                        <a:t>Mean value</a:t>
                      </a:r>
                      <a:endParaRPr lang="en-US" sz="1600" dirty="0"/>
                    </a:p>
                  </a:txBody>
                  <a:tcPr/>
                </a:tc>
                <a:tc>
                  <a:txBody>
                    <a:bodyPr/>
                    <a:lstStyle/>
                    <a:p>
                      <a:r>
                        <a:rPr lang="en-GB" sz="1600" dirty="0" smtClean="0"/>
                        <a:t>9.17</a:t>
                      </a:r>
                      <a:endParaRPr lang="en-US" sz="1600" dirty="0"/>
                    </a:p>
                  </a:txBody>
                  <a:tcPr/>
                </a:tc>
                <a:tc>
                  <a:txBody>
                    <a:bodyPr/>
                    <a:lstStyle/>
                    <a:p>
                      <a:r>
                        <a:rPr lang="en-GB" sz="1600" dirty="0" smtClean="0"/>
                        <a:t>1.471</a:t>
                      </a:r>
                      <a:endParaRPr lang="en-US" sz="1600" dirty="0"/>
                    </a:p>
                  </a:txBody>
                  <a:tcPr/>
                </a:tc>
                <a:tc>
                  <a:txBody>
                    <a:bodyPr/>
                    <a:lstStyle/>
                    <a:p>
                      <a:r>
                        <a:rPr lang="en-GB" sz="1600" dirty="0" smtClean="0"/>
                        <a:t>0.54</a:t>
                      </a:r>
                      <a:endParaRPr lang="en-US" sz="1600" dirty="0"/>
                    </a:p>
                  </a:txBody>
                  <a:tcPr/>
                </a:tc>
                <a:tc>
                  <a:txBody>
                    <a:bodyPr/>
                    <a:lstStyle/>
                    <a:p>
                      <a:r>
                        <a:rPr lang="en-GB" sz="1600" dirty="0" smtClean="0"/>
                        <a:t>3.766</a:t>
                      </a:r>
                      <a:endParaRPr lang="en-US" sz="1600" dirty="0" smtClean="0"/>
                    </a:p>
                  </a:txBody>
                  <a:tcPr/>
                </a:tc>
                <a:extLst>
                  <a:ext uri="{0D108BD9-81ED-4DB2-BD59-A6C34878D82A}">
                    <a16:rowId xmlns:a16="http://schemas.microsoft.com/office/drawing/2014/main" val="1979979434"/>
                  </a:ext>
                </a:extLst>
              </a:tr>
              <a:tr h="602511">
                <a:tc>
                  <a:txBody>
                    <a:bodyPr/>
                    <a:lstStyle/>
                    <a:p>
                      <a:r>
                        <a:rPr lang="en-GB" sz="1600" dirty="0" smtClean="0"/>
                        <a:t>Deviation</a:t>
                      </a:r>
                      <a:endParaRPr lang="en-US" sz="1600" dirty="0"/>
                    </a:p>
                  </a:txBody>
                  <a:tcPr/>
                </a:tc>
                <a:tc>
                  <a:txBody>
                    <a:bodyPr/>
                    <a:lstStyle/>
                    <a:p>
                      <a:r>
                        <a:rPr lang="en-GB" sz="1600" dirty="0" smtClean="0"/>
                        <a:t>0.03</a:t>
                      </a:r>
                      <a:endParaRPr lang="en-US" sz="1600" dirty="0"/>
                    </a:p>
                  </a:txBody>
                  <a:tcPr/>
                </a:tc>
                <a:tc>
                  <a:txBody>
                    <a:bodyPr/>
                    <a:lstStyle/>
                    <a:p>
                      <a:r>
                        <a:rPr lang="en-GB" sz="1600" dirty="0" smtClean="0"/>
                        <a:t>0.051</a:t>
                      </a:r>
                      <a:endParaRPr lang="en-US" sz="1600" dirty="0"/>
                    </a:p>
                  </a:txBody>
                  <a:tcPr/>
                </a:tc>
                <a:tc>
                  <a:txBody>
                    <a:bodyPr/>
                    <a:lstStyle/>
                    <a:p>
                      <a:r>
                        <a:rPr lang="en-GB" sz="1600" dirty="0" smtClean="0"/>
                        <a:t>0.04</a:t>
                      </a:r>
                      <a:endParaRPr lang="en-US" sz="1600" dirty="0"/>
                    </a:p>
                  </a:txBody>
                  <a:tcPr/>
                </a:tc>
                <a:tc>
                  <a:txBody>
                    <a:bodyPr/>
                    <a:lstStyle/>
                    <a:p>
                      <a:r>
                        <a:rPr lang="en-GB" sz="1600" dirty="0" smtClean="0"/>
                        <a:t>0.278</a:t>
                      </a:r>
                      <a:endParaRPr lang="en-US" sz="1600" dirty="0"/>
                    </a:p>
                  </a:txBody>
                  <a:tcPr/>
                </a:tc>
                <a:extLst>
                  <a:ext uri="{0D108BD9-81ED-4DB2-BD59-A6C34878D82A}">
                    <a16:rowId xmlns:a16="http://schemas.microsoft.com/office/drawing/2014/main" val="1295327503"/>
                  </a:ext>
                </a:extLst>
              </a:tr>
            </a:tbl>
          </a:graphicData>
        </a:graphic>
      </p:graphicFrame>
      <p:sp>
        <p:nvSpPr>
          <p:cNvPr id="13" name="Rectangle 12"/>
          <p:cNvSpPr/>
          <p:nvPr/>
        </p:nvSpPr>
        <p:spPr>
          <a:xfrm>
            <a:off x="3771447" y="6143397"/>
            <a:ext cx="6747961" cy="307777"/>
          </a:xfrm>
          <a:prstGeom prst="rect">
            <a:avLst/>
          </a:prstGeom>
        </p:spPr>
        <p:txBody>
          <a:bodyPr wrap="square">
            <a:spAutoFit/>
          </a:bodyPr>
          <a:lstStyle/>
          <a:p>
            <a:r>
              <a:rPr lang="en-GB" sz="1400" i="1" dirty="0" smtClean="0"/>
              <a:t>EA uncertainties based on in-house soil reference standards</a:t>
            </a:r>
            <a:endParaRPr lang="en-GB" sz="1400" i="1" dirty="0"/>
          </a:p>
        </p:txBody>
      </p:sp>
    </p:spTree>
    <p:extLst>
      <p:ext uri="{BB962C8B-B14F-4D97-AF65-F5344CB8AC3E}">
        <p14:creationId xmlns:p14="http://schemas.microsoft.com/office/powerpoint/2010/main" val="8691709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53DC68C-D381-A391-A955-A6EF8A1E576F}"/>
            </a:ext>
          </a:extLst>
        </p:cNvPr>
        <p:cNvGrpSpPr/>
        <p:nvPr/>
      </p:nvGrpSpPr>
      <p:grpSpPr>
        <a:xfrm>
          <a:off x="0" y="0"/>
          <a:ext cx="0" cy="0"/>
          <a:chOff x="0" y="0"/>
          <a:chExt cx="0" cy="0"/>
        </a:xfrm>
      </p:grpSpPr>
      <p:sp>
        <p:nvSpPr>
          <p:cNvPr id="7" name="Date Placeholder 6">
            <a:extLst>
              <a:ext uri="{FF2B5EF4-FFF2-40B4-BE49-F238E27FC236}">
                <a16:creationId xmlns:a16="http://schemas.microsoft.com/office/drawing/2014/main" id="{909DB3C4-6526-AAE7-36C4-F70BD66028DC}"/>
              </a:ext>
            </a:extLst>
          </p:cNvPr>
          <p:cNvSpPr>
            <a:spLocks noGrp="1"/>
          </p:cNvSpPr>
          <p:nvPr>
            <p:ph type="dt" sz="half" idx="10"/>
          </p:nvPr>
        </p:nvSpPr>
        <p:spPr/>
        <p:txBody>
          <a:bodyPr/>
          <a:lstStyle/>
          <a:p>
            <a:fld id="{0BA63FC2-5D8A-4BFC-97F1-981EBFDB1C6F}" type="datetime1">
              <a:rPr lang="en-GB" smtClean="0"/>
              <a:t>29/04/2025</a:t>
            </a:fld>
            <a:endParaRPr lang="en-GB"/>
          </a:p>
        </p:txBody>
      </p:sp>
      <p:sp>
        <p:nvSpPr>
          <p:cNvPr id="8" name="Footer Placeholder 7">
            <a:extLst>
              <a:ext uri="{FF2B5EF4-FFF2-40B4-BE49-F238E27FC236}">
                <a16:creationId xmlns:a16="http://schemas.microsoft.com/office/drawing/2014/main" id="{FD255A32-B12B-BEEC-35B9-337AD18B06B1}"/>
              </a:ext>
            </a:extLst>
          </p:cNvPr>
          <p:cNvSpPr>
            <a:spLocks noGrp="1"/>
          </p:cNvSpPr>
          <p:nvPr>
            <p:ph type="ftr" sz="quarter" idx="11"/>
          </p:nvPr>
        </p:nvSpPr>
        <p:spPr/>
        <p:txBody>
          <a:bodyPr/>
          <a:lstStyle/>
          <a:p>
            <a:r>
              <a:rPr lang="en-GB"/>
              <a:t>Royal Holloway, University of London </a:t>
            </a:r>
          </a:p>
        </p:txBody>
      </p:sp>
      <p:sp>
        <p:nvSpPr>
          <p:cNvPr id="9" name="Slide Number Placeholder 8">
            <a:extLst>
              <a:ext uri="{FF2B5EF4-FFF2-40B4-BE49-F238E27FC236}">
                <a16:creationId xmlns:a16="http://schemas.microsoft.com/office/drawing/2014/main" id="{0C0538B2-D04E-CBC3-D2B8-14BDF3F19F12}"/>
              </a:ext>
            </a:extLst>
          </p:cNvPr>
          <p:cNvSpPr>
            <a:spLocks noGrp="1"/>
          </p:cNvSpPr>
          <p:nvPr>
            <p:ph type="sldNum" sz="quarter" idx="12"/>
          </p:nvPr>
        </p:nvSpPr>
        <p:spPr/>
        <p:txBody>
          <a:bodyPr/>
          <a:lstStyle/>
          <a:p>
            <a:fld id="{8CC22EB8-9246-46D0-9F6A-3BC42121F6C4}" type="slidenum">
              <a:rPr lang="en-GB" smtClean="0"/>
              <a:t>5</a:t>
            </a:fld>
            <a:endParaRPr lang="en-GB"/>
          </a:p>
        </p:txBody>
      </p:sp>
      <p:sp>
        <p:nvSpPr>
          <p:cNvPr id="15" name="Title 1">
            <a:extLst>
              <a:ext uri="{FF2B5EF4-FFF2-40B4-BE49-F238E27FC236}">
                <a16:creationId xmlns:a16="http://schemas.microsoft.com/office/drawing/2014/main" id="{4FB0DA26-0BF6-DF5E-FF26-F986875665AD}"/>
              </a:ext>
            </a:extLst>
          </p:cNvPr>
          <p:cNvSpPr txBox="1">
            <a:spLocks/>
          </p:cNvSpPr>
          <p:nvPr/>
        </p:nvSpPr>
        <p:spPr>
          <a:xfrm>
            <a:off x="2063751" y="170904"/>
            <a:ext cx="9793287" cy="966495"/>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7200" b="1" kern="1200">
                <a:solidFill>
                  <a:schemeClr val="tx1"/>
                </a:solidFill>
                <a:latin typeface="+mj-lt"/>
                <a:ea typeface="+mj-ea"/>
                <a:cs typeface="+mj-cs"/>
              </a:defRPr>
            </a:lvl1pPr>
          </a:lstStyle>
          <a:p>
            <a:r>
              <a:rPr lang="en-GB" sz="4400" dirty="0" smtClean="0"/>
              <a:t>S4: </a:t>
            </a:r>
            <a:r>
              <a:rPr lang="en-GB" sz="4400" dirty="0"/>
              <a:t>Elemental </a:t>
            </a:r>
            <a:r>
              <a:rPr lang="en-GB" sz="4400" dirty="0" smtClean="0"/>
              <a:t>analysis reference standards</a:t>
            </a:r>
            <a:endParaRPr lang="en-GB" sz="4400" dirty="0"/>
          </a:p>
        </p:txBody>
      </p:sp>
      <p:graphicFrame>
        <p:nvGraphicFramePr>
          <p:cNvPr id="10" name="Table 9"/>
          <p:cNvGraphicFramePr>
            <a:graphicFrameLocks noGrp="1"/>
          </p:cNvGraphicFramePr>
          <p:nvPr>
            <p:extLst>
              <p:ext uri="{D42A27DB-BD31-4B8C-83A1-F6EECF244321}">
                <p14:modId xmlns:p14="http://schemas.microsoft.com/office/powerpoint/2010/main" val="4280041593"/>
              </p:ext>
            </p:extLst>
          </p:nvPr>
        </p:nvGraphicFramePr>
        <p:xfrm>
          <a:off x="2424385" y="1337197"/>
          <a:ext cx="6927005" cy="4642482"/>
        </p:xfrm>
        <a:graphic>
          <a:graphicData uri="http://schemas.openxmlformats.org/drawingml/2006/table">
            <a:tbl>
              <a:tblPr firstRow="1" bandRow="1">
                <a:tableStyleId>{5C22544A-7EE6-4342-B048-85BDC9FD1C3A}</a:tableStyleId>
              </a:tblPr>
              <a:tblGrid>
                <a:gridCol w="1385401">
                  <a:extLst>
                    <a:ext uri="{9D8B030D-6E8A-4147-A177-3AD203B41FA5}">
                      <a16:colId xmlns:a16="http://schemas.microsoft.com/office/drawing/2014/main" val="1099182426"/>
                    </a:ext>
                  </a:extLst>
                </a:gridCol>
                <a:gridCol w="1385401">
                  <a:extLst>
                    <a:ext uri="{9D8B030D-6E8A-4147-A177-3AD203B41FA5}">
                      <a16:colId xmlns:a16="http://schemas.microsoft.com/office/drawing/2014/main" val="565172368"/>
                    </a:ext>
                  </a:extLst>
                </a:gridCol>
                <a:gridCol w="1385401">
                  <a:extLst>
                    <a:ext uri="{9D8B030D-6E8A-4147-A177-3AD203B41FA5}">
                      <a16:colId xmlns:a16="http://schemas.microsoft.com/office/drawing/2014/main" val="2456798622"/>
                    </a:ext>
                  </a:extLst>
                </a:gridCol>
                <a:gridCol w="1385401">
                  <a:extLst>
                    <a:ext uri="{9D8B030D-6E8A-4147-A177-3AD203B41FA5}">
                      <a16:colId xmlns:a16="http://schemas.microsoft.com/office/drawing/2014/main" val="3978390879"/>
                    </a:ext>
                  </a:extLst>
                </a:gridCol>
                <a:gridCol w="1385401">
                  <a:extLst>
                    <a:ext uri="{9D8B030D-6E8A-4147-A177-3AD203B41FA5}">
                      <a16:colId xmlns:a16="http://schemas.microsoft.com/office/drawing/2014/main" val="4028381602"/>
                    </a:ext>
                  </a:extLst>
                </a:gridCol>
              </a:tblGrid>
              <a:tr h="509122">
                <a:tc>
                  <a:txBody>
                    <a:bodyPr/>
                    <a:lstStyle/>
                    <a:p>
                      <a:endParaRPr lang="en-US" dirty="0"/>
                    </a:p>
                  </a:txBody>
                  <a:tcPr/>
                </a:tc>
                <a:tc>
                  <a:txBody>
                    <a:bodyPr/>
                    <a:lstStyle/>
                    <a:p>
                      <a:r>
                        <a:rPr lang="en-GB" dirty="0" smtClean="0"/>
                        <a:t>C [%]</a:t>
                      </a:r>
                      <a:endParaRPr lang="en-US" dirty="0"/>
                    </a:p>
                  </a:txBody>
                  <a:tcPr/>
                </a:tc>
                <a:tc>
                  <a:txBody>
                    <a:bodyPr/>
                    <a:lstStyle/>
                    <a:p>
                      <a:r>
                        <a:rPr lang="en-GB" dirty="0" smtClean="0"/>
                        <a:t>H [%]</a:t>
                      </a:r>
                      <a:endParaRPr lang="en-US" dirty="0"/>
                    </a:p>
                  </a:txBody>
                  <a:tcPr/>
                </a:tc>
                <a:tc>
                  <a:txBody>
                    <a:bodyPr/>
                    <a:lstStyle/>
                    <a:p>
                      <a:r>
                        <a:rPr lang="en-GB" dirty="0" smtClean="0"/>
                        <a:t>N [%]</a:t>
                      </a:r>
                      <a:endParaRPr lang="en-US" dirty="0"/>
                    </a:p>
                  </a:txBody>
                  <a:tcPr/>
                </a:tc>
                <a:tc>
                  <a:txBody>
                    <a:bodyPr/>
                    <a:lstStyle/>
                    <a:p>
                      <a:r>
                        <a:rPr lang="en-GB" dirty="0" smtClean="0"/>
                        <a:t>S [%]</a:t>
                      </a:r>
                      <a:endParaRPr lang="en-US" dirty="0"/>
                    </a:p>
                  </a:txBody>
                  <a:tcPr/>
                </a:tc>
                <a:extLst>
                  <a:ext uri="{0D108BD9-81ED-4DB2-BD59-A6C34878D82A}">
                    <a16:rowId xmlns:a16="http://schemas.microsoft.com/office/drawing/2014/main" val="1490042887"/>
                  </a:ext>
                </a:extLst>
              </a:tr>
              <a:tr h="878759">
                <a:tc>
                  <a:txBody>
                    <a:bodyPr/>
                    <a:lstStyle/>
                    <a:p>
                      <a:r>
                        <a:rPr lang="en-GB" dirty="0" smtClean="0"/>
                        <a:t>ST2-450C</a:t>
                      </a:r>
                      <a:endParaRPr lang="en-US" dirty="0"/>
                    </a:p>
                  </a:txBody>
                  <a:tcPr/>
                </a:tc>
                <a:tc>
                  <a:txBody>
                    <a:bodyPr/>
                    <a:lstStyle/>
                    <a:p>
                      <a:r>
                        <a:rPr lang="en-GB" dirty="0" smtClean="0"/>
                        <a:t>3.16</a:t>
                      </a:r>
                      <a:endParaRPr lang="en-US" dirty="0"/>
                    </a:p>
                  </a:txBody>
                  <a:tcPr/>
                </a:tc>
                <a:tc>
                  <a:txBody>
                    <a:bodyPr/>
                    <a:lstStyle/>
                    <a:p>
                      <a:r>
                        <a:rPr lang="en-GB" dirty="0" smtClean="0"/>
                        <a:t>0.436</a:t>
                      </a:r>
                      <a:endParaRPr lang="en-US" dirty="0"/>
                    </a:p>
                  </a:txBody>
                  <a:tcPr/>
                </a:tc>
                <a:tc>
                  <a:txBody>
                    <a:bodyPr/>
                    <a:lstStyle/>
                    <a:p>
                      <a:r>
                        <a:rPr lang="en-GB" dirty="0" smtClean="0"/>
                        <a:t>0.00</a:t>
                      </a:r>
                      <a:endParaRPr lang="en-US" dirty="0"/>
                    </a:p>
                  </a:txBody>
                  <a:tcPr/>
                </a:tc>
                <a:tc>
                  <a:txBody>
                    <a:bodyPr/>
                    <a:lstStyle/>
                    <a:p>
                      <a:r>
                        <a:rPr lang="en-GB" dirty="0" smtClean="0"/>
                        <a:t>0.312</a:t>
                      </a:r>
                      <a:endParaRPr lang="en-US" dirty="0"/>
                    </a:p>
                  </a:txBody>
                  <a:tcPr/>
                </a:tc>
                <a:extLst>
                  <a:ext uri="{0D108BD9-81ED-4DB2-BD59-A6C34878D82A}">
                    <a16:rowId xmlns:a16="http://schemas.microsoft.com/office/drawing/2014/main" val="1248014878"/>
                  </a:ext>
                </a:extLst>
              </a:tr>
              <a:tr h="878759">
                <a:tc>
                  <a:txBody>
                    <a:bodyPr/>
                    <a:lstStyle/>
                    <a:p>
                      <a:r>
                        <a:rPr lang="en-GB" dirty="0" smtClean="0"/>
                        <a:t>ST2-450C</a:t>
                      </a:r>
                      <a:endParaRPr lang="en-US" dirty="0"/>
                    </a:p>
                  </a:txBody>
                  <a:tcPr/>
                </a:tc>
                <a:tc>
                  <a:txBody>
                    <a:bodyPr/>
                    <a:lstStyle/>
                    <a:p>
                      <a:r>
                        <a:rPr lang="en-GB" dirty="0" smtClean="0"/>
                        <a:t>3.24</a:t>
                      </a:r>
                      <a:endParaRPr lang="en-US" dirty="0"/>
                    </a:p>
                  </a:txBody>
                  <a:tcPr/>
                </a:tc>
                <a:tc>
                  <a:txBody>
                    <a:bodyPr/>
                    <a:lstStyle/>
                    <a:p>
                      <a:r>
                        <a:rPr lang="en-GB" dirty="0" smtClean="0"/>
                        <a:t>0.371</a:t>
                      </a:r>
                      <a:endParaRPr lang="en-US" dirty="0"/>
                    </a:p>
                  </a:txBody>
                  <a:tcPr/>
                </a:tc>
                <a:tc>
                  <a:txBody>
                    <a:bodyPr/>
                    <a:lstStyle/>
                    <a:p>
                      <a:r>
                        <a:rPr lang="en-GB" dirty="0" smtClean="0"/>
                        <a:t>0.00</a:t>
                      </a:r>
                      <a:endParaRPr lang="en-US" dirty="0"/>
                    </a:p>
                  </a:txBody>
                  <a:tcPr/>
                </a:tc>
                <a:tc>
                  <a:txBody>
                    <a:bodyPr/>
                    <a:lstStyle/>
                    <a:p>
                      <a:r>
                        <a:rPr lang="en-GB" dirty="0" smtClean="0"/>
                        <a:t>0.275</a:t>
                      </a:r>
                      <a:endParaRPr lang="en-US" dirty="0"/>
                    </a:p>
                  </a:txBody>
                  <a:tcPr/>
                </a:tc>
                <a:extLst>
                  <a:ext uri="{0D108BD9-81ED-4DB2-BD59-A6C34878D82A}">
                    <a16:rowId xmlns:a16="http://schemas.microsoft.com/office/drawing/2014/main" val="3535626353"/>
                  </a:ext>
                </a:extLst>
              </a:tr>
              <a:tr h="987961">
                <a:tc>
                  <a:txBody>
                    <a:bodyPr/>
                    <a:lstStyle/>
                    <a:p>
                      <a:r>
                        <a:rPr lang="en-GB" dirty="0" smtClean="0"/>
                        <a:t>ST2-450C</a:t>
                      </a:r>
                      <a:endParaRPr lang="en-US" dirty="0"/>
                    </a:p>
                  </a:txBody>
                  <a:tcPr/>
                </a:tc>
                <a:tc>
                  <a:txBody>
                    <a:bodyPr/>
                    <a:lstStyle/>
                    <a:p>
                      <a:r>
                        <a:rPr lang="en-GB" dirty="0" smtClean="0"/>
                        <a:t>3.16</a:t>
                      </a:r>
                      <a:endParaRPr lang="en-US" dirty="0"/>
                    </a:p>
                  </a:txBody>
                  <a:tcPr/>
                </a:tc>
                <a:tc>
                  <a:txBody>
                    <a:bodyPr/>
                    <a:lstStyle/>
                    <a:p>
                      <a:r>
                        <a:rPr lang="en-GB" dirty="0" smtClean="0"/>
                        <a:t>0.145</a:t>
                      </a:r>
                      <a:endParaRPr lang="en-US" dirty="0"/>
                    </a:p>
                  </a:txBody>
                  <a:tcPr/>
                </a:tc>
                <a:tc>
                  <a:txBody>
                    <a:bodyPr/>
                    <a:lstStyle/>
                    <a:p>
                      <a:r>
                        <a:rPr lang="en-GB" dirty="0" smtClean="0"/>
                        <a:t>0.00</a:t>
                      </a:r>
                      <a:endParaRPr lang="en-US" dirty="0"/>
                    </a:p>
                  </a:txBody>
                  <a:tcPr/>
                </a:tc>
                <a:tc>
                  <a:txBody>
                    <a:bodyPr/>
                    <a:lstStyle/>
                    <a:p>
                      <a:r>
                        <a:rPr lang="en-GB" dirty="0" smtClean="0"/>
                        <a:t>0.291</a:t>
                      </a:r>
                      <a:endParaRPr lang="en-US" dirty="0"/>
                    </a:p>
                  </a:txBody>
                  <a:tcPr/>
                </a:tc>
                <a:extLst>
                  <a:ext uri="{0D108BD9-81ED-4DB2-BD59-A6C34878D82A}">
                    <a16:rowId xmlns:a16="http://schemas.microsoft.com/office/drawing/2014/main" val="160822055"/>
                  </a:ext>
                </a:extLst>
              </a:tr>
              <a:tr h="878759">
                <a:tc>
                  <a:txBody>
                    <a:bodyPr/>
                    <a:lstStyle/>
                    <a:p>
                      <a:r>
                        <a:rPr lang="en-GB" dirty="0" smtClean="0"/>
                        <a:t>Mean value</a:t>
                      </a:r>
                      <a:endParaRPr lang="en-US" dirty="0"/>
                    </a:p>
                  </a:txBody>
                  <a:tcPr/>
                </a:tc>
                <a:tc>
                  <a:txBody>
                    <a:bodyPr/>
                    <a:lstStyle/>
                    <a:p>
                      <a:r>
                        <a:rPr lang="en-GB" dirty="0" smtClean="0"/>
                        <a:t>3.19</a:t>
                      </a:r>
                      <a:endParaRPr lang="en-US" dirty="0"/>
                    </a:p>
                  </a:txBody>
                  <a:tcPr/>
                </a:tc>
                <a:tc>
                  <a:txBody>
                    <a:bodyPr/>
                    <a:lstStyle/>
                    <a:p>
                      <a:r>
                        <a:rPr lang="en-GB" dirty="0" smtClean="0"/>
                        <a:t>0.317</a:t>
                      </a:r>
                      <a:endParaRPr lang="en-US" dirty="0"/>
                    </a:p>
                  </a:txBody>
                  <a:tcPr/>
                </a:tc>
                <a:tc>
                  <a:txBody>
                    <a:bodyPr/>
                    <a:lstStyle/>
                    <a:p>
                      <a:r>
                        <a:rPr lang="en-GB" dirty="0" smtClean="0"/>
                        <a:t>0.00</a:t>
                      </a:r>
                      <a:endParaRPr lang="en-US" dirty="0"/>
                    </a:p>
                  </a:txBody>
                  <a:tcPr/>
                </a:tc>
                <a:tc>
                  <a:txBody>
                    <a:bodyPr/>
                    <a:lstStyle/>
                    <a:p>
                      <a:r>
                        <a:rPr lang="en-GB" dirty="0" smtClean="0"/>
                        <a:t>0.292</a:t>
                      </a:r>
                      <a:endParaRPr lang="en-US" dirty="0"/>
                    </a:p>
                  </a:txBody>
                  <a:tcPr/>
                </a:tc>
                <a:extLst>
                  <a:ext uri="{0D108BD9-81ED-4DB2-BD59-A6C34878D82A}">
                    <a16:rowId xmlns:a16="http://schemas.microsoft.com/office/drawing/2014/main" val="2005196477"/>
                  </a:ext>
                </a:extLst>
              </a:tr>
              <a:tr h="509122">
                <a:tc>
                  <a:txBody>
                    <a:bodyPr/>
                    <a:lstStyle/>
                    <a:p>
                      <a:r>
                        <a:rPr lang="en-GB" dirty="0" smtClean="0"/>
                        <a:t>Deviation</a:t>
                      </a:r>
                      <a:endParaRPr lang="en-US" dirty="0"/>
                    </a:p>
                  </a:txBody>
                  <a:tcPr/>
                </a:tc>
                <a:tc>
                  <a:txBody>
                    <a:bodyPr/>
                    <a:lstStyle/>
                    <a:p>
                      <a:r>
                        <a:rPr lang="en-GB" dirty="0" smtClean="0"/>
                        <a:t>0.04</a:t>
                      </a:r>
                      <a:endParaRPr lang="en-US" dirty="0"/>
                    </a:p>
                  </a:txBody>
                  <a:tcPr/>
                </a:tc>
                <a:tc>
                  <a:txBody>
                    <a:bodyPr/>
                    <a:lstStyle/>
                    <a:p>
                      <a:r>
                        <a:rPr lang="en-GB" dirty="0" smtClean="0"/>
                        <a:t>0.153</a:t>
                      </a:r>
                      <a:endParaRPr lang="en-US" dirty="0"/>
                    </a:p>
                  </a:txBody>
                  <a:tcPr/>
                </a:tc>
                <a:tc>
                  <a:txBody>
                    <a:bodyPr/>
                    <a:lstStyle/>
                    <a:p>
                      <a:r>
                        <a:rPr lang="en-GB" dirty="0" smtClean="0"/>
                        <a:t>0.00</a:t>
                      </a:r>
                      <a:endParaRPr lang="en-US" dirty="0"/>
                    </a:p>
                  </a:txBody>
                  <a:tcPr/>
                </a:tc>
                <a:tc>
                  <a:txBody>
                    <a:bodyPr/>
                    <a:lstStyle/>
                    <a:p>
                      <a:r>
                        <a:rPr lang="en-GB" dirty="0" smtClean="0"/>
                        <a:t>0.018</a:t>
                      </a:r>
                      <a:endParaRPr lang="en-US" dirty="0"/>
                    </a:p>
                  </a:txBody>
                  <a:tcPr/>
                </a:tc>
                <a:extLst>
                  <a:ext uri="{0D108BD9-81ED-4DB2-BD59-A6C34878D82A}">
                    <a16:rowId xmlns:a16="http://schemas.microsoft.com/office/drawing/2014/main" val="184742016"/>
                  </a:ext>
                </a:extLst>
              </a:tr>
            </a:tbl>
          </a:graphicData>
        </a:graphic>
      </p:graphicFrame>
      <p:sp>
        <p:nvSpPr>
          <p:cNvPr id="12" name="TextBox 11">
            <a:extLst>
              <a:ext uri="{FF2B5EF4-FFF2-40B4-BE49-F238E27FC236}">
                <a16:creationId xmlns:a16="http://schemas.microsoft.com/office/drawing/2014/main" id="{9F655C6A-2BC9-670F-87F8-19A59504CF91}"/>
              </a:ext>
            </a:extLst>
          </p:cNvPr>
          <p:cNvSpPr txBox="1"/>
          <p:nvPr/>
        </p:nvSpPr>
        <p:spPr>
          <a:xfrm>
            <a:off x="2635528" y="6120853"/>
            <a:ext cx="1140338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i="1" dirty="0" smtClean="0"/>
              <a:t>Elemental analysis uncertainties based on in-house soil reference standards heated at 450</a:t>
            </a:r>
            <a:r>
              <a:rPr lang="en-US" sz="1200" i="1" dirty="0" smtClean="0">
                <a:ea typeface="Calibri" panose="020F0502020204030204" pitchFamily="34" charset="0"/>
                <a:cs typeface="Calibri" panose="020F0502020204030204" pitchFamily="34" charset="0"/>
              </a:rPr>
              <a:t>°C</a:t>
            </a:r>
            <a:r>
              <a:rPr lang="en-US" sz="1200" i="1" dirty="0" smtClean="0"/>
              <a:t> </a:t>
            </a:r>
            <a:endParaRPr lang="en-US" sz="1000" i="1" dirty="0"/>
          </a:p>
        </p:txBody>
      </p:sp>
    </p:spTree>
    <p:extLst>
      <p:ext uri="{BB962C8B-B14F-4D97-AF65-F5344CB8AC3E}">
        <p14:creationId xmlns:p14="http://schemas.microsoft.com/office/powerpoint/2010/main" val="34525210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53DC68C-D381-A391-A955-A6EF8A1E576F}"/>
            </a:ext>
          </a:extLst>
        </p:cNvPr>
        <p:cNvGrpSpPr/>
        <p:nvPr/>
      </p:nvGrpSpPr>
      <p:grpSpPr>
        <a:xfrm>
          <a:off x="0" y="0"/>
          <a:ext cx="0" cy="0"/>
          <a:chOff x="0" y="0"/>
          <a:chExt cx="0" cy="0"/>
        </a:xfrm>
      </p:grpSpPr>
      <p:sp>
        <p:nvSpPr>
          <p:cNvPr id="7" name="Date Placeholder 6">
            <a:extLst>
              <a:ext uri="{FF2B5EF4-FFF2-40B4-BE49-F238E27FC236}">
                <a16:creationId xmlns:a16="http://schemas.microsoft.com/office/drawing/2014/main" id="{909DB3C4-6526-AAE7-36C4-F70BD66028DC}"/>
              </a:ext>
            </a:extLst>
          </p:cNvPr>
          <p:cNvSpPr>
            <a:spLocks noGrp="1"/>
          </p:cNvSpPr>
          <p:nvPr>
            <p:ph type="dt" sz="half" idx="10"/>
          </p:nvPr>
        </p:nvSpPr>
        <p:spPr/>
        <p:txBody>
          <a:bodyPr/>
          <a:lstStyle/>
          <a:p>
            <a:fld id="{0BA63FC2-5D8A-4BFC-97F1-981EBFDB1C6F}" type="datetime1">
              <a:rPr lang="en-GB" smtClean="0"/>
              <a:t>29/04/2025</a:t>
            </a:fld>
            <a:endParaRPr lang="en-GB"/>
          </a:p>
        </p:txBody>
      </p:sp>
      <p:sp>
        <p:nvSpPr>
          <p:cNvPr id="8" name="Footer Placeholder 7">
            <a:extLst>
              <a:ext uri="{FF2B5EF4-FFF2-40B4-BE49-F238E27FC236}">
                <a16:creationId xmlns:a16="http://schemas.microsoft.com/office/drawing/2014/main" id="{FD255A32-B12B-BEEC-35B9-337AD18B06B1}"/>
              </a:ext>
            </a:extLst>
          </p:cNvPr>
          <p:cNvSpPr>
            <a:spLocks noGrp="1"/>
          </p:cNvSpPr>
          <p:nvPr>
            <p:ph type="ftr" sz="quarter" idx="11"/>
          </p:nvPr>
        </p:nvSpPr>
        <p:spPr/>
        <p:txBody>
          <a:bodyPr/>
          <a:lstStyle/>
          <a:p>
            <a:r>
              <a:rPr lang="en-GB"/>
              <a:t>Royal Holloway, University of London </a:t>
            </a:r>
          </a:p>
        </p:txBody>
      </p:sp>
      <p:sp>
        <p:nvSpPr>
          <p:cNvPr id="9" name="Slide Number Placeholder 8">
            <a:extLst>
              <a:ext uri="{FF2B5EF4-FFF2-40B4-BE49-F238E27FC236}">
                <a16:creationId xmlns:a16="http://schemas.microsoft.com/office/drawing/2014/main" id="{0C0538B2-D04E-CBC3-D2B8-14BDF3F19F12}"/>
              </a:ext>
            </a:extLst>
          </p:cNvPr>
          <p:cNvSpPr>
            <a:spLocks noGrp="1"/>
          </p:cNvSpPr>
          <p:nvPr>
            <p:ph type="sldNum" sz="quarter" idx="12"/>
          </p:nvPr>
        </p:nvSpPr>
        <p:spPr/>
        <p:txBody>
          <a:bodyPr/>
          <a:lstStyle/>
          <a:p>
            <a:fld id="{8CC22EB8-9246-46D0-9F6A-3BC42121F6C4}" type="slidenum">
              <a:rPr lang="en-GB" smtClean="0"/>
              <a:t>6</a:t>
            </a:fld>
            <a:endParaRPr lang="en-GB"/>
          </a:p>
        </p:txBody>
      </p:sp>
      <p:sp>
        <p:nvSpPr>
          <p:cNvPr id="13" name="TextBox 12">
            <a:extLst>
              <a:ext uri="{FF2B5EF4-FFF2-40B4-BE49-F238E27FC236}">
                <a16:creationId xmlns:a16="http://schemas.microsoft.com/office/drawing/2014/main" id="{9F655C6A-2BC9-670F-87F8-19A59504CF91}"/>
              </a:ext>
            </a:extLst>
          </p:cNvPr>
          <p:cNvSpPr txBox="1"/>
          <p:nvPr/>
        </p:nvSpPr>
        <p:spPr>
          <a:xfrm>
            <a:off x="6096000" y="1812441"/>
            <a:ext cx="2180734"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i="1" dirty="0"/>
              <a:t>Figure 13 – Correlation between estimated water H content of unheated CM chondrites and their classifications based on Rubin et al. (2007) scale, but using the bulk H isotopic compositions from Alexander et al. (2013) Table 2. </a:t>
            </a:r>
            <a:endParaRPr lang="en-US" sz="500" i="1" dirty="0"/>
          </a:p>
        </p:txBody>
      </p:sp>
      <p:sp>
        <p:nvSpPr>
          <p:cNvPr id="15" name="Title 1">
            <a:extLst>
              <a:ext uri="{FF2B5EF4-FFF2-40B4-BE49-F238E27FC236}">
                <a16:creationId xmlns:a16="http://schemas.microsoft.com/office/drawing/2014/main" id="{4FB0DA26-0BF6-DF5E-FF26-F986875665AD}"/>
              </a:ext>
            </a:extLst>
          </p:cNvPr>
          <p:cNvSpPr txBox="1">
            <a:spLocks/>
          </p:cNvSpPr>
          <p:nvPr/>
        </p:nvSpPr>
        <p:spPr>
          <a:xfrm>
            <a:off x="2074623" y="281602"/>
            <a:ext cx="9793287" cy="858072"/>
          </a:xfrm>
          <a:prstGeom prst="rect">
            <a:avLst/>
          </a:prstGeom>
        </p:spPr>
        <p:txBody>
          <a:bodyPr vert="horz" lIns="0" tIns="0" rIns="0" bIns="0" rtlCol="0" anchor="b" anchorCtr="0">
            <a:normAutofit fontScale="97500"/>
          </a:bodyPr>
          <a:lstStyle>
            <a:lvl1pPr algn="l" defTabSz="914400" rtl="0" eaLnBrk="1" latinLnBrk="0" hangingPunct="1">
              <a:lnSpc>
                <a:spcPct val="90000"/>
              </a:lnSpc>
              <a:spcBef>
                <a:spcPct val="0"/>
              </a:spcBef>
              <a:buNone/>
              <a:defRPr sz="7200" b="1" kern="1200">
                <a:solidFill>
                  <a:schemeClr val="tx1"/>
                </a:solidFill>
                <a:latin typeface="+mj-lt"/>
                <a:ea typeface="+mj-ea"/>
                <a:cs typeface="+mj-cs"/>
              </a:defRPr>
            </a:lvl1pPr>
          </a:lstStyle>
          <a:p>
            <a:r>
              <a:rPr lang="en-GB" sz="4400" dirty="0" smtClean="0"/>
              <a:t>S5: CM chondrite correlations</a:t>
            </a:r>
            <a:endParaRPr lang="en-GB" sz="4400" dirty="0"/>
          </a:p>
        </p:txBody>
      </p:sp>
      <p:sp>
        <p:nvSpPr>
          <p:cNvPr id="20" name="TextBox 19">
            <a:extLst>
              <a:ext uri="{FF2B5EF4-FFF2-40B4-BE49-F238E27FC236}">
                <a16:creationId xmlns:a16="http://schemas.microsoft.com/office/drawing/2014/main" id="{50E0FB2E-BC86-E25E-48CA-2934201A23EF}"/>
              </a:ext>
            </a:extLst>
          </p:cNvPr>
          <p:cNvSpPr txBox="1"/>
          <p:nvPr/>
        </p:nvSpPr>
        <p:spPr>
          <a:xfrm>
            <a:off x="8636678" y="2059486"/>
            <a:ext cx="3231232" cy="40626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
            </a:pPr>
            <a:r>
              <a:rPr lang="en-US" sz="2400" dirty="0">
                <a:solidFill>
                  <a:schemeClr val="accent1"/>
                </a:solidFill>
                <a:cs typeface="Arial"/>
              </a:rPr>
              <a:t> </a:t>
            </a:r>
            <a:r>
              <a:rPr lang="en-US" sz="2400" dirty="0" smtClean="0">
                <a:cs typeface="Arial"/>
              </a:rPr>
              <a:t>Low H and H</a:t>
            </a:r>
            <a:r>
              <a:rPr lang="en-US" sz="2400" baseline="-25000" dirty="0" smtClean="0">
                <a:cs typeface="Arial"/>
              </a:rPr>
              <a:t>2</a:t>
            </a:r>
            <a:r>
              <a:rPr lang="en-US" sz="2400" dirty="0" smtClean="0">
                <a:cs typeface="Arial"/>
              </a:rPr>
              <a:t>O content </a:t>
            </a:r>
            <a:r>
              <a:rPr lang="en-US" sz="2400" dirty="0" smtClean="0">
                <a:cs typeface="Arial"/>
                <a:sym typeface="Wingdings" panose="05000000000000000000" pitchFamily="2" charset="2"/>
              </a:rPr>
              <a:t> pristine</a:t>
            </a:r>
            <a:endParaRPr lang="en-US" sz="2400" dirty="0">
              <a:cs typeface="Arial"/>
            </a:endParaRPr>
          </a:p>
          <a:p>
            <a:pPr marL="285750" indent="-285750">
              <a:buFont typeface="Wingdings"/>
              <a:buChar char="§"/>
            </a:pPr>
            <a:r>
              <a:rPr lang="en-US" sz="2400" dirty="0">
                <a:solidFill>
                  <a:schemeClr val="accent1"/>
                </a:solidFill>
                <a:cs typeface="Arial"/>
              </a:rPr>
              <a:t> </a:t>
            </a:r>
            <a:r>
              <a:rPr lang="en-US" sz="2400" dirty="0" smtClean="0">
                <a:cs typeface="Arial"/>
              </a:rPr>
              <a:t>Measured H content (1.1 </a:t>
            </a:r>
            <a:r>
              <a:rPr lang="en-US" sz="2400" dirty="0" err="1" smtClean="0">
                <a:cs typeface="Arial"/>
              </a:rPr>
              <a:t>wt</a:t>
            </a:r>
            <a:r>
              <a:rPr lang="en-US" sz="2400" dirty="0" smtClean="0">
                <a:cs typeface="Arial"/>
              </a:rPr>
              <a:t>%) correlates to ~0.71 phyllosilicates volume </a:t>
            </a:r>
            <a:r>
              <a:rPr lang="en-US" sz="2400" dirty="0" smtClean="0">
                <a:cs typeface="Arial"/>
                <a:sym typeface="Wingdings" panose="05000000000000000000" pitchFamily="2" charset="2"/>
              </a:rPr>
              <a:t> aligns with expected phyllosilicate component</a:t>
            </a:r>
            <a:endParaRPr lang="en-US" sz="2400" dirty="0"/>
          </a:p>
          <a:p>
            <a:pPr marL="285750" indent="-285750">
              <a:buFont typeface="Wingdings"/>
              <a:buChar char="§"/>
            </a:pPr>
            <a:endParaRPr lang="en-US" dirty="0">
              <a:cs typeface="Arial"/>
            </a:endParaRPr>
          </a:p>
        </p:txBody>
      </p:sp>
      <p:pic>
        <p:nvPicPr>
          <p:cNvPr id="10" name="Picture 9"/>
          <p:cNvPicPr>
            <a:picLocks noChangeAspect="1"/>
          </p:cNvPicPr>
          <p:nvPr/>
        </p:nvPicPr>
        <p:blipFill rotWithShape="1">
          <a:blip r:embed="rId2"/>
          <a:srcRect b="21418"/>
          <a:stretch/>
        </p:blipFill>
        <p:spPr>
          <a:xfrm>
            <a:off x="919425" y="3736272"/>
            <a:ext cx="5179260" cy="2230716"/>
          </a:xfrm>
          <a:prstGeom prst="rect">
            <a:avLst/>
          </a:prstGeom>
        </p:spPr>
      </p:pic>
      <p:pic>
        <p:nvPicPr>
          <p:cNvPr id="11" name="Picture 10"/>
          <p:cNvPicPr>
            <a:picLocks noChangeAspect="1"/>
          </p:cNvPicPr>
          <p:nvPr/>
        </p:nvPicPr>
        <p:blipFill rotWithShape="1">
          <a:blip r:embed="rId3"/>
          <a:srcRect b="18379"/>
          <a:stretch/>
        </p:blipFill>
        <p:spPr>
          <a:xfrm>
            <a:off x="919425" y="1376682"/>
            <a:ext cx="5179260" cy="2359590"/>
          </a:xfrm>
          <a:prstGeom prst="rect">
            <a:avLst/>
          </a:prstGeom>
        </p:spPr>
      </p:pic>
      <p:cxnSp>
        <p:nvCxnSpPr>
          <p:cNvPr id="12" name="Straight Connector 11"/>
          <p:cNvCxnSpPr/>
          <p:nvPr/>
        </p:nvCxnSpPr>
        <p:spPr>
          <a:xfrm>
            <a:off x="2608251" y="2040101"/>
            <a:ext cx="751264" cy="959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3355450" y="2049691"/>
            <a:ext cx="4065" cy="125383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38247" y="4694804"/>
            <a:ext cx="38946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927714" y="4694804"/>
            <a:ext cx="0" cy="87841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9F655C6A-2BC9-670F-87F8-19A59504CF91}"/>
              </a:ext>
            </a:extLst>
          </p:cNvPr>
          <p:cNvSpPr txBox="1"/>
          <p:nvPr/>
        </p:nvSpPr>
        <p:spPr>
          <a:xfrm>
            <a:off x="6154585" y="3971529"/>
            <a:ext cx="2180734" cy="12772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i="1" dirty="0"/>
              <a:t>Figure 15 – Bulk phyllosilicate volume fractions of unheated CM chondrites vs their bulk H content. Figure from Alexander et al. (2013), data from Howard et al. (2009; 2011a) and Alexander et al. (2012b). </a:t>
            </a:r>
            <a:endParaRPr lang="en-US" sz="100" i="1" dirty="0"/>
          </a:p>
        </p:txBody>
      </p:sp>
    </p:spTree>
    <p:extLst>
      <p:ext uri="{BB962C8B-B14F-4D97-AF65-F5344CB8AC3E}">
        <p14:creationId xmlns:p14="http://schemas.microsoft.com/office/powerpoint/2010/main" val="23372175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53DC68C-D381-A391-A955-A6EF8A1E576F}"/>
            </a:ext>
          </a:extLst>
        </p:cNvPr>
        <p:cNvGrpSpPr/>
        <p:nvPr/>
      </p:nvGrpSpPr>
      <p:grpSpPr>
        <a:xfrm>
          <a:off x="0" y="0"/>
          <a:ext cx="0" cy="0"/>
          <a:chOff x="0" y="0"/>
          <a:chExt cx="0" cy="0"/>
        </a:xfrm>
      </p:grpSpPr>
      <p:sp>
        <p:nvSpPr>
          <p:cNvPr id="7" name="Date Placeholder 6">
            <a:extLst>
              <a:ext uri="{FF2B5EF4-FFF2-40B4-BE49-F238E27FC236}">
                <a16:creationId xmlns:a16="http://schemas.microsoft.com/office/drawing/2014/main" id="{909DB3C4-6526-AAE7-36C4-F70BD66028DC}"/>
              </a:ext>
            </a:extLst>
          </p:cNvPr>
          <p:cNvSpPr>
            <a:spLocks noGrp="1"/>
          </p:cNvSpPr>
          <p:nvPr>
            <p:ph type="dt" sz="half" idx="10"/>
          </p:nvPr>
        </p:nvSpPr>
        <p:spPr/>
        <p:txBody>
          <a:bodyPr/>
          <a:lstStyle/>
          <a:p>
            <a:fld id="{0BA63FC2-5D8A-4BFC-97F1-981EBFDB1C6F}" type="datetime1">
              <a:rPr lang="en-GB" smtClean="0"/>
              <a:t>29/04/2025</a:t>
            </a:fld>
            <a:endParaRPr lang="en-GB"/>
          </a:p>
        </p:txBody>
      </p:sp>
      <p:sp>
        <p:nvSpPr>
          <p:cNvPr id="8" name="Footer Placeholder 7">
            <a:extLst>
              <a:ext uri="{FF2B5EF4-FFF2-40B4-BE49-F238E27FC236}">
                <a16:creationId xmlns:a16="http://schemas.microsoft.com/office/drawing/2014/main" id="{FD255A32-B12B-BEEC-35B9-337AD18B06B1}"/>
              </a:ext>
            </a:extLst>
          </p:cNvPr>
          <p:cNvSpPr>
            <a:spLocks noGrp="1"/>
          </p:cNvSpPr>
          <p:nvPr>
            <p:ph type="ftr" sz="quarter" idx="11"/>
          </p:nvPr>
        </p:nvSpPr>
        <p:spPr/>
        <p:txBody>
          <a:bodyPr/>
          <a:lstStyle/>
          <a:p>
            <a:r>
              <a:rPr lang="en-GB"/>
              <a:t>Royal Holloway, University of London </a:t>
            </a:r>
          </a:p>
        </p:txBody>
      </p:sp>
      <p:sp>
        <p:nvSpPr>
          <p:cNvPr id="9" name="Slide Number Placeholder 8">
            <a:extLst>
              <a:ext uri="{FF2B5EF4-FFF2-40B4-BE49-F238E27FC236}">
                <a16:creationId xmlns:a16="http://schemas.microsoft.com/office/drawing/2014/main" id="{0C0538B2-D04E-CBC3-D2B8-14BDF3F19F12}"/>
              </a:ext>
            </a:extLst>
          </p:cNvPr>
          <p:cNvSpPr>
            <a:spLocks noGrp="1"/>
          </p:cNvSpPr>
          <p:nvPr>
            <p:ph type="sldNum" sz="quarter" idx="12"/>
          </p:nvPr>
        </p:nvSpPr>
        <p:spPr/>
        <p:txBody>
          <a:bodyPr/>
          <a:lstStyle/>
          <a:p>
            <a:fld id="{8CC22EB8-9246-46D0-9F6A-3BC42121F6C4}" type="slidenum">
              <a:rPr lang="en-GB" smtClean="0"/>
              <a:t>7</a:t>
            </a:fld>
            <a:endParaRPr lang="en-GB"/>
          </a:p>
        </p:txBody>
      </p:sp>
      <p:sp>
        <p:nvSpPr>
          <p:cNvPr id="15" name="Title 1">
            <a:extLst>
              <a:ext uri="{FF2B5EF4-FFF2-40B4-BE49-F238E27FC236}">
                <a16:creationId xmlns:a16="http://schemas.microsoft.com/office/drawing/2014/main" id="{4FB0DA26-0BF6-DF5E-FF26-F986875665AD}"/>
              </a:ext>
            </a:extLst>
          </p:cNvPr>
          <p:cNvSpPr txBox="1">
            <a:spLocks/>
          </p:cNvSpPr>
          <p:nvPr/>
        </p:nvSpPr>
        <p:spPr>
          <a:xfrm>
            <a:off x="2074623" y="281602"/>
            <a:ext cx="9793287" cy="858072"/>
          </a:xfrm>
          <a:prstGeom prst="rect">
            <a:avLst/>
          </a:prstGeom>
        </p:spPr>
        <p:txBody>
          <a:bodyPr vert="horz" lIns="0" tIns="0" rIns="0" bIns="0" rtlCol="0" anchor="b" anchorCtr="0">
            <a:normAutofit fontScale="97500"/>
          </a:bodyPr>
          <a:lstStyle>
            <a:lvl1pPr algn="l" defTabSz="914400" rtl="0" eaLnBrk="1" latinLnBrk="0" hangingPunct="1">
              <a:lnSpc>
                <a:spcPct val="90000"/>
              </a:lnSpc>
              <a:spcBef>
                <a:spcPct val="0"/>
              </a:spcBef>
              <a:buNone/>
              <a:defRPr sz="7200" b="1" kern="1200">
                <a:solidFill>
                  <a:schemeClr val="tx1"/>
                </a:solidFill>
                <a:latin typeface="+mj-lt"/>
                <a:ea typeface="+mj-ea"/>
                <a:cs typeface="+mj-cs"/>
              </a:defRPr>
            </a:lvl1pPr>
          </a:lstStyle>
          <a:p>
            <a:r>
              <a:rPr lang="en-GB" sz="4400" dirty="0" smtClean="0"/>
              <a:t>S6: Proposed organic recipes</a:t>
            </a:r>
            <a:endParaRPr lang="en-GB" sz="4400" dirty="0"/>
          </a:p>
        </p:txBody>
      </p:sp>
      <p:graphicFrame>
        <p:nvGraphicFramePr>
          <p:cNvPr id="6" name="Table 5"/>
          <p:cNvGraphicFramePr>
            <a:graphicFrameLocks noGrp="1"/>
          </p:cNvGraphicFramePr>
          <p:nvPr>
            <p:extLst>
              <p:ext uri="{D42A27DB-BD31-4B8C-83A1-F6EECF244321}">
                <p14:modId xmlns:p14="http://schemas.microsoft.com/office/powerpoint/2010/main" val="215651439"/>
              </p:ext>
            </p:extLst>
          </p:nvPr>
        </p:nvGraphicFramePr>
        <p:xfrm>
          <a:off x="1574990" y="1545056"/>
          <a:ext cx="4673410" cy="1928394"/>
        </p:xfrm>
        <a:graphic>
          <a:graphicData uri="http://schemas.openxmlformats.org/drawingml/2006/table">
            <a:tbl>
              <a:tblPr firstRow="1" bandRow="1">
                <a:tableStyleId>{5C22544A-7EE6-4342-B048-85BDC9FD1C3A}</a:tableStyleId>
              </a:tblPr>
              <a:tblGrid>
                <a:gridCol w="2336705">
                  <a:extLst>
                    <a:ext uri="{9D8B030D-6E8A-4147-A177-3AD203B41FA5}">
                      <a16:colId xmlns:a16="http://schemas.microsoft.com/office/drawing/2014/main" val="1867934347"/>
                    </a:ext>
                  </a:extLst>
                </a:gridCol>
                <a:gridCol w="2336705">
                  <a:extLst>
                    <a:ext uri="{9D8B030D-6E8A-4147-A177-3AD203B41FA5}">
                      <a16:colId xmlns:a16="http://schemas.microsoft.com/office/drawing/2014/main" val="1822725753"/>
                    </a:ext>
                  </a:extLst>
                </a:gridCol>
              </a:tblGrid>
              <a:tr h="677444">
                <a:tc>
                  <a:txBody>
                    <a:bodyPr/>
                    <a:lstStyle/>
                    <a:p>
                      <a:pPr algn="l" fontAlgn="ctr"/>
                      <a:r>
                        <a:rPr lang="en-GB" sz="1600" b="1" i="0" u="none" strike="noStrike" dirty="0" smtClean="0">
                          <a:solidFill>
                            <a:schemeClr val="bg1"/>
                          </a:solidFill>
                          <a:effectLst/>
                          <a:latin typeface="Arial" panose="020B0604020202020204" pitchFamily="34" charset="0"/>
                        </a:rPr>
                        <a:t>Organic</a:t>
                      </a:r>
                      <a:r>
                        <a:rPr lang="en-GB" sz="1600" b="1" i="0" u="none" strike="noStrike" baseline="0" dirty="0" smtClean="0">
                          <a:solidFill>
                            <a:schemeClr val="bg1"/>
                          </a:solidFill>
                          <a:effectLst/>
                          <a:latin typeface="Arial" panose="020B0604020202020204" pitchFamily="34" charset="0"/>
                        </a:rPr>
                        <a:t> content</a:t>
                      </a:r>
                      <a:endParaRPr lang="en-US" sz="1600" b="1" i="0" u="none" strike="noStrike" dirty="0">
                        <a:solidFill>
                          <a:schemeClr val="bg1"/>
                        </a:solidFill>
                        <a:effectLst/>
                        <a:latin typeface="Arial" panose="020B0604020202020204" pitchFamily="34" charset="0"/>
                      </a:endParaRPr>
                    </a:p>
                  </a:txBody>
                  <a:tcPr marL="6350" marR="6350" marT="6350" marB="0" anchor="ctr"/>
                </a:tc>
                <a:tc>
                  <a:txBody>
                    <a:bodyPr/>
                    <a:lstStyle/>
                    <a:p>
                      <a:pPr algn="l" fontAlgn="b"/>
                      <a:r>
                        <a:rPr lang="en-US" sz="1600" b="1" i="0" u="none" strike="noStrike" dirty="0">
                          <a:solidFill>
                            <a:schemeClr val="bg1"/>
                          </a:solidFill>
                          <a:effectLst/>
                          <a:latin typeface="Arial" panose="020B0604020202020204" pitchFamily="34" charset="0"/>
                        </a:rPr>
                        <a:t>Suggested simulant concentration (ng g-1)</a:t>
                      </a:r>
                    </a:p>
                  </a:txBody>
                  <a:tcPr marL="6350" marR="6350" marT="6350" marB="0" anchor="b"/>
                </a:tc>
                <a:extLst>
                  <a:ext uri="{0D108BD9-81ED-4DB2-BD59-A6C34878D82A}">
                    <a16:rowId xmlns:a16="http://schemas.microsoft.com/office/drawing/2014/main" val="4075186487"/>
                  </a:ext>
                </a:extLst>
              </a:tr>
              <a:tr h="167167">
                <a:tc>
                  <a:txBody>
                    <a:bodyPr/>
                    <a:lstStyle/>
                    <a:p>
                      <a:pPr algn="l" fontAlgn="ctr"/>
                      <a:r>
                        <a:rPr lang="el-GR" sz="1600" b="0" i="0" u="none" strike="noStrike" dirty="0" smtClean="0">
                          <a:solidFill>
                            <a:srgbClr val="000000"/>
                          </a:solidFill>
                          <a:effectLst/>
                          <a:latin typeface="Arial" panose="020B0604020202020204" pitchFamily="34" charset="0"/>
                        </a:rPr>
                        <a:t>β</a:t>
                      </a:r>
                      <a:r>
                        <a:rPr lang="en-US" sz="1600" b="0" i="0" u="none" strike="noStrike" dirty="0" smtClean="0">
                          <a:solidFill>
                            <a:srgbClr val="000000"/>
                          </a:solidFill>
                          <a:effectLst/>
                          <a:latin typeface="Arial" panose="020B0604020202020204" pitchFamily="34" charset="0"/>
                        </a:rPr>
                        <a:t>-alanine</a:t>
                      </a:r>
                      <a:endParaRPr lang="en-US" sz="1600" b="0" i="0" u="none" strike="noStrike" dirty="0">
                        <a:solidFill>
                          <a:srgbClr val="000000"/>
                        </a:solidFill>
                        <a:effectLst/>
                        <a:latin typeface="Arial" panose="020B0604020202020204" pitchFamily="34" charset="0"/>
                      </a:endParaRPr>
                    </a:p>
                  </a:txBody>
                  <a:tcPr marL="6350" marR="6350" marT="6350" marB="0" anchor="ctr"/>
                </a:tc>
                <a:tc>
                  <a:txBody>
                    <a:bodyPr/>
                    <a:lstStyle/>
                    <a:p>
                      <a:pPr algn="l" fontAlgn="ctr"/>
                      <a:r>
                        <a:rPr lang="en-GB" sz="1600" b="0" i="0" u="none" strike="noStrike" dirty="0" smtClean="0">
                          <a:solidFill>
                            <a:srgbClr val="000000"/>
                          </a:solidFill>
                          <a:effectLst/>
                          <a:latin typeface="Arial" panose="020B0604020202020204" pitchFamily="34" charset="0"/>
                        </a:rPr>
                        <a:t>400</a:t>
                      </a:r>
                      <a:endParaRPr lang="en-US" sz="1600" b="0"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403986083"/>
                  </a:ext>
                </a:extLst>
              </a:tr>
              <a:tr h="167167">
                <a:tc>
                  <a:txBody>
                    <a:bodyPr/>
                    <a:lstStyle/>
                    <a:p>
                      <a:pPr algn="l" fontAlgn="ctr"/>
                      <a:r>
                        <a:rPr lang="en-US" sz="1600" b="0" i="0" u="none" strike="noStrike" dirty="0" smtClean="0">
                          <a:solidFill>
                            <a:srgbClr val="000000"/>
                          </a:solidFill>
                          <a:effectLst/>
                          <a:latin typeface="Arial" panose="020B0604020202020204" pitchFamily="34" charset="0"/>
                        </a:rPr>
                        <a:t>Glycine </a:t>
                      </a:r>
                      <a:endParaRPr lang="en-US" sz="1600" b="0" i="0" u="none" strike="noStrike" dirty="0">
                        <a:solidFill>
                          <a:srgbClr val="000000"/>
                        </a:solidFill>
                        <a:effectLst/>
                        <a:latin typeface="Arial" panose="020B0604020202020204" pitchFamily="34" charset="0"/>
                      </a:endParaRPr>
                    </a:p>
                  </a:txBody>
                  <a:tcPr marL="6350" marR="6350" marT="6350" marB="0" anchor="ctr"/>
                </a:tc>
                <a:tc>
                  <a:txBody>
                    <a:bodyPr/>
                    <a:lstStyle/>
                    <a:p>
                      <a:pPr algn="l" fontAlgn="ctr"/>
                      <a:r>
                        <a:rPr lang="en-US" sz="1600" b="0" i="0" u="none" strike="noStrike" dirty="0" smtClean="0">
                          <a:solidFill>
                            <a:srgbClr val="000000"/>
                          </a:solidFill>
                          <a:effectLst/>
                          <a:latin typeface="Arial" panose="020B0604020202020204" pitchFamily="34" charset="0"/>
                        </a:rPr>
                        <a:t>600</a:t>
                      </a:r>
                      <a:endParaRPr lang="en-US" sz="1600" b="0"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2778743448"/>
                  </a:ext>
                </a:extLst>
              </a:tr>
              <a:tr h="167167">
                <a:tc>
                  <a:txBody>
                    <a:bodyPr/>
                    <a:lstStyle/>
                    <a:p>
                      <a:pPr algn="l" fontAlgn="ctr"/>
                      <a:r>
                        <a:rPr lang="en-GB" sz="1600" b="0" i="0" u="none" strike="noStrike" dirty="0" err="1" smtClean="0">
                          <a:solidFill>
                            <a:srgbClr val="000000"/>
                          </a:solidFill>
                          <a:effectLst/>
                          <a:latin typeface="Arial" panose="020B0604020202020204" pitchFamily="34" charset="0"/>
                        </a:rPr>
                        <a:t>Butanoic</a:t>
                      </a:r>
                      <a:r>
                        <a:rPr lang="en-GB" sz="1600" b="0" i="0" u="none" strike="noStrike" dirty="0" smtClean="0">
                          <a:solidFill>
                            <a:srgbClr val="000000"/>
                          </a:solidFill>
                          <a:effectLst/>
                          <a:latin typeface="Arial" panose="020B0604020202020204" pitchFamily="34" charset="0"/>
                        </a:rPr>
                        <a:t> acid</a:t>
                      </a:r>
                      <a:endParaRPr lang="en-US" sz="1600" b="0" i="0" u="none" strike="noStrike" dirty="0">
                        <a:solidFill>
                          <a:srgbClr val="000000"/>
                        </a:solidFill>
                        <a:effectLst/>
                        <a:latin typeface="Arial" panose="020B0604020202020204" pitchFamily="34" charset="0"/>
                      </a:endParaRPr>
                    </a:p>
                  </a:txBody>
                  <a:tcPr marL="6350" marR="6350" marT="6350" marB="0" anchor="ctr"/>
                </a:tc>
                <a:tc>
                  <a:txBody>
                    <a:bodyPr/>
                    <a:lstStyle/>
                    <a:p>
                      <a:pPr algn="l" fontAlgn="ctr"/>
                      <a:r>
                        <a:rPr lang="en-GB" sz="1600" b="0" i="0" u="none" strike="noStrike" dirty="0" smtClean="0">
                          <a:solidFill>
                            <a:srgbClr val="000000"/>
                          </a:solidFill>
                          <a:effectLst/>
                          <a:latin typeface="Arial" panose="020B0604020202020204" pitchFamily="34" charset="0"/>
                        </a:rPr>
                        <a:t>7000</a:t>
                      </a:r>
                      <a:endParaRPr lang="en-US" sz="1600" b="0"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14935042"/>
                  </a:ext>
                </a:extLst>
              </a:tr>
              <a:tr h="167167">
                <a:tc>
                  <a:txBody>
                    <a:bodyPr/>
                    <a:lstStyle/>
                    <a:p>
                      <a:pPr algn="l" fontAlgn="ctr"/>
                      <a:r>
                        <a:rPr lang="en-GB" sz="1600" b="0" i="0" u="none" strike="noStrike" dirty="0" err="1" smtClean="0">
                          <a:solidFill>
                            <a:srgbClr val="000000"/>
                          </a:solidFill>
                          <a:effectLst/>
                          <a:latin typeface="Arial" panose="020B0604020202020204" pitchFamily="34" charset="0"/>
                        </a:rPr>
                        <a:t>Propanoic</a:t>
                      </a:r>
                      <a:r>
                        <a:rPr lang="en-GB" sz="1600" b="0" i="0" u="none" strike="noStrike" dirty="0" smtClean="0">
                          <a:solidFill>
                            <a:srgbClr val="000000"/>
                          </a:solidFill>
                          <a:effectLst/>
                          <a:latin typeface="Arial" panose="020B0604020202020204" pitchFamily="34" charset="0"/>
                        </a:rPr>
                        <a:t> acid</a:t>
                      </a:r>
                      <a:endParaRPr lang="en-US" sz="1600" b="0" i="0" u="none" strike="noStrike" dirty="0">
                        <a:solidFill>
                          <a:srgbClr val="000000"/>
                        </a:solidFill>
                        <a:effectLst/>
                        <a:latin typeface="Arial" panose="020B0604020202020204" pitchFamily="34" charset="0"/>
                      </a:endParaRPr>
                    </a:p>
                  </a:txBody>
                  <a:tcPr marL="6350" marR="6350" marT="6350" marB="0" anchor="ctr"/>
                </a:tc>
                <a:tc>
                  <a:txBody>
                    <a:bodyPr/>
                    <a:lstStyle/>
                    <a:p>
                      <a:pPr algn="l" fontAlgn="ctr"/>
                      <a:r>
                        <a:rPr lang="en-GB" sz="1600" b="0" i="0" u="none" strike="noStrike" dirty="0" smtClean="0">
                          <a:solidFill>
                            <a:srgbClr val="000000"/>
                          </a:solidFill>
                          <a:effectLst/>
                          <a:latin typeface="Arial" panose="020B0604020202020204" pitchFamily="34" charset="0"/>
                        </a:rPr>
                        <a:t>9000</a:t>
                      </a:r>
                      <a:endParaRPr lang="en-US" sz="1600" b="0"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584929616"/>
                  </a:ext>
                </a:extLst>
              </a:tr>
              <a:tr h="167167">
                <a:tc>
                  <a:txBody>
                    <a:bodyPr/>
                    <a:lstStyle/>
                    <a:p>
                      <a:pPr algn="l" fontAlgn="ctr"/>
                      <a:r>
                        <a:rPr lang="en-GB" sz="1600" b="0" i="0" u="none" strike="noStrike" dirty="0" err="1" smtClean="0">
                          <a:solidFill>
                            <a:srgbClr val="000000"/>
                          </a:solidFill>
                          <a:effectLst/>
                          <a:latin typeface="Arial" panose="020B0604020202020204" pitchFamily="34" charset="0"/>
                        </a:rPr>
                        <a:t>Napthalene</a:t>
                      </a:r>
                      <a:endParaRPr lang="en-US" sz="1600" b="0" i="0" u="none" strike="noStrike" dirty="0">
                        <a:solidFill>
                          <a:srgbClr val="000000"/>
                        </a:solidFill>
                        <a:effectLst/>
                        <a:latin typeface="Arial" panose="020B0604020202020204" pitchFamily="34" charset="0"/>
                      </a:endParaRPr>
                    </a:p>
                  </a:txBody>
                  <a:tcPr marL="6350" marR="6350" marT="6350" marB="0" anchor="ctr"/>
                </a:tc>
                <a:tc>
                  <a:txBody>
                    <a:bodyPr/>
                    <a:lstStyle/>
                    <a:p>
                      <a:pPr algn="l" fontAlgn="ctr"/>
                      <a:r>
                        <a:rPr lang="en-GB" sz="1600" b="0" i="0" u="none" strike="noStrike" dirty="0" smtClean="0">
                          <a:solidFill>
                            <a:srgbClr val="000000"/>
                          </a:solidFill>
                          <a:effectLst/>
                          <a:latin typeface="Arial" panose="020B0604020202020204" pitchFamily="34" charset="0"/>
                        </a:rPr>
                        <a:t>50</a:t>
                      </a:r>
                      <a:endParaRPr lang="en-US" sz="1600" b="0"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2467899345"/>
                  </a:ext>
                </a:extLst>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2049111217"/>
              </p:ext>
            </p:extLst>
          </p:nvPr>
        </p:nvGraphicFramePr>
        <p:xfrm>
          <a:off x="1574990" y="3975099"/>
          <a:ext cx="4673410" cy="1924051"/>
        </p:xfrm>
        <a:graphic>
          <a:graphicData uri="http://schemas.openxmlformats.org/drawingml/2006/table">
            <a:tbl>
              <a:tblPr firstRow="1" bandRow="1">
                <a:tableStyleId>{5C22544A-7EE6-4342-B048-85BDC9FD1C3A}</a:tableStyleId>
              </a:tblPr>
              <a:tblGrid>
                <a:gridCol w="2336705">
                  <a:extLst>
                    <a:ext uri="{9D8B030D-6E8A-4147-A177-3AD203B41FA5}">
                      <a16:colId xmlns:a16="http://schemas.microsoft.com/office/drawing/2014/main" val="1867934347"/>
                    </a:ext>
                  </a:extLst>
                </a:gridCol>
                <a:gridCol w="2336705">
                  <a:extLst>
                    <a:ext uri="{9D8B030D-6E8A-4147-A177-3AD203B41FA5}">
                      <a16:colId xmlns:a16="http://schemas.microsoft.com/office/drawing/2014/main" val="1822725753"/>
                    </a:ext>
                  </a:extLst>
                </a:gridCol>
              </a:tblGrid>
              <a:tr h="673101">
                <a:tc>
                  <a:txBody>
                    <a:bodyPr/>
                    <a:lstStyle/>
                    <a:p>
                      <a:pPr algn="l" fontAlgn="ctr"/>
                      <a:r>
                        <a:rPr lang="en-GB" sz="1600" b="1" i="0" u="none" strike="noStrike" dirty="0" smtClean="0">
                          <a:solidFill>
                            <a:schemeClr val="bg1"/>
                          </a:solidFill>
                          <a:effectLst/>
                          <a:latin typeface="Arial" panose="020B0604020202020204" pitchFamily="34" charset="0"/>
                        </a:rPr>
                        <a:t>Organic</a:t>
                      </a:r>
                      <a:r>
                        <a:rPr lang="en-GB" sz="1600" b="1" i="0" u="none" strike="noStrike" baseline="0" dirty="0" smtClean="0">
                          <a:solidFill>
                            <a:schemeClr val="bg1"/>
                          </a:solidFill>
                          <a:effectLst/>
                          <a:latin typeface="Arial" panose="020B0604020202020204" pitchFamily="34" charset="0"/>
                        </a:rPr>
                        <a:t> content</a:t>
                      </a:r>
                      <a:endParaRPr lang="en-US" sz="1600" b="1" i="0" u="none" strike="noStrike" dirty="0">
                        <a:solidFill>
                          <a:schemeClr val="bg1"/>
                        </a:solidFill>
                        <a:effectLst/>
                        <a:latin typeface="Arial" panose="020B0604020202020204" pitchFamily="34" charset="0"/>
                      </a:endParaRPr>
                    </a:p>
                  </a:txBody>
                  <a:tcPr marL="6350" marR="6350" marT="6350" marB="0" anchor="ctr"/>
                </a:tc>
                <a:tc>
                  <a:txBody>
                    <a:bodyPr/>
                    <a:lstStyle/>
                    <a:p>
                      <a:pPr algn="l" fontAlgn="b"/>
                      <a:r>
                        <a:rPr lang="en-US" sz="1600" b="1" i="0" u="none" strike="noStrike" dirty="0" smtClean="0">
                          <a:solidFill>
                            <a:schemeClr val="bg1"/>
                          </a:solidFill>
                          <a:effectLst/>
                          <a:latin typeface="Arial" panose="020B0604020202020204" pitchFamily="34" charset="0"/>
                        </a:rPr>
                        <a:t>Suggested simulant concentration (ng g-1)</a:t>
                      </a:r>
                      <a:endParaRPr lang="en-US" sz="1600" b="1" i="0" u="none" strike="noStrike" dirty="0">
                        <a:solidFill>
                          <a:schemeClr val="bg1"/>
                        </a:solidFill>
                        <a:effectLst/>
                        <a:latin typeface="Arial" panose="020B0604020202020204" pitchFamily="34" charset="0"/>
                      </a:endParaRPr>
                    </a:p>
                  </a:txBody>
                  <a:tcPr marL="68580" marR="68580" marT="0" marB="0"/>
                </a:tc>
                <a:extLst>
                  <a:ext uri="{0D108BD9-81ED-4DB2-BD59-A6C34878D82A}">
                    <a16:rowId xmlns:a16="http://schemas.microsoft.com/office/drawing/2014/main" val="4075186487"/>
                  </a:ext>
                </a:extLst>
              </a:tr>
              <a:tr h="218817">
                <a:tc>
                  <a:txBody>
                    <a:bodyPr/>
                    <a:lstStyle/>
                    <a:p>
                      <a:pPr algn="l" fontAlgn="ctr"/>
                      <a:r>
                        <a:rPr lang="el-GR" sz="1600" b="0" i="0" u="none" strike="noStrike" dirty="0" smtClean="0">
                          <a:solidFill>
                            <a:srgbClr val="000000"/>
                          </a:solidFill>
                          <a:effectLst/>
                          <a:latin typeface="Arial" panose="020B0604020202020204" pitchFamily="34" charset="0"/>
                        </a:rPr>
                        <a:t>β</a:t>
                      </a:r>
                      <a:r>
                        <a:rPr lang="en-US" sz="1600" b="0" i="0" u="none" strike="noStrike" dirty="0" smtClean="0">
                          <a:solidFill>
                            <a:srgbClr val="000000"/>
                          </a:solidFill>
                          <a:effectLst/>
                          <a:latin typeface="Arial" panose="020B0604020202020204" pitchFamily="34" charset="0"/>
                        </a:rPr>
                        <a:t>-alanine</a:t>
                      </a:r>
                      <a:endParaRPr lang="en-US" sz="1600" b="0" i="0" u="none" strike="noStrike" dirty="0">
                        <a:solidFill>
                          <a:srgbClr val="000000"/>
                        </a:solidFill>
                        <a:effectLst/>
                        <a:latin typeface="Arial" panose="020B0604020202020204" pitchFamily="34" charset="0"/>
                      </a:endParaRPr>
                    </a:p>
                  </a:txBody>
                  <a:tcPr marL="6350" marR="6350" marT="6350" marB="0" anchor="ctr"/>
                </a:tc>
                <a:tc>
                  <a:txBody>
                    <a:bodyPr/>
                    <a:lstStyle/>
                    <a:p>
                      <a:pPr>
                        <a:lnSpc>
                          <a:spcPct val="107000"/>
                        </a:lnSpc>
                        <a:spcAft>
                          <a:spcPts val="0"/>
                        </a:spcAft>
                      </a:pPr>
                      <a:r>
                        <a:rPr lang="en-GB" sz="1600" dirty="0" smtClean="0">
                          <a:solidFill>
                            <a:srgbClr val="000000"/>
                          </a:solidFill>
                          <a:effectLst/>
                          <a:latin typeface="Arial" panose="020B0604020202020204" pitchFamily="34" charset="0"/>
                          <a:ea typeface="Yu Mincho" panose="02020400000000000000" pitchFamily="18" charset="-128"/>
                          <a:cs typeface="Times New Roman" panose="02020603050405020304" pitchFamily="18" charset="0"/>
                        </a:rPr>
                        <a:t>10</a:t>
                      </a:r>
                      <a:endParaRPr lang="en-US" sz="16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403986083"/>
                  </a:ext>
                </a:extLst>
              </a:tr>
              <a:tr h="218817">
                <a:tc>
                  <a:txBody>
                    <a:bodyPr/>
                    <a:lstStyle/>
                    <a:p>
                      <a:pPr algn="l" fontAlgn="ctr"/>
                      <a:r>
                        <a:rPr lang="en-US" sz="1600" b="0" i="0" u="none" strike="noStrike" dirty="0">
                          <a:solidFill>
                            <a:srgbClr val="000000"/>
                          </a:solidFill>
                          <a:effectLst/>
                          <a:latin typeface="Arial" panose="020B0604020202020204" pitchFamily="34" charset="0"/>
                        </a:rPr>
                        <a:t>Glycine</a:t>
                      </a:r>
                    </a:p>
                  </a:txBody>
                  <a:tcPr marL="6350" marR="6350" marT="6350" marB="0" anchor="ctr"/>
                </a:tc>
                <a:tc>
                  <a:txBody>
                    <a:bodyPr/>
                    <a:lstStyle/>
                    <a:p>
                      <a:pPr>
                        <a:lnSpc>
                          <a:spcPct val="107000"/>
                        </a:lnSpc>
                        <a:spcAft>
                          <a:spcPts val="0"/>
                        </a:spcAft>
                      </a:pPr>
                      <a:r>
                        <a:rPr lang="en-GB" sz="1600" dirty="0" smtClean="0">
                          <a:solidFill>
                            <a:srgbClr val="000000"/>
                          </a:solidFill>
                          <a:effectLst/>
                          <a:latin typeface="Arial" panose="020B0604020202020204" pitchFamily="34" charset="0"/>
                          <a:ea typeface="Yu Mincho" panose="02020400000000000000" pitchFamily="18" charset="-128"/>
                          <a:cs typeface="Times New Roman" panose="02020603050405020304" pitchFamily="18" charset="0"/>
                        </a:rPr>
                        <a:t>90</a:t>
                      </a:r>
                      <a:endParaRPr lang="en-US" sz="16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2778743448"/>
                  </a:ext>
                </a:extLst>
              </a:tr>
              <a:tr h="218817">
                <a:tc>
                  <a:txBody>
                    <a:bodyPr/>
                    <a:lstStyle/>
                    <a:p>
                      <a:pPr algn="l" fontAlgn="ctr"/>
                      <a:r>
                        <a:rPr lang="en-GB" sz="1600" b="0" i="0" u="none" strike="noStrike" dirty="0" err="1" smtClean="0">
                          <a:solidFill>
                            <a:srgbClr val="000000"/>
                          </a:solidFill>
                          <a:effectLst/>
                          <a:latin typeface="Arial" panose="020B0604020202020204" pitchFamily="34" charset="0"/>
                        </a:rPr>
                        <a:t>Butanoic</a:t>
                      </a:r>
                      <a:r>
                        <a:rPr lang="en-GB" sz="1600" b="0" i="0" u="none" strike="noStrike" baseline="0" dirty="0" smtClean="0">
                          <a:solidFill>
                            <a:srgbClr val="000000"/>
                          </a:solidFill>
                          <a:effectLst/>
                          <a:latin typeface="Arial" panose="020B0604020202020204" pitchFamily="34" charset="0"/>
                        </a:rPr>
                        <a:t> acid </a:t>
                      </a:r>
                      <a:endParaRPr lang="en-US" sz="1600" b="0" i="0" u="none" strike="noStrike" dirty="0">
                        <a:solidFill>
                          <a:srgbClr val="000000"/>
                        </a:solidFill>
                        <a:effectLst/>
                        <a:latin typeface="Arial" panose="020B0604020202020204" pitchFamily="34" charset="0"/>
                      </a:endParaRPr>
                    </a:p>
                  </a:txBody>
                  <a:tcPr marL="6350" marR="6350" marT="6350" marB="0" anchor="ctr"/>
                </a:tc>
                <a:tc>
                  <a:txBody>
                    <a:bodyPr/>
                    <a:lstStyle/>
                    <a:p>
                      <a:pPr>
                        <a:lnSpc>
                          <a:spcPct val="107000"/>
                        </a:lnSpc>
                        <a:spcAft>
                          <a:spcPts val="0"/>
                        </a:spcAft>
                      </a:pPr>
                      <a:r>
                        <a:rPr lang="en-GB" sz="1600" dirty="0" smtClean="0">
                          <a:solidFill>
                            <a:srgbClr val="000000"/>
                          </a:solidFill>
                          <a:effectLst/>
                          <a:latin typeface="Arial" panose="020B0604020202020204" pitchFamily="34" charset="0"/>
                          <a:ea typeface="Yu Mincho" panose="02020400000000000000" pitchFamily="18" charset="-128"/>
                          <a:cs typeface="Times New Roman" panose="02020603050405020304" pitchFamily="18" charset="0"/>
                        </a:rPr>
                        <a:t>1000</a:t>
                      </a:r>
                      <a:endParaRPr lang="en-US" sz="16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2429800420"/>
                  </a:ext>
                </a:extLst>
              </a:tr>
              <a:tr h="218817">
                <a:tc>
                  <a:txBody>
                    <a:bodyPr/>
                    <a:lstStyle/>
                    <a:p>
                      <a:pPr algn="l" fontAlgn="ctr"/>
                      <a:r>
                        <a:rPr lang="en-GB" sz="1600" b="0" i="0" u="none" strike="noStrike" dirty="0" err="1" smtClean="0">
                          <a:solidFill>
                            <a:srgbClr val="000000"/>
                          </a:solidFill>
                          <a:effectLst/>
                          <a:latin typeface="Arial" panose="020B0604020202020204" pitchFamily="34" charset="0"/>
                        </a:rPr>
                        <a:t>Propanoic</a:t>
                      </a:r>
                      <a:r>
                        <a:rPr lang="en-GB" sz="1600" b="0" i="0" u="none" strike="noStrike" dirty="0" smtClean="0">
                          <a:solidFill>
                            <a:srgbClr val="000000"/>
                          </a:solidFill>
                          <a:effectLst/>
                          <a:latin typeface="Arial" panose="020B0604020202020204" pitchFamily="34" charset="0"/>
                        </a:rPr>
                        <a:t> acid</a:t>
                      </a:r>
                      <a:endParaRPr lang="en-US" sz="1600" b="0" i="0" u="none" strike="noStrike" dirty="0">
                        <a:solidFill>
                          <a:srgbClr val="000000"/>
                        </a:solidFill>
                        <a:effectLst/>
                        <a:latin typeface="Arial" panose="020B0604020202020204" pitchFamily="34" charset="0"/>
                      </a:endParaRPr>
                    </a:p>
                  </a:txBody>
                  <a:tcPr marL="6350" marR="6350" marT="6350" marB="0" anchor="ctr"/>
                </a:tc>
                <a:tc>
                  <a:txBody>
                    <a:bodyPr/>
                    <a:lstStyle/>
                    <a:p>
                      <a:pPr algn="l" fontAlgn="ctr"/>
                      <a:r>
                        <a:rPr lang="en-GB" sz="1600" b="0" i="0" u="none" strike="noStrike" dirty="0" smtClean="0">
                          <a:solidFill>
                            <a:srgbClr val="000000"/>
                          </a:solidFill>
                          <a:effectLst/>
                          <a:latin typeface="Arial" panose="020B0604020202020204" pitchFamily="34" charset="0"/>
                        </a:rPr>
                        <a:t> 4000</a:t>
                      </a:r>
                      <a:endParaRPr lang="en-US" sz="1600" b="0"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3494599931"/>
                  </a:ext>
                </a:extLst>
              </a:tr>
              <a:tr h="218817">
                <a:tc>
                  <a:txBody>
                    <a:bodyPr/>
                    <a:lstStyle/>
                    <a:p>
                      <a:pPr algn="l" fontAlgn="ctr"/>
                      <a:r>
                        <a:rPr lang="en-GB" sz="1600" b="0" i="0" u="none" strike="noStrike" dirty="0" err="1" smtClean="0">
                          <a:solidFill>
                            <a:srgbClr val="000000"/>
                          </a:solidFill>
                          <a:effectLst/>
                          <a:latin typeface="Arial" panose="020B0604020202020204" pitchFamily="34" charset="0"/>
                        </a:rPr>
                        <a:t>Napthalene</a:t>
                      </a:r>
                      <a:endParaRPr lang="en-US" sz="1600" b="0" i="0" u="none" strike="noStrike" dirty="0">
                        <a:solidFill>
                          <a:srgbClr val="000000"/>
                        </a:solidFill>
                        <a:effectLst/>
                        <a:latin typeface="Arial" panose="020B0604020202020204" pitchFamily="34" charset="0"/>
                      </a:endParaRPr>
                    </a:p>
                  </a:txBody>
                  <a:tcPr marL="6350" marR="6350" marT="6350" marB="0" anchor="ctr"/>
                </a:tc>
                <a:tc>
                  <a:txBody>
                    <a:bodyPr/>
                    <a:lstStyle/>
                    <a:p>
                      <a:pPr algn="l" fontAlgn="ctr"/>
                      <a:r>
                        <a:rPr lang="en-GB" sz="1600" b="0" i="0" u="none" strike="noStrike" dirty="0" smtClean="0">
                          <a:solidFill>
                            <a:srgbClr val="000000"/>
                          </a:solidFill>
                          <a:effectLst/>
                          <a:latin typeface="Arial" panose="020B0604020202020204" pitchFamily="34" charset="0"/>
                        </a:rPr>
                        <a:t>40</a:t>
                      </a:r>
                      <a:endParaRPr lang="en-US" sz="1600" b="0"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584929616"/>
                  </a:ext>
                </a:extLst>
              </a:tr>
            </a:tbl>
          </a:graphicData>
        </a:graphic>
      </p:graphicFrame>
      <p:sp>
        <p:nvSpPr>
          <p:cNvPr id="22" name="Title 1">
            <a:extLst>
              <a:ext uri="{FF2B5EF4-FFF2-40B4-BE49-F238E27FC236}">
                <a16:creationId xmlns:a16="http://schemas.microsoft.com/office/drawing/2014/main" id="{4FB0DA26-0BF6-DF5E-FF26-F986875665AD}"/>
              </a:ext>
            </a:extLst>
          </p:cNvPr>
          <p:cNvSpPr txBox="1">
            <a:spLocks/>
          </p:cNvSpPr>
          <p:nvPr/>
        </p:nvSpPr>
        <p:spPr>
          <a:xfrm>
            <a:off x="360363" y="1625600"/>
            <a:ext cx="1087437" cy="1495700"/>
          </a:xfrm>
          <a:prstGeom prst="rect">
            <a:avLst/>
          </a:prstGeom>
        </p:spPr>
        <p:txBody>
          <a:bodyPr vert="horz" lIns="0" tIns="0" rIns="0" bIns="0" rtlCol="0" anchor="b" anchorCtr="0">
            <a:normAutofit fontScale="97500"/>
          </a:bodyPr>
          <a:lstStyle>
            <a:lvl1pPr algn="l" defTabSz="914400" rtl="0" eaLnBrk="1" latinLnBrk="0" hangingPunct="1">
              <a:lnSpc>
                <a:spcPct val="90000"/>
              </a:lnSpc>
              <a:spcBef>
                <a:spcPct val="0"/>
              </a:spcBef>
              <a:buNone/>
              <a:defRPr sz="7200" b="1" kern="1200">
                <a:solidFill>
                  <a:schemeClr val="tx1"/>
                </a:solidFill>
                <a:latin typeface="+mj-lt"/>
                <a:ea typeface="+mj-ea"/>
                <a:cs typeface="+mj-cs"/>
              </a:defRPr>
            </a:lvl1pPr>
          </a:lstStyle>
          <a:p>
            <a:r>
              <a:rPr lang="en-GB" sz="2000" dirty="0" smtClean="0"/>
              <a:t>If </a:t>
            </a:r>
            <a:r>
              <a:rPr lang="en-GB" sz="2000" dirty="0" err="1" smtClean="0"/>
              <a:t>Phobos</a:t>
            </a:r>
            <a:r>
              <a:rPr lang="en-GB" sz="2000" dirty="0" smtClean="0"/>
              <a:t> has high aqueous alteration:</a:t>
            </a:r>
            <a:endParaRPr lang="en-GB" sz="2000" dirty="0"/>
          </a:p>
        </p:txBody>
      </p:sp>
      <p:sp>
        <p:nvSpPr>
          <p:cNvPr id="23" name="Title 1">
            <a:extLst>
              <a:ext uri="{FF2B5EF4-FFF2-40B4-BE49-F238E27FC236}">
                <a16:creationId xmlns:a16="http://schemas.microsoft.com/office/drawing/2014/main" id="{4FB0DA26-0BF6-DF5E-FF26-F986875665AD}"/>
              </a:ext>
            </a:extLst>
          </p:cNvPr>
          <p:cNvSpPr txBox="1">
            <a:spLocks/>
          </p:cNvSpPr>
          <p:nvPr/>
        </p:nvSpPr>
        <p:spPr>
          <a:xfrm>
            <a:off x="360363" y="4136619"/>
            <a:ext cx="1087437" cy="1248464"/>
          </a:xfrm>
          <a:prstGeom prst="rect">
            <a:avLst/>
          </a:prstGeom>
        </p:spPr>
        <p:txBody>
          <a:bodyPr vert="horz" lIns="0" tIns="0" rIns="0" bIns="0" rtlCol="0" anchor="b" anchorCtr="0">
            <a:normAutofit fontScale="97500"/>
          </a:bodyPr>
          <a:lstStyle>
            <a:lvl1pPr algn="l" defTabSz="914400" rtl="0" eaLnBrk="1" latinLnBrk="0" hangingPunct="1">
              <a:lnSpc>
                <a:spcPct val="90000"/>
              </a:lnSpc>
              <a:spcBef>
                <a:spcPct val="0"/>
              </a:spcBef>
              <a:buNone/>
              <a:defRPr sz="7200" b="1" kern="1200">
                <a:solidFill>
                  <a:schemeClr val="tx1"/>
                </a:solidFill>
                <a:latin typeface="+mj-lt"/>
                <a:ea typeface="+mj-ea"/>
                <a:cs typeface="+mj-cs"/>
              </a:defRPr>
            </a:lvl1pPr>
          </a:lstStyle>
          <a:p>
            <a:r>
              <a:rPr lang="en-GB" sz="2000" dirty="0" smtClean="0"/>
              <a:t>If </a:t>
            </a:r>
            <a:r>
              <a:rPr lang="en-GB" sz="2000" dirty="0" err="1" smtClean="0"/>
              <a:t>Phobos</a:t>
            </a:r>
            <a:r>
              <a:rPr lang="en-GB" sz="2000" dirty="0" smtClean="0"/>
              <a:t> has low aqueous alteration:</a:t>
            </a:r>
            <a:endParaRPr lang="en-GB" sz="2000" dirty="0"/>
          </a:p>
        </p:txBody>
      </p:sp>
      <p:sp>
        <p:nvSpPr>
          <p:cNvPr id="24" name="TextBox 23">
            <a:extLst>
              <a:ext uri="{FF2B5EF4-FFF2-40B4-BE49-F238E27FC236}">
                <a16:creationId xmlns:a16="http://schemas.microsoft.com/office/drawing/2014/main" id="{50E0FB2E-BC86-E25E-48CA-2934201A23EF}"/>
              </a:ext>
            </a:extLst>
          </p:cNvPr>
          <p:cNvSpPr txBox="1"/>
          <p:nvPr/>
        </p:nvSpPr>
        <p:spPr>
          <a:xfrm>
            <a:off x="6693960" y="1873901"/>
            <a:ext cx="4866042" cy="40318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
            </a:pPr>
            <a:r>
              <a:rPr lang="en-US" sz="2000" dirty="0" smtClean="0">
                <a:solidFill>
                  <a:schemeClr val="accent1"/>
                </a:solidFill>
                <a:cs typeface="Arial"/>
              </a:rPr>
              <a:t> </a:t>
            </a:r>
            <a:r>
              <a:rPr lang="en-US" sz="2000" dirty="0" smtClean="0">
                <a:cs typeface="Arial"/>
              </a:rPr>
              <a:t>Organic recipes based on Tagish Lake amino acid, carboxyl and PAH concentrations</a:t>
            </a:r>
          </a:p>
          <a:p>
            <a:pPr marL="285750" indent="-285750">
              <a:buFont typeface="Wingdings"/>
              <a:buChar char="§"/>
            </a:pPr>
            <a:r>
              <a:rPr lang="en-US" sz="2000" dirty="0" smtClean="0">
                <a:solidFill>
                  <a:schemeClr val="accent1"/>
                </a:solidFill>
                <a:cs typeface="Arial"/>
              </a:rPr>
              <a:t> </a:t>
            </a:r>
            <a:r>
              <a:rPr lang="en-US" sz="2000" dirty="0" smtClean="0">
                <a:cs typeface="Arial"/>
              </a:rPr>
              <a:t>Tagish Lake compositionally heterogeneous due to differential aqueous alteration thus 2 recipes proposed based on high or low degree of aqueous alteration scenarios on </a:t>
            </a:r>
            <a:r>
              <a:rPr lang="en-US" sz="2000" dirty="0" err="1" smtClean="0">
                <a:cs typeface="Arial"/>
              </a:rPr>
              <a:t>Phobos</a:t>
            </a:r>
            <a:endParaRPr lang="en-US" sz="2000" dirty="0" smtClean="0">
              <a:cs typeface="Arial"/>
            </a:endParaRPr>
          </a:p>
          <a:p>
            <a:pPr marL="285750" indent="-285750">
              <a:buFont typeface="Wingdings"/>
              <a:buChar char="§"/>
            </a:pPr>
            <a:r>
              <a:rPr lang="en-GB" sz="2000" dirty="0">
                <a:solidFill>
                  <a:schemeClr val="accent1"/>
                </a:solidFill>
                <a:cs typeface="Arial"/>
              </a:rPr>
              <a:t> </a:t>
            </a:r>
            <a:r>
              <a:rPr lang="en-GB" sz="2000" dirty="0" smtClean="0">
                <a:cs typeface="Arial"/>
              </a:rPr>
              <a:t>Important to strike an elemental balance to ensure both mineralogical and organic </a:t>
            </a:r>
            <a:r>
              <a:rPr lang="en-GB" sz="2000" dirty="0" smtClean="0">
                <a:cs typeface="Arial"/>
              </a:rPr>
              <a:t>accuracy</a:t>
            </a:r>
            <a:endParaRPr lang="en-US" sz="2000" dirty="0"/>
          </a:p>
          <a:p>
            <a:pPr marL="285750" indent="-285750">
              <a:buFont typeface="Wingdings"/>
              <a:buChar char="§"/>
            </a:pPr>
            <a:endParaRPr lang="en-US" sz="1600" dirty="0">
              <a:cs typeface="Arial"/>
            </a:endParaRPr>
          </a:p>
        </p:txBody>
      </p:sp>
      <p:sp>
        <p:nvSpPr>
          <p:cNvPr id="26" name="TextBox 25">
            <a:extLst>
              <a:ext uri="{FF2B5EF4-FFF2-40B4-BE49-F238E27FC236}">
                <a16:creationId xmlns:a16="http://schemas.microsoft.com/office/drawing/2014/main" id="{9F655C6A-2BC9-670F-87F8-19A59504CF91}"/>
              </a:ext>
            </a:extLst>
          </p:cNvPr>
          <p:cNvSpPr txBox="1"/>
          <p:nvPr/>
        </p:nvSpPr>
        <p:spPr>
          <a:xfrm>
            <a:off x="1574990" y="6336040"/>
            <a:ext cx="4073214"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i="1" dirty="0" smtClean="0"/>
              <a:t>Based on data from </a:t>
            </a:r>
            <a:r>
              <a:rPr lang="en-US" sz="1100" i="1" dirty="0" err="1" smtClean="0"/>
              <a:t>Simkus</a:t>
            </a:r>
            <a:r>
              <a:rPr lang="en-US" sz="1100" i="1" dirty="0" smtClean="0"/>
              <a:t> et al. (2019)</a:t>
            </a:r>
            <a:endParaRPr lang="en-US" sz="100" i="1" dirty="0"/>
          </a:p>
        </p:txBody>
      </p:sp>
    </p:spTree>
    <p:extLst>
      <p:ext uri="{BB962C8B-B14F-4D97-AF65-F5344CB8AC3E}">
        <p14:creationId xmlns:p14="http://schemas.microsoft.com/office/powerpoint/2010/main" val="3379126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53DC68C-D381-A391-A955-A6EF8A1E576F}"/>
            </a:ext>
          </a:extLst>
        </p:cNvPr>
        <p:cNvGrpSpPr/>
        <p:nvPr/>
      </p:nvGrpSpPr>
      <p:grpSpPr>
        <a:xfrm>
          <a:off x="0" y="0"/>
          <a:ext cx="0" cy="0"/>
          <a:chOff x="0" y="0"/>
          <a:chExt cx="0" cy="0"/>
        </a:xfrm>
      </p:grpSpPr>
      <p:sp>
        <p:nvSpPr>
          <p:cNvPr id="7" name="Date Placeholder 6">
            <a:extLst>
              <a:ext uri="{FF2B5EF4-FFF2-40B4-BE49-F238E27FC236}">
                <a16:creationId xmlns:a16="http://schemas.microsoft.com/office/drawing/2014/main" id="{909DB3C4-6526-AAE7-36C4-F70BD66028DC}"/>
              </a:ext>
            </a:extLst>
          </p:cNvPr>
          <p:cNvSpPr>
            <a:spLocks noGrp="1"/>
          </p:cNvSpPr>
          <p:nvPr>
            <p:ph type="dt" sz="half" idx="10"/>
          </p:nvPr>
        </p:nvSpPr>
        <p:spPr/>
        <p:txBody>
          <a:bodyPr/>
          <a:lstStyle/>
          <a:p>
            <a:fld id="{0BA63FC2-5D8A-4BFC-97F1-981EBFDB1C6F}" type="datetime1">
              <a:rPr lang="en-GB" smtClean="0"/>
              <a:t>29/04/2025</a:t>
            </a:fld>
            <a:endParaRPr lang="en-GB"/>
          </a:p>
        </p:txBody>
      </p:sp>
      <p:sp>
        <p:nvSpPr>
          <p:cNvPr id="8" name="Footer Placeholder 7">
            <a:extLst>
              <a:ext uri="{FF2B5EF4-FFF2-40B4-BE49-F238E27FC236}">
                <a16:creationId xmlns:a16="http://schemas.microsoft.com/office/drawing/2014/main" id="{FD255A32-B12B-BEEC-35B9-337AD18B06B1}"/>
              </a:ext>
            </a:extLst>
          </p:cNvPr>
          <p:cNvSpPr>
            <a:spLocks noGrp="1"/>
          </p:cNvSpPr>
          <p:nvPr>
            <p:ph type="ftr" sz="quarter" idx="11"/>
          </p:nvPr>
        </p:nvSpPr>
        <p:spPr/>
        <p:txBody>
          <a:bodyPr/>
          <a:lstStyle/>
          <a:p>
            <a:r>
              <a:rPr lang="en-GB"/>
              <a:t>Royal Holloway, University of London </a:t>
            </a:r>
          </a:p>
        </p:txBody>
      </p:sp>
      <p:sp>
        <p:nvSpPr>
          <p:cNvPr id="9" name="Slide Number Placeholder 8">
            <a:extLst>
              <a:ext uri="{FF2B5EF4-FFF2-40B4-BE49-F238E27FC236}">
                <a16:creationId xmlns:a16="http://schemas.microsoft.com/office/drawing/2014/main" id="{0C0538B2-D04E-CBC3-D2B8-14BDF3F19F12}"/>
              </a:ext>
            </a:extLst>
          </p:cNvPr>
          <p:cNvSpPr>
            <a:spLocks noGrp="1"/>
          </p:cNvSpPr>
          <p:nvPr>
            <p:ph type="sldNum" sz="quarter" idx="12"/>
          </p:nvPr>
        </p:nvSpPr>
        <p:spPr/>
        <p:txBody>
          <a:bodyPr/>
          <a:lstStyle/>
          <a:p>
            <a:fld id="{8CC22EB8-9246-46D0-9F6A-3BC42121F6C4}" type="slidenum">
              <a:rPr lang="en-GB" smtClean="0"/>
              <a:t>8</a:t>
            </a:fld>
            <a:endParaRPr lang="en-GB"/>
          </a:p>
        </p:txBody>
      </p:sp>
      <p:sp>
        <p:nvSpPr>
          <p:cNvPr id="13" name="TextBox 12">
            <a:extLst>
              <a:ext uri="{FF2B5EF4-FFF2-40B4-BE49-F238E27FC236}">
                <a16:creationId xmlns:a16="http://schemas.microsoft.com/office/drawing/2014/main" id="{9F655C6A-2BC9-670F-87F8-19A59504CF91}"/>
              </a:ext>
            </a:extLst>
          </p:cNvPr>
          <p:cNvSpPr txBox="1"/>
          <p:nvPr/>
        </p:nvSpPr>
        <p:spPr>
          <a:xfrm>
            <a:off x="8610600" y="6303046"/>
            <a:ext cx="339375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i="1" dirty="0" smtClean="0"/>
              <a:t>Table 3 – Table of experimental uncertainties </a:t>
            </a:r>
            <a:endParaRPr lang="en-US" sz="900" i="1" dirty="0"/>
          </a:p>
        </p:txBody>
      </p:sp>
      <p:sp>
        <p:nvSpPr>
          <p:cNvPr id="15" name="Title 1">
            <a:extLst>
              <a:ext uri="{FF2B5EF4-FFF2-40B4-BE49-F238E27FC236}">
                <a16:creationId xmlns:a16="http://schemas.microsoft.com/office/drawing/2014/main" id="{4FB0DA26-0BF6-DF5E-FF26-F986875665AD}"/>
              </a:ext>
            </a:extLst>
          </p:cNvPr>
          <p:cNvSpPr txBox="1">
            <a:spLocks/>
          </p:cNvSpPr>
          <p:nvPr/>
        </p:nvSpPr>
        <p:spPr>
          <a:xfrm>
            <a:off x="2063751" y="240452"/>
            <a:ext cx="9793287" cy="853373"/>
          </a:xfrm>
          <a:prstGeom prst="rect">
            <a:avLst/>
          </a:prstGeom>
        </p:spPr>
        <p:txBody>
          <a:bodyPr vert="horz" lIns="0" tIns="0" rIns="0" bIns="0" rtlCol="0" anchor="b" anchorCtr="0">
            <a:normAutofit fontScale="97500"/>
          </a:bodyPr>
          <a:lstStyle>
            <a:lvl1pPr algn="l" defTabSz="914400" rtl="0" eaLnBrk="1" latinLnBrk="0" hangingPunct="1">
              <a:lnSpc>
                <a:spcPct val="90000"/>
              </a:lnSpc>
              <a:spcBef>
                <a:spcPct val="0"/>
              </a:spcBef>
              <a:buNone/>
              <a:defRPr sz="7200" b="1" kern="1200">
                <a:solidFill>
                  <a:schemeClr val="tx1"/>
                </a:solidFill>
                <a:latin typeface="+mj-lt"/>
                <a:ea typeface="+mj-ea"/>
                <a:cs typeface="+mj-cs"/>
              </a:defRPr>
            </a:lvl1pPr>
          </a:lstStyle>
          <a:p>
            <a:r>
              <a:rPr lang="en-GB" sz="4400" dirty="0" smtClean="0"/>
              <a:t>S7: Table of uncertainties</a:t>
            </a:r>
            <a:endParaRPr lang="en-GB" sz="4400" dirty="0"/>
          </a:p>
        </p:txBody>
      </p:sp>
      <p:pic>
        <p:nvPicPr>
          <p:cNvPr id="10" name="Picture 9"/>
          <p:cNvPicPr>
            <a:picLocks noChangeAspect="1"/>
          </p:cNvPicPr>
          <p:nvPr/>
        </p:nvPicPr>
        <p:blipFill rotWithShape="1">
          <a:blip r:embed="rId2"/>
          <a:srcRect t="4818"/>
          <a:stretch/>
        </p:blipFill>
        <p:spPr>
          <a:xfrm>
            <a:off x="2931736" y="1093825"/>
            <a:ext cx="5678864" cy="5437837"/>
          </a:xfrm>
          <a:prstGeom prst="rect">
            <a:avLst/>
          </a:prstGeom>
        </p:spPr>
      </p:pic>
    </p:spTree>
    <p:extLst>
      <p:ext uri="{BB962C8B-B14F-4D97-AF65-F5344CB8AC3E}">
        <p14:creationId xmlns:p14="http://schemas.microsoft.com/office/powerpoint/2010/main" val="28842729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C7E639-07D7-9007-FC6E-3B89653C21F2}"/>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F6B13C02-3640-3D32-6817-F127DA047D47}"/>
              </a:ext>
            </a:extLst>
          </p:cNvPr>
          <p:cNvSpPr>
            <a:spLocks noGrp="1"/>
          </p:cNvSpPr>
          <p:nvPr>
            <p:ph type="dt" sz="half" idx="10"/>
          </p:nvPr>
        </p:nvSpPr>
        <p:spPr/>
        <p:txBody>
          <a:bodyPr/>
          <a:lstStyle/>
          <a:p>
            <a:fld id="{FE90C508-6D25-45D8-A144-BD7107CEEE43}" type="datetime1">
              <a:rPr lang="en-GB" smtClean="0"/>
              <a:t>29/04/2025</a:t>
            </a:fld>
            <a:endParaRPr lang="en-GB"/>
          </a:p>
        </p:txBody>
      </p:sp>
      <p:sp>
        <p:nvSpPr>
          <p:cNvPr id="3" name="Footer Placeholder 2">
            <a:extLst>
              <a:ext uri="{FF2B5EF4-FFF2-40B4-BE49-F238E27FC236}">
                <a16:creationId xmlns:a16="http://schemas.microsoft.com/office/drawing/2014/main" id="{7BB003E8-49C8-B062-3DFC-A1CB8EA13D52}"/>
              </a:ext>
            </a:extLst>
          </p:cNvPr>
          <p:cNvSpPr>
            <a:spLocks noGrp="1"/>
          </p:cNvSpPr>
          <p:nvPr>
            <p:ph type="ftr" sz="quarter" idx="11"/>
          </p:nvPr>
        </p:nvSpPr>
        <p:spPr/>
        <p:txBody>
          <a:bodyPr/>
          <a:lstStyle/>
          <a:p>
            <a:r>
              <a:rPr lang="en-GB"/>
              <a:t>Royal Holloway, University of London </a:t>
            </a:r>
          </a:p>
        </p:txBody>
      </p:sp>
      <p:sp>
        <p:nvSpPr>
          <p:cNvPr id="4" name="Slide Number Placeholder 3">
            <a:extLst>
              <a:ext uri="{FF2B5EF4-FFF2-40B4-BE49-F238E27FC236}">
                <a16:creationId xmlns:a16="http://schemas.microsoft.com/office/drawing/2014/main" id="{8D27344C-8617-2E20-DA66-0442A28760A5}"/>
              </a:ext>
            </a:extLst>
          </p:cNvPr>
          <p:cNvSpPr>
            <a:spLocks noGrp="1"/>
          </p:cNvSpPr>
          <p:nvPr>
            <p:ph type="sldNum" sz="quarter" idx="12"/>
          </p:nvPr>
        </p:nvSpPr>
        <p:spPr/>
        <p:txBody>
          <a:bodyPr/>
          <a:lstStyle/>
          <a:p>
            <a:fld id="{8CC22EB8-9246-46D0-9F6A-3BC42121F6C4}" type="slidenum">
              <a:rPr lang="en-GB" smtClean="0"/>
              <a:t>9</a:t>
            </a:fld>
            <a:endParaRPr lang="en-GB"/>
          </a:p>
        </p:txBody>
      </p:sp>
      <p:sp>
        <p:nvSpPr>
          <p:cNvPr id="18" name="Title 5">
            <a:extLst>
              <a:ext uri="{FF2B5EF4-FFF2-40B4-BE49-F238E27FC236}">
                <a16:creationId xmlns:a16="http://schemas.microsoft.com/office/drawing/2014/main" id="{D4E755B1-5F48-65CD-6D8B-14FAEA9BDACD}"/>
              </a:ext>
            </a:extLst>
          </p:cNvPr>
          <p:cNvSpPr>
            <a:spLocks noGrp="1"/>
          </p:cNvSpPr>
          <p:nvPr>
            <p:ph type="title"/>
          </p:nvPr>
        </p:nvSpPr>
        <p:spPr>
          <a:xfrm>
            <a:off x="334963" y="260351"/>
            <a:ext cx="5616575" cy="1152524"/>
          </a:xfrm>
        </p:spPr>
        <p:txBody>
          <a:bodyPr/>
          <a:lstStyle/>
          <a:p>
            <a:r>
              <a:rPr lang="en-GB" dirty="0" smtClean="0"/>
              <a:t>References</a:t>
            </a:r>
            <a:endParaRPr lang="en-GB" dirty="0"/>
          </a:p>
        </p:txBody>
      </p:sp>
      <p:sp>
        <p:nvSpPr>
          <p:cNvPr id="5" name="Content Placeholder 4"/>
          <p:cNvSpPr>
            <a:spLocks noGrp="1"/>
          </p:cNvSpPr>
          <p:nvPr>
            <p:ph sz="half" idx="2"/>
          </p:nvPr>
        </p:nvSpPr>
        <p:spPr>
          <a:xfrm>
            <a:off x="334964" y="1122744"/>
            <a:ext cx="11644833" cy="5474906"/>
          </a:xfrm>
        </p:spPr>
        <p:txBody>
          <a:bodyPr>
            <a:normAutofit fontScale="92500"/>
          </a:bodyPr>
          <a:lstStyle/>
          <a:p>
            <a:pPr marL="0" indent="0">
              <a:buNone/>
            </a:pPr>
            <a:r>
              <a:rPr lang="en-US" dirty="0"/>
              <a:t>Alexander, C.M.O’D., Bowden, R., </a:t>
            </a:r>
            <a:r>
              <a:rPr lang="en-US" dirty="0" err="1"/>
              <a:t>Fogel</a:t>
            </a:r>
            <a:r>
              <a:rPr lang="en-US" dirty="0"/>
              <a:t>, M.L., Howard, K.T., Herd, C.D.K., </a:t>
            </a:r>
            <a:r>
              <a:rPr lang="en-US" dirty="0" err="1"/>
              <a:t>Nittler</a:t>
            </a:r>
            <a:r>
              <a:rPr lang="en-US" dirty="0"/>
              <a:t>, L.R. (2012b) The provenances of asteroids, and their contributions to the volatile inventories of the terrestrial planets. Science, v. 337, pp. 721-723. doi:10.1126/science.1223474</a:t>
            </a:r>
          </a:p>
          <a:p>
            <a:pPr marL="0" indent="0">
              <a:buNone/>
            </a:pPr>
            <a:r>
              <a:rPr lang="en-US" dirty="0" smtClean="0"/>
              <a:t>Alexander</a:t>
            </a:r>
            <a:r>
              <a:rPr lang="en-US" dirty="0"/>
              <a:t>, C.M.O’D., Howard, K.T., Bowden, R., </a:t>
            </a:r>
            <a:r>
              <a:rPr lang="en-US" dirty="0" err="1"/>
              <a:t>Fogel</a:t>
            </a:r>
            <a:r>
              <a:rPr lang="en-US" dirty="0"/>
              <a:t>, M.L. (2013) The classification of CM and CR chondrites using bulk H, C and N abundances and isotopic compositions. </a:t>
            </a:r>
            <a:r>
              <a:rPr lang="en-US" dirty="0" err="1"/>
              <a:t>Geochimica</a:t>
            </a:r>
            <a:r>
              <a:rPr lang="en-US" dirty="0"/>
              <a:t> et </a:t>
            </a:r>
            <a:r>
              <a:rPr lang="en-US" dirty="0" err="1"/>
              <a:t>Cosmochimica</a:t>
            </a:r>
            <a:r>
              <a:rPr lang="en-US" dirty="0"/>
              <a:t> </a:t>
            </a:r>
            <a:r>
              <a:rPr lang="en-US" dirty="0" err="1"/>
              <a:t>Acta</a:t>
            </a:r>
            <a:r>
              <a:rPr lang="en-US" dirty="0"/>
              <a:t>, v. 123, pp. 244-260. doi:10.1016/j.gca.2013.05.019 </a:t>
            </a:r>
            <a:endParaRPr lang="en-US" dirty="0" smtClean="0"/>
          </a:p>
          <a:p>
            <a:pPr marL="0" indent="0">
              <a:buNone/>
            </a:pPr>
            <a:r>
              <a:rPr lang="en-US" dirty="0" smtClean="0"/>
              <a:t>Gilmour</a:t>
            </a:r>
            <a:r>
              <a:rPr lang="en-US" dirty="0"/>
              <a:t>, C.M., Herd, C.D., Beck, P. (2019) Water Abundance in the Tagish Lake Meteorite from TGA and IR Spectroscopy: Evaluation of Aqueous Alteration. </a:t>
            </a:r>
            <a:r>
              <a:rPr lang="en-US" dirty="0" err="1"/>
              <a:t>Meteoritics</a:t>
            </a:r>
            <a:r>
              <a:rPr lang="en-US" dirty="0"/>
              <a:t> &amp; Planetary Science, v. 54, pp. 1951-1972. doi:10.1111/maps.13362</a:t>
            </a:r>
          </a:p>
          <a:p>
            <a:pPr marL="0" indent="0">
              <a:buNone/>
            </a:pPr>
            <a:r>
              <a:rPr lang="en-GB" dirty="0"/>
              <a:t>Howard, K.T., </a:t>
            </a:r>
            <a:r>
              <a:rPr lang="en-GB" dirty="0" err="1"/>
              <a:t>Benedix</a:t>
            </a:r>
            <a:r>
              <a:rPr lang="en-GB" dirty="0"/>
              <a:t>, G.K., Bland, P.A., </a:t>
            </a:r>
            <a:r>
              <a:rPr lang="en-GB" dirty="0" err="1"/>
              <a:t>Cressey</a:t>
            </a:r>
            <a:r>
              <a:rPr lang="en-GB" dirty="0"/>
              <a:t>, G. (2009) Modal mineralogy of CM chondrites by X-ray diffraction (PSD-XRD): Part 1 : Total phyllosilicate abundance and the degree of aqueous alteration. </a:t>
            </a:r>
            <a:r>
              <a:rPr lang="en-GB" dirty="0" err="1"/>
              <a:t>Geochimica</a:t>
            </a:r>
            <a:r>
              <a:rPr lang="en-GB" dirty="0"/>
              <a:t> et </a:t>
            </a:r>
            <a:r>
              <a:rPr lang="en-GB" dirty="0" err="1"/>
              <a:t>Cosmochimica</a:t>
            </a:r>
            <a:r>
              <a:rPr lang="en-GB" dirty="0"/>
              <a:t> </a:t>
            </a:r>
            <a:r>
              <a:rPr lang="en-GB" dirty="0" err="1"/>
              <a:t>Acta</a:t>
            </a:r>
            <a:r>
              <a:rPr lang="en-GB" dirty="0"/>
              <a:t>, v. 75, pp. 2735-2751. doiL:10.1016/j.gca.2011.02.021</a:t>
            </a:r>
            <a:endParaRPr lang="en-US" dirty="0"/>
          </a:p>
          <a:p>
            <a:pPr marL="0" indent="0">
              <a:buNone/>
            </a:pPr>
            <a:r>
              <a:rPr lang="en-GB" dirty="0"/>
              <a:t>Howard, K.T., </a:t>
            </a:r>
            <a:r>
              <a:rPr lang="en-GB" dirty="0" err="1"/>
              <a:t>Benedix</a:t>
            </a:r>
            <a:r>
              <a:rPr lang="en-GB" dirty="0"/>
              <a:t>, G.K., Bland, P.A., </a:t>
            </a:r>
            <a:r>
              <a:rPr lang="en-GB" dirty="0" err="1"/>
              <a:t>Cressey</a:t>
            </a:r>
            <a:r>
              <a:rPr lang="en-GB" dirty="0"/>
              <a:t>, G. (2011) Modal mineralogy of CM chondrites by X-ray diffraction (PSD-XRD): Part 2. Degree, nature and settings of aqueous alteration. </a:t>
            </a:r>
            <a:r>
              <a:rPr lang="en-GB" dirty="0" err="1"/>
              <a:t>Geochimica</a:t>
            </a:r>
            <a:r>
              <a:rPr lang="en-GB" dirty="0"/>
              <a:t> et </a:t>
            </a:r>
            <a:r>
              <a:rPr lang="en-GB" dirty="0" err="1"/>
              <a:t>Cosmochimica</a:t>
            </a:r>
            <a:r>
              <a:rPr lang="en-GB" dirty="0"/>
              <a:t> </a:t>
            </a:r>
            <a:r>
              <a:rPr lang="en-GB" dirty="0" err="1"/>
              <a:t>Acta</a:t>
            </a:r>
            <a:r>
              <a:rPr lang="en-GB" dirty="0"/>
              <a:t>, v. 75, pp. 2735-2751. doiL:10.1016/j.gca.2011.02.021</a:t>
            </a:r>
            <a:endParaRPr lang="en-US" dirty="0"/>
          </a:p>
          <a:p>
            <a:pPr marL="0" indent="0">
              <a:buNone/>
            </a:pPr>
            <a:r>
              <a:rPr lang="en-GB" dirty="0" smtClean="0"/>
              <a:t>Rubin</a:t>
            </a:r>
            <a:r>
              <a:rPr lang="en-GB" dirty="0"/>
              <a:t>, A.E., </a:t>
            </a:r>
            <a:r>
              <a:rPr lang="en-GB" dirty="0" err="1"/>
              <a:t>Trigo</a:t>
            </a:r>
            <a:r>
              <a:rPr lang="en-GB" dirty="0"/>
              <a:t>-Rodriguez, J.M., Huber, H., Wasson, J.T. (2007) Progressive aqueous alteration of CM carbonaceous chondrites. </a:t>
            </a:r>
            <a:r>
              <a:rPr lang="en-GB" dirty="0" err="1"/>
              <a:t>Geochimica</a:t>
            </a:r>
            <a:r>
              <a:rPr lang="en-GB" dirty="0"/>
              <a:t> et </a:t>
            </a:r>
            <a:r>
              <a:rPr lang="en-GB" dirty="0" err="1"/>
              <a:t>Cosmochimica</a:t>
            </a:r>
            <a:r>
              <a:rPr lang="en-GB" dirty="0"/>
              <a:t> </a:t>
            </a:r>
            <a:r>
              <a:rPr lang="en-GB" dirty="0" err="1"/>
              <a:t>Acta</a:t>
            </a:r>
            <a:r>
              <a:rPr lang="en-GB" dirty="0"/>
              <a:t>, v. 71, pp. 2361-2382. </a:t>
            </a:r>
            <a:r>
              <a:rPr lang="en-GB" dirty="0" smtClean="0"/>
              <a:t>doi:10.1016/j.gca.2007.02.008</a:t>
            </a:r>
          </a:p>
          <a:p>
            <a:pPr marL="0" indent="0">
              <a:buNone/>
            </a:pPr>
            <a:r>
              <a:rPr lang="en-GB" dirty="0" err="1" smtClean="0"/>
              <a:t>Simkus</a:t>
            </a:r>
            <a:r>
              <a:rPr lang="en-GB" dirty="0" smtClean="0"/>
              <a:t>, D.N., Aponte, J.C., </a:t>
            </a:r>
            <a:r>
              <a:rPr lang="en-GB" dirty="0" err="1" smtClean="0"/>
              <a:t>Elsila</a:t>
            </a:r>
            <a:r>
              <a:rPr lang="en-GB" dirty="0" smtClean="0"/>
              <a:t>, J.E., Hilts, R.W., McLain, H.L., Herd, C.D.K. (2019) New insights into the heterogeneity of the Tagish Lake meteorite: Soluble organic compositions of variously altered specimens. </a:t>
            </a:r>
            <a:r>
              <a:rPr lang="en-GB" dirty="0" err="1" smtClean="0"/>
              <a:t>Meteoritics</a:t>
            </a:r>
            <a:r>
              <a:rPr lang="en-GB" dirty="0" smtClean="0"/>
              <a:t> &amp; Planetary Science, v. 54, pp. 1283-1302. doi:10.1111/maps.13276</a:t>
            </a:r>
            <a:endParaRPr lang="en-GB" dirty="0"/>
          </a:p>
          <a:p>
            <a:pPr marL="0" indent="0">
              <a:buNone/>
            </a:pPr>
            <a:r>
              <a:rPr lang="en-GB" dirty="0" err="1" smtClean="0"/>
              <a:t>Yesiltas</a:t>
            </a:r>
            <a:r>
              <a:rPr lang="en-GB" dirty="0"/>
              <a:t>, M., </a:t>
            </a:r>
            <a:r>
              <a:rPr lang="en-GB" dirty="0" err="1"/>
              <a:t>Kebukawa</a:t>
            </a:r>
            <a:r>
              <a:rPr lang="en-GB" dirty="0"/>
              <a:t>, Y., </a:t>
            </a:r>
            <a:r>
              <a:rPr lang="en-GB" dirty="0" err="1"/>
              <a:t>Glotch</a:t>
            </a:r>
            <a:r>
              <a:rPr lang="en-GB" dirty="0"/>
              <a:t>, T.D., </a:t>
            </a:r>
            <a:r>
              <a:rPr lang="en-GB" dirty="0" err="1"/>
              <a:t>Zolensky</a:t>
            </a:r>
            <a:r>
              <a:rPr lang="en-GB" dirty="0"/>
              <a:t>, M., Fries, M., Aysal, N., </a:t>
            </a:r>
            <a:r>
              <a:rPr lang="en-GB" dirty="0" err="1"/>
              <a:t>Tukel</a:t>
            </a:r>
            <a:r>
              <a:rPr lang="en-GB" dirty="0"/>
              <a:t>, F.S. (2022) Compositional and spectroscopic investigation of three ungrouped carbonaceous chondrites. </a:t>
            </a:r>
            <a:r>
              <a:rPr lang="en-GB" dirty="0" err="1"/>
              <a:t>Meteoritics</a:t>
            </a:r>
            <a:r>
              <a:rPr lang="en-GB" dirty="0"/>
              <a:t> &amp; Planetary Science, v. 57, pp. 1665-1687. doi:10.1111/maps.13893</a:t>
            </a:r>
            <a:endParaRPr lang="en-US" dirty="0"/>
          </a:p>
          <a:p>
            <a:pPr marL="0" indent="0">
              <a:buNone/>
            </a:pPr>
            <a:endParaRPr lang="en-US" dirty="0"/>
          </a:p>
        </p:txBody>
      </p:sp>
    </p:spTree>
    <p:extLst>
      <p:ext uri="{BB962C8B-B14F-4D97-AF65-F5344CB8AC3E}">
        <p14:creationId xmlns:p14="http://schemas.microsoft.com/office/powerpoint/2010/main" val="23097454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Royal Holloway 2024">
      <a:dk1>
        <a:srgbClr val="202A30"/>
      </a:dk1>
      <a:lt1>
        <a:srgbClr val="FFFFFF"/>
      </a:lt1>
      <a:dk2>
        <a:srgbClr val="FFF1DF"/>
      </a:dk2>
      <a:lt2>
        <a:srgbClr val="B4C4D0"/>
      </a:lt2>
      <a:accent1>
        <a:srgbClr val="EB641E"/>
      </a:accent1>
      <a:accent2>
        <a:srgbClr val="0A6EC4"/>
      </a:accent2>
      <a:accent3>
        <a:srgbClr val="CCED2B"/>
      </a:accent3>
      <a:accent4>
        <a:srgbClr val="BDBBFF"/>
      </a:accent4>
      <a:accent5>
        <a:srgbClr val="F17CB0"/>
      </a:accent5>
      <a:accent6>
        <a:srgbClr val="00B585"/>
      </a:accent6>
      <a:hlink>
        <a:srgbClr val="1FD7FA"/>
      </a:hlink>
      <a:folHlink>
        <a:srgbClr val="202A30"/>
      </a:folHlink>
    </a:clrScheme>
    <a:fontScheme name="Royal Holloway 2024">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18772</TotalTime>
  <Words>1140</Words>
  <Application>Microsoft Office PowerPoint</Application>
  <PresentationFormat>Widescreen</PresentationFormat>
  <Paragraphs>157</Paragraphs>
  <Slides>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Aptos</vt:lpstr>
      <vt:lpstr>Yu Mincho</vt:lpstr>
      <vt:lpstr>Arial</vt:lpstr>
      <vt:lpstr>Arial Narrow</vt:lpstr>
      <vt:lpstr>Calibri</vt:lpstr>
      <vt:lpstr>Times New Roman</vt:lpstr>
      <vt:lpstr>Wingdings</vt:lpstr>
      <vt:lpstr>Office Theme</vt:lpstr>
      <vt:lpstr>Determining a good Phobos simulant: An analysis of CHNS-bearing content based on spectral similarities between Phobos, Tagish Lake, and CM chondritic meteorites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nanci little</dc:creator>
  <cp:lastModifiedBy>Bianka Munday</cp:lastModifiedBy>
  <cp:revision>987</cp:revision>
  <dcterms:created xsi:type="dcterms:W3CDTF">2024-09-09T09:53:37Z</dcterms:created>
  <dcterms:modified xsi:type="dcterms:W3CDTF">2025-04-29T21:31:06Z</dcterms:modified>
</cp:coreProperties>
</file>