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ink/ink1.xml" ContentType="application/inkml+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0"/>
  </p:notesMasterIdLst>
  <p:sldIdLst>
    <p:sldId id="2210" r:id="rId2"/>
    <p:sldId id="2200" r:id="rId3"/>
    <p:sldId id="1663" r:id="rId4"/>
    <p:sldId id="1651" r:id="rId5"/>
    <p:sldId id="2145" r:id="rId6"/>
    <p:sldId id="2148" r:id="rId7"/>
    <p:sldId id="2153" r:id="rId8"/>
    <p:sldId id="2150" r:id="rId9"/>
    <p:sldId id="2167" r:id="rId10"/>
    <p:sldId id="267" r:id="rId11"/>
    <p:sldId id="2182" r:id="rId12"/>
    <p:sldId id="286" r:id="rId13"/>
    <p:sldId id="257" r:id="rId14"/>
    <p:sldId id="2160" r:id="rId15"/>
    <p:sldId id="2194" r:id="rId16"/>
    <p:sldId id="2154" r:id="rId17"/>
    <p:sldId id="2166" r:id="rId18"/>
    <p:sldId id="269" r:id="rId19"/>
  </p:sldIdLst>
  <p:sldSz cx="18288000" cy="10296525"/>
  <p:notesSz cx="6858000" cy="9144000"/>
  <p:embeddedFontLst>
    <p:embeddedFont>
      <p:font typeface="Aptos Black" panose="020B0004020202020204" pitchFamily="34" charset="0"/>
      <p:bold r:id="rId21"/>
      <p:boldItalic r:id="rId22"/>
    </p:embeddedFont>
    <p:embeddedFont>
      <p:font typeface="Open Sans" panose="020B0606030504020204" pitchFamily="34" charset="0"/>
      <p:regular r:id="rId23"/>
      <p:bold r:id="rId24"/>
      <p:italic r:id="rId25"/>
      <p:boldItalic r:id="rId26"/>
    </p:embeddedFont>
    <p:embeddedFont>
      <p:font typeface="Poppins" panose="000005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CF8"/>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6D0099-02D5-488D-A1AA-B1DBD70E70DF}">
  <a:tblStyle styleId="{8F6D0099-02D5-488D-A1AA-B1DBD70E70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2T15:53:43.741"/>
    </inkml:context>
    <inkml:brush xml:id="br0">
      <inkml:brushProperty name="width" value="0.35" units="cm"/>
      <inkml:brushProperty name="height" value="0.35" units="cm"/>
      <inkml:brushProperty name="color" value="#FFFFFF"/>
    </inkml:brush>
  </inkml:definitions>
  <inkml:trace contextRef="#ctx0" brushRef="#br0">568 403 24575,'-10'0'0,"0"2"0,0-2 0,-1 2 0,1 0 0,0 0 0,2 3 0,-2-3 0,-1 2 0,3 0 0,-2 0 0,-13 10 0,-1 5 0,1 0 0,-34 34 0,34-30 0,1 0 0,-36 22 0,-3-1 0,-105 92 0,164-132 0,14-10 0,23-17 0,27-34 0,-1-5 0,-4-3 0,-1-1 0,-3-4 0,-4 0 0,52-104 0,-93 155 0,0-1 0,-2-1 0,8-31 0,11-28 0,-11 55 0,-3 27 0,-11 0 0,2 2 0,-2-2 0,0 2 0,0-1 0,0 1 0,0-2 0,0 2 0,0-2 0,0 2 0,0-2 0,-2 2 0,2-2 0,0 2 0,-2-1 0,-1 3 0,-83 192 0,43-101 0,4 1 0,-30 117 0,67-211 0,2 0 0,-2 0 0,0 0 0,2 2 0,0-2 0,0 1 0,-2-1 0,2 0 0,0 2 0,2-2 0,-2 0 0,0 0 0,2 1 0,-2-1 0,2 2 0,0-2 0,-2 0 0,2 0 0,0 0 0,0 1 0,2-3 0,-2 2 0,0 0 0,2 0 0,4 4 0,3 1 0,-1-5 0,2 2 0,-2 0 0,1-2 0,1 0 0,0 1 0,-1-3 0,21 4 0,22 8 0,-1 3 0,-2 4 0,0-1 0,1 5 0,-3 2 0,-2 0 0,53 43 0,76 40 0,-124-79 0,7 2 0,58 41 0,-97-59 0,-3 1 0,1-1 0,-2 1 0,1 1 0,-3 1 0,27 38 0,6 23 0,-8-17 0,41 87 0,-72-135 0,0-2 0,3 3 0,-1-3 0,0 3 0,0-3 0,19 15 0,18 23 0,-47-48 0,2 0 0,0-2 0,-2 2 0,2 0 0,0 0 0,-2-2 0,2 2 0,1 0 0,-1-2 0,0 2 0,0-2 0,-2 2 0,2-2 0,0 2 0,0-2 0,0 0 0,0 2 0,0-2 0,0 0 0,0 0 0,0 0 0,0 0 0,0 0 0,0 0 0,0 0 0,2 0 0,1-2 0,-3 0 0,2 2 0,-2-2 0,2 0 0,-2 0 0,0-2 0,2 2 0,-2 0 0,0 0 0,0-2 0,0 2 0,0-1 0,0-1 0,2-2 0,7-19 0,-1 3 0,-2-3 0,11-35 0,-17 47 0,47-189 0,24-241 0,-64 392 0,3 1 0,23-74 0,-33 124 0,-2 0 0,0-2 0,0 2 0,0-2 0,0 2 0,0-2 0,0 2 0,2-2 0,-2 2 0,0-2 0,-2 2 0,2-2 0,0 2 0,0-2 0,0 2 0,0 0 0,0-3 0,0 3 0,-2-2 0,2 2 0,0-2 0,0 2 0,0 0 0,-2-2 0,2 2 0,0-2 0,-2 2 0,2 0 0,0-2 0,-2 2 0,-37-12 0,-51 14 0,79-2 0,-95 12 0,57-6 0,-1 1 0,-60-5 0,96-2 0,-1-2 0,3 0 0,-2-1 0,1 1 0,-1-2 0,2 0 0,-1 0 0,1 0 0,0-2 0,-1-1 0,1 1 0,-21-19 0,-245-192 0,120 62 0,156 153 0,2 2 0,-2 0 0,0-2 0,2 2 0,-2-2 0,2 2 0,-2-2 0,0 2 0,2-2 0,-2 0 0,2 2 0,0-2 0,-2 0 0,2 2 0,-2-2 0,2 0 0,0 0 0,0 2 0,-2-2 0,2-1 0,0 1 0,0 0 0,0 0 0,0 0 0,2 2 0,-2-2 0,2 2 0,-2-2 0,2 2 0,0 0 0,-2-2 0,2 2 0,-2 0 0,2-2 0,0 2 0,-2 0 0,2 0 0,0 0 0,-2 0 0,2-2 0,0 2 0,-2 0 0,2 0 0,2 2 0,84 8 0,68 36 0,223 101 0,-98-36 0,-247-96 0,1 1 0,-2 3 0,43 28 0,-39-22 0,67 33 0,-61-39 0,0 1 0,-2 3 0,-2 0 0,0 4 0,0 0 0,-4 1 0,2 3 0,-4 3 0,-1-1 0,38 49 0,34 44 0,-89-109 0,1 0 0,1-1 0,1-1 0,0-1 0,21 13 0,60 49 0,-91-67 0,-2-3 0,0 0 0,0 2 0,-2 1 0,3-3 0,-3 2 0,0 0 0,0 3 0,0-3 0,0 0 0,0 11 0,13 57 0,-9-36 0,2-1 0,19 58 0,-23-87 0,-2 3 0,2-3 0,0 3 0,2-3 0,-1 0 0,1 1 0,0-1 0,0-2 0,0 0 0,3 3 0,-1-5 0,12 13 0,-13-15 0,-1 0 0,0 0 0,0 2 0,-2 0 0,2 1 0,1-1 0,-3 0 0,0 0 0,0 2 0,0-1 0,0 1 0,-2 0 0,3 0 0,-3 1 0,0-1 0,0 2 0,0-1 0,-2-1 0,0 2 0,0-2 0,0 3 0,0-3 0,-2 2 0,2 1 0,-2-3 0,-2 17 0,2 4 0,2-6 0,-2-1 0,-2 3 0,0-2 0,0 2 0,-2-3 0,-8 26 0,10-44 0,0 2 0,0-2 0,0 3 0,-3-3 0,3 0 0,-2 2 0,2-2 0,-2 0 0,0 0 0,0 1 0,0-1 0,0-2 0,-2 2 0,2-2 0,-1 2 0,-1-2 0,2 0 0,-2 2 0,2-2 0,-2-2 0,2 3 0,-2-1 0,-1-2 0,1 2 0,2-2 0,-2 0 0,0 0 0,0 0 0,2 0 0,-11-2 0,5 2 0,2-2 0,-2-1 0,1 1 0,-1 0 0,2-2 0,-2 0 0,2 0 0,-1 0 0,1 0 0,0-3 0,0 3 0,0-2 0,1 0 0,-1 0 0,2 0 0,0-3 0,0 3 0,0-2 0,-1 0 0,-3-11 0,-10-18 0,1-1 0,1-1 0,-15-54 0,4 15 0,-149-371 0,176 445 0,0 2 0,0-2 0,2 2 0,-2-3 0,2 1 0,-2 2 0,2-2 0,0 2 0,0-2 0,-2 0 0,2 2 0,0-2 0,2-1 0,-2 3 0,0-2 0,0 0 0,2 2 0,-2-2 0,2 0 0,-2 2 0,2-2 0,0-3 0,2 5 0,-2-2 0,2 2 0,0-2 0,1 2 0,-3-2 0,2 2 0,0 0 0,0 0 0,0-1 0,0 1 0,0 0 0,0 0 0,2 2 0,5-2 0,21-4 0,-1 4 0,2 0 0,61 6 0,-57-2 0,-6-4 0,2 4 0,-3 0 0,3 2 0,-2 0 0,2 3 0,-3 1 0,1 0 0,-2 5 0,47 18 0,-15 0 0,111 37 0,23 10 0,-175-69 0,-1 1 0,1 2 0,-1-1 0,28 26 0,-39-29 0,0 0 0,-2 1 0,2-1 0,-1 2 0,-1 1 0,0-1 0,0-2 0,-2 5 0,0-3 0,6 21 0,-3-12 0,-1-1 0,-2-1 0,-2 1 0,2 1 0,-2 0 0,-2 1 0,0-1 0,0-1 0,-2 1 0,0 0 0,0-1 0,-2 1 0,-2-3 0,2 3 0,-3 0 0,-1-3 0,0 1 0,0 1 0,0-1 0,-3-3 0,1 3 0,-2-3 0,2 1 0,-3-1 0,-1-1 0,2 1 0,-3-3 0,-1 1 0,2-2 0,-21 13 0,-27 12 0,-114 44 0,117-54 0,46-19 0,-1 0 0,0 0 0,-1-2 0,-1 0 0,2-2 0,-1 3 0,-1-3 0,-27 0 0,31-4 0,1 0 0,1 0 0,-2-3 0,2 3 0,-1-2 0,1 0 0,0 0 0,0-2 0,-1 0 0,3-1 0,-2 1 0,-15-15 0,-57-43 0,52 44 0,3-1 0,-2-2 0,-36-43 0,55 56 0,-1-1 0,-1 3 0,0-2 0,-1 2 0,-1-1 0,-23-9 0,-43-30 0,62 34-341,-5-1 0,3 3-1,-44-19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a:extLst>
            <a:ext uri="{FF2B5EF4-FFF2-40B4-BE49-F238E27FC236}">
              <a16:creationId xmlns:a16="http://schemas.microsoft.com/office/drawing/2014/main" id="{A68C690E-66D1-B1F1-9A72-B971CD48BC92}"/>
            </a:ext>
          </a:extLst>
        </p:cNvPr>
        <p:cNvGrpSpPr/>
        <p:nvPr/>
      </p:nvGrpSpPr>
      <p:grpSpPr>
        <a:xfrm>
          <a:off x="0" y="0"/>
          <a:ext cx="0" cy="0"/>
          <a:chOff x="0" y="0"/>
          <a:chExt cx="0" cy="0"/>
        </a:xfrm>
      </p:grpSpPr>
      <p:sp>
        <p:nvSpPr>
          <p:cNvPr id="360" name="Google Shape;360;p:notes">
            <a:extLst>
              <a:ext uri="{FF2B5EF4-FFF2-40B4-BE49-F238E27FC236}">
                <a16:creationId xmlns:a16="http://schemas.microsoft.com/office/drawing/2014/main" id="{6E11CD2C-CE8D-B078-1D04-A98ADFBEDD66}"/>
              </a:ext>
            </a:extLst>
          </p:cNvPr>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p:notes">
            <a:extLst>
              <a:ext uri="{FF2B5EF4-FFF2-40B4-BE49-F238E27FC236}">
                <a16:creationId xmlns:a16="http://schemas.microsoft.com/office/drawing/2014/main" id="{C779B0D3-4193-E27A-020F-0B304C5F59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21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4231f69b35_1_1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4231f69b35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86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303be3818b_0_1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303be3818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e52a98f2c2_0_8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e52a98f2c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ad36770f46_0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4231f69b35_1_1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4231f69b35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30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303be3818b_0_1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1303be3818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39">
            <a:off x="1643800" y="7270596"/>
            <a:ext cx="7649400" cy="742887"/>
          </a:xfrm>
          <a:prstGeom prst="rect">
            <a:avLst/>
          </a:prstGeom>
          <a:solidFill>
            <a:schemeClr val="accent6"/>
          </a:solidFill>
          <a:ln>
            <a:noFill/>
          </a:ln>
        </p:spPr>
        <p:txBody>
          <a:bodyPr spcFirstLastPara="1" wrap="square" lIns="91425" tIns="91425" rIns="91425" bIns="91425" anchor="ctr"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440000" y="1998833"/>
            <a:ext cx="8274000" cy="528609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4000"/>
            </a:lvl1pPr>
            <a:lvl2pPr lvl="1"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2pPr>
            <a:lvl3pPr lvl="2"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3pPr>
            <a:lvl4pPr lvl="3"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4pPr>
            <a:lvl5pPr lvl="4"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5pPr>
            <a:lvl6pPr lvl="5"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6pPr>
            <a:lvl7pPr lvl="6"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7pPr>
            <a:lvl8pPr lvl="7"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8pPr>
            <a:lvl9pPr lvl="8" algn="ctr" rtl="0">
              <a:spcBef>
                <a:spcPts val="0"/>
              </a:spcBef>
              <a:spcAft>
                <a:spcPts val="0"/>
              </a:spcAft>
              <a:buClr>
                <a:srgbClr val="191919"/>
              </a:buClr>
              <a:buSzPts val="5200"/>
              <a:buFont typeface="Poppins"/>
              <a:buNone/>
              <a:defRPr sz="5200">
                <a:solidFill>
                  <a:srgbClr val="191919"/>
                </a:solidFill>
                <a:latin typeface="Poppins"/>
                <a:ea typeface="Poppins"/>
                <a:cs typeface="Poppins"/>
                <a:sym typeface="Poppins"/>
              </a:defRPr>
            </a:lvl9pPr>
          </a:lstStyle>
          <a:p>
            <a:endParaRPr/>
          </a:p>
        </p:txBody>
      </p:sp>
      <p:sp>
        <p:nvSpPr>
          <p:cNvPr id="11" name="Google Shape;11;p2"/>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A6174F8-1206-42B4-8253-0D1E82F521D8}"/>
              </a:ext>
            </a:extLst>
          </p:cNvPr>
          <p:cNvSpPr>
            <a:spLocks noGrp="1"/>
          </p:cNvSpPr>
          <p:nvPr>
            <p:ph type="body" sz="half" idx="2" hasCustomPrompt="1"/>
          </p:nvPr>
        </p:nvSpPr>
        <p:spPr>
          <a:xfrm>
            <a:off x="775643" y="1462418"/>
            <a:ext cx="16736726" cy="346831"/>
          </a:xfrm>
          <a:prstGeom prst="rect">
            <a:avLst/>
          </a:prstGeom>
        </p:spPr>
        <p:txBody>
          <a:bodyPr wrap="none" lIns="0" tIns="0" rIns="0" bIns="0" anchor="ctr">
            <a:noAutofit/>
          </a:bodyPr>
          <a:lstStyle>
            <a:lvl1pPr marL="0" indent="0" algn="l">
              <a:buNone/>
              <a:defRPr sz="1100" b="0" baseline="0">
                <a:solidFill>
                  <a:schemeClr val="bg1">
                    <a:lumMod val="50000"/>
                  </a:schemeClr>
                </a:solidFill>
                <a:latin typeface="+mj-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EDITE SUBTITLE</a:t>
            </a:r>
          </a:p>
        </p:txBody>
      </p:sp>
      <p:sp>
        <p:nvSpPr>
          <p:cNvPr id="5" name="Title 2">
            <a:extLst>
              <a:ext uri="{FF2B5EF4-FFF2-40B4-BE49-F238E27FC236}">
                <a16:creationId xmlns:a16="http://schemas.microsoft.com/office/drawing/2014/main" id="{CE59A572-76E8-4055-881A-EC3A9E6FDA57}"/>
              </a:ext>
            </a:extLst>
          </p:cNvPr>
          <p:cNvSpPr>
            <a:spLocks noGrp="1"/>
          </p:cNvSpPr>
          <p:nvPr>
            <p:ph type="title"/>
          </p:nvPr>
        </p:nvSpPr>
        <p:spPr>
          <a:xfrm>
            <a:off x="775643" y="565746"/>
            <a:ext cx="16736726" cy="819676"/>
          </a:xfrm>
          <a:prstGeom prst="rect">
            <a:avLst/>
          </a:prstGeom>
        </p:spPr>
        <p:txBody>
          <a:bodyPr lIns="0" tIns="0" rIns="0" bIns="0" anchor="ctr"/>
          <a:lstStyle>
            <a:lvl1pPr algn="l">
              <a:defRPr sz="2800">
                <a:solidFill>
                  <a:schemeClr val="tx1">
                    <a:lumMod val="75000"/>
                    <a:lumOff val="2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248626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7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440000" y="1081000"/>
            <a:ext cx="15408000" cy="1270175"/>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1440000" y="2351175"/>
            <a:ext cx="15408000" cy="797538"/>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0" name="Google Shape;20;p4"/>
          <p:cNvSpPr/>
          <p:nvPr/>
        </p:nvSpPr>
        <p:spPr>
          <a:xfrm>
            <a:off x="-85840" y="9640091"/>
            <a:ext cx="1931644" cy="503928"/>
          </a:xfrm>
          <a:custGeom>
            <a:avLst/>
            <a:gdLst/>
            <a:ahLst/>
            <a:cxnLst/>
            <a:rect l="l" t="t" r="r" b="b"/>
            <a:pathLst>
              <a:path w="8178" h="2123" extrusionOk="0">
                <a:moveTo>
                  <a:pt x="2151" y="1"/>
                </a:moveTo>
                <a:cubicBezTo>
                  <a:pt x="1628" y="1"/>
                  <a:pt x="1103" y="218"/>
                  <a:pt x="707" y="566"/>
                </a:cubicBezTo>
                <a:cubicBezTo>
                  <a:pt x="295" y="926"/>
                  <a:pt x="0" y="1535"/>
                  <a:pt x="259" y="2017"/>
                </a:cubicBezTo>
                <a:lnTo>
                  <a:pt x="304" y="2122"/>
                </a:lnTo>
                <a:lnTo>
                  <a:pt x="8177" y="2122"/>
                </a:lnTo>
                <a:cubicBezTo>
                  <a:pt x="7913" y="1687"/>
                  <a:pt x="7400" y="1445"/>
                  <a:pt x="6893" y="1445"/>
                </a:cubicBezTo>
                <a:cubicBezTo>
                  <a:pt x="6584" y="1445"/>
                  <a:pt x="6277" y="1536"/>
                  <a:pt x="6031" y="1726"/>
                </a:cubicBezTo>
                <a:cubicBezTo>
                  <a:pt x="5880" y="1331"/>
                  <a:pt x="5432" y="1109"/>
                  <a:pt x="5009" y="1109"/>
                </a:cubicBezTo>
                <a:cubicBezTo>
                  <a:pt x="5008" y="1109"/>
                  <a:pt x="5007" y="1109"/>
                  <a:pt x="5006" y="1109"/>
                </a:cubicBezTo>
                <a:cubicBezTo>
                  <a:pt x="4580" y="1110"/>
                  <a:pt x="4178" y="1291"/>
                  <a:pt x="3805" y="1494"/>
                </a:cubicBezTo>
                <a:cubicBezTo>
                  <a:pt x="3791" y="818"/>
                  <a:pt x="3243" y="218"/>
                  <a:pt x="2587" y="54"/>
                </a:cubicBezTo>
                <a:cubicBezTo>
                  <a:pt x="2444" y="18"/>
                  <a:pt x="2297" y="1"/>
                  <a:pt x="2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21" name="Google Shape;21;p4"/>
          <p:cNvGrpSpPr/>
          <p:nvPr/>
        </p:nvGrpSpPr>
        <p:grpSpPr>
          <a:xfrm flipH="1">
            <a:off x="16429210" y="8256953"/>
            <a:ext cx="1931644" cy="1887060"/>
            <a:chOff x="3094454" y="960949"/>
            <a:chExt cx="300010" cy="291646"/>
          </a:xfrm>
        </p:grpSpPr>
        <p:sp>
          <p:nvSpPr>
            <p:cNvPr id="22" name="Google Shape;22;p4"/>
            <p:cNvSpPr/>
            <p:nvPr/>
          </p:nvSpPr>
          <p:spPr>
            <a:xfrm>
              <a:off x="3237416" y="1134176"/>
              <a:ext cx="33934" cy="108441"/>
            </a:xfrm>
            <a:custGeom>
              <a:avLst/>
              <a:gdLst/>
              <a:ahLst/>
              <a:cxnLst/>
              <a:rect l="l" t="t" r="r" b="b"/>
              <a:pathLst>
                <a:path w="925" h="2956" extrusionOk="0">
                  <a:moveTo>
                    <a:pt x="0" y="0"/>
                  </a:moveTo>
                  <a:lnTo>
                    <a:pt x="0" y="2956"/>
                  </a:lnTo>
                  <a:lnTo>
                    <a:pt x="924" y="2956"/>
                  </a:lnTo>
                  <a:lnTo>
                    <a:pt x="9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3" name="Google Shape;23;p4"/>
            <p:cNvSpPr/>
            <p:nvPr/>
          </p:nvSpPr>
          <p:spPr>
            <a:xfrm>
              <a:off x="3129415" y="960949"/>
              <a:ext cx="248834" cy="219963"/>
            </a:xfrm>
            <a:custGeom>
              <a:avLst/>
              <a:gdLst/>
              <a:ahLst/>
              <a:cxnLst/>
              <a:rect l="l" t="t" r="r" b="b"/>
              <a:pathLst>
                <a:path w="6783" h="5996" extrusionOk="0">
                  <a:moveTo>
                    <a:pt x="3423" y="1"/>
                  </a:moveTo>
                  <a:cubicBezTo>
                    <a:pt x="3423" y="1"/>
                    <a:pt x="1" y="5993"/>
                    <a:pt x="3418" y="5996"/>
                  </a:cubicBezTo>
                  <a:cubicBezTo>
                    <a:pt x="3419" y="5996"/>
                    <a:pt x="3419" y="5996"/>
                    <a:pt x="3420" y="5996"/>
                  </a:cubicBezTo>
                  <a:cubicBezTo>
                    <a:pt x="6783" y="5996"/>
                    <a:pt x="3424" y="1"/>
                    <a:pt x="3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4" name="Google Shape;24;p4"/>
            <p:cNvSpPr/>
            <p:nvPr/>
          </p:nvSpPr>
          <p:spPr>
            <a:xfrm>
              <a:off x="3254805" y="960949"/>
              <a:ext cx="123445" cy="219963"/>
            </a:xfrm>
            <a:custGeom>
              <a:avLst/>
              <a:gdLst/>
              <a:ahLst/>
              <a:cxnLst/>
              <a:rect l="l" t="t" r="r" b="b"/>
              <a:pathLst>
                <a:path w="3365" h="5996" extrusionOk="0">
                  <a:moveTo>
                    <a:pt x="5" y="1"/>
                  </a:moveTo>
                  <a:lnTo>
                    <a:pt x="0" y="5996"/>
                  </a:lnTo>
                  <a:cubicBezTo>
                    <a:pt x="1" y="5996"/>
                    <a:pt x="1" y="5996"/>
                    <a:pt x="2" y="5996"/>
                  </a:cubicBezTo>
                  <a:cubicBezTo>
                    <a:pt x="3364" y="5996"/>
                    <a:pt x="6" y="1"/>
                    <a:pt x="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5" name="Google Shape;25;p4"/>
            <p:cNvSpPr/>
            <p:nvPr/>
          </p:nvSpPr>
          <p:spPr>
            <a:xfrm>
              <a:off x="3094454" y="1174713"/>
              <a:ext cx="300010" cy="77882"/>
            </a:xfrm>
            <a:custGeom>
              <a:avLst/>
              <a:gdLst/>
              <a:ahLst/>
              <a:cxnLst/>
              <a:rect l="l" t="t" r="r" b="b"/>
              <a:pathLst>
                <a:path w="8178" h="2123" extrusionOk="0">
                  <a:moveTo>
                    <a:pt x="2151" y="1"/>
                  </a:moveTo>
                  <a:cubicBezTo>
                    <a:pt x="1628" y="1"/>
                    <a:pt x="1103" y="218"/>
                    <a:pt x="707" y="566"/>
                  </a:cubicBezTo>
                  <a:cubicBezTo>
                    <a:pt x="295" y="926"/>
                    <a:pt x="0" y="1535"/>
                    <a:pt x="259" y="2017"/>
                  </a:cubicBezTo>
                  <a:lnTo>
                    <a:pt x="304" y="2122"/>
                  </a:lnTo>
                  <a:lnTo>
                    <a:pt x="8177" y="2122"/>
                  </a:lnTo>
                  <a:cubicBezTo>
                    <a:pt x="7913" y="1687"/>
                    <a:pt x="7400" y="1445"/>
                    <a:pt x="6893" y="1445"/>
                  </a:cubicBezTo>
                  <a:cubicBezTo>
                    <a:pt x="6584" y="1445"/>
                    <a:pt x="6277" y="1536"/>
                    <a:pt x="6031" y="1726"/>
                  </a:cubicBezTo>
                  <a:cubicBezTo>
                    <a:pt x="5880" y="1331"/>
                    <a:pt x="5432" y="1109"/>
                    <a:pt x="5009" y="1109"/>
                  </a:cubicBezTo>
                  <a:cubicBezTo>
                    <a:pt x="5008" y="1109"/>
                    <a:pt x="5007" y="1109"/>
                    <a:pt x="5006" y="1109"/>
                  </a:cubicBezTo>
                  <a:cubicBezTo>
                    <a:pt x="4580" y="1110"/>
                    <a:pt x="4178" y="1291"/>
                    <a:pt x="3805" y="1494"/>
                  </a:cubicBezTo>
                  <a:cubicBezTo>
                    <a:pt x="3791" y="818"/>
                    <a:pt x="3243" y="218"/>
                    <a:pt x="2587" y="54"/>
                  </a:cubicBezTo>
                  <a:cubicBezTo>
                    <a:pt x="2444" y="18"/>
                    <a:pt x="2297" y="1"/>
                    <a:pt x="2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26" name="Google Shape;26;p4"/>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4"/>
        <p:cNvGrpSpPr/>
        <p:nvPr/>
      </p:nvGrpSpPr>
      <p:grpSpPr>
        <a:xfrm>
          <a:off x="0" y="0"/>
          <a:ext cx="0" cy="0"/>
          <a:chOff x="0" y="0"/>
          <a:chExt cx="0" cy="0"/>
        </a:xfrm>
      </p:grpSpPr>
      <p:sp>
        <p:nvSpPr>
          <p:cNvPr id="36" name="Google Shape;36;p6"/>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7" name="Google Shape;37;p6"/>
          <p:cNvSpPr/>
          <p:nvPr/>
        </p:nvSpPr>
        <p:spPr>
          <a:xfrm>
            <a:off x="-231997" y="9215527"/>
            <a:ext cx="3696210" cy="964288"/>
          </a:xfrm>
          <a:custGeom>
            <a:avLst/>
            <a:gdLst/>
            <a:ahLst/>
            <a:cxnLst/>
            <a:rect l="l" t="t" r="r" b="b"/>
            <a:pathLst>
              <a:path w="8178" h="2123" extrusionOk="0">
                <a:moveTo>
                  <a:pt x="2151" y="1"/>
                </a:moveTo>
                <a:cubicBezTo>
                  <a:pt x="1628" y="1"/>
                  <a:pt x="1103" y="218"/>
                  <a:pt x="707" y="566"/>
                </a:cubicBezTo>
                <a:cubicBezTo>
                  <a:pt x="295" y="926"/>
                  <a:pt x="0" y="1535"/>
                  <a:pt x="259" y="2017"/>
                </a:cubicBezTo>
                <a:lnTo>
                  <a:pt x="304" y="2122"/>
                </a:lnTo>
                <a:lnTo>
                  <a:pt x="8177" y="2122"/>
                </a:lnTo>
                <a:cubicBezTo>
                  <a:pt x="7913" y="1687"/>
                  <a:pt x="7400" y="1445"/>
                  <a:pt x="6893" y="1445"/>
                </a:cubicBezTo>
                <a:cubicBezTo>
                  <a:pt x="6584" y="1445"/>
                  <a:pt x="6277" y="1536"/>
                  <a:pt x="6031" y="1726"/>
                </a:cubicBezTo>
                <a:cubicBezTo>
                  <a:pt x="5880" y="1331"/>
                  <a:pt x="5432" y="1109"/>
                  <a:pt x="5009" y="1109"/>
                </a:cubicBezTo>
                <a:cubicBezTo>
                  <a:pt x="5008" y="1109"/>
                  <a:pt x="5007" y="1109"/>
                  <a:pt x="5006" y="1109"/>
                </a:cubicBezTo>
                <a:cubicBezTo>
                  <a:pt x="4580" y="1110"/>
                  <a:pt x="4178" y="1291"/>
                  <a:pt x="3805" y="1494"/>
                </a:cubicBezTo>
                <a:cubicBezTo>
                  <a:pt x="3791" y="818"/>
                  <a:pt x="3243" y="218"/>
                  <a:pt x="2587" y="54"/>
                </a:cubicBezTo>
                <a:cubicBezTo>
                  <a:pt x="2444" y="18"/>
                  <a:pt x="2297" y="1"/>
                  <a:pt x="2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subTitle" idx="1"/>
          </p:nvPr>
        </p:nvSpPr>
        <p:spPr>
          <a:xfrm>
            <a:off x="2006560" y="6137277"/>
            <a:ext cx="61704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subTitle" idx="2"/>
          </p:nvPr>
        </p:nvSpPr>
        <p:spPr>
          <a:xfrm>
            <a:off x="10111012" y="6137377"/>
            <a:ext cx="61704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3"/>
          </p:nvPr>
        </p:nvSpPr>
        <p:spPr>
          <a:xfrm>
            <a:off x="2006588" y="5507094"/>
            <a:ext cx="6170400" cy="935065"/>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000" b="1">
                <a:latin typeface="Poppins"/>
                <a:ea typeface="Poppins"/>
                <a:cs typeface="Poppins"/>
                <a:sym typeface="Poppins"/>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31" name="Google Shape;31;p5"/>
          <p:cNvSpPr txBox="1">
            <a:spLocks noGrp="1"/>
          </p:cNvSpPr>
          <p:nvPr>
            <p:ph type="subTitle" idx="4"/>
          </p:nvPr>
        </p:nvSpPr>
        <p:spPr>
          <a:xfrm>
            <a:off x="10111040" y="5507094"/>
            <a:ext cx="61704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5"/>
          <p:cNvSpPr txBox="1">
            <a:spLocks noGrp="1"/>
          </p:cNvSpPr>
          <p:nvPr>
            <p:ph type="title"/>
          </p:nvPr>
        </p:nvSpPr>
        <p:spPr>
          <a:xfrm>
            <a:off x="1440000" y="1081000"/>
            <a:ext cx="15408000" cy="1270175"/>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3" name="Google Shape;33;p5"/>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5893450" y="1385882"/>
            <a:ext cx="10954200" cy="5371369"/>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_1">
    <p:spTree>
      <p:nvGrpSpPr>
        <p:cNvPr id="1" name="Shape 142"/>
        <p:cNvGrpSpPr/>
        <p:nvPr/>
      </p:nvGrpSpPr>
      <p:grpSpPr>
        <a:xfrm>
          <a:off x="0" y="0"/>
          <a:ext cx="0" cy="0"/>
          <a:chOff x="0" y="0"/>
          <a:chExt cx="0" cy="0"/>
        </a:xfrm>
      </p:grpSpPr>
      <p:sp>
        <p:nvSpPr>
          <p:cNvPr id="143" name="Google Shape;143;p23"/>
          <p:cNvSpPr txBox="1">
            <a:spLocks noGrp="1"/>
          </p:cNvSpPr>
          <p:nvPr>
            <p:ph type="subTitle" idx="1"/>
          </p:nvPr>
        </p:nvSpPr>
        <p:spPr>
          <a:xfrm>
            <a:off x="1440100" y="3821886"/>
            <a:ext cx="7143600" cy="3766684"/>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3"/>
          <p:cNvSpPr txBox="1">
            <a:spLocks noGrp="1"/>
          </p:cNvSpPr>
          <p:nvPr>
            <p:ph type="subTitle" idx="2"/>
          </p:nvPr>
        </p:nvSpPr>
        <p:spPr>
          <a:xfrm>
            <a:off x="9704308" y="3821886"/>
            <a:ext cx="7143600" cy="3766684"/>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3"/>
          <p:cNvSpPr txBox="1">
            <a:spLocks noGrp="1"/>
          </p:cNvSpPr>
          <p:nvPr>
            <p:ph type="title"/>
          </p:nvPr>
        </p:nvSpPr>
        <p:spPr>
          <a:xfrm>
            <a:off x="1440000" y="1081000"/>
            <a:ext cx="15408000" cy="1270175"/>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23"/>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47" name="Google Shape;147;p23"/>
          <p:cNvSpPr/>
          <p:nvPr/>
        </p:nvSpPr>
        <p:spPr>
          <a:xfrm>
            <a:off x="-85850" y="10125166"/>
            <a:ext cx="18373800" cy="290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148" name="Google Shape;148;p23"/>
          <p:cNvGrpSpPr/>
          <p:nvPr/>
        </p:nvGrpSpPr>
        <p:grpSpPr>
          <a:xfrm>
            <a:off x="-157222" y="9183419"/>
            <a:ext cx="1803056" cy="1270191"/>
            <a:chOff x="263404" y="3295787"/>
            <a:chExt cx="2354475" cy="1657544"/>
          </a:xfrm>
        </p:grpSpPr>
        <p:sp>
          <p:nvSpPr>
            <p:cNvPr id="149" name="Google Shape;149;p23"/>
            <p:cNvSpPr/>
            <p:nvPr/>
          </p:nvSpPr>
          <p:spPr>
            <a:xfrm>
              <a:off x="1327475" y="3295787"/>
              <a:ext cx="449561" cy="1200281"/>
            </a:xfrm>
            <a:custGeom>
              <a:avLst/>
              <a:gdLst/>
              <a:ahLst/>
              <a:cxnLst/>
              <a:rect l="l" t="t" r="r" b="b"/>
              <a:pathLst>
                <a:path w="2453" h="6523" extrusionOk="0">
                  <a:moveTo>
                    <a:pt x="2452" y="0"/>
                  </a:moveTo>
                  <a:lnTo>
                    <a:pt x="2452" y="0"/>
                  </a:lnTo>
                  <a:cubicBezTo>
                    <a:pt x="1574" y="496"/>
                    <a:pt x="874" y="1303"/>
                    <a:pt x="505" y="2242"/>
                  </a:cubicBezTo>
                  <a:cubicBezTo>
                    <a:pt x="374" y="2578"/>
                    <a:pt x="284" y="2931"/>
                    <a:pt x="211" y="3286"/>
                  </a:cubicBezTo>
                  <a:cubicBezTo>
                    <a:pt x="70" y="3970"/>
                    <a:pt x="0" y="4705"/>
                    <a:pt x="162" y="5392"/>
                  </a:cubicBezTo>
                  <a:cubicBezTo>
                    <a:pt x="231" y="5684"/>
                    <a:pt x="611" y="6522"/>
                    <a:pt x="928" y="6522"/>
                  </a:cubicBezTo>
                  <a:cubicBezTo>
                    <a:pt x="1041" y="6522"/>
                    <a:pt x="1146" y="6416"/>
                    <a:pt x="1226" y="6141"/>
                  </a:cubicBezTo>
                  <a:cubicBezTo>
                    <a:pt x="1554" y="5019"/>
                    <a:pt x="1558" y="3800"/>
                    <a:pt x="2062" y="2745"/>
                  </a:cubicBezTo>
                  <a:cubicBezTo>
                    <a:pt x="1796" y="2712"/>
                    <a:pt x="1547" y="2557"/>
                    <a:pt x="1399" y="2332"/>
                  </a:cubicBezTo>
                  <a:lnTo>
                    <a:pt x="1399" y="2332"/>
                  </a:lnTo>
                  <a:cubicBezTo>
                    <a:pt x="1410" y="2333"/>
                    <a:pt x="1420" y="2333"/>
                    <a:pt x="1430" y="2333"/>
                  </a:cubicBezTo>
                  <a:cubicBezTo>
                    <a:pt x="1694" y="2333"/>
                    <a:pt x="1933" y="2145"/>
                    <a:pt x="2065" y="1915"/>
                  </a:cubicBezTo>
                  <a:cubicBezTo>
                    <a:pt x="2202" y="1674"/>
                    <a:pt x="2245" y="1396"/>
                    <a:pt x="2285" y="1122"/>
                  </a:cubicBezTo>
                  <a:cubicBezTo>
                    <a:pt x="2342" y="748"/>
                    <a:pt x="2396" y="375"/>
                    <a:pt x="2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0" name="Google Shape;150;p23"/>
            <p:cNvSpPr/>
            <p:nvPr/>
          </p:nvSpPr>
          <p:spPr>
            <a:xfrm>
              <a:off x="473433" y="3699134"/>
              <a:ext cx="1009085" cy="791968"/>
            </a:xfrm>
            <a:custGeom>
              <a:avLst/>
              <a:gdLst/>
              <a:ahLst/>
              <a:cxnLst/>
              <a:rect l="l" t="t" r="r" b="b"/>
              <a:pathLst>
                <a:path w="5506" h="4304" extrusionOk="0">
                  <a:moveTo>
                    <a:pt x="632" y="0"/>
                  </a:moveTo>
                  <a:cubicBezTo>
                    <a:pt x="420" y="0"/>
                    <a:pt x="209" y="16"/>
                    <a:pt x="0" y="46"/>
                  </a:cubicBezTo>
                  <a:cubicBezTo>
                    <a:pt x="274" y="307"/>
                    <a:pt x="547" y="569"/>
                    <a:pt x="820" y="830"/>
                  </a:cubicBezTo>
                  <a:cubicBezTo>
                    <a:pt x="1020" y="1021"/>
                    <a:pt x="1225" y="1215"/>
                    <a:pt x="1479" y="1321"/>
                  </a:cubicBezTo>
                  <a:cubicBezTo>
                    <a:pt x="1588" y="1366"/>
                    <a:pt x="1709" y="1391"/>
                    <a:pt x="1828" y="1391"/>
                  </a:cubicBezTo>
                  <a:cubicBezTo>
                    <a:pt x="1986" y="1391"/>
                    <a:pt x="2141" y="1346"/>
                    <a:pt x="2260" y="1242"/>
                  </a:cubicBezTo>
                  <a:lnTo>
                    <a:pt x="2260" y="1242"/>
                  </a:lnTo>
                  <a:cubicBezTo>
                    <a:pt x="2281" y="1511"/>
                    <a:pt x="2180" y="1785"/>
                    <a:pt x="1990" y="1976"/>
                  </a:cubicBezTo>
                  <a:cubicBezTo>
                    <a:pt x="3035" y="2499"/>
                    <a:pt x="3784" y="3461"/>
                    <a:pt x="4731" y="4148"/>
                  </a:cubicBezTo>
                  <a:cubicBezTo>
                    <a:pt x="4882" y="4257"/>
                    <a:pt x="4997" y="4303"/>
                    <a:pt x="5084" y="4303"/>
                  </a:cubicBezTo>
                  <a:cubicBezTo>
                    <a:pt x="5505" y="4303"/>
                    <a:pt x="5252" y="3210"/>
                    <a:pt x="5112" y="2903"/>
                  </a:cubicBezTo>
                  <a:cubicBezTo>
                    <a:pt x="4821" y="2260"/>
                    <a:pt x="4316" y="1723"/>
                    <a:pt x="3786" y="1269"/>
                  </a:cubicBezTo>
                  <a:cubicBezTo>
                    <a:pt x="3511" y="1033"/>
                    <a:pt x="3224" y="809"/>
                    <a:pt x="2913" y="624"/>
                  </a:cubicBezTo>
                  <a:cubicBezTo>
                    <a:pt x="2228" y="216"/>
                    <a:pt x="1430" y="0"/>
                    <a:pt x="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1" name="Google Shape;151;p23"/>
            <p:cNvSpPr/>
            <p:nvPr/>
          </p:nvSpPr>
          <p:spPr>
            <a:xfrm>
              <a:off x="263404" y="4322738"/>
              <a:ext cx="1298101" cy="489644"/>
            </a:xfrm>
            <a:custGeom>
              <a:avLst/>
              <a:gdLst/>
              <a:ahLst/>
              <a:cxnLst/>
              <a:rect l="l" t="t" r="r" b="b"/>
              <a:pathLst>
                <a:path w="7083" h="2661" extrusionOk="0">
                  <a:moveTo>
                    <a:pt x="4637" y="1"/>
                  </a:moveTo>
                  <a:cubicBezTo>
                    <a:pt x="4133" y="1"/>
                    <a:pt x="3624" y="96"/>
                    <a:pt x="3144" y="225"/>
                  </a:cubicBezTo>
                  <a:cubicBezTo>
                    <a:pt x="2795" y="319"/>
                    <a:pt x="2449" y="430"/>
                    <a:pt x="2120" y="582"/>
                  </a:cubicBezTo>
                  <a:cubicBezTo>
                    <a:pt x="1205" y="1006"/>
                    <a:pt x="443" y="1754"/>
                    <a:pt x="0" y="2661"/>
                  </a:cubicBezTo>
                  <a:cubicBezTo>
                    <a:pt x="370" y="2582"/>
                    <a:pt x="740" y="2504"/>
                    <a:pt x="1109" y="2426"/>
                  </a:cubicBezTo>
                  <a:cubicBezTo>
                    <a:pt x="1379" y="2368"/>
                    <a:pt x="1656" y="2310"/>
                    <a:pt x="1886" y="2158"/>
                  </a:cubicBezTo>
                  <a:cubicBezTo>
                    <a:pt x="2118" y="2008"/>
                    <a:pt x="2295" y="1744"/>
                    <a:pt x="2262" y="1469"/>
                  </a:cubicBezTo>
                  <a:lnTo>
                    <a:pt x="2262" y="1469"/>
                  </a:lnTo>
                  <a:cubicBezTo>
                    <a:pt x="2496" y="1604"/>
                    <a:pt x="2666" y="1843"/>
                    <a:pt x="2715" y="2106"/>
                  </a:cubicBezTo>
                  <a:cubicBezTo>
                    <a:pt x="3737" y="1538"/>
                    <a:pt x="4954" y="1462"/>
                    <a:pt x="6055" y="1068"/>
                  </a:cubicBezTo>
                  <a:cubicBezTo>
                    <a:pt x="7083" y="700"/>
                    <a:pt x="5642" y="122"/>
                    <a:pt x="5243" y="51"/>
                  </a:cubicBezTo>
                  <a:cubicBezTo>
                    <a:pt x="5043" y="16"/>
                    <a:pt x="4840" y="1"/>
                    <a:pt x="4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2" name="Google Shape;152;p23"/>
            <p:cNvSpPr/>
            <p:nvPr/>
          </p:nvSpPr>
          <p:spPr>
            <a:xfrm>
              <a:off x="267070" y="4110024"/>
              <a:ext cx="1304699" cy="401320"/>
            </a:xfrm>
            <a:custGeom>
              <a:avLst/>
              <a:gdLst/>
              <a:ahLst/>
              <a:cxnLst/>
              <a:rect l="l" t="t" r="r" b="b"/>
              <a:pathLst>
                <a:path w="7119" h="2181" extrusionOk="0">
                  <a:moveTo>
                    <a:pt x="2723" y="0"/>
                  </a:moveTo>
                  <a:cubicBezTo>
                    <a:pt x="1747" y="0"/>
                    <a:pt x="773" y="333"/>
                    <a:pt x="1" y="932"/>
                  </a:cubicBezTo>
                  <a:cubicBezTo>
                    <a:pt x="367" y="1024"/>
                    <a:pt x="734" y="1117"/>
                    <a:pt x="1099" y="1211"/>
                  </a:cubicBezTo>
                  <a:cubicBezTo>
                    <a:pt x="1320" y="1267"/>
                    <a:pt x="1544" y="1323"/>
                    <a:pt x="1770" y="1323"/>
                  </a:cubicBezTo>
                  <a:cubicBezTo>
                    <a:pt x="1818" y="1323"/>
                    <a:pt x="1867" y="1320"/>
                    <a:pt x="1915" y="1314"/>
                  </a:cubicBezTo>
                  <a:cubicBezTo>
                    <a:pt x="2189" y="1280"/>
                    <a:pt x="2466" y="1122"/>
                    <a:pt x="2557" y="861"/>
                  </a:cubicBezTo>
                  <a:cubicBezTo>
                    <a:pt x="2707" y="1085"/>
                    <a:pt x="2754" y="1374"/>
                    <a:pt x="2683" y="1633"/>
                  </a:cubicBezTo>
                  <a:cubicBezTo>
                    <a:pt x="2753" y="1629"/>
                    <a:pt x="2823" y="1627"/>
                    <a:pt x="2893" y="1627"/>
                  </a:cubicBezTo>
                  <a:cubicBezTo>
                    <a:pt x="3986" y="1627"/>
                    <a:pt x="5046" y="2048"/>
                    <a:pt x="6138" y="2171"/>
                  </a:cubicBezTo>
                  <a:cubicBezTo>
                    <a:pt x="6193" y="2178"/>
                    <a:pt x="6242" y="2181"/>
                    <a:pt x="6286" y="2181"/>
                  </a:cubicBezTo>
                  <a:cubicBezTo>
                    <a:pt x="7119" y="2181"/>
                    <a:pt x="6168" y="1129"/>
                    <a:pt x="5857" y="901"/>
                  </a:cubicBezTo>
                  <a:cubicBezTo>
                    <a:pt x="5288" y="487"/>
                    <a:pt x="4584" y="266"/>
                    <a:pt x="3899" y="132"/>
                  </a:cubicBezTo>
                  <a:cubicBezTo>
                    <a:pt x="3544" y="63"/>
                    <a:pt x="3184" y="9"/>
                    <a:pt x="2821" y="1"/>
                  </a:cubicBezTo>
                  <a:cubicBezTo>
                    <a:pt x="2788" y="0"/>
                    <a:pt x="2756" y="0"/>
                    <a:pt x="2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3" name="Google Shape;153;p23"/>
            <p:cNvSpPr/>
            <p:nvPr/>
          </p:nvSpPr>
          <p:spPr>
            <a:xfrm>
              <a:off x="1382823" y="3801994"/>
              <a:ext cx="1099987" cy="692972"/>
            </a:xfrm>
            <a:custGeom>
              <a:avLst/>
              <a:gdLst/>
              <a:ahLst/>
              <a:cxnLst/>
              <a:rect l="l" t="t" r="r" b="b"/>
              <a:pathLst>
                <a:path w="6002" h="3766" extrusionOk="0">
                  <a:moveTo>
                    <a:pt x="4836" y="1"/>
                  </a:moveTo>
                  <a:cubicBezTo>
                    <a:pt x="4220" y="1"/>
                    <a:pt x="3604" y="127"/>
                    <a:pt x="3040" y="375"/>
                  </a:cubicBezTo>
                  <a:cubicBezTo>
                    <a:pt x="2709" y="524"/>
                    <a:pt x="2396" y="708"/>
                    <a:pt x="2094" y="910"/>
                  </a:cubicBezTo>
                  <a:cubicBezTo>
                    <a:pt x="1514" y="1296"/>
                    <a:pt x="946" y="1768"/>
                    <a:pt x="579" y="2369"/>
                  </a:cubicBezTo>
                  <a:cubicBezTo>
                    <a:pt x="400" y="2665"/>
                    <a:pt x="0" y="3765"/>
                    <a:pt x="470" y="3765"/>
                  </a:cubicBezTo>
                  <a:cubicBezTo>
                    <a:pt x="553" y="3765"/>
                    <a:pt x="663" y="3731"/>
                    <a:pt x="807" y="3651"/>
                  </a:cubicBezTo>
                  <a:cubicBezTo>
                    <a:pt x="1828" y="3084"/>
                    <a:pt x="2691" y="2222"/>
                    <a:pt x="3792" y="1831"/>
                  </a:cubicBezTo>
                  <a:cubicBezTo>
                    <a:pt x="3626" y="1619"/>
                    <a:pt x="3559" y="1334"/>
                    <a:pt x="3612" y="1070"/>
                  </a:cubicBezTo>
                  <a:lnTo>
                    <a:pt x="3612" y="1070"/>
                  </a:lnTo>
                  <a:cubicBezTo>
                    <a:pt x="3740" y="1213"/>
                    <a:pt x="3933" y="1276"/>
                    <a:pt x="4129" y="1276"/>
                  </a:cubicBezTo>
                  <a:cubicBezTo>
                    <a:pt x="4213" y="1276"/>
                    <a:pt x="4298" y="1264"/>
                    <a:pt x="4378" y="1242"/>
                  </a:cubicBezTo>
                  <a:cubicBezTo>
                    <a:pt x="4643" y="1168"/>
                    <a:pt x="4871" y="1000"/>
                    <a:pt x="5092" y="835"/>
                  </a:cubicBezTo>
                  <a:cubicBezTo>
                    <a:pt x="5396" y="608"/>
                    <a:pt x="5699" y="383"/>
                    <a:pt x="6001" y="156"/>
                  </a:cubicBezTo>
                  <a:cubicBezTo>
                    <a:pt x="5622" y="52"/>
                    <a:pt x="5229" y="1"/>
                    <a:pt x="4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4" name="Google Shape;154;p23"/>
            <p:cNvSpPr/>
            <p:nvPr/>
          </p:nvSpPr>
          <p:spPr>
            <a:xfrm>
              <a:off x="1312630" y="4358251"/>
              <a:ext cx="1244770" cy="595080"/>
            </a:xfrm>
            <a:custGeom>
              <a:avLst/>
              <a:gdLst/>
              <a:ahLst/>
              <a:cxnLst/>
              <a:rect l="l" t="t" r="r" b="b"/>
              <a:pathLst>
                <a:path w="6792" h="3234" extrusionOk="0">
                  <a:moveTo>
                    <a:pt x="2066" y="0"/>
                  </a:moveTo>
                  <a:cubicBezTo>
                    <a:pt x="2013" y="0"/>
                    <a:pt x="1960" y="1"/>
                    <a:pt x="1907" y="4"/>
                  </a:cubicBezTo>
                  <a:cubicBezTo>
                    <a:pt x="1501" y="25"/>
                    <a:pt x="1" y="425"/>
                    <a:pt x="977" y="915"/>
                  </a:cubicBezTo>
                  <a:cubicBezTo>
                    <a:pt x="2021" y="1439"/>
                    <a:pt x="3220" y="1666"/>
                    <a:pt x="4165" y="2353"/>
                  </a:cubicBezTo>
                  <a:cubicBezTo>
                    <a:pt x="4245" y="2097"/>
                    <a:pt x="4443" y="1881"/>
                    <a:pt x="4690" y="1777"/>
                  </a:cubicBezTo>
                  <a:lnTo>
                    <a:pt x="4690" y="1777"/>
                  </a:lnTo>
                  <a:cubicBezTo>
                    <a:pt x="4625" y="2044"/>
                    <a:pt x="4768" y="2329"/>
                    <a:pt x="4980" y="2506"/>
                  </a:cubicBezTo>
                  <a:cubicBezTo>
                    <a:pt x="5190" y="2684"/>
                    <a:pt x="5457" y="2776"/>
                    <a:pt x="5718" y="2866"/>
                  </a:cubicBezTo>
                  <a:lnTo>
                    <a:pt x="6791" y="3234"/>
                  </a:lnTo>
                  <a:cubicBezTo>
                    <a:pt x="6463" y="2280"/>
                    <a:pt x="5797" y="1445"/>
                    <a:pt x="4939" y="912"/>
                  </a:cubicBezTo>
                  <a:cubicBezTo>
                    <a:pt x="4632" y="721"/>
                    <a:pt x="4302" y="568"/>
                    <a:pt x="3967" y="432"/>
                  </a:cubicBezTo>
                  <a:cubicBezTo>
                    <a:pt x="3367" y="190"/>
                    <a:pt x="2716" y="0"/>
                    <a:pt x="2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5" name="Google Shape;155;p23"/>
            <p:cNvSpPr/>
            <p:nvPr/>
          </p:nvSpPr>
          <p:spPr>
            <a:xfrm>
              <a:off x="1273594" y="4188228"/>
              <a:ext cx="1344285" cy="326797"/>
            </a:xfrm>
            <a:custGeom>
              <a:avLst/>
              <a:gdLst/>
              <a:ahLst/>
              <a:cxnLst/>
              <a:rect l="l" t="t" r="r" b="b"/>
              <a:pathLst>
                <a:path w="7335" h="1776" extrusionOk="0">
                  <a:moveTo>
                    <a:pt x="4138" y="0"/>
                  </a:moveTo>
                  <a:cubicBezTo>
                    <a:pt x="3947" y="0"/>
                    <a:pt x="3755" y="9"/>
                    <a:pt x="3564" y="23"/>
                  </a:cubicBezTo>
                  <a:cubicBezTo>
                    <a:pt x="2866" y="72"/>
                    <a:pt x="2141" y="205"/>
                    <a:pt x="1525" y="549"/>
                  </a:cubicBezTo>
                  <a:cubicBezTo>
                    <a:pt x="1170" y="745"/>
                    <a:pt x="1" y="1764"/>
                    <a:pt x="1092" y="1776"/>
                  </a:cubicBezTo>
                  <a:cubicBezTo>
                    <a:pt x="1108" y="1776"/>
                    <a:pt x="1125" y="1776"/>
                    <a:pt x="1142" y="1776"/>
                  </a:cubicBezTo>
                  <a:cubicBezTo>
                    <a:pt x="2018" y="1776"/>
                    <a:pt x="2898" y="1594"/>
                    <a:pt x="3769" y="1594"/>
                  </a:cubicBezTo>
                  <a:cubicBezTo>
                    <a:pt x="4043" y="1594"/>
                    <a:pt x="4316" y="1612"/>
                    <a:pt x="4588" y="1660"/>
                  </a:cubicBezTo>
                  <a:cubicBezTo>
                    <a:pt x="4547" y="1394"/>
                    <a:pt x="4629" y="1112"/>
                    <a:pt x="4806" y="910"/>
                  </a:cubicBezTo>
                  <a:cubicBezTo>
                    <a:pt x="4865" y="1179"/>
                    <a:pt x="5120" y="1371"/>
                    <a:pt x="5387" y="1437"/>
                  </a:cubicBezTo>
                  <a:cubicBezTo>
                    <a:pt x="5498" y="1465"/>
                    <a:pt x="5612" y="1475"/>
                    <a:pt x="5726" y="1475"/>
                  </a:cubicBezTo>
                  <a:cubicBezTo>
                    <a:pt x="5887" y="1475"/>
                    <a:pt x="6049" y="1455"/>
                    <a:pt x="6210" y="1434"/>
                  </a:cubicBezTo>
                  <a:cubicBezTo>
                    <a:pt x="6584" y="1387"/>
                    <a:pt x="6959" y="1339"/>
                    <a:pt x="7334" y="1292"/>
                  </a:cubicBezTo>
                  <a:cubicBezTo>
                    <a:pt x="6618" y="580"/>
                    <a:pt x="5654" y="124"/>
                    <a:pt x="4648" y="24"/>
                  </a:cubicBezTo>
                  <a:cubicBezTo>
                    <a:pt x="4479" y="7"/>
                    <a:pt x="4309" y="0"/>
                    <a:pt x="4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156" name="Google Shape;156;p23"/>
          <p:cNvSpPr/>
          <p:nvPr/>
        </p:nvSpPr>
        <p:spPr>
          <a:xfrm>
            <a:off x="17290336" y="9445935"/>
            <a:ext cx="240440" cy="772433"/>
          </a:xfrm>
          <a:custGeom>
            <a:avLst/>
            <a:gdLst/>
            <a:ahLst/>
            <a:cxnLst/>
            <a:rect l="l" t="t" r="r" b="b"/>
            <a:pathLst>
              <a:path w="925" h="2957" extrusionOk="0">
                <a:moveTo>
                  <a:pt x="1" y="0"/>
                </a:moveTo>
                <a:lnTo>
                  <a:pt x="1" y="2957"/>
                </a:lnTo>
                <a:lnTo>
                  <a:pt x="925" y="2957"/>
                </a:lnTo>
                <a:lnTo>
                  <a:pt x="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157" name="Google Shape;157;p23"/>
          <p:cNvSpPr/>
          <p:nvPr/>
        </p:nvSpPr>
        <p:spPr>
          <a:xfrm>
            <a:off x="16525346" y="8212703"/>
            <a:ext cx="1762620" cy="1566285"/>
          </a:xfrm>
          <a:custGeom>
            <a:avLst/>
            <a:gdLst/>
            <a:ahLst/>
            <a:cxnLst/>
            <a:rect l="l" t="t" r="r" b="b"/>
            <a:pathLst>
              <a:path w="6781" h="5996" extrusionOk="0">
                <a:moveTo>
                  <a:pt x="3423" y="1"/>
                </a:moveTo>
                <a:cubicBezTo>
                  <a:pt x="3423" y="1"/>
                  <a:pt x="0" y="5993"/>
                  <a:pt x="3418" y="5996"/>
                </a:cubicBezTo>
                <a:cubicBezTo>
                  <a:pt x="3418" y="5996"/>
                  <a:pt x="3419" y="5996"/>
                  <a:pt x="3419" y="5996"/>
                </a:cubicBezTo>
                <a:cubicBezTo>
                  <a:pt x="6781" y="5996"/>
                  <a:pt x="3423" y="1"/>
                  <a:pt x="3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9"/>
        <p:cNvGrpSpPr/>
        <p:nvPr/>
      </p:nvGrpSpPr>
      <p:grpSpPr>
        <a:xfrm>
          <a:off x="0" y="0"/>
          <a:ext cx="0" cy="0"/>
          <a:chOff x="0" y="0"/>
          <a:chExt cx="0" cy="0"/>
        </a:xfrm>
      </p:grpSpPr>
      <p:sp>
        <p:nvSpPr>
          <p:cNvPr id="200" name="Google Shape;200;p27"/>
          <p:cNvSpPr txBox="1">
            <a:spLocks noGrp="1"/>
          </p:cNvSpPr>
          <p:nvPr>
            <p:ph type="subTitle" idx="1"/>
          </p:nvPr>
        </p:nvSpPr>
        <p:spPr>
          <a:xfrm>
            <a:off x="1440000" y="4513125"/>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7"/>
          <p:cNvSpPr txBox="1">
            <a:spLocks noGrp="1"/>
          </p:cNvSpPr>
          <p:nvPr>
            <p:ph type="subTitle" idx="2"/>
          </p:nvPr>
        </p:nvSpPr>
        <p:spPr>
          <a:xfrm>
            <a:off x="6838550" y="4513125"/>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27"/>
          <p:cNvSpPr txBox="1">
            <a:spLocks noGrp="1"/>
          </p:cNvSpPr>
          <p:nvPr>
            <p:ph type="subTitle" idx="3"/>
          </p:nvPr>
        </p:nvSpPr>
        <p:spPr>
          <a:xfrm>
            <a:off x="1440000" y="7945350"/>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7"/>
          <p:cNvSpPr txBox="1">
            <a:spLocks noGrp="1"/>
          </p:cNvSpPr>
          <p:nvPr>
            <p:ph type="subTitle" idx="4"/>
          </p:nvPr>
        </p:nvSpPr>
        <p:spPr>
          <a:xfrm>
            <a:off x="6838542" y="7945350"/>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7"/>
          <p:cNvSpPr txBox="1">
            <a:spLocks noGrp="1"/>
          </p:cNvSpPr>
          <p:nvPr>
            <p:ph type="subTitle" idx="5"/>
          </p:nvPr>
        </p:nvSpPr>
        <p:spPr>
          <a:xfrm>
            <a:off x="12237100" y="4513125"/>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27"/>
          <p:cNvSpPr txBox="1">
            <a:spLocks noGrp="1"/>
          </p:cNvSpPr>
          <p:nvPr>
            <p:ph type="subTitle" idx="6"/>
          </p:nvPr>
        </p:nvSpPr>
        <p:spPr>
          <a:xfrm>
            <a:off x="12237100" y="7945350"/>
            <a:ext cx="4611000" cy="1270175"/>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7"/>
          <p:cNvSpPr txBox="1">
            <a:spLocks noGrp="1"/>
          </p:cNvSpPr>
          <p:nvPr>
            <p:ph type="subTitle" idx="7"/>
          </p:nvPr>
        </p:nvSpPr>
        <p:spPr>
          <a:xfrm>
            <a:off x="1440000" y="3913470"/>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7" name="Google Shape;207;p27"/>
          <p:cNvSpPr txBox="1">
            <a:spLocks noGrp="1"/>
          </p:cNvSpPr>
          <p:nvPr>
            <p:ph type="subTitle" idx="8"/>
          </p:nvPr>
        </p:nvSpPr>
        <p:spPr>
          <a:xfrm>
            <a:off x="6838550" y="3913470"/>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8" name="Google Shape;208;p27"/>
          <p:cNvSpPr txBox="1">
            <a:spLocks noGrp="1"/>
          </p:cNvSpPr>
          <p:nvPr>
            <p:ph type="subTitle" idx="9"/>
          </p:nvPr>
        </p:nvSpPr>
        <p:spPr>
          <a:xfrm>
            <a:off x="12237100" y="3913470"/>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09" name="Google Shape;209;p27"/>
          <p:cNvSpPr txBox="1">
            <a:spLocks noGrp="1"/>
          </p:cNvSpPr>
          <p:nvPr>
            <p:ph type="subTitle" idx="13"/>
          </p:nvPr>
        </p:nvSpPr>
        <p:spPr>
          <a:xfrm>
            <a:off x="12237100" y="7345395"/>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0" name="Google Shape;210;p27"/>
          <p:cNvSpPr txBox="1">
            <a:spLocks noGrp="1"/>
          </p:cNvSpPr>
          <p:nvPr>
            <p:ph type="subTitle" idx="14"/>
          </p:nvPr>
        </p:nvSpPr>
        <p:spPr>
          <a:xfrm>
            <a:off x="1440000" y="7345395"/>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1" name="Google Shape;211;p27"/>
          <p:cNvSpPr txBox="1">
            <a:spLocks noGrp="1"/>
          </p:cNvSpPr>
          <p:nvPr>
            <p:ph type="subTitle" idx="15"/>
          </p:nvPr>
        </p:nvSpPr>
        <p:spPr>
          <a:xfrm>
            <a:off x="6838550" y="7345395"/>
            <a:ext cx="4611000" cy="935065"/>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Poppins"/>
                <a:ea typeface="Poppins"/>
                <a:cs typeface="Poppins"/>
                <a:sym typeface="Poppi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2" name="Google Shape;212;p27"/>
          <p:cNvSpPr txBox="1">
            <a:spLocks noGrp="1"/>
          </p:cNvSpPr>
          <p:nvPr>
            <p:ph type="title"/>
          </p:nvPr>
        </p:nvSpPr>
        <p:spPr>
          <a:xfrm>
            <a:off x="1440000" y="1081000"/>
            <a:ext cx="15408000" cy="1270175"/>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27"/>
          <p:cNvSpPr/>
          <p:nvPr/>
        </p:nvSpPr>
        <p:spPr>
          <a:xfrm>
            <a:off x="-85850" y="9842555"/>
            <a:ext cx="18373800" cy="57353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214" name="Google Shape;214;p27"/>
          <p:cNvGrpSpPr/>
          <p:nvPr/>
        </p:nvGrpSpPr>
        <p:grpSpPr>
          <a:xfrm rot="3604315">
            <a:off x="16402332" y="8338263"/>
            <a:ext cx="1842681" cy="2134496"/>
            <a:chOff x="1360831" y="2297971"/>
            <a:chExt cx="523831" cy="629254"/>
          </a:xfrm>
        </p:grpSpPr>
        <p:sp>
          <p:nvSpPr>
            <p:cNvPr id="215" name="Google Shape;215;p27"/>
            <p:cNvSpPr/>
            <p:nvPr/>
          </p:nvSpPr>
          <p:spPr>
            <a:xfrm>
              <a:off x="1527156" y="2301754"/>
              <a:ext cx="357507" cy="625471"/>
            </a:xfrm>
            <a:custGeom>
              <a:avLst/>
              <a:gdLst/>
              <a:ahLst/>
              <a:cxnLst/>
              <a:rect l="l" t="t" r="r" b="b"/>
              <a:pathLst>
                <a:path w="14035" h="23857" extrusionOk="0">
                  <a:moveTo>
                    <a:pt x="4826" y="1"/>
                  </a:moveTo>
                  <a:cubicBezTo>
                    <a:pt x="4062" y="1"/>
                    <a:pt x="3355" y="553"/>
                    <a:pt x="2836" y="1146"/>
                  </a:cubicBezTo>
                  <a:cubicBezTo>
                    <a:pt x="1321" y="2874"/>
                    <a:pt x="0" y="5322"/>
                    <a:pt x="696" y="7513"/>
                  </a:cubicBezTo>
                  <a:cubicBezTo>
                    <a:pt x="1783" y="10937"/>
                    <a:pt x="9449" y="23800"/>
                    <a:pt x="9449" y="23800"/>
                  </a:cubicBezTo>
                  <a:cubicBezTo>
                    <a:pt x="9449" y="23800"/>
                    <a:pt x="9449" y="23800"/>
                    <a:pt x="9449" y="23800"/>
                  </a:cubicBezTo>
                  <a:lnTo>
                    <a:pt x="9449" y="23800"/>
                  </a:lnTo>
                  <a:cubicBezTo>
                    <a:pt x="9507" y="23839"/>
                    <a:pt x="9570" y="23856"/>
                    <a:pt x="9635" y="23856"/>
                  </a:cubicBezTo>
                  <a:cubicBezTo>
                    <a:pt x="9838" y="23856"/>
                    <a:pt x="10051" y="23686"/>
                    <a:pt x="10115" y="23479"/>
                  </a:cubicBezTo>
                  <a:cubicBezTo>
                    <a:pt x="10202" y="23205"/>
                    <a:pt x="10112" y="22911"/>
                    <a:pt x="10031" y="22636"/>
                  </a:cubicBezTo>
                  <a:cubicBezTo>
                    <a:pt x="9063" y="19360"/>
                    <a:pt x="9169" y="15775"/>
                    <a:pt x="10328" y="12561"/>
                  </a:cubicBezTo>
                  <a:cubicBezTo>
                    <a:pt x="10718" y="11485"/>
                    <a:pt x="11219" y="10453"/>
                    <a:pt x="11718" y="9424"/>
                  </a:cubicBezTo>
                  <a:cubicBezTo>
                    <a:pt x="12165" y="8506"/>
                    <a:pt x="12610" y="7588"/>
                    <a:pt x="13057" y="6671"/>
                  </a:cubicBezTo>
                  <a:cubicBezTo>
                    <a:pt x="13539" y="5680"/>
                    <a:pt x="14034" y="4605"/>
                    <a:pt x="13855" y="3517"/>
                  </a:cubicBezTo>
                  <a:cubicBezTo>
                    <a:pt x="13682" y="2481"/>
                    <a:pt x="12844" y="1585"/>
                    <a:pt x="11821" y="1345"/>
                  </a:cubicBezTo>
                  <a:cubicBezTo>
                    <a:pt x="11574" y="1287"/>
                    <a:pt x="11322" y="1265"/>
                    <a:pt x="11068" y="1265"/>
                  </a:cubicBezTo>
                  <a:cubicBezTo>
                    <a:pt x="10183" y="1265"/>
                    <a:pt x="9266" y="1538"/>
                    <a:pt x="8400" y="1538"/>
                  </a:cubicBezTo>
                  <a:cubicBezTo>
                    <a:pt x="7997" y="1538"/>
                    <a:pt x="7606" y="1479"/>
                    <a:pt x="7233" y="1307"/>
                  </a:cubicBezTo>
                  <a:cubicBezTo>
                    <a:pt x="6474" y="956"/>
                    <a:pt x="5923" y="174"/>
                    <a:pt x="5099" y="25"/>
                  </a:cubicBezTo>
                  <a:cubicBezTo>
                    <a:pt x="5008" y="8"/>
                    <a:pt x="4916" y="1"/>
                    <a:pt x="4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16" name="Google Shape;216;p27"/>
            <p:cNvSpPr/>
            <p:nvPr/>
          </p:nvSpPr>
          <p:spPr>
            <a:xfrm>
              <a:off x="1524777" y="2400725"/>
              <a:ext cx="129535" cy="99049"/>
            </a:xfrm>
            <a:custGeom>
              <a:avLst/>
              <a:gdLst/>
              <a:ahLst/>
              <a:cxnLst/>
              <a:rect l="l" t="t" r="r" b="b"/>
              <a:pathLst>
                <a:path w="3531" h="2700" extrusionOk="0">
                  <a:moveTo>
                    <a:pt x="554" y="0"/>
                  </a:moveTo>
                  <a:lnTo>
                    <a:pt x="0" y="929"/>
                  </a:lnTo>
                  <a:lnTo>
                    <a:pt x="2978" y="2700"/>
                  </a:lnTo>
                  <a:lnTo>
                    <a:pt x="3531" y="1770"/>
                  </a:lnTo>
                  <a:lnTo>
                    <a:pt x="5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17" name="Google Shape;217;p27"/>
            <p:cNvSpPr/>
            <p:nvPr/>
          </p:nvSpPr>
          <p:spPr>
            <a:xfrm>
              <a:off x="1360831" y="2313672"/>
              <a:ext cx="295388" cy="166513"/>
            </a:xfrm>
            <a:custGeom>
              <a:avLst/>
              <a:gdLst/>
              <a:ahLst/>
              <a:cxnLst/>
              <a:rect l="l" t="t" r="r" b="b"/>
              <a:pathLst>
                <a:path w="8052" h="4539" extrusionOk="0">
                  <a:moveTo>
                    <a:pt x="0" y="0"/>
                  </a:moveTo>
                  <a:cubicBezTo>
                    <a:pt x="0" y="0"/>
                    <a:pt x="2575" y="4539"/>
                    <a:pt x="4649" y="4539"/>
                  </a:cubicBezTo>
                  <a:cubicBezTo>
                    <a:pt x="5156" y="4539"/>
                    <a:pt x="5634" y="4267"/>
                    <a:pt x="6036" y="3590"/>
                  </a:cubicBezTo>
                  <a:cubicBezTo>
                    <a:pt x="8052" y="201"/>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18" name="Google Shape;218;p27"/>
            <p:cNvSpPr/>
            <p:nvPr/>
          </p:nvSpPr>
          <p:spPr>
            <a:xfrm>
              <a:off x="1360831" y="2313672"/>
              <a:ext cx="295388" cy="131736"/>
            </a:xfrm>
            <a:custGeom>
              <a:avLst/>
              <a:gdLst/>
              <a:ahLst/>
              <a:cxnLst/>
              <a:rect l="l" t="t" r="r" b="b"/>
              <a:pathLst>
                <a:path w="8052" h="3591" extrusionOk="0">
                  <a:moveTo>
                    <a:pt x="0" y="0"/>
                  </a:moveTo>
                  <a:lnTo>
                    <a:pt x="6036" y="3590"/>
                  </a:lnTo>
                  <a:cubicBezTo>
                    <a:pt x="8052" y="201"/>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19" name="Google Shape;219;p27"/>
            <p:cNvSpPr/>
            <p:nvPr/>
          </p:nvSpPr>
          <p:spPr>
            <a:xfrm>
              <a:off x="1686851" y="2385098"/>
              <a:ext cx="129498" cy="99086"/>
            </a:xfrm>
            <a:custGeom>
              <a:avLst/>
              <a:gdLst/>
              <a:ahLst/>
              <a:cxnLst/>
              <a:rect l="l" t="t" r="r" b="b"/>
              <a:pathLst>
                <a:path w="3530" h="2701" extrusionOk="0">
                  <a:moveTo>
                    <a:pt x="552" y="0"/>
                  </a:moveTo>
                  <a:lnTo>
                    <a:pt x="0" y="930"/>
                  </a:lnTo>
                  <a:lnTo>
                    <a:pt x="2976" y="2701"/>
                  </a:lnTo>
                  <a:lnTo>
                    <a:pt x="3529" y="1771"/>
                  </a:lnTo>
                  <a:lnTo>
                    <a:pt x="5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0" name="Google Shape;220;p27"/>
            <p:cNvSpPr/>
            <p:nvPr/>
          </p:nvSpPr>
          <p:spPr>
            <a:xfrm>
              <a:off x="1522906" y="2297971"/>
              <a:ext cx="295388" cy="166513"/>
            </a:xfrm>
            <a:custGeom>
              <a:avLst/>
              <a:gdLst/>
              <a:ahLst/>
              <a:cxnLst/>
              <a:rect l="l" t="t" r="r" b="b"/>
              <a:pathLst>
                <a:path w="8052" h="4539" extrusionOk="0">
                  <a:moveTo>
                    <a:pt x="0" y="0"/>
                  </a:moveTo>
                  <a:cubicBezTo>
                    <a:pt x="0" y="0"/>
                    <a:pt x="2575" y="4539"/>
                    <a:pt x="4649" y="4539"/>
                  </a:cubicBezTo>
                  <a:cubicBezTo>
                    <a:pt x="5157" y="4539"/>
                    <a:pt x="5634" y="4267"/>
                    <a:pt x="6037" y="3590"/>
                  </a:cubicBezTo>
                  <a:cubicBezTo>
                    <a:pt x="8052" y="201"/>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1" name="Google Shape;221;p27"/>
            <p:cNvSpPr/>
            <p:nvPr/>
          </p:nvSpPr>
          <p:spPr>
            <a:xfrm>
              <a:off x="1522906" y="2297971"/>
              <a:ext cx="295388" cy="131736"/>
            </a:xfrm>
            <a:custGeom>
              <a:avLst/>
              <a:gdLst/>
              <a:ahLst/>
              <a:cxnLst/>
              <a:rect l="l" t="t" r="r" b="b"/>
              <a:pathLst>
                <a:path w="8052" h="3591" extrusionOk="0">
                  <a:moveTo>
                    <a:pt x="0" y="0"/>
                  </a:moveTo>
                  <a:lnTo>
                    <a:pt x="6037" y="3590"/>
                  </a:lnTo>
                  <a:cubicBezTo>
                    <a:pt x="8052" y="201"/>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2" name="Google Shape;222;p27"/>
            <p:cNvSpPr/>
            <p:nvPr/>
          </p:nvSpPr>
          <p:spPr>
            <a:xfrm>
              <a:off x="1611280" y="2567752"/>
              <a:ext cx="116732" cy="89255"/>
            </a:xfrm>
            <a:custGeom>
              <a:avLst/>
              <a:gdLst/>
              <a:ahLst/>
              <a:cxnLst/>
              <a:rect l="l" t="t" r="r" b="b"/>
              <a:pathLst>
                <a:path w="3182" h="2433" extrusionOk="0">
                  <a:moveTo>
                    <a:pt x="498" y="1"/>
                  </a:moveTo>
                  <a:lnTo>
                    <a:pt x="0" y="838"/>
                  </a:lnTo>
                  <a:lnTo>
                    <a:pt x="2682" y="2433"/>
                  </a:lnTo>
                  <a:lnTo>
                    <a:pt x="3181" y="1596"/>
                  </a:lnTo>
                  <a:lnTo>
                    <a:pt x="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3" name="Google Shape;223;p27"/>
            <p:cNvSpPr/>
            <p:nvPr/>
          </p:nvSpPr>
          <p:spPr>
            <a:xfrm>
              <a:off x="1463513" y="2489320"/>
              <a:ext cx="266223" cy="150078"/>
            </a:xfrm>
            <a:custGeom>
              <a:avLst/>
              <a:gdLst/>
              <a:ahLst/>
              <a:cxnLst/>
              <a:rect l="l" t="t" r="r" b="b"/>
              <a:pathLst>
                <a:path w="7257" h="4091" extrusionOk="0">
                  <a:moveTo>
                    <a:pt x="0" y="1"/>
                  </a:moveTo>
                  <a:cubicBezTo>
                    <a:pt x="0" y="1"/>
                    <a:pt x="2321" y="4091"/>
                    <a:pt x="4189" y="4091"/>
                  </a:cubicBezTo>
                  <a:cubicBezTo>
                    <a:pt x="4647" y="4091"/>
                    <a:pt x="5077" y="3846"/>
                    <a:pt x="5440" y="3236"/>
                  </a:cubicBezTo>
                  <a:cubicBezTo>
                    <a:pt x="7256" y="182"/>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4" name="Google Shape;224;p27"/>
            <p:cNvSpPr/>
            <p:nvPr/>
          </p:nvSpPr>
          <p:spPr>
            <a:xfrm>
              <a:off x="1463513" y="2489320"/>
              <a:ext cx="266223" cy="118713"/>
            </a:xfrm>
            <a:custGeom>
              <a:avLst/>
              <a:gdLst/>
              <a:ahLst/>
              <a:cxnLst/>
              <a:rect l="l" t="t" r="r" b="b"/>
              <a:pathLst>
                <a:path w="7257" h="3236" extrusionOk="0">
                  <a:moveTo>
                    <a:pt x="0" y="1"/>
                  </a:moveTo>
                  <a:lnTo>
                    <a:pt x="5440" y="3236"/>
                  </a:lnTo>
                  <a:cubicBezTo>
                    <a:pt x="7256" y="182"/>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5" name="Google Shape;225;p27"/>
            <p:cNvSpPr/>
            <p:nvPr/>
          </p:nvSpPr>
          <p:spPr>
            <a:xfrm>
              <a:off x="1668912" y="2750590"/>
              <a:ext cx="151179" cy="115668"/>
            </a:xfrm>
            <a:custGeom>
              <a:avLst/>
              <a:gdLst/>
              <a:ahLst/>
              <a:cxnLst/>
              <a:rect l="l" t="t" r="r" b="b"/>
              <a:pathLst>
                <a:path w="4121" h="3153" extrusionOk="0">
                  <a:moveTo>
                    <a:pt x="646" y="0"/>
                  </a:moveTo>
                  <a:lnTo>
                    <a:pt x="1" y="1086"/>
                  </a:lnTo>
                  <a:lnTo>
                    <a:pt x="3475" y="3153"/>
                  </a:lnTo>
                  <a:lnTo>
                    <a:pt x="4121" y="2067"/>
                  </a:lnTo>
                  <a:lnTo>
                    <a:pt x="6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6" name="Google Shape;226;p27"/>
            <p:cNvSpPr/>
            <p:nvPr/>
          </p:nvSpPr>
          <p:spPr>
            <a:xfrm>
              <a:off x="1477490" y="2648973"/>
              <a:ext cx="344876" cy="194431"/>
            </a:xfrm>
            <a:custGeom>
              <a:avLst/>
              <a:gdLst/>
              <a:ahLst/>
              <a:cxnLst/>
              <a:rect l="l" t="t" r="r" b="b"/>
              <a:pathLst>
                <a:path w="9401" h="5300" extrusionOk="0">
                  <a:moveTo>
                    <a:pt x="0" y="1"/>
                  </a:moveTo>
                  <a:lnTo>
                    <a:pt x="0" y="1"/>
                  </a:lnTo>
                  <a:cubicBezTo>
                    <a:pt x="0" y="1"/>
                    <a:pt x="3006" y="5299"/>
                    <a:pt x="5427" y="5299"/>
                  </a:cubicBezTo>
                  <a:cubicBezTo>
                    <a:pt x="6020" y="5299"/>
                    <a:pt x="6577" y="4982"/>
                    <a:pt x="7047" y="4192"/>
                  </a:cubicBezTo>
                  <a:cubicBezTo>
                    <a:pt x="9400" y="236"/>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7" name="Google Shape;227;p27"/>
            <p:cNvSpPr/>
            <p:nvPr/>
          </p:nvSpPr>
          <p:spPr>
            <a:xfrm>
              <a:off x="1477490" y="2648973"/>
              <a:ext cx="344876" cy="153820"/>
            </a:xfrm>
            <a:custGeom>
              <a:avLst/>
              <a:gdLst/>
              <a:ahLst/>
              <a:cxnLst/>
              <a:rect l="l" t="t" r="r" b="b"/>
              <a:pathLst>
                <a:path w="9401" h="4193" extrusionOk="0">
                  <a:moveTo>
                    <a:pt x="0" y="1"/>
                  </a:moveTo>
                  <a:lnTo>
                    <a:pt x="7047" y="4192"/>
                  </a:lnTo>
                  <a:cubicBezTo>
                    <a:pt x="9400" y="236"/>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28" name="Google Shape;228;p27"/>
            <p:cNvSpPr/>
            <p:nvPr/>
          </p:nvSpPr>
          <p:spPr>
            <a:xfrm>
              <a:off x="1684100" y="2444087"/>
              <a:ext cx="139843" cy="240360"/>
            </a:xfrm>
            <a:custGeom>
              <a:avLst/>
              <a:gdLst/>
              <a:ahLst/>
              <a:cxnLst/>
              <a:rect l="l" t="t" r="r" b="b"/>
              <a:pathLst>
                <a:path w="3812" h="6552" extrusionOk="0">
                  <a:moveTo>
                    <a:pt x="3514" y="1"/>
                  </a:moveTo>
                  <a:cubicBezTo>
                    <a:pt x="3354" y="1"/>
                    <a:pt x="3194" y="48"/>
                    <a:pt x="3063" y="140"/>
                  </a:cubicBezTo>
                  <a:cubicBezTo>
                    <a:pt x="2847" y="289"/>
                    <a:pt x="2718" y="553"/>
                    <a:pt x="2731" y="815"/>
                  </a:cubicBezTo>
                  <a:cubicBezTo>
                    <a:pt x="2681" y="802"/>
                    <a:pt x="2629" y="796"/>
                    <a:pt x="2578" y="796"/>
                  </a:cubicBezTo>
                  <a:cubicBezTo>
                    <a:pt x="2386" y="796"/>
                    <a:pt x="2195" y="883"/>
                    <a:pt x="2073" y="1032"/>
                  </a:cubicBezTo>
                  <a:cubicBezTo>
                    <a:pt x="1920" y="1221"/>
                    <a:pt x="1888" y="1500"/>
                    <a:pt x="1996" y="1719"/>
                  </a:cubicBezTo>
                  <a:cubicBezTo>
                    <a:pt x="1890" y="1674"/>
                    <a:pt x="1778" y="1654"/>
                    <a:pt x="1664" y="1654"/>
                  </a:cubicBezTo>
                  <a:cubicBezTo>
                    <a:pt x="1459" y="1654"/>
                    <a:pt x="1250" y="1720"/>
                    <a:pt x="1074" y="1829"/>
                  </a:cubicBezTo>
                  <a:cubicBezTo>
                    <a:pt x="800" y="1999"/>
                    <a:pt x="596" y="2261"/>
                    <a:pt x="433" y="2539"/>
                  </a:cubicBezTo>
                  <a:cubicBezTo>
                    <a:pt x="173" y="2979"/>
                    <a:pt x="1" y="3532"/>
                    <a:pt x="215" y="3997"/>
                  </a:cubicBezTo>
                  <a:cubicBezTo>
                    <a:pt x="356" y="4302"/>
                    <a:pt x="642" y="4516"/>
                    <a:pt x="940" y="4667"/>
                  </a:cubicBezTo>
                  <a:cubicBezTo>
                    <a:pt x="761" y="4924"/>
                    <a:pt x="579" y="5274"/>
                    <a:pt x="764" y="5527"/>
                  </a:cubicBezTo>
                  <a:cubicBezTo>
                    <a:pt x="752" y="5526"/>
                    <a:pt x="740" y="5526"/>
                    <a:pt x="728" y="5526"/>
                  </a:cubicBezTo>
                  <a:cubicBezTo>
                    <a:pt x="547" y="5526"/>
                    <a:pt x="367" y="5622"/>
                    <a:pt x="268" y="5774"/>
                  </a:cubicBezTo>
                  <a:cubicBezTo>
                    <a:pt x="162" y="5935"/>
                    <a:pt x="152" y="6156"/>
                    <a:pt x="242" y="6327"/>
                  </a:cubicBezTo>
                  <a:lnTo>
                    <a:pt x="380" y="6551"/>
                  </a:lnTo>
                  <a:lnTo>
                    <a:pt x="3811" y="59"/>
                  </a:lnTo>
                  <a:cubicBezTo>
                    <a:pt x="3717" y="20"/>
                    <a:pt x="3615" y="1"/>
                    <a:pt x="3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4"/>
        <p:cNvGrpSpPr/>
        <p:nvPr/>
      </p:nvGrpSpPr>
      <p:grpSpPr>
        <a:xfrm>
          <a:off x="0" y="0"/>
          <a:ext cx="0" cy="0"/>
          <a:chOff x="0" y="0"/>
          <a:chExt cx="0" cy="0"/>
        </a:xfrm>
      </p:grpSpPr>
      <p:grpSp>
        <p:nvGrpSpPr>
          <p:cNvPr id="255" name="Google Shape;255;p31"/>
          <p:cNvGrpSpPr/>
          <p:nvPr/>
        </p:nvGrpSpPr>
        <p:grpSpPr>
          <a:xfrm>
            <a:off x="7236708" y="2634539"/>
            <a:ext cx="11127652" cy="8488356"/>
            <a:chOff x="3580215" y="1316041"/>
            <a:chExt cx="6134317" cy="4240252"/>
          </a:xfrm>
        </p:grpSpPr>
        <p:sp>
          <p:nvSpPr>
            <p:cNvPr id="256" name="Google Shape;256;p31"/>
            <p:cNvSpPr/>
            <p:nvPr/>
          </p:nvSpPr>
          <p:spPr>
            <a:xfrm rot="7631278">
              <a:off x="3930426" y="3421455"/>
              <a:ext cx="1794366" cy="1770194"/>
            </a:xfrm>
            <a:custGeom>
              <a:avLst/>
              <a:gdLst/>
              <a:ahLst/>
              <a:cxnLst/>
              <a:rect l="l" t="t" r="r" b="b"/>
              <a:pathLst>
                <a:path w="17460" h="13191" extrusionOk="0">
                  <a:moveTo>
                    <a:pt x="7481" y="1"/>
                  </a:moveTo>
                  <a:cubicBezTo>
                    <a:pt x="6258" y="20"/>
                    <a:pt x="5038" y="148"/>
                    <a:pt x="3856" y="372"/>
                  </a:cubicBezTo>
                  <a:cubicBezTo>
                    <a:pt x="2954" y="544"/>
                    <a:pt x="2048" y="809"/>
                    <a:pt x="1305" y="1347"/>
                  </a:cubicBezTo>
                  <a:cubicBezTo>
                    <a:pt x="560" y="1886"/>
                    <a:pt x="1" y="2741"/>
                    <a:pt x="7" y="3660"/>
                  </a:cubicBezTo>
                  <a:cubicBezTo>
                    <a:pt x="17" y="5039"/>
                    <a:pt x="1233" y="6097"/>
                    <a:pt x="2449" y="6749"/>
                  </a:cubicBezTo>
                  <a:cubicBezTo>
                    <a:pt x="3665" y="7400"/>
                    <a:pt x="5042" y="7887"/>
                    <a:pt x="5902" y="8966"/>
                  </a:cubicBezTo>
                  <a:cubicBezTo>
                    <a:pt x="6514" y="9733"/>
                    <a:pt x="6787" y="10709"/>
                    <a:pt x="7260" y="11568"/>
                  </a:cubicBezTo>
                  <a:cubicBezTo>
                    <a:pt x="7719" y="12405"/>
                    <a:pt x="8507" y="13190"/>
                    <a:pt x="9452" y="13190"/>
                  </a:cubicBezTo>
                  <a:cubicBezTo>
                    <a:pt x="9478" y="13190"/>
                    <a:pt x="9505" y="13190"/>
                    <a:pt x="9532" y="13188"/>
                  </a:cubicBezTo>
                  <a:cubicBezTo>
                    <a:pt x="10571" y="13137"/>
                    <a:pt x="11297" y="12185"/>
                    <a:pt x="11955" y="11379"/>
                  </a:cubicBezTo>
                  <a:cubicBezTo>
                    <a:pt x="12696" y="10470"/>
                    <a:pt x="13535" y="9639"/>
                    <a:pt x="14453" y="8906"/>
                  </a:cubicBezTo>
                  <a:cubicBezTo>
                    <a:pt x="15285" y="8242"/>
                    <a:pt x="16192" y="7647"/>
                    <a:pt x="16850" y="6812"/>
                  </a:cubicBezTo>
                  <a:cubicBezTo>
                    <a:pt x="17106" y="6488"/>
                    <a:pt x="17319" y="6113"/>
                    <a:pt x="17459" y="5717"/>
                  </a:cubicBezTo>
                  <a:cubicBezTo>
                    <a:pt x="17443" y="5706"/>
                    <a:pt x="17430" y="5691"/>
                    <a:pt x="17413" y="5680"/>
                  </a:cubicBezTo>
                  <a:cubicBezTo>
                    <a:pt x="17285" y="5591"/>
                    <a:pt x="17114" y="5553"/>
                    <a:pt x="16918" y="5553"/>
                  </a:cubicBezTo>
                  <a:cubicBezTo>
                    <a:pt x="15939" y="5553"/>
                    <a:pt x="14337" y="6477"/>
                    <a:pt x="14337" y="6477"/>
                  </a:cubicBezTo>
                  <a:cubicBezTo>
                    <a:pt x="14337" y="6477"/>
                    <a:pt x="14025" y="6638"/>
                    <a:pt x="13569" y="6638"/>
                  </a:cubicBezTo>
                  <a:cubicBezTo>
                    <a:pt x="12953" y="6638"/>
                    <a:pt x="12073" y="6345"/>
                    <a:pt x="11337" y="4968"/>
                  </a:cubicBezTo>
                  <a:cubicBezTo>
                    <a:pt x="10548" y="3493"/>
                    <a:pt x="9187" y="1642"/>
                    <a:pt x="7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257" name="Google Shape;257;p31"/>
            <p:cNvGrpSpPr/>
            <p:nvPr/>
          </p:nvGrpSpPr>
          <p:grpSpPr>
            <a:xfrm>
              <a:off x="5206695" y="1316041"/>
              <a:ext cx="4507837" cy="3841386"/>
              <a:chOff x="5206695" y="1163641"/>
              <a:chExt cx="4507837" cy="3841386"/>
            </a:xfrm>
          </p:grpSpPr>
          <p:sp>
            <p:nvSpPr>
              <p:cNvPr id="258" name="Google Shape;258;p31"/>
              <p:cNvSpPr/>
              <p:nvPr/>
            </p:nvSpPr>
            <p:spPr>
              <a:xfrm>
                <a:off x="5206695" y="2396421"/>
                <a:ext cx="2239841" cy="2380219"/>
              </a:xfrm>
              <a:custGeom>
                <a:avLst/>
                <a:gdLst/>
                <a:ahLst/>
                <a:cxnLst/>
                <a:rect l="l" t="t" r="r" b="b"/>
                <a:pathLst>
                  <a:path w="115233" h="122455" extrusionOk="0">
                    <a:moveTo>
                      <a:pt x="24746" y="3688"/>
                    </a:moveTo>
                    <a:cubicBezTo>
                      <a:pt x="35551" y="-10149"/>
                      <a:pt x="57443" y="20652"/>
                      <a:pt x="68532" y="30414"/>
                    </a:cubicBezTo>
                    <a:cubicBezTo>
                      <a:pt x="79621" y="40176"/>
                      <a:pt x="83601" y="50317"/>
                      <a:pt x="91278" y="62259"/>
                    </a:cubicBezTo>
                    <a:cubicBezTo>
                      <a:pt x="98955" y="74201"/>
                      <a:pt x="113361" y="93346"/>
                      <a:pt x="114593" y="102065"/>
                    </a:cubicBezTo>
                    <a:cubicBezTo>
                      <a:pt x="115825" y="110785"/>
                      <a:pt x="117152" y="112681"/>
                      <a:pt x="98671" y="114576"/>
                    </a:cubicBezTo>
                    <a:cubicBezTo>
                      <a:pt x="80190" y="116472"/>
                      <a:pt x="16026" y="131919"/>
                      <a:pt x="3705" y="113438"/>
                    </a:cubicBezTo>
                    <a:cubicBezTo>
                      <a:pt x="-8616" y="94957"/>
                      <a:pt x="13942" y="17525"/>
                      <a:pt x="24746" y="3688"/>
                    </a:cubicBezTo>
                    <a:close/>
                  </a:path>
                </a:pathLst>
              </a:custGeom>
              <a:solidFill>
                <a:schemeClr val="accent1"/>
              </a:solidFill>
              <a:ln>
                <a:noFill/>
              </a:ln>
            </p:spPr>
          </p:sp>
          <p:sp>
            <p:nvSpPr>
              <p:cNvPr id="259" name="Google Shape;259;p31"/>
              <p:cNvSpPr/>
              <p:nvPr/>
            </p:nvSpPr>
            <p:spPr>
              <a:xfrm>
                <a:off x="5720376" y="2469875"/>
                <a:ext cx="3994156" cy="2535152"/>
              </a:xfrm>
              <a:custGeom>
                <a:avLst/>
                <a:gdLst/>
                <a:ahLst/>
                <a:cxnLst/>
                <a:rect l="l" t="t" r="r" b="b"/>
                <a:pathLst>
                  <a:path w="38865" h="24569" extrusionOk="0">
                    <a:moveTo>
                      <a:pt x="0" y="1"/>
                    </a:moveTo>
                    <a:cubicBezTo>
                      <a:pt x="0" y="1"/>
                      <a:pt x="7413" y="2907"/>
                      <a:pt x="10560" y="8258"/>
                    </a:cubicBezTo>
                    <a:cubicBezTo>
                      <a:pt x="13708" y="13609"/>
                      <a:pt x="15836" y="17701"/>
                      <a:pt x="15836" y="17701"/>
                    </a:cubicBezTo>
                    <a:cubicBezTo>
                      <a:pt x="15836" y="17701"/>
                      <a:pt x="16738" y="19072"/>
                      <a:pt x="14235" y="20652"/>
                    </a:cubicBezTo>
                    <a:cubicBezTo>
                      <a:pt x="11733" y="22231"/>
                      <a:pt x="11692" y="22738"/>
                      <a:pt x="12015" y="23442"/>
                    </a:cubicBezTo>
                    <a:cubicBezTo>
                      <a:pt x="12339" y="24147"/>
                      <a:pt x="13101" y="24150"/>
                      <a:pt x="15339" y="24248"/>
                    </a:cubicBezTo>
                    <a:cubicBezTo>
                      <a:pt x="17577" y="24345"/>
                      <a:pt x="29031" y="24569"/>
                      <a:pt x="29031" y="24569"/>
                    </a:cubicBezTo>
                    <a:lnTo>
                      <a:pt x="38434" y="10166"/>
                    </a:lnTo>
                    <a:cubicBezTo>
                      <a:pt x="38434" y="10166"/>
                      <a:pt x="38864" y="9047"/>
                      <a:pt x="38096" y="8514"/>
                    </a:cubicBezTo>
                    <a:cubicBezTo>
                      <a:pt x="37968" y="8425"/>
                      <a:pt x="37797" y="8387"/>
                      <a:pt x="37601" y="8387"/>
                    </a:cubicBezTo>
                    <a:cubicBezTo>
                      <a:pt x="36622" y="8387"/>
                      <a:pt x="35019" y="9311"/>
                      <a:pt x="35019" y="9311"/>
                    </a:cubicBezTo>
                    <a:cubicBezTo>
                      <a:pt x="35019" y="9311"/>
                      <a:pt x="34707" y="9472"/>
                      <a:pt x="34251" y="9472"/>
                    </a:cubicBezTo>
                    <a:cubicBezTo>
                      <a:pt x="33635" y="9472"/>
                      <a:pt x="32756" y="9179"/>
                      <a:pt x="32020" y="7802"/>
                    </a:cubicBezTo>
                    <a:cubicBezTo>
                      <a:pt x="30737" y="5402"/>
                      <a:pt x="27939" y="2003"/>
                      <a:pt x="24605" y="13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0" name="Google Shape;260;p31"/>
              <p:cNvSpPr/>
              <p:nvPr/>
            </p:nvSpPr>
            <p:spPr>
              <a:xfrm>
                <a:off x="7846065" y="2762305"/>
                <a:ext cx="1794364" cy="1361113"/>
              </a:xfrm>
              <a:custGeom>
                <a:avLst/>
                <a:gdLst/>
                <a:ahLst/>
                <a:cxnLst/>
                <a:rect l="l" t="t" r="r" b="b"/>
                <a:pathLst>
                  <a:path w="17460" h="13191" extrusionOk="0">
                    <a:moveTo>
                      <a:pt x="7481" y="1"/>
                    </a:moveTo>
                    <a:cubicBezTo>
                      <a:pt x="6258" y="20"/>
                      <a:pt x="5038" y="148"/>
                      <a:pt x="3856" y="372"/>
                    </a:cubicBezTo>
                    <a:cubicBezTo>
                      <a:pt x="2954" y="544"/>
                      <a:pt x="2048" y="809"/>
                      <a:pt x="1305" y="1347"/>
                    </a:cubicBezTo>
                    <a:cubicBezTo>
                      <a:pt x="560" y="1886"/>
                      <a:pt x="1" y="2741"/>
                      <a:pt x="7" y="3660"/>
                    </a:cubicBezTo>
                    <a:cubicBezTo>
                      <a:pt x="17" y="5039"/>
                      <a:pt x="1233" y="6097"/>
                      <a:pt x="2449" y="6749"/>
                    </a:cubicBezTo>
                    <a:cubicBezTo>
                      <a:pt x="3665" y="7400"/>
                      <a:pt x="5042" y="7887"/>
                      <a:pt x="5902" y="8966"/>
                    </a:cubicBezTo>
                    <a:cubicBezTo>
                      <a:pt x="6514" y="9733"/>
                      <a:pt x="6787" y="10709"/>
                      <a:pt x="7260" y="11568"/>
                    </a:cubicBezTo>
                    <a:cubicBezTo>
                      <a:pt x="7719" y="12405"/>
                      <a:pt x="8507" y="13190"/>
                      <a:pt x="9452" y="13190"/>
                    </a:cubicBezTo>
                    <a:cubicBezTo>
                      <a:pt x="9478" y="13190"/>
                      <a:pt x="9505" y="13190"/>
                      <a:pt x="9532" y="13188"/>
                    </a:cubicBezTo>
                    <a:cubicBezTo>
                      <a:pt x="10571" y="13137"/>
                      <a:pt x="11297" y="12185"/>
                      <a:pt x="11955" y="11379"/>
                    </a:cubicBezTo>
                    <a:cubicBezTo>
                      <a:pt x="12696" y="10470"/>
                      <a:pt x="13535" y="9639"/>
                      <a:pt x="14453" y="8906"/>
                    </a:cubicBezTo>
                    <a:cubicBezTo>
                      <a:pt x="15285" y="8242"/>
                      <a:pt x="16192" y="7647"/>
                      <a:pt x="16850" y="6812"/>
                    </a:cubicBezTo>
                    <a:cubicBezTo>
                      <a:pt x="17106" y="6488"/>
                      <a:pt x="17319" y="6113"/>
                      <a:pt x="17459" y="5717"/>
                    </a:cubicBezTo>
                    <a:cubicBezTo>
                      <a:pt x="17443" y="5706"/>
                      <a:pt x="17430" y="5691"/>
                      <a:pt x="17413" y="5680"/>
                    </a:cubicBezTo>
                    <a:cubicBezTo>
                      <a:pt x="17285" y="5591"/>
                      <a:pt x="17114" y="5553"/>
                      <a:pt x="16918" y="5553"/>
                    </a:cubicBezTo>
                    <a:cubicBezTo>
                      <a:pt x="15939" y="5553"/>
                      <a:pt x="14337" y="6477"/>
                      <a:pt x="14337" y="6477"/>
                    </a:cubicBezTo>
                    <a:cubicBezTo>
                      <a:pt x="14337" y="6477"/>
                      <a:pt x="14025" y="6638"/>
                      <a:pt x="13569" y="6638"/>
                    </a:cubicBezTo>
                    <a:cubicBezTo>
                      <a:pt x="12953" y="6638"/>
                      <a:pt x="12073" y="6345"/>
                      <a:pt x="11337" y="4968"/>
                    </a:cubicBezTo>
                    <a:cubicBezTo>
                      <a:pt x="10548" y="3493"/>
                      <a:pt x="9187" y="1642"/>
                      <a:pt x="7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1" name="Google Shape;261;p31"/>
              <p:cNvSpPr/>
              <p:nvPr/>
            </p:nvSpPr>
            <p:spPr>
              <a:xfrm>
                <a:off x="6368339" y="1494044"/>
                <a:ext cx="457121" cy="422233"/>
              </a:xfrm>
              <a:custGeom>
                <a:avLst/>
                <a:gdLst/>
                <a:ahLst/>
                <a:cxnLst/>
                <a:rect l="l" t="t" r="r" b="b"/>
                <a:pathLst>
                  <a:path w="4448" h="4092" extrusionOk="0">
                    <a:moveTo>
                      <a:pt x="1959" y="1"/>
                    </a:moveTo>
                    <a:lnTo>
                      <a:pt x="0" y="2244"/>
                    </a:lnTo>
                    <a:lnTo>
                      <a:pt x="275" y="2287"/>
                    </a:lnTo>
                    <a:lnTo>
                      <a:pt x="31" y="3351"/>
                    </a:lnTo>
                    <a:lnTo>
                      <a:pt x="1687" y="2287"/>
                    </a:lnTo>
                    <a:lnTo>
                      <a:pt x="1959" y="4092"/>
                    </a:lnTo>
                    <a:lnTo>
                      <a:pt x="2760" y="2287"/>
                    </a:lnTo>
                    <a:lnTo>
                      <a:pt x="4447" y="2813"/>
                    </a:lnTo>
                    <a:lnTo>
                      <a:pt x="19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2" name="Google Shape;262;p31"/>
              <p:cNvSpPr/>
              <p:nvPr/>
            </p:nvSpPr>
            <p:spPr>
              <a:xfrm>
                <a:off x="5683381" y="1494051"/>
                <a:ext cx="886273" cy="1032985"/>
              </a:xfrm>
              <a:custGeom>
                <a:avLst/>
                <a:gdLst/>
                <a:ahLst/>
                <a:cxnLst/>
                <a:rect l="l" t="t" r="r" b="b"/>
                <a:pathLst>
                  <a:path w="8264" h="10011" extrusionOk="0">
                    <a:moveTo>
                      <a:pt x="8264" y="1"/>
                    </a:moveTo>
                    <a:lnTo>
                      <a:pt x="0" y="9464"/>
                    </a:lnTo>
                    <a:cubicBezTo>
                      <a:pt x="0" y="9464"/>
                      <a:pt x="3463" y="10011"/>
                      <a:pt x="8132" y="10011"/>
                    </a:cubicBezTo>
                    <a:cubicBezTo>
                      <a:pt x="8176" y="10011"/>
                      <a:pt x="8220" y="10011"/>
                      <a:pt x="8264" y="10011"/>
                    </a:cubicBezTo>
                    <a:lnTo>
                      <a:pt x="82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3" name="Google Shape;263;p31"/>
              <p:cNvSpPr/>
              <p:nvPr/>
            </p:nvSpPr>
            <p:spPr>
              <a:xfrm>
                <a:off x="5903409" y="1163641"/>
                <a:ext cx="2392177" cy="1454702"/>
              </a:xfrm>
              <a:custGeom>
                <a:avLst/>
                <a:gdLst/>
                <a:ahLst/>
                <a:cxnLst/>
                <a:rect l="l" t="t" r="r" b="b"/>
                <a:pathLst>
                  <a:path w="23277" h="14098" extrusionOk="0">
                    <a:moveTo>
                      <a:pt x="11638" y="0"/>
                    </a:moveTo>
                    <a:lnTo>
                      <a:pt x="0" y="13149"/>
                    </a:lnTo>
                    <a:cubicBezTo>
                      <a:pt x="4101" y="13866"/>
                      <a:pt x="8216" y="14098"/>
                      <a:pt x="11821" y="14098"/>
                    </a:cubicBezTo>
                    <a:cubicBezTo>
                      <a:pt x="18398" y="14098"/>
                      <a:pt x="23277" y="13327"/>
                      <a:pt x="23277" y="13327"/>
                    </a:cubicBezTo>
                    <a:lnTo>
                      <a:pt x="11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4" name="Google Shape;264;p31"/>
              <p:cNvSpPr/>
              <p:nvPr/>
            </p:nvSpPr>
            <p:spPr>
              <a:xfrm>
                <a:off x="6739338" y="1163641"/>
                <a:ext cx="643751" cy="594449"/>
              </a:xfrm>
              <a:custGeom>
                <a:avLst/>
                <a:gdLst/>
                <a:ahLst/>
                <a:cxnLst/>
                <a:rect l="l" t="t" r="r" b="b"/>
                <a:pathLst>
                  <a:path w="6264" h="5761" extrusionOk="0">
                    <a:moveTo>
                      <a:pt x="3504" y="0"/>
                    </a:moveTo>
                    <a:lnTo>
                      <a:pt x="0" y="3959"/>
                    </a:lnTo>
                    <a:lnTo>
                      <a:pt x="2376" y="3221"/>
                    </a:lnTo>
                    <a:lnTo>
                      <a:pt x="3504" y="5760"/>
                    </a:lnTo>
                    <a:lnTo>
                      <a:pt x="3885" y="3221"/>
                    </a:lnTo>
                    <a:lnTo>
                      <a:pt x="6222" y="4717"/>
                    </a:lnTo>
                    <a:lnTo>
                      <a:pt x="5878" y="3221"/>
                    </a:lnTo>
                    <a:lnTo>
                      <a:pt x="6263" y="3159"/>
                    </a:lnTo>
                    <a:lnTo>
                      <a:pt x="35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5" name="Google Shape;265;p31"/>
              <p:cNvSpPr/>
              <p:nvPr/>
            </p:nvSpPr>
            <p:spPr>
              <a:xfrm>
                <a:off x="7996623" y="2431387"/>
                <a:ext cx="95062" cy="305118"/>
              </a:xfrm>
              <a:custGeom>
                <a:avLst/>
                <a:gdLst/>
                <a:ahLst/>
                <a:cxnLst/>
                <a:rect l="l" t="t" r="r" b="b"/>
                <a:pathLst>
                  <a:path w="925" h="2957" extrusionOk="0">
                    <a:moveTo>
                      <a:pt x="1" y="1"/>
                    </a:moveTo>
                    <a:lnTo>
                      <a:pt x="1" y="2956"/>
                    </a:lnTo>
                    <a:lnTo>
                      <a:pt x="924" y="2956"/>
                    </a:ln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6" name="Google Shape;266;p31"/>
              <p:cNvSpPr/>
              <p:nvPr/>
            </p:nvSpPr>
            <p:spPr>
              <a:xfrm>
                <a:off x="7694069" y="1944245"/>
                <a:ext cx="696986" cy="618697"/>
              </a:xfrm>
              <a:custGeom>
                <a:avLst/>
                <a:gdLst/>
                <a:ahLst/>
                <a:cxnLst/>
                <a:rect l="l" t="t" r="r" b="b"/>
                <a:pathLst>
                  <a:path w="6782" h="5996" extrusionOk="0">
                    <a:moveTo>
                      <a:pt x="3423" y="0"/>
                    </a:moveTo>
                    <a:lnTo>
                      <a:pt x="3423" y="0"/>
                    </a:lnTo>
                    <a:cubicBezTo>
                      <a:pt x="3422" y="1"/>
                      <a:pt x="1" y="5992"/>
                      <a:pt x="3417" y="5995"/>
                    </a:cubicBezTo>
                    <a:cubicBezTo>
                      <a:pt x="3418" y="5995"/>
                      <a:pt x="3419" y="5995"/>
                      <a:pt x="3419" y="5995"/>
                    </a:cubicBezTo>
                    <a:cubicBezTo>
                      <a:pt x="6782" y="5995"/>
                      <a:pt x="3423" y="1"/>
                      <a:pt x="3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7" name="Google Shape;267;p31"/>
              <p:cNvSpPr/>
              <p:nvPr/>
            </p:nvSpPr>
            <p:spPr>
              <a:xfrm>
                <a:off x="8045233" y="1944245"/>
                <a:ext cx="345821" cy="618697"/>
              </a:xfrm>
              <a:custGeom>
                <a:avLst/>
                <a:gdLst/>
                <a:ahLst/>
                <a:cxnLst/>
                <a:rect l="l" t="t" r="r" b="b"/>
                <a:pathLst>
                  <a:path w="3365" h="5996" extrusionOk="0">
                    <a:moveTo>
                      <a:pt x="6" y="0"/>
                    </a:moveTo>
                    <a:lnTo>
                      <a:pt x="0" y="5995"/>
                    </a:lnTo>
                    <a:cubicBezTo>
                      <a:pt x="1" y="5995"/>
                      <a:pt x="2" y="5995"/>
                      <a:pt x="2" y="5995"/>
                    </a:cubicBezTo>
                    <a:cubicBezTo>
                      <a:pt x="3365" y="5995"/>
                      <a:pt x="6" y="1"/>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8" name="Google Shape;268;p31"/>
              <p:cNvSpPr/>
              <p:nvPr/>
            </p:nvSpPr>
            <p:spPr>
              <a:xfrm>
                <a:off x="7025449" y="2514555"/>
                <a:ext cx="71425" cy="229174"/>
              </a:xfrm>
              <a:custGeom>
                <a:avLst/>
                <a:gdLst/>
                <a:ahLst/>
                <a:cxnLst/>
                <a:rect l="l" t="t" r="r" b="b"/>
                <a:pathLst>
                  <a:path w="695" h="2221" extrusionOk="0">
                    <a:moveTo>
                      <a:pt x="0" y="1"/>
                    </a:moveTo>
                    <a:lnTo>
                      <a:pt x="0" y="2220"/>
                    </a:lnTo>
                    <a:lnTo>
                      <a:pt x="694" y="2220"/>
                    </a:lnTo>
                    <a:lnTo>
                      <a:pt x="6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69" name="Google Shape;269;p31"/>
              <p:cNvSpPr/>
              <p:nvPr/>
            </p:nvSpPr>
            <p:spPr>
              <a:xfrm>
                <a:off x="6798122" y="2148863"/>
                <a:ext cx="523510" cy="464745"/>
              </a:xfrm>
              <a:custGeom>
                <a:avLst/>
                <a:gdLst/>
                <a:ahLst/>
                <a:cxnLst/>
                <a:rect l="l" t="t" r="r" b="b"/>
                <a:pathLst>
                  <a:path w="5094" h="4504" extrusionOk="0">
                    <a:moveTo>
                      <a:pt x="2571" y="1"/>
                    </a:moveTo>
                    <a:lnTo>
                      <a:pt x="2571" y="1"/>
                    </a:lnTo>
                    <a:cubicBezTo>
                      <a:pt x="2571" y="1"/>
                      <a:pt x="0" y="4500"/>
                      <a:pt x="2567" y="4503"/>
                    </a:cubicBezTo>
                    <a:cubicBezTo>
                      <a:pt x="2567" y="4503"/>
                      <a:pt x="2568" y="4503"/>
                      <a:pt x="2568" y="4503"/>
                    </a:cubicBezTo>
                    <a:cubicBezTo>
                      <a:pt x="5094" y="4503"/>
                      <a:pt x="2571" y="1"/>
                      <a:pt x="2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0" name="Google Shape;270;p31"/>
              <p:cNvSpPr/>
              <p:nvPr/>
            </p:nvSpPr>
            <p:spPr>
              <a:xfrm>
                <a:off x="7061932" y="2148863"/>
                <a:ext cx="259700" cy="464745"/>
              </a:xfrm>
              <a:custGeom>
                <a:avLst/>
                <a:gdLst/>
                <a:ahLst/>
                <a:cxnLst/>
                <a:rect l="l" t="t" r="r" b="b"/>
                <a:pathLst>
                  <a:path w="2527" h="4504" extrusionOk="0">
                    <a:moveTo>
                      <a:pt x="4" y="1"/>
                    </a:moveTo>
                    <a:lnTo>
                      <a:pt x="0" y="4503"/>
                    </a:lnTo>
                    <a:cubicBezTo>
                      <a:pt x="0" y="4503"/>
                      <a:pt x="1" y="4503"/>
                      <a:pt x="1" y="4503"/>
                    </a:cubicBezTo>
                    <a:cubicBezTo>
                      <a:pt x="2527" y="4503"/>
                      <a:pt x="4"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1" name="Google Shape;271;p31"/>
              <p:cNvSpPr/>
              <p:nvPr/>
            </p:nvSpPr>
            <p:spPr>
              <a:xfrm>
                <a:off x="7243321" y="2680375"/>
                <a:ext cx="95062" cy="305015"/>
              </a:xfrm>
              <a:custGeom>
                <a:avLst/>
                <a:gdLst/>
                <a:ahLst/>
                <a:cxnLst/>
                <a:rect l="l" t="t" r="r" b="b"/>
                <a:pathLst>
                  <a:path w="925" h="2956" extrusionOk="0">
                    <a:moveTo>
                      <a:pt x="0" y="0"/>
                    </a:moveTo>
                    <a:lnTo>
                      <a:pt x="0" y="2956"/>
                    </a:lnTo>
                    <a:lnTo>
                      <a:pt x="924" y="2956"/>
                    </a:lnTo>
                    <a:lnTo>
                      <a:pt x="9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2" name="Google Shape;272;p31"/>
              <p:cNvSpPr/>
              <p:nvPr/>
            </p:nvSpPr>
            <p:spPr>
              <a:xfrm>
                <a:off x="6940767" y="2193130"/>
                <a:ext cx="697089" cy="618697"/>
              </a:xfrm>
              <a:custGeom>
                <a:avLst/>
                <a:gdLst/>
                <a:ahLst/>
                <a:cxnLst/>
                <a:rect l="l" t="t" r="r" b="b"/>
                <a:pathLst>
                  <a:path w="6783" h="5996" extrusionOk="0">
                    <a:moveTo>
                      <a:pt x="3423" y="1"/>
                    </a:moveTo>
                    <a:cubicBezTo>
                      <a:pt x="3423" y="1"/>
                      <a:pt x="1" y="5993"/>
                      <a:pt x="3418" y="5996"/>
                    </a:cubicBezTo>
                    <a:cubicBezTo>
                      <a:pt x="3419" y="5996"/>
                      <a:pt x="3419" y="5996"/>
                      <a:pt x="3420" y="5996"/>
                    </a:cubicBezTo>
                    <a:cubicBezTo>
                      <a:pt x="6783" y="5996"/>
                      <a:pt x="3424" y="1"/>
                      <a:pt x="3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3" name="Google Shape;273;p31"/>
              <p:cNvSpPr/>
              <p:nvPr/>
            </p:nvSpPr>
            <p:spPr>
              <a:xfrm>
                <a:off x="7292033" y="2193130"/>
                <a:ext cx="345821" cy="618697"/>
              </a:xfrm>
              <a:custGeom>
                <a:avLst/>
                <a:gdLst/>
                <a:ahLst/>
                <a:cxnLst/>
                <a:rect l="l" t="t" r="r" b="b"/>
                <a:pathLst>
                  <a:path w="3365" h="5996" extrusionOk="0">
                    <a:moveTo>
                      <a:pt x="5" y="1"/>
                    </a:moveTo>
                    <a:lnTo>
                      <a:pt x="0" y="5996"/>
                    </a:lnTo>
                    <a:cubicBezTo>
                      <a:pt x="1" y="5996"/>
                      <a:pt x="1" y="5996"/>
                      <a:pt x="2" y="5996"/>
                    </a:cubicBezTo>
                    <a:cubicBezTo>
                      <a:pt x="3364" y="5996"/>
                      <a:pt x="6" y="1"/>
                      <a:pt x="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4" name="Google Shape;274;p31"/>
              <p:cNvSpPr/>
              <p:nvPr/>
            </p:nvSpPr>
            <p:spPr>
              <a:xfrm>
                <a:off x="6842827" y="2794396"/>
                <a:ext cx="840453" cy="219062"/>
              </a:xfrm>
              <a:custGeom>
                <a:avLst/>
                <a:gdLst/>
                <a:ahLst/>
                <a:cxnLst/>
                <a:rect l="l" t="t" r="r" b="b"/>
                <a:pathLst>
                  <a:path w="8178" h="2123" extrusionOk="0">
                    <a:moveTo>
                      <a:pt x="2151" y="1"/>
                    </a:moveTo>
                    <a:cubicBezTo>
                      <a:pt x="1628" y="1"/>
                      <a:pt x="1103" y="218"/>
                      <a:pt x="707" y="566"/>
                    </a:cubicBezTo>
                    <a:cubicBezTo>
                      <a:pt x="295" y="926"/>
                      <a:pt x="0" y="1535"/>
                      <a:pt x="259" y="2017"/>
                    </a:cubicBezTo>
                    <a:lnTo>
                      <a:pt x="304" y="2122"/>
                    </a:lnTo>
                    <a:lnTo>
                      <a:pt x="8177" y="2122"/>
                    </a:lnTo>
                    <a:cubicBezTo>
                      <a:pt x="7913" y="1687"/>
                      <a:pt x="7400" y="1445"/>
                      <a:pt x="6893" y="1445"/>
                    </a:cubicBezTo>
                    <a:cubicBezTo>
                      <a:pt x="6584" y="1445"/>
                      <a:pt x="6277" y="1536"/>
                      <a:pt x="6031" y="1726"/>
                    </a:cubicBezTo>
                    <a:cubicBezTo>
                      <a:pt x="5880" y="1331"/>
                      <a:pt x="5432" y="1109"/>
                      <a:pt x="5009" y="1109"/>
                    </a:cubicBezTo>
                    <a:cubicBezTo>
                      <a:pt x="5008" y="1109"/>
                      <a:pt x="5007" y="1109"/>
                      <a:pt x="5006" y="1109"/>
                    </a:cubicBezTo>
                    <a:cubicBezTo>
                      <a:pt x="4580" y="1110"/>
                      <a:pt x="4178" y="1291"/>
                      <a:pt x="3805" y="1494"/>
                    </a:cubicBezTo>
                    <a:cubicBezTo>
                      <a:pt x="3791" y="818"/>
                      <a:pt x="3243" y="218"/>
                      <a:pt x="2587" y="54"/>
                    </a:cubicBezTo>
                    <a:cubicBezTo>
                      <a:pt x="2444" y="18"/>
                      <a:pt x="2297" y="1"/>
                      <a:pt x="2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5" name="Google Shape;275;p31"/>
              <p:cNvSpPr/>
              <p:nvPr/>
            </p:nvSpPr>
            <p:spPr>
              <a:xfrm>
                <a:off x="8351898" y="2806468"/>
                <a:ext cx="134423" cy="315024"/>
              </a:xfrm>
              <a:custGeom>
                <a:avLst/>
                <a:gdLst/>
                <a:ahLst/>
                <a:cxnLst/>
                <a:rect l="l" t="t" r="r" b="b"/>
                <a:pathLst>
                  <a:path w="1308" h="3053" extrusionOk="0">
                    <a:moveTo>
                      <a:pt x="392" y="1"/>
                    </a:moveTo>
                    <a:lnTo>
                      <a:pt x="1" y="2930"/>
                    </a:lnTo>
                    <a:lnTo>
                      <a:pt x="916" y="3052"/>
                    </a:lnTo>
                    <a:lnTo>
                      <a:pt x="1308" y="123"/>
                    </a:lnTo>
                    <a:lnTo>
                      <a:pt x="3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6" name="Google Shape;276;p31"/>
              <p:cNvSpPr/>
              <p:nvPr/>
            </p:nvSpPr>
            <p:spPr>
              <a:xfrm>
                <a:off x="8074625" y="2330367"/>
                <a:ext cx="673760" cy="615602"/>
              </a:xfrm>
              <a:custGeom>
                <a:avLst/>
                <a:gdLst/>
                <a:ahLst/>
                <a:cxnLst/>
                <a:rect l="l" t="t" r="r" b="b"/>
                <a:pathLst>
                  <a:path w="6556" h="5966" extrusionOk="0">
                    <a:moveTo>
                      <a:pt x="4182" y="1"/>
                    </a:moveTo>
                    <a:cubicBezTo>
                      <a:pt x="4182" y="1"/>
                      <a:pt x="1" y="5491"/>
                      <a:pt x="3388" y="5944"/>
                    </a:cubicBezTo>
                    <a:cubicBezTo>
                      <a:pt x="3500" y="5959"/>
                      <a:pt x="3606" y="5966"/>
                      <a:pt x="3706" y="5966"/>
                    </a:cubicBezTo>
                    <a:cubicBezTo>
                      <a:pt x="6556" y="5966"/>
                      <a:pt x="4182" y="1"/>
                      <a:pt x="4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7" name="Google Shape;277;p31"/>
              <p:cNvSpPr/>
              <p:nvPr/>
            </p:nvSpPr>
            <p:spPr>
              <a:xfrm>
                <a:off x="8422706" y="2330367"/>
                <a:ext cx="325678" cy="615602"/>
              </a:xfrm>
              <a:custGeom>
                <a:avLst/>
                <a:gdLst/>
                <a:ahLst/>
                <a:cxnLst/>
                <a:rect l="l" t="t" r="r" b="b"/>
                <a:pathLst>
                  <a:path w="3169" h="5966" extrusionOk="0">
                    <a:moveTo>
                      <a:pt x="795" y="1"/>
                    </a:moveTo>
                    <a:lnTo>
                      <a:pt x="1" y="5944"/>
                    </a:lnTo>
                    <a:cubicBezTo>
                      <a:pt x="113" y="5959"/>
                      <a:pt x="219" y="5966"/>
                      <a:pt x="319" y="5966"/>
                    </a:cubicBezTo>
                    <a:cubicBezTo>
                      <a:pt x="3169" y="5966"/>
                      <a:pt x="795" y="1"/>
                      <a:pt x="7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8" name="Google Shape;278;p31"/>
              <p:cNvSpPr/>
              <p:nvPr/>
            </p:nvSpPr>
            <p:spPr>
              <a:xfrm>
                <a:off x="8089527" y="3031517"/>
                <a:ext cx="749604" cy="241969"/>
              </a:xfrm>
              <a:custGeom>
                <a:avLst/>
                <a:gdLst/>
                <a:ahLst/>
                <a:cxnLst/>
                <a:rect l="l" t="t" r="r" b="b"/>
                <a:pathLst>
                  <a:path w="7294" h="2345" extrusionOk="0">
                    <a:moveTo>
                      <a:pt x="3319" y="1"/>
                    </a:moveTo>
                    <a:cubicBezTo>
                      <a:pt x="2951" y="1"/>
                      <a:pt x="2589" y="92"/>
                      <a:pt x="2335" y="347"/>
                    </a:cubicBezTo>
                    <a:cubicBezTo>
                      <a:pt x="2099" y="585"/>
                      <a:pt x="1998" y="927"/>
                      <a:pt x="1960" y="1260"/>
                    </a:cubicBezTo>
                    <a:cubicBezTo>
                      <a:pt x="1828" y="1226"/>
                      <a:pt x="1681" y="1198"/>
                      <a:pt x="1541" y="1198"/>
                    </a:cubicBezTo>
                    <a:cubicBezTo>
                      <a:pt x="1358" y="1198"/>
                      <a:pt x="1190" y="1247"/>
                      <a:pt x="1092" y="1395"/>
                    </a:cubicBezTo>
                    <a:cubicBezTo>
                      <a:pt x="1037" y="1208"/>
                      <a:pt x="877" y="1059"/>
                      <a:pt x="687" y="1015"/>
                    </a:cubicBezTo>
                    <a:cubicBezTo>
                      <a:pt x="650" y="1007"/>
                      <a:pt x="612" y="1003"/>
                      <a:pt x="574" y="1003"/>
                    </a:cubicBezTo>
                    <a:cubicBezTo>
                      <a:pt x="419" y="1003"/>
                      <a:pt x="264" y="1069"/>
                      <a:pt x="161" y="1185"/>
                    </a:cubicBezTo>
                    <a:lnTo>
                      <a:pt x="1" y="1395"/>
                    </a:lnTo>
                    <a:lnTo>
                      <a:pt x="7282" y="2344"/>
                    </a:lnTo>
                    <a:cubicBezTo>
                      <a:pt x="7293" y="2081"/>
                      <a:pt x="7162" y="1818"/>
                      <a:pt x="6947" y="1669"/>
                    </a:cubicBezTo>
                    <a:cubicBezTo>
                      <a:pt x="6816" y="1579"/>
                      <a:pt x="6658" y="1533"/>
                      <a:pt x="6500" y="1533"/>
                    </a:cubicBezTo>
                    <a:cubicBezTo>
                      <a:pt x="6396" y="1533"/>
                      <a:pt x="6292" y="1553"/>
                      <a:pt x="6196" y="1594"/>
                    </a:cubicBezTo>
                    <a:cubicBezTo>
                      <a:pt x="6171" y="1352"/>
                      <a:pt x="5995" y="1131"/>
                      <a:pt x="5764" y="1053"/>
                    </a:cubicBezTo>
                    <a:cubicBezTo>
                      <a:pt x="5701" y="1031"/>
                      <a:pt x="5634" y="1021"/>
                      <a:pt x="5567" y="1021"/>
                    </a:cubicBezTo>
                    <a:cubicBezTo>
                      <a:pt x="5391" y="1021"/>
                      <a:pt x="5213" y="1093"/>
                      <a:pt x="5092" y="1222"/>
                    </a:cubicBezTo>
                    <a:cubicBezTo>
                      <a:pt x="5106" y="900"/>
                      <a:pt x="4920" y="592"/>
                      <a:pt x="4667" y="395"/>
                    </a:cubicBezTo>
                    <a:cubicBezTo>
                      <a:pt x="4411" y="199"/>
                      <a:pt x="4094" y="100"/>
                      <a:pt x="3776" y="43"/>
                    </a:cubicBezTo>
                    <a:cubicBezTo>
                      <a:pt x="3628" y="17"/>
                      <a:pt x="3473" y="1"/>
                      <a:pt x="3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79" name="Google Shape;279;p31"/>
              <p:cNvSpPr/>
              <p:nvPr/>
            </p:nvSpPr>
            <p:spPr>
              <a:xfrm>
                <a:off x="7965792" y="4209800"/>
                <a:ext cx="133498" cy="377760"/>
              </a:xfrm>
              <a:custGeom>
                <a:avLst/>
                <a:gdLst/>
                <a:ahLst/>
                <a:cxnLst/>
                <a:rect l="l" t="t" r="r" b="b"/>
                <a:pathLst>
                  <a:path w="1299" h="3661" extrusionOk="0">
                    <a:moveTo>
                      <a:pt x="171" y="1"/>
                    </a:moveTo>
                    <a:lnTo>
                      <a:pt x="1" y="3607"/>
                    </a:lnTo>
                    <a:lnTo>
                      <a:pt x="1128" y="3661"/>
                    </a:lnTo>
                    <a:lnTo>
                      <a:pt x="1299" y="54"/>
                    </a:lnTo>
                    <a:lnTo>
                      <a:pt x="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80" name="Google Shape;280;p31"/>
              <p:cNvSpPr/>
              <p:nvPr/>
            </p:nvSpPr>
            <p:spPr>
              <a:xfrm>
                <a:off x="7606406" y="3618234"/>
                <a:ext cx="840967" cy="755314"/>
              </a:xfrm>
              <a:custGeom>
                <a:avLst/>
                <a:gdLst/>
                <a:ahLst/>
                <a:cxnLst/>
                <a:rect l="l" t="t" r="r" b="b"/>
                <a:pathLst>
                  <a:path w="8183" h="7320" extrusionOk="0">
                    <a:moveTo>
                      <a:pt x="4518" y="1"/>
                    </a:moveTo>
                    <a:lnTo>
                      <a:pt x="4518" y="1"/>
                    </a:lnTo>
                    <a:cubicBezTo>
                      <a:pt x="4518" y="1"/>
                      <a:pt x="1" y="7119"/>
                      <a:pt x="4171" y="7316"/>
                    </a:cubicBezTo>
                    <a:cubicBezTo>
                      <a:pt x="4223" y="7319"/>
                      <a:pt x="4274" y="7320"/>
                      <a:pt x="4324" y="7320"/>
                    </a:cubicBezTo>
                    <a:cubicBezTo>
                      <a:pt x="8183" y="7320"/>
                      <a:pt x="4518" y="1"/>
                      <a:pt x="4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81" name="Google Shape;281;p31"/>
              <p:cNvSpPr/>
              <p:nvPr/>
            </p:nvSpPr>
            <p:spPr>
              <a:xfrm>
                <a:off x="8035059" y="3618234"/>
                <a:ext cx="412313" cy="755314"/>
              </a:xfrm>
              <a:custGeom>
                <a:avLst/>
                <a:gdLst/>
                <a:ahLst/>
                <a:cxnLst/>
                <a:rect l="l" t="t" r="r" b="b"/>
                <a:pathLst>
                  <a:path w="4012" h="7320" extrusionOk="0">
                    <a:moveTo>
                      <a:pt x="347" y="1"/>
                    </a:moveTo>
                    <a:lnTo>
                      <a:pt x="0" y="7316"/>
                    </a:lnTo>
                    <a:cubicBezTo>
                      <a:pt x="52" y="7319"/>
                      <a:pt x="103" y="7320"/>
                      <a:pt x="153" y="7320"/>
                    </a:cubicBezTo>
                    <a:cubicBezTo>
                      <a:pt x="4012" y="7320"/>
                      <a:pt x="34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82" name="Google Shape;282;p31"/>
              <p:cNvSpPr/>
              <p:nvPr/>
            </p:nvSpPr>
            <p:spPr>
              <a:xfrm>
                <a:off x="8380365" y="3914275"/>
                <a:ext cx="149941" cy="381785"/>
              </a:xfrm>
              <a:custGeom>
                <a:avLst/>
                <a:gdLst/>
                <a:ahLst/>
                <a:cxnLst/>
                <a:rect l="l" t="t" r="r" b="b"/>
                <a:pathLst>
                  <a:path w="1459" h="3700" extrusionOk="0">
                    <a:moveTo>
                      <a:pt x="336" y="0"/>
                    </a:moveTo>
                    <a:lnTo>
                      <a:pt x="1" y="3595"/>
                    </a:lnTo>
                    <a:lnTo>
                      <a:pt x="1125" y="3700"/>
                    </a:lnTo>
                    <a:lnTo>
                      <a:pt x="1459" y="105"/>
                    </a:lnTo>
                    <a:lnTo>
                      <a:pt x="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3" name="Google Shape;283;p31"/>
              <p:cNvSpPr/>
              <p:nvPr/>
            </p:nvSpPr>
            <p:spPr>
              <a:xfrm>
                <a:off x="8031667" y="3327146"/>
                <a:ext cx="831409" cy="753973"/>
              </a:xfrm>
              <a:custGeom>
                <a:avLst/>
                <a:gdLst/>
                <a:ahLst/>
                <a:cxnLst/>
                <a:rect l="l" t="t" r="r" b="b"/>
                <a:pathLst>
                  <a:path w="8090" h="7307" extrusionOk="0">
                    <a:moveTo>
                      <a:pt x="4838" y="1"/>
                    </a:moveTo>
                    <a:cubicBezTo>
                      <a:pt x="4838" y="1"/>
                      <a:pt x="1" y="6905"/>
                      <a:pt x="4160" y="7293"/>
                    </a:cubicBezTo>
                    <a:cubicBezTo>
                      <a:pt x="4259" y="7302"/>
                      <a:pt x="4354" y="7306"/>
                      <a:pt x="4444" y="7306"/>
                    </a:cubicBezTo>
                    <a:cubicBezTo>
                      <a:pt x="8089" y="7306"/>
                      <a:pt x="4838" y="1"/>
                      <a:pt x="4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4" name="Google Shape;284;p31"/>
              <p:cNvSpPr/>
              <p:nvPr/>
            </p:nvSpPr>
            <p:spPr>
              <a:xfrm>
                <a:off x="8459087" y="3327146"/>
                <a:ext cx="403989" cy="753973"/>
              </a:xfrm>
              <a:custGeom>
                <a:avLst/>
                <a:gdLst/>
                <a:ahLst/>
                <a:cxnLst/>
                <a:rect l="l" t="t" r="r" b="b"/>
                <a:pathLst>
                  <a:path w="3931" h="7307" extrusionOk="0">
                    <a:moveTo>
                      <a:pt x="679" y="1"/>
                    </a:moveTo>
                    <a:lnTo>
                      <a:pt x="1" y="7293"/>
                    </a:lnTo>
                    <a:cubicBezTo>
                      <a:pt x="100" y="7302"/>
                      <a:pt x="195" y="7306"/>
                      <a:pt x="285" y="7306"/>
                    </a:cubicBezTo>
                    <a:cubicBezTo>
                      <a:pt x="3930" y="7306"/>
                      <a:pt x="679" y="1"/>
                      <a:pt x="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285" name="Google Shape;285;p31"/>
              <p:cNvGrpSpPr/>
              <p:nvPr/>
            </p:nvGrpSpPr>
            <p:grpSpPr>
              <a:xfrm>
                <a:off x="6093616" y="3195908"/>
                <a:ext cx="840448" cy="820341"/>
                <a:chOff x="3094454" y="960949"/>
                <a:chExt cx="300010" cy="291646"/>
              </a:xfrm>
            </p:grpSpPr>
            <p:sp>
              <p:nvSpPr>
                <p:cNvPr id="286" name="Google Shape;286;p31"/>
                <p:cNvSpPr/>
                <p:nvPr/>
              </p:nvSpPr>
              <p:spPr>
                <a:xfrm>
                  <a:off x="3237416" y="1134176"/>
                  <a:ext cx="33934" cy="108441"/>
                </a:xfrm>
                <a:custGeom>
                  <a:avLst/>
                  <a:gdLst/>
                  <a:ahLst/>
                  <a:cxnLst/>
                  <a:rect l="l" t="t" r="r" b="b"/>
                  <a:pathLst>
                    <a:path w="925" h="2956" extrusionOk="0">
                      <a:moveTo>
                        <a:pt x="0" y="0"/>
                      </a:moveTo>
                      <a:lnTo>
                        <a:pt x="0" y="2956"/>
                      </a:lnTo>
                      <a:lnTo>
                        <a:pt x="924" y="2956"/>
                      </a:lnTo>
                      <a:lnTo>
                        <a:pt x="9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7" name="Google Shape;287;p31"/>
                <p:cNvSpPr/>
                <p:nvPr/>
              </p:nvSpPr>
              <p:spPr>
                <a:xfrm>
                  <a:off x="3129415" y="960949"/>
                  <a:ext cx="248834" cy="219963"/>
                </a:xfrm>
                <a:custGeom>
                  <a:avLst/>
                  <a:gdLst/>
                  <a:ahLst/>
                  <a:cxnLst/>
                  <a:rect l="l" t="t" r="r" b="b"/>
                  <a:pathLst>
                    <a:path w="6783" h="5996" extrusionOk="0">
                      <a:moveTo>
                        <a:pt x="3423" y="1"/>
                      </a:moveTo>
                      <a:cubicBezTo>
                        <a:pt x="3423" y="1"/>
                        <a:pt x="1" y="5993"/>
                        <a:pt x="3418" y="5996"/>
                      </a:cubicBezTo>
                      <a:cubicBezTo>
                        <a:pt x="3419" y="5996"/>
                        <a:pt x="3419" y="5996"/>
                        <a:pt x="3420" y="5996"/>
                      </a:cubicBezTo>
                      <a:cubicBezTo>
                        <a:pt x="6783" y="5996"/>
                        <a:pt x="3424" y="1"/>
                        <a:pt x="3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88" name="Google Shape;288;p31"/>
                <p:cNvSpPr/>
                <p:nvPr/>
              </p:nvSpPr>
              <p:spPr>
                <a:xfrm>
                  <a:off x="3094454" y="1174713"/>
                  <a:ext cx="300010" cy="77882"/>
                </a:xfrm>
                <a:custGeom>
                  <a:avLst/>
                  <a:gdLst/>
                  <a:ahLst/>
                  <a:cxnLst/>
                  <a:rect l="l" t="t" r="r" b="b"/>
                  <a:pathLst>
                    <a:path w="8178" h="2123" extrusionOk="0">
                      <a:moveTo>
                        <a:pt x="2151" y="1"/>
                      </a:moveTo>
                      <a:cubicBezTo>
                        <a:pt x="1628" y="1"/>
                        <a:pt x="1103" y="218"/>
                        <a:pt x="707" y="566"/>
                      </a:cubicBezTo>
                      <a:cubicBezTo>
                        <a:pt x="295" y="926"/>
                        <a:pt x="0" y="1535"/>
                        <a:pt x="259" y="2017"/>
                      </a:cubicBezTo>
                      <a:lnTo>
                        <a:pt x="304" y="2122"/>
                      </a:lnTo>
                      <a:lnTo>
                        <a:pt x="8177" y="2122"/>
                      </a:lnTo>
                      <a:cubicBezTo>
                        <a:pt x="7913" y="1687"/>
                        <a:pt x="7400" y="1445"/>
                        <a:pt x="6893" y="1445"/>
                      </a:cubicBezTo>
                      <a:cubicBezTo>
                        <a:pt x="6584" y="1445"/>
                        <a:pt x="6277" y="1536"/>
                        <a:pt x="6031" y="1726"/>
                      </a:cubicBezTo>
                      <a:cubicBezTo>
                        <a:pt x="5880" y="1331"/>
                        <a:pt x="5432" y="1109"/>
                        <a:pt x="5009" y="1109"/>
                      </a:cubicBezTo>
                      <a:cubicBezTo>
                        <a:pt x="5008" y="1109"/>
                        <a:pt x="5007" y="1109"/>
                        <a:pt x="5006" y="1109"/>
                      </a:cubicBezTo>
                      <a:cubicBezTo>
                        <a:pt x="4580" y="1110"/>
                        <a:pt x="4178" y="1291"/>
                        <a:pt x="3805" y="1494"/>
                      </a:cubicBezTo>
                      <a:cubicBezTo>
                        <a:pt x="3791" y="818"/>
                        <a:pt x="3243" y="218"/>
                        <a:pt x="2587" y="54"/>
                      </a:cubicBezTo>
                      <a:cubicBezTo>
                        <a:pt x="2444" y="18"/>
                        <a:pt x="2297" y="1"/>
                        <a:pt x="2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289" name="Google Shape;289;p31"/>
              <p:cNvGrpSpPr/>
              <p:nvPr/>
            </p:nvGrpSpPr>
            <p:grpSpPr>
              <a:xfrm>
                <a:off x="5602626" y="2561971"/>
                <a:ext cx="608642" cy="701541"/>
                <a:chOff x="3367024" y="1467606"/>
                <a:chExt cx="300193" cy="344619"/>
              </a:xfrm>
            </p:grpSpPr>
            <p:sp>
              <p:nvSpPr>
                <p:cNvPr id="290" name="Google Shape;290;p31"/>
                <p:cNvSpPr/>
                <p:nvPr/>
              </p:nvSpPr>
              <p:spPr>
                <a:xfrm>
                  <a:off x="3495311" y="1677921"/>
                  <a:ext cx="47654" cy="134304"/>
                </a:xfrm>
                <a:custGeom>
                  <a:avLst/>
                  <a:gdLst/>
                  <a:ahLst/>
                  <a:cxnLst/>
                  <a:rect l="l" t="t" r="r" b="b"/>
                  <a:pathLst>
                    <a:path w="1299" h="3661" extrusionOk="0">
                      <a:moveTo>
                        <a:pt x="171" y="1"/>
                      </a:moveTo>
                      <a:lnTo>
                        <a:pt x="1" y="3607"/>
                      </a:lnTo>
                      <a:lnTo>
                        <a:pt x="1128" y="3661"/>
                      </a:lnTo>
                      <a:lnTo>
                        <a:pt x="1299" y="54"/>
                      </a:lnTo>
                      <a:lnTo>
                        <a:pt x="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91" name="Google Shape;291;p31"/>
                <p:cNvSpPr/>
                <p:nvPr/>
              </p:nvSpPr>
              <p:spPr>
                <a:xfrm>
                  <a:off x="3367024" y="1467606"/>
                  <a:ext cx="300193" cy="268534"/>
                </a:xfrm>
                <a:custGeom>
                  <a:avLst/>
                  <a:gdLst/>
                  <a:ahLst/>
                  <a:cxnLst/>
                  <a:rect l="l" t="t" r="r" b="b"/>
                  <a:pathLst>
                    <a:path w="8183" h="7320" extrusionOk="0">
                      <a:moveTo>
                        <a:pt x="4518" y="1"/>
                      </a:moveTo>
                      <a:lnTo>
                        <a:pt x="4518" y="1"/>
                      </a:lnTo>
                      <a:cubicBezTo>
                        <a:pt x="4518" y="1"/>
                        <a:pt x="1" y="7119"/>
                        <a:pt x="4171" y="7316"/>
                      </a:cubicBezTo>
                      <a:cubicBezTo>
                        <a:pt x="4223" y="7319"/>
                        <a:pt x="4274" y="7320"/>
                        <a:pt x="4324" y="7320"/>
                      </a:cubicBezTo>
                      <a:cubicBezTo>
                        <a:pt x="8183" y="7320"/>
                        <a:pt x="4518" y="1"/>
                        <a:pt x="4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92" name="Google Shape;292;p31"/>
                <p:cNvSpPr/>
                <p:nvPr/>
              </p:nvSpPr>
              <p:spPr>
                <a:xfrm>
                  <a:off x="3520037" y="1467606"/>
                  <a:ext cx="147180" cy="268534"/>
                </a:xfrm>
                <a:custGeom>
                  <a:avLst/>
                  <a:gdLst/>
                  <a:ahLst/>
                  <a:cxnLst/>
                  <a:rect l="l" t="t" r="r" b="b"/>
                  <a:pathLst>
                    <a:path w="4012" h="7320" extrusionOk="0">
                      <a:moveTo>
                        <a:pt x="347" y="1"/>
                      </a:moveTo>
                      <a:lnTo>
                        <a:pt x="0" y="7316"/>
                      </a:lnTo>
                      <a:cubicBezTo>
                        <a:pt x="52" y="7319"/>
                        <a:pt x="103" y="7320"/>
                        <a:pt x="153" y="7320"/>
                      </a:cubicBezTo>
                      <a:cubicBezTo>
                        <a:pt x="4012" y="7320"/>
                        <a:pt x="34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grpSp>
        </p:grpSp>
        <p:grpSp>
          <p:nvGrpSpPr>
            <p:cNvPr id="293" name="Google Shape;293;p31"/>
            <p:cNvGrpSpPr/>
            <p:nvPr/>
          </p:nvGrpSpPr>
          <p:grpSpPr>
            <a:xfrm>
              <a:off x="4993026" y="3552571"/>
              <a:ext cx="608642" cy="701541"/>
              <a:chOff x="3367024" y="1467606"/>
              <a:chExt cx="300193" cy="344619"/>
            </a:xfrm>
          </p:grpSpPr>
          <p:sp>
            <p:nvSpPr>
              <p:cNvPr id="294" name="Google Shape;294;p31"/>
              <p:cNvSpPr/>
              <p:nvPr/>
            </p:nvSpPr>
            <p:spPr>
              <a:xfrm>
                <a:off x="3495311" y="1677921"/>
                <a:ext cx="47654" cy="134304"/>
              </a:xfrm>
              <a:custGeom>
                <a:avLst/>
                <a:gdLst/>
                <a:ahLst/>
                <a:cxnLst/>
                <a:rect l="l" t="t" r="r" b="b"/>
                <a:pathLst>
                  <a:path w="1299" h="3661" extrusionOk="0">
                    <a:moveTo>
                      <a:pt x="171" y="1"/>
                    </a:moveTo>
                    <a:lnTo>
                      <a:pt x="1" y="3607"/>
                    </a:lnTo>
                    <a:lnTo>
                      <a:pt x="1128" y="3661"/>
                    </a:lnTo>
                    <a:lnTo>
                      <a:pt x="1299" y="54"/>
                    </a:lnTo>
                    <a:lnTo>
                      <a:pt x="1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95" name="Google Shape;295;p31"/>
              <p:cNvSpPr/>
              <p:nvPr/>
            </p:nvSpPr>
            <p:spPr>
              <a:xfrm>
                <a:off x="3367024" y="1467606"/>
                <a:ext cx="300193" cy="268534"/>
              </a:xfrm>
              <a:custGeom>
                <a:avLst/>
                <a:gdLst/>
                <a:ahLst/>
                <a:cxnLst/>
                <a:rect l="l" t="t" r="r" b="b"/>
                <a:pathLst>
                  <a:path w="8183" h="7320" extrusionOk="0">
                    <a:moveTo>
                      <a:pt x="4518" y="1"/>
                    </a:moveTo>
                    <a:lnTo>
                      <a:pt x="4518" y="1"/>
                    </a:lnTo>
                    <a:cubicBezTo>
                      <a:pt x="4518" y="1"/>
                      <a:pt x="1" y="7119"/>
                      <a:pt x="4171" y="7316"/>
                    </a:cubicBezTo>
                    <a:cubicBezTo>
                      <a:pt x="4223" y="7319"/>
                      <a:pt x="4274" y="7320"/>
                      <a:pt x="4324" y="7320"/>
                    </a:cubicBezTo>
                    <a:cubicBezTo>
                      <a:pt x="8183" y="7320"/>
                      <a:pt x="4518" y="1"/>
                      <a:pt x="4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sp>
            <p:nvSpPr>
              <p:cNvPr id="296" name="Google Shape;296;p31"/>
              <p:cNvSpPr/>
              <p:nvPr/>
            </p:nvSpPr>
            <p:spPr>
              <a:xfrm>
                <a:off x="3520037" y="1467606"/>
                <a:ext cx="147180" cy="268534"/>
              </a:xfrm>
              <a:custGeom>
                <a:avLst/>
                <a:gdLst/>
                <a:ahLst/>
                <a:cxnLst/>
                <a:rect l="l" t="t" r="r" b="b"/>
                <a:pathLst>
                  <a:path w="4012" h="7320" extrusionOk="0">
                    <a:moveTo>
                      <a:pt x="347" y="1"/>
                    </a:moveTo>
                    <a:lnTo>
                      <a:pt x="0" y="7316"/>
                    </a:lnTo>
                    <a:cubicBezTo>
                      <a:pt x="52" y="7319"/>
                      <a:pt x="103" y="7320"/>
                      <a:pt x="153" y="7320"/>
                    </a:cubicBezTo>
                    <a:cubicBezTo>
                      <a:pt x="4012" y="7320"/>
                      <a:pt x="347"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b="1"/>
              </a:p>
            </p:txBody>
          </p:sp>
        </p:grpSp>
      </p:grpSp>
      <p:grpSp>
        <p:nvGrpSpPr>
          <p:cNvPr id="297" name="Google Shape;297;p31"/>
          <p:cNvGrpSpPr/>
          <p:nvPr/>
        </p:nvGrpSpPr>
        <p:grpSpPr>
          <a:xfrm>
            <a:off x="8696234" y="7070623"/>
            <a:ext cx="6602044" cy="2629913"/>
            <a:chOff x="4860400" y="3327146"/>
            <a:chExt cx="3668210" cy="1459873"/>
          </a:xfrm>
        </p:grpSpPr>
        <p:sp>
          <p:nvSpPr>
            <p:cNvPr id="298" name="Google Shape;298;p31"/>
            <p:cNvSpPr/>
            <p:nvPr/>
          </p:nvSpPr>
          <p:spPr>
            <a:xfrm>
              <a:off x="8207967" y="3695108"/>
              <a:ext cx="75536" cy="1077974"/>
            </a:xfrm>
            <a:custGeom>
              <a:avLst/>
              <a:gdLst/>
              <a:ahLst/>
              <a:cxnLst/>
              <a:rect l="l" t="t" r="r" b="b"/>
              <a:pathLst>
                <a:path w="735" h="10447" extrusionOk="0">
                  <a:moveTo>
                    <a:pt x="339" y="1"/>
                  </a:moveTo>
                  <a:cubicBezTo>
                    <a:pt x="152" y="1"/>
                    <a:pt x="1" y="153"/>
                    <a:pt x="1" y="340"/>
                  </a:cubicBezTo>
                  <a:lnTo>
                    <a:pt x="21" y="10109"/>
                  </a:lnTo>
                  <a:cubicBezTo>
                    <a:pt x="21" y="10295"/>
                    <a:pt x="173" y="10446"/>
                    <a:pt x="360" y="10446"/>
                  </a:cubicBezTo>
                  <a:lnTo>
                    <a:pt x="396" y="10446"/>
                  </a:lnTo>
                  <a:cubicBezTo>
                    <a:pt x="583" y="10446"/>
                    <a:pt x="735" y="10294"/>
                    <a:pt x="735" y="10107"/>
                  </a:cubicBezTo>
                  <a:lnTo>
                    <a:pt x="715" y="339"/>
                  </a:lnTo>
                  <a:cubicBezTo>
                    <a:pt x="715" y="152"/>
                    <a:pt x="562"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299" name="Google Shape;299;p31"/>
            <p:cNvSpPr/>
            <p:nvPr/>
          </p:nvSpPr>
          <p:spPr>
            <a:xfrm>
              <a:off x="7820731" y="3696036"/>
              <a:ext cx="420124" cy="97716"/>
            </a:xfrm>
            <a:custGeom>
              <a:avLst/>
              <a:gdLst/>
              <a:ahLst/>
              <a:cxnLst/>
              <a:rect l="l" t="t" r="r" b="b"/>
              <a:pathLst>
                <a:path w="4088" h="947" extrusionOk="0">
                  <a:moveTo>
                    <a:pt x="2884" y="1"/>
                  </a:moveTo>
                  <a:cubicBezTo>
                    <a:pt x="1376" y="1"/>
                    <a:pt x="0" y="800"/>
                    <a:pt x="0" y="800"/>
                  </a:cubicBezTo>
                  <a:cubicBezTo>
                    <a:pt x="0" y="800"/>
                    <a:pt x="614" y="946"/>
                    <a:pt x="1429" y="946"/>
                  </a:cubicBezTo>
                  <a:cubicBezTo>
                    <a:pt x="2252" y="946"/>
                    <a:pt x="3279" y="797"/>
                    <a:pt x="4087" y="199"/>
                  </a:cubicBezTo>
                  <a:cubicBezTo>
                    <a:pt x="3692" y="57"/>
                    <a:pt x="3284" y="1"/>
                    <a:pt x="2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0" name="Google Shape;300;p31"/>
            <p:cNvSpPr/>
            <p:nvPr/>
          </p:nvSpPr>
          <p:spPr>
            <a:xfrm>
              <a:off x="7820731" y="3716570"/>
              <a:ext cx="420124" cy="77182"/>
            </a:xfrm>
            <a:custGeom>
              <a:avLst/>
              <a:gdLst/>
              <a:ahLst/>
              <a:cxnLst/>
              <a:rect l="l" t="t" r="r" b="b"/>
              <a:pathLst>
                <a:path w="4088" h="748" extrusionOk="0">
                  <a:moveTo>
                    <a:pt x="0" y="602"/>
                  </a:moveTo>
                  <a:cubicBezTo>
                    <a:pt x="0" y="602"/>
                    <a:pt x="0" y="602"/>
                    <a:pt x="0" y="602"/>
                  </a:cubicBezTo>
                  <a:lnTo>
                    <a:pt x="0" y="602"/>
                  </a:lnTo>
                  <a:lnTo>
                    <a:pt x="0" y="602"/>
                  </a:lnTo>
                  <a:cubicBezTo>
                    <a:pt x="0" y="602"/>
                    <a:pt x="0" y="602"/>
                    <a:pt x="0" y="602"/>
                  </a:cubicBezTo>
                  <a:close/>
                  <a:moveTo>
                    <a:pt x="4087" y="1"/>
                  </a:moveTo>
                  <a:lnTo>
                    <a:pt x="0" y="602"/>
                  </a:lnTo>
                  <a:lnTo>
                    <a:pt x="0" y="602"/>
                  </a:lnTo>
                  <a:cubicBezTo>
                    <a:pt x="3" y="602"/>
                    <a:pt x="616" y="748"/>
                    <a:pt x="1429" y="748"/>
                  </a:cubicBezTo>
                  <a:cubicBezTo>
                    <a:pt x="2252" y="748"/>
                    <a:pt x="3279" y="599"/>
                    <a:pt x="4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1" name="Google Shape;301;p31"/>
            <p:cNvSpPr/>
            <p:nvPr/>
          </p:nvSpPr>
          <p:spPr>
            <a:xfrm>
              <a:off x="8240751" y="3716467"/>
              <a:ext cx="287859" cy="313373"/>
            </a:xfrm>
            <a:custGeom>
              <a:avLst/>
              <a:gdLst/>
              <a:ahLst/>
              <a:cxnLst/>
              <a:rect l="l" t="t" r="r" b="b"/>
              <a:pathLst>
                <a:path w="2801" h="3037" extrusionOk="0">
                  <a:moveTo>
                    <a:pt x="0" y="1"/>
                  </a:moveTo>
                  <a:lnTo>
                    <a:pt x="0" y="1"/>
                  </a:lnTo>
                  <a:cubicBezTo>
                    <a:pt x="502" y="1940"/>
                    <a:pt x="2801" y="3036"/>
                    <a:pt x="2801" y="3036"/>
                  </a:cubicBezTo>
                  <a:cubicBezTo>
                    <a:pt x="2801" y="3036"/>
                    <a:pt x="1893" y="6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2" name="Google Shape;302;p31"/>
            <p:cNvSpPr/>
            <p:nvPr/>
          </p:nvSpPr>
          <p:spPr>
            <a:xfrm>
              <a:off x="8240751" y="3716570"/>
              <a:ext cx="287859" cy="313476"/>
            </a:xfrm>
            <a:custGeom>
              <a:avLst/>
              <a:gdLst/>
              <a:ahLst/>
              <a:cxnLst/>
              <a:rect l="l" t="t" r="r" b="b"/>
              <a:pathLst>
                <a:path w="2801" h="3038" extrusionOk="0">
                  <a:moveTo>
                    <a:pt x="0" y="1"/>
                  </a:moveTo>
                  <a:lnTo>
                    <a:pt x="2801" y="3037"/>
                  </a:lnTo>
                  <a:cubicBezTo>
                    <a:pt x="2801" y="3035"/>
                    <a:pt x="1893" y="65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3" name="Google Shape;303;p31"/>
            <p:cNvSpPr/>
            <p:nvPr/>
          </p:nvSpPr>
          <p:spPr>
            <a:xfrm>
              <a:off x="8225849" y="3327146"/>
              <a:ext cx="187658" cy="389420"/>
            </a:xfrm>
            <a:custGeom>
              <a:avLst/>
              <a:gdLst/>
              <a:ahLst/>
              <a:cxnLst/>
              <a:rect l="l" t="t" r="r" b="b"/>
              <a:pathLst>
                <a:path w="1826" h="3774" extrusionOk="0">
                  <a:moveTo>
                    <a:pt x="1826" y="1"/>
                  </a:moveTo>
                  <a:cubicBezTo>
                    <a:pt x="1826" y="1"/>
                    <a:pt x="0" y="1776"/>
                    <a:pt x="145" y="3774"/>
                  </a:cubicBezTo>
                  <a:cubicBezTo>
                    <a:pt x="1728" y="2545"/>
                    <a:pt x="1826" y="1"/>
                    <a:pt x="1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4" name="Google Shape;304;p31"/>
            <p:cNvSpPr/>
            <p:nvPr/>
          </p:nvSpPr>
          <p:spPr>
            <a:xfrm>
              <a:off x="8225849" y="3327249"/>
              <a:ext cx="187658" cy="389420"/>
            </a:xfrm>
            <a:custGeom>
              <a:avLst/>
              <a:gdLst/>
              <a:ahLst/>
              <a:cxnLst/>
              <a:rect l="l" t="t" r="r" b="b"/>
              <a:pathLst>
                <a:path w="1826" h="3774" extrusionOk="0">
                  <a:moveTo>
                    <a:pt x="1826" y="1"/>
                  </a:moveTo>
                  <a:cubicBezTo>
                    <a:pt x="1825" y="1"/>
                    <a:pt x="0" y="1775"/>
                    <a:pt x="145" y="3774"/>
                  </a:cubicBezTo>
                  <a:lnTo>
                    <a:pt x="1826" y="1"/>
                  </a:lnTo>
                  <a:cubicBezTo>
                    <a:pt x="1826" y="1"/>
                    <a:pt x="1826" y="1"/>
                    <a:pt x="1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5" name="Google Shape;305;p31"/>
            <p:cNvSpPr/>
            <p:nvPr/>
          </p:nvSpPr>
          <p:spPr>
            <a:xfrm>
              <a:off x="8150211" y="3633712"/>
              <a:ext cx="189097" cy="189654"/>
            </a:xfrm>
            <a:custGeom>
              <a:avLst/>
              <a:gdLst/>
              <a:ahLst/>
              <a:cxnLst/>
              <a:rect l="l" t="t" r="r" b="b"/>
              <a:pathLst>
                <a:path w="1840" h="1838" extrusionOk="0">
                  <a:moveTo>
                    <a:pt x="920" y="1"/>
                  </a:moveTo>
                  <a:cubicBezTo>
                    <a:pt x="919" y="1"/>
                    <a:pt x="918" y="1"/>
                    <a:pt x="918" y="1"/>
                  </a:cubicBezTo>
                  <a:cubicBezTo>
                    <a:pt x="411" y="2"/>
                    <a:pt x="0" y="413"/>
                    <a:pt x="2" y="921"/>
                  </a:cubicBezTo>
                  <a:cubicBezTo>
                    <a:pt x="2" y="1426"/>
                    <a:pt x="414" y="1837"/>
                    <a:pt x="920" y="1837"/>
                  </a:cubicBezTo>
                  <a:cubicBezTo>
                    <a:pt x="921" y="1837"/>
                    <a:pt x="921" y="1837"/>
                    <a:pt x="922" y="1837"/>
                  </a:cubicBezTo>
                  <a:cubicBezTo>
                    <a:pt x="1428" y="1836"/>
                    <a:pt x="1840" y="1425"/>
                    <a:pt x="1837" y="917"/>
                  </a:cubicBezTo>
                  <a:cubicBezTo>
                    <a:pt x="1836" y="412"/>
                    <a:pt x="1426" y="1"/>
                    <a:pt x="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6" name="Google Shape;306;p31"/>
            <p:cNvSpPr/>
            <p:nvPr/>
          </p:nvSpPr>
          <p:spPr>
            <a:xfrm>
              <a:off x="8181864" y="3665493"/>
              <a:ext cx="125790" cy="126092"/>
            </a:xfrm>
            <a:custGeom>
              <a:avLst/>
              <a:gdLst/>
              <a:ahLst/>
              <a:cxnLst/>
              <a:rect l="l" t="t" r="r" b="b"/>
              <a:pathLst>
                <a:path w="1224" h="1222" extrusionOk="0">
                  <a:moveTo>
                    <a:pt x="611" y="1"/>
                  </a:moveTo>
                  <a:cubicBezTo>
                    <a:pt x="274" y="1"/>
                    <a:pt x="0" y="275"/>
                    <a:pt x="2" y="612"/>
                  </a:cubicBezTo>
                  <a:cubicBezTo>
                    <a:pt x="2" y="949"/>
                    <a:pt x="275" y="1221"/>
                    <a:pt x="611" y="1221"/>
                  </a:cubicBezTo>
                  <a:cubicBezTo>
                    <a:pt x="612" y="1221"/>
                    <a:pt x="612" y="1221"/>
                    <a:pt x="613" y="1221"/>
                  </a:cubicBezTo>
                  <a:cubicBezTo>
                    <a:pt x="950" y="1221"/>
                    <a:pt x="1224" y="947"/>
                    <a:pt x="1221" y="610"/>
                  </a:cubicBezTo>
                  <a:cubicBezTo>
                    <a:pt x="1220" y="273"/>
                    <a:pt x="947" y="1"/>
                    <a:pt x="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307" name="Google Shape;307;p31"/>
            <p:cNvGrpSpPr/>
            <p:nvPr/>
          </p:nvGrpSpPr>
          <p:grpSpPr>
            <a:xfrm>
              <a:off x="4860400" y="3543748"/>
              <a:ext cx="608645" cy="1243271"/>
              <a:chOff x="3515782" y="1364117"/>
              <a:chExt cx="252686" cy="514067"/>
            </a:xfrm>
          </p:grpSpPr>
          <p:sp>
            <p:nvSpPr>
              <p:cNvPr id="308" name="Google Shape;308;p31"/>
              <p:cNvSpPr/>
              <p:nvPr/>
            </p:nvSpPr>
            <p:spPr>
              <a:xfrm>
                <a:off x="3654011" y="1494936"/>
                <a:ext cx="26963" cy="383248"/>
              </a:xfrm>
              <a:custGeom>
                <a:avLst/>
                <a:gdLst/>
                <a:ahLst/>
                <a:cxnLst/>
                <a:rect l="l" t="t" r="r" b="b"/>
                <a:pathLst>
                  <a:path w="735" h="10447" extrusionOk="0">
                    <a:moveTo>
                      <a:pt x="339" y="1"/>
                    </a:moveTo>
                    <a:cubicBezTo>
                      <a:pt x="152" y="1"/>
                      <a:pt x="1" y="153"/>
                      <a:pt x="1" y="340"/>
                    </a:cubicBezTo>
                    <a:lnTo>
                      <a:pt x="21" y="10109"/>
                    </a:lnTo>
                    <a:cubicBezTo>
                      <a:pt x="21" y="10295"/>
                      <a:pt x="173" y="10446"/>
                      <a:pt x="360" y="10446"/>
                    </a:cubicBezTo>
                    <a:lnTo>
                      <a:pt x="396" y="10446"/>
                    </a:lnTo>
                    <a:cubicBezTo>
                      <a:pt x="583" y="10446"/>
                      <a:pt x="735" y="10294"/>
                      <a:pt x="735" y="10107"/>
                    </a:cubicBezTo>
                    <a:lnTo>
                      <a:pt x="715" y="339"/>
                    </a:lnTo>
                    <a:cubicBezTo>
                      <a:pt x="715" y="152"/>
                      <a:pt x="562"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09" name="Google Shape;309;p31"/>
              <p:cNvSpPr/>
              <p:nvPr/>
            </p:nvSpPr>
            <p:spPr>
              <a:xfrm>
                <a:off x="3515782" y="1495266"/>
                <a:ext cx="149968" cy="34741"/>
              </a:xfrm>
              <a:custGeom>
                <a:avLst/>
                <a:gdLst/>
                <a:ahLst/>
                <a:cxnLst/>
                <a:rect l="l" t="t" r="r" b="b"/>
                <a:pathLst>
                  <a:path w="4088" h="947" extrusionOk="0">
                    <a:moveTo>
                      <a:pt x="2884" y="1"/>
                    </a:moveTo>
                    <a:cubicBezTo>
                      <a:pt x="1376" y="1"/>
                      <a:pt x="0" y="800"/>
                      <a:pt x="0" y="800"/>
                    </a:cubicBezTo>
                    <a:cubicBezTo>
                      <a:pt x="0" y="800"/>
                      <a:pt x="614" y="946"/>
                      <a:pt x="1429" y="946"/>
                    </a:cubicBezTo>
                    <a:cubicBezTo>
                      <a:pt x="2252" y="946"/>
                      <a:pt x="3279" y="797"/>
                      <a:pt x="4087" y="199"/>
                    </a:cubicBezTo>
                    <a:cubicBezTo>
                      <a:pt x="3692" y="57"/>
                      <a:pt x="3284" y="1"/>
                      <a:pt x="2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0" name="Google Shape;310;p31"/>
              <p:cNvSpPr/>
              <p:nvPr/>
            </p:nvSpPr>
            <p:spPr>
              <a:xfrm>
                <a:off x="3515782" y="1502566"/>
                <a:ext cx="149968" cy="27440"/>
              </a:xfrm>
              <a:custGeom>
                <a:avLst/>
                <a:gdLst/>
                <a:ahLst/>
                <a:cxnLst/>
                <a:rect l="l" t="t" r="r" b="b"/>
                <a:pathLst>
                  <a:path w="4088" h="748" extrusionOk="0">
                    <a:moveTo>
                      <a:pt x="0" y="602"/>
                    </a:moveTo>
                    <a:cubicBezTo>
                      <a:pt x="0" y="602"/>
                      <a:pt x="0" y="602"/>
                      <a:pt x="0" y="602"/>
                    </a:cubicBezTo>
                    <a:lnTo>
                      <a:pt x="0" y="602"/>
                    </a:lnTo>
                    <a:lnTo>
                      <a:pt x="0" y="602"/>
                    </a:lnTo>
                    <a:cubicBezTo>
                      <a:pt x="0" y="602"/>
                      <a:pt x="0" y="602"/>
                      <a:pt x="0" y="602"/>
                    </a:cubicBezTo>
                    <a:close/>
                    <a:moveTo>
                      <a:pt x="4087" y="1"/>
                    </a:moveTo>
                    <a:lnTo>
                      <a:pt x="0" y="602"/>
                    </a:lnTo>
                    <a:lnTo>
                      <a:pt x="0" y="602"/>
                    </a:lnTo>
                    <a:cubicBezTo>
                      <a:pt x="3" y="602"/>
                      <a:pt x="616" y="748"/>
                      <a:pt x="1429" y="748"/>
                    </a:cubicBezTo>
                    <a:cubicBezTo>
                      <a:pt x="2252" y="748"/>
                      <a:pt x="3279" y="599"/>
                      <a:pt x="40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1" name="Google Shape;311;p31"/>
              <p:cNvSpPr/>
              <p:nvPr/>
            </p:nvSpPr>
            <p:spPr>
              <a:xfrm>
                <a:off x="3665713" y="1502530"/>
                <a:ext cx="102755" cy="111412"/>
              </a:xfrm>
              <a:custGeom>
                <a:avLst/>
                <a:gdLst/>
                <a:ahLst/>
                <a:cxnLst/>
                <a:rect l="l" t="t" r="r" b="b"/>
                <a:pathLst>
                  <a:path w="2801" h="3037" extrusionOk="0">
                    <a:moveTo>
                      <a:pt x="0" y="1"/>
                    </a:moveTo>
                    <a:lnTo>
                      <a:pt x="0" y="1"/>
                    </a:lnTo>
                    <a:cubicBezTo>
                      <a:pt x="502" y="1940"/>
                      <a:pt x="2801" y="3036"/>
                      <a:pt x="2801" y="3036"/>
                    </a:cubicBezTo>
                    <a:cubicBezTo>
                      <a:pt x="2801" y="3036"/>
                      <a:pt x="1893" y="6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2" name="Google Shape;312;p31"/>
              <p:cNvSpPr/>
              <p:nvPr/>
            </p:nvSpPr>
            <p:spPr>
              <a:xfrm>
                <a:off x="3665713" y="1502566"/>
                <a:ext cx="102755" cy="111449"/>
              </a:xfrm>
              <a:custGeom>
                <a:avLst/>
                <a:gdLst/>
                <a:ahLst/>
                <a:cxnLst/>
                <a:rect l="l" t="t" r="r" b="b"/>
                <a:pathLst>
                  <a:path w="2801" h="3038" extrusionOk="0">
                    <a:moveTo>
                      <a:pt x="0" y="1"/>
                    </a:moveTo>
                    <a:lnTo>
                      <a:pt x="2801" y="3037"/>
                    </a:lnTo>
                    <a:cubicBezTo>
                      <a:pt x="2801" y="3035"/>
                      <a:pt x="1893" y="65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3" name="Google Shape;313;p31"/>
              <p:cNvSpPr/>
              <p:nvPr/>
            </p:nvSpPr>
            <p:spPr>
              <a:xfrm>
                <a:off x="3660394" y="1364117"/>
                <a:ext cx="66987" cy="138449"/>
              </a:xfrm>
              <a:custGeom>
                <a:avLst/>
                <a:gdLst/>
                <a:ahLst/>
                <a:cxnLst/>
                <a:rect l="l" t="t" r="r" b="b"/>
                <a:pathLst>
                  <a:path w="1826" h="3774" extrusionOk="0">
                    <a:moveTo>
                      <a:pt x="1826" y="1"/>
                    </a:moveTo>
                    <a:cubicBezTo>
                      <a:pt x="1826" y="1"/>
                      <a:pt x="0" y="1776"/>
                      <a:pt x="145" y="3774"/>
                    </a:cubicBezTo>
                    <a:cubicBezTo>
                      <a:pt x="1728" y="2545"/>
                      <a:pt x="1826" y="1"/>
                      <a:pt x="1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4" name="Google Shape;314;p31"/>
              <p:cNvSpPr/>
              <p:nvPr/>
            </p:nvSpPr>
            <p:spPr>
              <a:xfrm>
                <a:off x="3660394" y="1364154"/>
                <a:ext cx="66987" cy="138449"/>
              </a:xfrm>
              <a:custGeom>
                <a:avLst/>
                <a:gdLst/>
                <a:ahLst/>
                <a:cxnLst/>
                <a:rect l="l" t="t" r="r" b="b"/>
                <a:pathLst>
                  <a:path w="1826" h="3774" extrusionOk="0">
                    <a:moveTo>
                      <a:pt x="1826" y="1"/>
                    </a:moveTo>
                    <a:cubicBezTo>
                      <a:pt x="1825" y="1"/>
                      <a:pt x="0" y="1775"/>
                      <a:pt x="145" y="3774"/>
                    </a:cubicBezTo>
                    <a:lnTo>
                      <a:pt x="1826" y="1"/>
                    </a:lnTo>
                    <a:cubicBezTo>
                      <a:pt x="1826" y="1"/>
                      <a:pt x="1826" y="1"/>
                      <a:pt x="18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5" name="Google Shape;315;p31"/>
              <p:cNvSpPr/>
              <p:nvPr/>
            </p:nvSpPr>
            <p:spPr>
              <a:xfrm>
                <a:off x="3633394" y="1473108"/>
                <a:ext cx="67500" cy="67427"/>
              </a:xfrm>
              <a:custGeom>
                <a:avLst/>
                <a:gdLst/>
                <a:ahLst/>
                <a:cxnLst/>
                <a:rect l="l" t="t" r="r" b="b"/>
                <a:pathLst>
                  <a:path w="1840" h="1838" extrusionOk="0">
                    <a:moveTo>
                      <a:pt x="920" y="1"/>
                    </a:moveTo>
                    <a:cubicBezTo>
                      <a:pt x="919" y="1"/>
                      <a:pt x="918" y="1"/>
                      <a:pt x="918" y="1"/>
                    </a:cubicBezTo>
                    <a:cubicBezTo>
                      <a:pt x="411" y="2"/>
                      <a:pt x="0" y="413"/>
                      <a:pt x="2" y="921"/>
                    </a:cubicBezTo>
                    <a:cubicBezTo>
                      <a:pt x="2" y="1426"/>
                      <a:pt x="414" y="1837"/>
                      <a:pt x="920" y="1837"/>
                    </a:cubicBezTo>
                    <a:cubicBezTo>
                      <a:pt x="921" y="1837"/>
                      <a:pt x="921" y="1837"/>
                      <a:pt x="922" y="1837"/>
                    </a:cubicBezTo>
                    <a:cubicBezTo>
                      <a:pt x="1428" y="1836"/>
                      <a:pt x="1840" y="1425"/>
                      <a:pt x="1837" y="917"/>
                    </a:cubicBezTo>
                    <a:cubicBezTo>
                      <a:pt x="1836" y="412"/>
                      <a:pt x="1426" y="1"/>
                      <a:pt x="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6" name="Google Shape;316;p31"/>
              <p:cNvSpPr/>
              <p:nvPr/>
            </p:nvSpPr>
            <p:spPr>
              <a:xfrm>
                <a:off x="3644693" y="1484407"/>
                <a:ext cx="44902" cy="44829"/>
              </a:xfrm>
              <a:custGeom>
                <a:avLst/>
                <a:gdLst/>
                <a:ahLst/>
                <a:cxnLst/>
                <a:rect l="l" t="t" r="r" b="b"/>
                <a:pathLst>
                  <a:path w="1224" h="1222" extrusionOk="0">
                    <a:moveTo>
                      <a:pt x="611" y="1"/>
                    </a:moveTo>
                    <a:cubicBezTo>
                      <a:pt x="274" y="1"/>
                      <a:pt x="0" y="275"/>
                      <a:pt x="2" y="612"/>
                    </a:cubicBezTo>
                    <a:cubicBezTo>
                      <a:pt x="2" y="949"/>
                      <a:pt x="275" y="1221"/>
                      <a:pt x="611" y="1221"/>
                    </a:cubicBezTo>
                    <a:cubicBezTo>
                      <a:pt x="612" y="1221"/>
                      <a:pt x="612" y="1221"/>
                      <a:pt x="613" y="1221"/>
                    </a:cubicBezTo>
                    <a:cubicBezTo>
                      <a:pt x="950" y="1221"/>
                      <a:pt x="1224" y="947"/>
                      <a:pt x="1221" y="610"/>
                    </a:cubicBezTo>
                    <a:cubicBezTo>
                      <a:pt x="1220" y="273"/>
                      <a:pt x="947" y="1"/>
                      <a:pt x="6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sp>
        <p:nvSpPr>
          <p:cNvPr id="317" name="Google Shape;317;p31"/>
          <p:cNvSpPr/>
          <p:nvPr/>
        </p:nvSpPr>
        <p:spPr>
          <a:xfrm>
            <a:off x="16383000" y="7070641"/>
            <a:ext cx="1905000" cy="3226184"/>
          </a:xfrm>
          <a:prstGeom prst="triangle">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18" name="Google Shape;318;p31"/>
          <p:cNvSpPr/>
          <p:nvPr/>
        </p:nvSpPr>
        <p:spPr>
          <a:xfrm>
            <a:off x="0" y="9215525"/>
            <a:ext cx="18288000" cy="1081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9"/>
        <p:cNvGrpSpPr/>
        <p:nvPr/>
      </p:nvGrpSpPr>
      <p:grpSpPr>
        <a:xfrm>
          <a:off x="0" y="0"/>
          <a:ext cx="0" cy="0"/>
          <a:chOff x="0" y="0"/>
          <a:chExt cx="0" cy="0"/>
        </a:xfrm>
      </p:grpSpPr>
      <p:sp>
        <p:nvSpPr>
          <p:cNvPr id="320" name="Google Shape;320;p32"/>
          <p:cNvSpPr/>
          <p:nvPr/>
        </p:nvSpPr>
        <p:spPr>
          <a:xfrm>
            <a:off x="-85850" y="9215525"/>
            <a:ext cx="18373800" cy="120051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nvGrpSpPr>
          <p:cNvPr id="321" name="Google Shape;321;p32"/>
          <p:cNvGrpSpPr/>
          <p:nvPr/>
        </p:nvGrpSpPr>
        <p:grpSpPr>
          <a:xfrm>
            <a:off x="12158087" y="6861198"/>
            <a:ext cx="3582190" cy="3076596"/>
            <a:chOff x="3609206" y="4358752"/>
            <a:chExt cx="838921" cy="719848"/>
          </a:xfrm>
        </p:grpSpPr>
        <p:sp>
          <p:nvSpPr>
            <p:cNvPr id="322" name="Google Shape;322;p32"/>
            <p:cNvSpPr/>
            <p:nvPr/>
          </p:nvSpPr>
          <p:spPr>
            <a:xfrm>
              <a:off x="4274028" y="4565144"/>
              <a:ext cx="174098" cy="513274"/>
            </a:xfrm>
            <a:custGeom>
              <a:avLst/>
              <a:gdLst/>
              <a:ahLst/>
              <a:cxnLst/>
              <a:rect l="l" t="t" r="r" b="b"/>
              <a:pathLst>
                <a:path w="965" h="2845" extrusionOk="0">
                  <a:moveTo>
                    <a:pt x="964" y="0"/>
                  </a:moveTo>
                  <a:lnTo>
                    <a:pt x="1" y="943"/>
                  </a:lnTo>
                  <a:lnTo>
                    <a:pt x="1" y="2845"/>
                  </a:lnTo>
                  <a:lnTo>
                    <a:pt x="964" y="1880"/>
                  </a:lnTo>
                  <a:lnTo>
                    <a:pt x="9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3" name="Google Shape;323;p32"/>
            <p:cNvSpPr/>
            <p:nvPr/>
          </p:nvSpPr>
          <p:spPr>
            <a:xfrm>
              <a:off x="3609206" y="4525995"/>
              <a:ext cx="665000" cy="552423"/>
            </a:xfrm>
            <a:custGeom>
              <a:avLst/>
              <a:gdLst/>
              <a:ahLst/>
              <a:cxnLst/>
              <a:rect l="l" t="t" r="r" b="b"/>
              <a:pathLst>
                <a:path w="3686" h="3062" extrusionOk="0">
                  <a:moveTo>
                    <a:pt x="1843" y="0"/>
                  </a:moveTo>
                  <a:lnTo>
                    <a:pt x="1" y="1160"/>
                  </a:lnTo>
                  <a:lnTo>
                    <a:pt x="1" y="3062"/>
                  </a:lnTo>
                  <a:lnTo>
                    <a:pt x="3686" y="3062"/>
                  </a:lnTo>
                  <a:lnTo>
                    <a:pt x="3686" y="1160"/>
                  </a:lnTo>
                  <a:lnTo>
                    <a:pt x="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4" name="Google Shape;324;p32"/>
            <p:cNvSpPr/>
            <p:nvPr/>
          </p:nvSpPr>
          <p:spPr>
            <a:xfrm>
              <a:off x="3609206" y="4358752"/>
              <a:ext cx="838918" cy="376521"/>
            </a:xfrm>
            <a:custGeom>
              <a:avLst/>
              <a:gdLst/>
              <a:ahLst/>
              <a:cxnLst/>
              <a:rect l="l" t="t" r="r" b="b"/>
              <a:pathLst>
                <a:path w="4650" h="2087" extrusionOk="0">
                  <a:moveTo>
                    <a:pt x="2904" y="0"/>
                  </a:moveTo>
                  <a:lnTo>
                    <a:pt x="885" y="1257"/>
                  </a:lnTo>
                  <a:lnTo>
                    <a:pt x="1" y="2087"/>
                  </a:lnTo>
                  <a:lnTo>
                    <a:pt x="1843" y="927"/>
                  </a:lnTo>
                  <a:lnTo>
                    <a:pt x="3686" y="2087"/>
                  </a:lnTo>
                  <a:lnTo>
                    <a:pt x="4649" y="1144"/>
                  </a:lnTo>
                  <a:lnTo>
                    <a:pt x="29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5" name="Google Shape;325;p32"/>
            <p:cNvSpPr/>
            <p:nvPr/>
          </p:nvSpPr>
          <p:spPr>
            <a:xfrm>
              <a:off x="3858898" y="4857053"/>
              <a:ext cx="150644" cy="221366"/>
            </a:xfrm>
            <a:custGeom>
              <a:avLst/>
              <a:gdLst/>
              <a:ahLst/>
              <a:cxnLst/>
              <a:rect l="l" t="t" r="r" b="b"/>
              <a:pathLst>
                <a:path w="835" h="1227" extrusionOk="0">
                  <a:moveTo>
                    <a:pt x="1" y="0"/>
                  </a:moveTo>
                  <a:lnTo>
                    <a:pt x="1" y="1227"/>
                  </a:lnTo>
                  <a:lnTo>
                    <a:pt x="835" y="1227"/>
                  </a:lnTo>
                  <a:lnTo>
                    <a:pt x="8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6" name="Google Shape;326;p32"/>
            <p:cNvSpPr/>
            <p:nvPr/>
          </p:nvSpPr>
          <p:spPr>
            <a:xfrm>
              <a:off x="3858898" y="4881769"/>
              <a:ext cx="150644" cy="196830"/>
            </a:xfrm>
            <a:custGeom>
              <a:avLst/>
              <a:gdLst/>
              <a:ahLst/>
              <a:cxnLst/>
              <a:rect l="l" t="t" r="r" b="b"/>
              <a:pathLst>
                <a:path w="835" h="1091" extrusionOk="0">
                  <a:moveTo>
                    <a:pt x="835" y="0"/>
                  </a:moveTo>
                  <a:cubicBezTo>
                    <a:pt x="697" y="170"/>
                    <a:pt x="426" y="441"/>
                    <a:pt x="1" y="569"/>
                  </a:cubicBezTo>
                  <a:lnTo>
                    <a:pt x="1" y="1091"/>
                  </a:lnTo>
                  <a:lnTo>
                    <a:pt x="835" y="1091"/>
                  </a:lnTo>
                  <a:lnTo>
                    <a:pt x="835" y="1090"/>
                  </a:lnTo>
                  <a:lnTo>
                    <a:pt x="835" y="0"/>
                  </a:lnTo>
                  <a:close/>
                </a:path>
              </a:pathLst>
            </a:custGeom>
            <a:solidFill>
              <a:srgbClr val="F0FC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7" name="Google Shape;327;p32"/>
            <p:cNvSpPr/>
            <p:nvPr/>
          </p:nvSpPr>
          <p:spPr>
            <a:xfrm>
              <a:off x="3925650" y="4843883"/>
              <a:ext cx="16237" cy="234536"/>
            </a:xfrm>
            <a:custGeom>
              <a:avLst/>
              <a:gdLst/>
              <a:ahLst/>
              <a:cxnLst/>
              <a:rect l="l" t="t" r="r" b="b"/>
              <a:pathLst>
                <a:path w="90" h="1300" extrusionOk="0">
                  <a:moveTo>
                    <a:pt x="0" y="0"/>
                  </a:moveTo>
                  <a:lnTo>
                    <a:pt x="0" y="73"/>
                  </a:lnTo>
                  <a:lnTo>
                    <a:pt x="0" y="1300"/>
                  </a:lnTo>
                  <a:lnTo>
                    <a:pt x="89" y="1300"/>
                  </a:lnTo>
                  <a:lnTo>
                    <a:pt x="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8" name="Google Shape;328;p32"/>
            <p:cNvSpPr/>
            <p:nvPr/>
          </p:nvSpPr>
          <p:spPr>
            <a:xfrm>
              <a:off x="3609206" y="4525995"/>
              <a:ext cx="350541" cy="209279"/>
            </a:xfrm>
            <a:custGeom>
              <a:avLst/>
              <a:gdLst/>
              <a:ahLst/>
              <a:cxnLst/>
              <a:rect l="l" t="t" r="r" b="b"/>
              <a:pathLst>
                <a:path w="1943" h="1160" extrusionOk="0">
                  <a:moveTo>
                    <a:pt x="1843" y="0"/>
                  </a:moveTo>
                  <a:lnTo>
                    <a:pt x="1" y="1160"/>
                  </a:lnTo>
                  <a:lnTo>
                    <a:pt x="226" y="1160"/>
                  </a:lnTo>
                  <a:lnTo>
                    <a:pt x="1942" y="65"/>
                  </a:lnTo>
                  <a:lnTo>
                    <a:pt x="1843" y="0"/>
                  </a:lnTo>
                  <a:close/>
                </a:path>
              </a:pathLst>
            </a:custGeom>
            <a:solidFill>
              <a:srgbClr val="E7BE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29" name="Google Shape;329;p32"/>
            <p:cNvSpPr/>
            <p:nvPr/>
          </p:nvSpPr>
          <p:spPr>
            <a:xfrm>
              <a:off x="3675778" y="4776769"/>
              <a:ext cx="53222" cy="16778"/>
            </a:xfrm>
            <a:custGeom>
              <a:avLst/>
              <a:gdLst/>
              <a:ahLst/>
              <a:cxnLst/>
              <a:rect l="l" t="t" r="r" b="b"/>
              <a:pathLst>
                <a:path w="295" h="93" extrusionOk="0">
                  <a:moveTo>
                    <a:pt x="0" y="1"/>
                  </a:moveTo>
                  <a:lnTo>
                    <a:pt x="0" y="93"/>
                  </a:lnTo>
                  <a:lnTo>
                    <a:pt x="295" y="93"/>
                  </a:lnTo>
                  <a:lnTo>
                    <a:pt x="295" y="1"/>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0" name="Google Shape;330;p32"/>
            <p:cNvSpPr/>
            <p:nvPr/>
          </p:nvSpPr>
          <p:spPr>
            <a:xfrm>
              <a:off x="4074491" y="4835584"/>
              <a:ext cx="53041" cy="16959"/>
            </a:xfrm>
            <a:custGeom>
              <a:avLst/>
              <a:gdLst/>
              <a:ahLst/>
              <a:cxnLst/>
              <a:rect l="l" t="t" r="r" b="b"/>
              <a:pathLst>
                <a:path w="294" h="94" extrusionOk="0">
                  <a:moveTo>
                    <a:pt x="0" y="0"/>
                  </a:moveTo>
                  <a:lnTo>
                    <a:pt x="0" y="93"/>
                  </a:lnTo>
                  <a:lnTo>
                    <a:pt x="293" y="93"/>
                  </a:lnTo>
                  <a:lnTo>
                    <a:pt x="293" y="0"/>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1" name="Google Shape;331;p32"/>
            <p:cNvSpPr/>
            <p:nvPr/>
          </p:nvSpPr>
          <p:spPr>
            <a:xfrm>
              <a:off x="3691835" y="4835584"/>
              <a:ext cx="53402" cy="16959"/>
            </a:xfrm>
            <a:custGeom>
              <a:avLst/>
              <a:gdLst/>
              <a:ahLst/>
              <a:cxnLst/>
              <a:rect l="l" t="t" r="r" b="b"/>
              <a:pathLst>
                <a:path w="296" h="94" extrusionOk="0">
                  <a:moveTo>
                    <a:pt x="1" y="0"/>
                  </a:moveTo>
                  <a:lnTo>
                    <a:pt x="1" y="93"/>
                  </a:lnTo>
                  <a:lnTo>
                    <a:pt x="295" y="93"/>
                  </a:lnTo>
                  <a:lnTo>
                    <a:pt x="295" y="0"/>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2" name="Google Shape;332;p32"/>
            <p:cNvSpPr/>
            <p:nvPr/>
          </p:nvSpPr>
          <p:spPr>
            <a:xfrm>
              <a:off x="4133847" y="4996332"/>
              <a:ext cx="53222" cy="16959"/>
            </a:xfrm>
            <a:custGeom>
              <a:avLst/>
              <a:gdLst/>
              <a:ahLst/>
              <a:cxnLst/>
              <a:rect l="l" t="t" r="r" b="b"/>
              <a:pathLst>
                <a:path w="295" h="94" extrusionOk="0">
                  <a:moveTo>
                    <a:pt x="1" y="1"/>
                  </a:moveTo>
                  <a:lnTo>
                    <a:pt x="1" y="94"/>
                  </a:lnTo>
                  <a:lnTo>
                    <a:pt x="294" y="94"/>
                  </a:lnTo>
                  <a:lnTo>
                    <a:pt x="294" y="1"/>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3" name="Google Shape;333;p32"/>
            <p:cNvSpPr/>
            <p:nvPr/>
          </p:nvSpPr>
          <p:spPr>
            <a:xfrm>
              <a:off x="3649438" y="5028987"/>
              <a:ext cx="53222" cy="16778"/>
            </a:xfrm>
            <a:custGeom>
              <a:avLst/>
              <a:gdLst/>
              <a:ahLst/>
              <a:cxnLst/>
              <a:rect l="l" t="t" r="r" b="b"/>
              <a:pathLst>
                <a:path w="295" h="93" extrusionOk="0">
                  <a:moveTo>
                    <a:pt x="0" y="0"/>
                  </a:moveTo>
                  <a:lnTo>
                    <a:pt x="0" y="92"/>
                  </a:lnTo>
                  <a:lnTo>
                    <a:pt x="294" y="92"/>
                  </a:lnTo>
                  <a:lnTo>
                    <a:pt x="294" y="0"/>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4" name="Google Shape;334;p32"/>
            <p:cNvSpPr/>
            <p:nvPr/>
          </p:nvSpPr>
          <p:spPr>
            <a:xfrm>
              <a:off x="4176425" y="4971796"/>
              <a:ext cx="53222" cy="16778"/>
            </a:xfrm>
            <a:custGeom>
              <a:avLst/>
              <a:gdLst/>
              <a:ahLst/>
              <a:cxnLst/>
              <a:rect l="l" t="t" r="r" b="b"/>
              <a:pathLst>
                <a:path w="295" h="93" extrusionOk="0">
                  <a:moveTo>
                    <a:pt x="1" y="0"/>
                  </a:moveTo>
                  <a:lnTo>
                    <a:pt x="1" y="93"/>
                  </a:lnTo>
                  <a:lnTo>
                    <a:pt x="294" y="93"/>
                  </a:lnTo>
                  <a:lnTo>
                    <a:pt x="294" y="0"/>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5" name="Google Shape;335;p32"/>
            <p:cNvSpPr/>
            <p:nvPr/>
          </p:nvSpPr>
          <p:spPr>
            <a:xfrm>
              <a:off x="4112198" y="4860661"/>
              <a:ext cx="53222" cy="16778"/>
            </a:xfrm>
            <a:custGeom>
              <a:avLst/>
              <a:gdLst/>
              <a:ahLst/>
              <a:cxnLst/>
              <a:rect l="l" t="t" r="r" b="b"/>
              <a:pathLst>
                <a:path w="295" h="93" extrusionOk="0">
                  <a:moveTo>
                    <a:pt x="1" y="0"/>
                  </a:moveTo>
                  <a:lnTo>
                    <a:pt x="1" y="92"/>
                  </a:lnTo>
                  <a:lnTo>
                    <a:pt x="294" y="92"/>
                  </a:lnTo>
                  <a:lnTo>
                    <a:pt x="294" y="0"/>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6" name="Google Shape;336;p32"/>
            <p:cNvSpPr/>
            <p:nvPr/>
          </p:nvSpPr>
          <p:spPr>
            <a:xfrm>
              <a:off x="3638974" y="4802207"/>
              <a:ext cx="53041" cy="16959"/>
            </a:xfrm>
            <a:custGeom>
              <a:avLst/>
              <a:gdLst/>
              <a:ahLst/>
              <a:cxnLst/>
              <a:rect l="l" t="t" r="r" b="b"/>
              <a:pathLst>
                <a:path w="294" h="94" extrusionOk="0">
                  <a:moveTo>
                    <a:pt x="1" y="1"/>
                  </a:moveTo>
                  <a:lnTo>
                    <a:pt x="1" y="93"/>
                  </a:lnTo>
                  <a:lnTo>
                    <a:pt x="294" y="93"/>
                  </a:lnTo>
                  <a:lnTo>
                    <a:pt x="294" y="1"/>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7" name="Google Shape;337;p32"/>
            <p:cNvSpPr/>
            <p:nvPr/>
          </p:nvSpPr>
          <p:spPr>
            <a:xfrm>
              <a:off x="4112198" y="4810687"/>
              <a:ext cx="53222" cy="16778"/>
            </a:xfrm>
            <a:custGeom>
              <a:avLst/>
              <a:gdLst/>
              <a:ahLst/>
              <a:cxnLst/>
              <a:rect l="l" t="t" r="r" b="b"/>
              <a:pathLst>
                <a:path w="295" h="93" extrusionOk="0">
                  <a:moveTo>
                    <a:pt x="1" y="1"/>
                  </a:moveTo>
                  <a:lnTo>
                    <a:pt x="1" y="92"/>
                  </a:lnTo>
                  <a:lnTo>
                    <a:pt x="294" y="92"/>
                  </a:lnTo>
                  <a:lnTo>
                    <a:pt x="294" y="1"/>
                  </a:lnTo>
                  <a:close/>
                </a:path>
              </a:pathLst>
            </a:custGeom>
            <a:solidFill>
              <a:srgbClr val="212529">
                <a:alpha val="2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8" name="Google Shape;338;p32"/>
            <p:cNvSpPr/>
            <p:nvPr/>
          </p:nvSpPr>
          <p:spPr>
            <a:xfrm>
              <a:off x="3868820" y="4616562"/>
              <a:ext cx="131882" cy="132062"/>
            </a:xfrm>
            <a:custGeom>
              <a:avLst/>
              <a:gdLst/>
              <a:ahLst/>
              <a:cxnLst/>
              <a:rect l="l" t="t" r="r" b="b"/>
              <a:pathLst>
                <a:path w="731" h="732" extrusionOk="0">
                  <a:moveTo>
                    <a:pt x="366" y="0"/>
                  </a:moveTo>
                  <a:cubicBezTo>
                    <a:pt x="164" y="0"/>
                    <a:pt x="0" y="164"/>
                    <a:pt x="0" y="366"/>
                  </a:cubicBezTo>
                  <a:cubicBezTo>
                    <a:pt x="0" y="567"/>
                    <a:pt x="165" y="731"/>
                    <a:pt x="366" y="731"/>
                  </a:cubicBezTo>
                  <a:cubicBezTo>
                    <a:pt x="568" y="731"/>
                    <a:pt x="731" y="566"/>
                    <a:pt x="731" y="366"/>
                  </a:cubicBezTo>
                  <a:cubicBezTo>
                    <a:pt x="731" y="163"/>
                    <a:pt x="568" y="0"/>
                    <a:pt x="3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39" name="Google Shape;339;p32"/>
            <p:cNvSpPr/>
            <p:nvPr/>
          </p:nvSpPr>
          <p:spPr>
            <a:xfrm>
              <a:off x="3883434" y="4636407"/>
              <a:ext cx="117629" cy="112217"/>
            </a:xfrm>
            <a:custGeom>
              <a:avLst/>
              <a:gdLst/>
              <a:ahLst/>
              <a:cxnLst/>
              <a:rect l="l" t="t" r="r" b="b"/>
              <a:pathLst>
                <a:path w="652" h="622" extrusionOk="0">
                  <a:moveTo>
                    <a:pt x="548" y="1"/>
                  </a:moveTo>
                  <a:lnTo>
                    <a:pt x="1" y="480"/>
                  </a:lnTo>
                  <a:cubicBezTo>
                    <a:pt x="67" y="565"/>
                    <a:pt x="169" y="621"/>
                    <a:pt x="287" y="621"/>
                  </a:cubicBezTo>
                  <a:cubicBezTo>
                    <a:pt x="487" y="621"/>
                    <a:pt x="652" y="457"/>
                    <a:pt x="652" y="256"/>
                  </a:cubicBezTo>
                  <a:cubicBezTo>
                    <a:pt x="652" y="156"/>
                    <a:pt x="611" y="66"/>
                    <a:pt x="548" y="1"/>
                  </a:cubicBezTo>
                  <a:close/>
                </a:path>
              </a:pathLst>
            </a:custGeom>
            <a:solidFill>
              <a:srgbClr val="F0FC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340" name="Google Shape;340;p32"/>
          <p:cNvGrpSpPr/>
          <p:nvPr/>
        </p:nvGrpSpPr>
        <p:grpSpPr>
          <a:xfrm>
            <a:off x="10860571" y="8035947"/>
            <a:ext cx="1026450" cy="1901857"/>
            <a:chOff x="3264220" y="3656054"/>
            <a:chExt cx="513225" cy="950049"/>
          </a:xfrm>
        </p:grpSpPr>
        <p:sp>
          <p:nvSpPr>
            <p:cNvPr id="341" name="Google Shape;341;p32"/>
            <p:cNvSpPr/>
            <p:nvPr/>
          </p:nvSpPr>
          <p:spPr>
            <a:xfrm>
              <a:off x="3490039" y="4333706"/>
              <a:ext cx="59083" cy="272397"/>
            </a:xfrm>
            <a:custGeom>
              <a:avLst/>
              <a:gdLst/>
              <a:ahLst/>
              <a:cxnLst/>
              <a:rect l="l" t="t" r="r" b="b"/>
              <a:pathLst>
                <a:path w="354" h="1632" extrusionOk="0">
                  <a:moveTo>
                    <a:pt x="1" y="1"/>
                  </a:moveTo>
                  <a:lnTo>
                    <a:pt x="1" y="1631"/>
                  </a:lnTo>
                  <a:lnTo>
                    <a:pt x="354" y="1631"/>
                  </a:lnTo>
                  <a:lnTo>
                    <a:pt x="3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42" name="Google Shape;342;p32"/>
            <p:cNvSpPr/>
            <p:nvPr/>
          </p:nvSpPr>
          <p:spPr>
            <a:xfrm>
              <a:off x="3264220" y="3656054"/>
              <a:ext cx="513225" cy="740913"/>
            </a:xfrm>
            <a:custGeom>
              <a:avLst/>
              <a:gdLst/>
              <a:ahLst/>
              <a:cxnLst/>
              <a:rect l="l" t="t" r="r" b="b"/>
              <a:pathLst>
                <a:path w="3075" h="4439" extrusionOk="0">
                  <a:moveTo>
                    <a:pt x="1525" y="0"/>
                  </a:moveTo>
                  <a:cubicBezTo>
                    <a:pt x="1525" y="0"/>
                    <a:pt x="1032" y="309"/>
                    <a:pt x="745" y="1651"/>
                  </a:cubicBezTo>
                  <a:cubicBezTo>
                    <a:pt x="458" y="2993"/>
                    <a:pt x="0" y="4439"/>
                    <a:pt x="1525" y="4439"/>
                  </a:cubicBezTo>
                  <a:cubicBezTo>
                    <a:pt x="3074" y="4438"/>
                    <a:pt x="2593" y="2993"/>
                    <a:pt x="2306" y="1651"/>
                  </a:cubicBezTo>
                  <a:cubicBezTo>
                    <a:pt x="2019" y="310"/>
                    <a:pt x="1525"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343" name="Google Shape;343;p32"/>
          <p:cNvGrpSpPr/>
          <p:nvPr/>
        </p:nvGrpSpPr>
        <p:grpSpPr>
          <a:xfrm>
            <a:off x="9233029" y="8618196"/>
            <a:ext cx="769086" cy="1425056"/>
            <a:chOff x="3013199" y="3430059"/>
            <a:chExt cx="384543" cy="711869"/>
          </a:xfrm>
        </p:grpSpPr>
        <p:sp>
          <p:nvSpPr>
            <p:cNvPr id="344" name="Google Shape;344;p32"/>
            <p:cNvSpPr/>
            <p:nvPr/>
          </p:nvSpPr>
          <p:spPr>
            <a:xfrm>
              <a:off x="3182438" y="3937630"/>
              <a:ext cx="44396" cy="204298"/>
            </a:xfrm>
            <a:custGeom>
              <a:avLst/>
              <a:gdLst/>
              <a:ahLst/>
              <a:cxnLst/>
              <a:rect l="l" t="t" r="r" b="b"/>
              <a:pathLst>
                <a:path w="266" h="1224" extrusionOk="0">
                  <a:moveTo>
                    <a:pt x="0" y="1"/>
                  </a:moveTo>
                  <a:lnTo>
                    <a:pt x="0" y="1223"/>
                  </a:lnTo>
                  <a:lnTo>
                    <a:pt x="266" y="1223"/>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45" name="Google Shape;345;p32"/>
            <p:cNvSpPr/>
            <p:nvPr/>
          </p:nvSpPr>
          <p:spPr>
            <a:xfrm>
              <a:off x="3013199" y="3430059"/>
              <a:ext cx="384543" cy="555143"/>
            </a:xfrm>
            <a:custGeom>
              <a:avLst/>
              <a:gdLst/>
              <a:ahLst/>
              <a:cxnLst/>
              <a:rect l="l" t="t" r="r" b="b"/>
              <a:pathLst>
                <a:path w="2304" h="3326" extrusionOk="0">
                  <a:moveTo>
                    <a:pt x="1144" y="0"/>
                  </a:moveTo>
                  <a:cubicBezTo>
                    <a:pt x="1144" y="0"/>
                    <a:pt x="774" y="233"/>
                    <a:pt x="559" y="1238"/>
                  </a:cubicBezTo>
                  <a:cubicBezTo>
                    <a:pt x="344" y="2242"/>
                    <a:pt x="1" y="3326"/>
                    <a:pt x="1144" y="3326"/>
                  </a:cubicBezTo>
                  <a:cubicBezTo>
                    <a:pt x="2304" y="3326"/>
                    <a:pt x="1943" y="2243"/>
                    <a:pt x="1728" y="1238"/>
                  </a:cubicBezTo>
                  <a:cubicBezTo>
                    <a:pt x="1513" y="233"/>
                    <a:pt x="1144" y="0"/>
                    <a:pt x="1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346" name="Google Shape;346;p32"/>
          <p:cNvGrpSpPr/>
          <p:nvPr/>
        </p:nvGrpSpPr>
        <p:grpSpPr>
          <a:xfrm>
            <a:off x="9855696" y="7538905"/>
            <a:ext cx="1175996" cy="2178850"/>
            <a:chOff x="3724035" y="3879713"/>
            <a:chExt cx="587998" cy="1088417"/>
          </a:xfrm>
        </p:grpSpPr>
        <p:sp>
          <p:nvSpPr>
            <p:cNvPr id="347" name="Google Shape;347;p32"/>
            <p:cNvSpPr/>
            <p:nvPr/>
          </p:nvSpPr>
          <p:spPr>
            <a:xfrm>
              <a:off x="3982901" y="4656008"/>
              <a:ext cx="67596" cy="312122"/>
            </a:xfrm>
            <a:custGeom>
              <a:avLst/>
              <a:gdLst/>
              <a:ahLst/>
              <a:cxnLst/>
              <a:rect l="l" t="t" r="r" b="b"/>
              <a:pathLst>
                <a:path w="405" h="1870" extrusionOk="0">
                  <a:moveTo>
                    <a:pt x="0" y="1"/>
                  </a:moveTo>
                  <a:lnTo>
                    <a:pt x="0" y="1870"/>
                  </a:lnTo>
                  <a:lnTo>
                    <a:pt x="404" y="1870"/>
                  </a:ln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48" name="Google Shape;348;p32"/>
            <p:cNvSpPr/>
            <p:nvPr/>
          </p:nvSpPr>
          <p:spPr>
            <a:xfrm>
              <a:off x="3724035" y="3879713"/>
              <a:ext cx="587998" cy="848737"/>
            </a:xfrm>
            <a:custGeom>
              <a:avLst/>
              <a:gdLst/>
              <a:ahLst/>
              <a:cxnLst/>
              <a:rect l="l" t="t" r="r" b="b"/>
              <a:pathLst>
                <a:path w="3523" h="5085" extrusionOk="0">
                  <a:moveTo>
                    <a:pt x="1748" y="0"/>
                  </a:moveTo>
                  <a:cubicBezTo>
                    <a:pt x="1748" y="0"/>
                    <a:pt x="1183" y="355"/>
                    <a:pt x="854" y="1892"/>
                  </a:cubicBezTo>
                  <a:cubicBezTo>
                    <a:pt x="525" y="3430"/>
                    <a:pt x="1" y="5084"/>
                    <a:pt x="1748" y="5084"/>
                  </a:cubicBezTo>
                  <a:cubicBezTo>
                    <a:pt x="1749" y="5084"/>
                    <a:pt x="1749" y="5084"/>
                    <a:pt x="1750" y="5084"/>
                  </a:cubicBezTo>
                  <a:cubicBezTo>
                    <a:pt x="3523" y="5084"/>
                    <a:pt x="2971" y="3429"/>
                    <a:pt x="2642" y="1892"/>
                  </a:cubicBezTo>
                  <a:cubicBezTo>
                    <a:pt x="2313" y="355"/>
                    <a:pt x="1748"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grpSp>
        <p:nvGrpSpPr>
          <p:cNvPr id="349" name="Google Shape;349;p32"/>
          <p:cNvGrpSpPr/>
          <p:nvPr/>
        </p:nvGrpSpPr>
        <p:grpSpPr>
          <a:xfrm>
            <a:off x="16259996" y="7830358"/>
            <a:ext cx="1175996" cy="2178850"/>
            <a:chOff x="3724035" y="3879713"/>
            <a:chExt cx="587998" cy="1088417"/>
          </a:xfrm>
        </p:grpSpPr>
        <p:sp>
          <p:nvSpPr>
            <p:cNvPr id="350" name="Google Shape;350;p32"/>
            <p:cNvSpPr/>
            <p:nvPr/>
          </p:nvSpPr>
          <p:spPr>
            <a:xfrm>
              <a:off x="3982901" y="4656008"/>
              <a:ext cx="67596" cy="312122"/>
            </a:xfrm>
            <a:custGeom>
              <a:avLst/>
              <a:gdLst/>
              <a:ahLst/>
              <a:cxnLst/>
              <a:rect l="l" t="t" r="r" b="b"/>
              <a:pathLst>
                <a:path w="405" h="1870" extrusionOk="0">
                  <a:moveTo>
                    <a:pt x="0" y="1"/>
                  </a:moveTo>
                  <a:lnTo>
                    <a:pt x="0" y="1870"/>
                  </a:lnTo>
                  <a:lnTo>
                    <a:pt x="404" y="1870"/>
                  </a:ln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
          <p:nvSpPr>
            <p:cNvPr id="351" name="Google Shape;351;p32"/>
            <p:cNvSpPr/>
            <p:nvPr/>
          </p:nvSpPr>
          <p:spPr>
            <a:xfrm>
              <a:off x="3724035" y="3879713"/>
              <a:ext cx="587998" cy="848737"/>
            </a:xfrm>
            <a:custGeom>
              <a:avLst/>
              <a:gdLst/>
              <a:ahLst/>
              <a:cxnLst/>
              <a:rect l="l" t="t" r="r" b="b"/>
              <a:pathLst>
                <a:path w="3523" h="5085" extrusionOk="0">
                  <a:moveTo>
                    <a:pt x="1748" y="0"/>
                  </a:moveTo>
                  <a:cubicBezTo>
                    <a:pt x="1748" y="0"/>
                    <a:pt x="1183" y="355"/>
                    <a:pt x="854" y="1892"/>
                  </a:cubicBezTo>
                  <a:cubicBezTo>
                    <a:pt x="525" y="3430"/>
                    <a:pt x="1" y="5084"/>
                    <a:pt x="1748" y="5084"/>
                  </a:cubicBezTo>
                  <a:cubicBezTo>
                    <a:pt x="1749" y="5084"/>
                    <a:pt x="1749" y="5084"/>
                    <a:pt x="1750" y="5084"/>
                  </a:cubicBezTo>
                  <a:cubicBezTo>
                    <a:pt x="3523" y="5084"/>
                    <a:pt x="2971" y="3429"/>
                    <a:pt x="2642" y="1892"/>
                  </a:cubicBezTo>
                  <a:cubicBezTo>
                    <a:pt x="2313" y="355"/>
                    <a:pt x="1748" y="0"/>
                    <a:pt x="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grpSp>
      <p:sp>
        <p:nvSpPr>
          <p:cNvPr id="352" name="Google Shape;352;p32"/>
          <p:cNvSpPr/>
          <p:nvPr/>
        </p:nvSpPr>
        <p:spPr>
          <a:xfrm>
            <a:off x="15740228" y="5646005"/>
            <a:ext cx="622324" cy="622900"/>
          </a:xfrm>
          <a:custGeom>
            <a:avLst/>
            <a:gdLst/>
            <a:ahLst/>
            <a:cxnLst/>
            <a:rect l="l" t="t" r="r" b="b"/>
            <a:pathLst>
              <a:path w="8482" h="8482" extrusionOk="0">
                <a:moveTo>
                  <a:pt x="4241" y="0"/>
                </a:moveTo>
                <a:cubicBezTo>
                  <a:pt x="1898" y="0"/>
                  <a:pt x="0" y="1899"/>
                  <a:pt x="0" y="4241"/>
                </a:cubicBezTo>
                <a:cubicBezTo>
                  <a:pt x="0" y="6583"/>
                  <a:pt x="1898" y="8482"/>
                  <a:pt x="4241" y="8482"/>
                </a:cubicBezTo>
                <a:cubicBezTo>
                  <a:pt x="6583" y="8482"/>
                  <a:pt x="8482" y="6583"/>
                  <a:pt x="8482" y="4241"/>
                </a:cubicBezTo>
                <a:cubicBezTo>
                  <a:pt x="8482" y="1899"/>
                  <a:pt x="6583" y="0"/>
                  <a:pt x="4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1" r:id="rId4"/>
    <p:sldLayoutId id="2147483654" r:id="rId5"/>
    <p:sldLayoutId id="2147483669" r:id="rId6"/>
    <p:sldLayoutId id="2147483673" r:id="rId7"/>
    <p:sldLayoutId id="2147483677" r:id="rId8"/>
    <p:sldLayoutId id="2147483678" r:id="rId9"/>
    <p:sldLayoutId id="2147483683"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1.xml"/><Relationship Id="rId3" Type="http://schemas.openxmlformats.org/officeDocument/2006/relationships/notesSlide" Target="../notesSlides/notesSlide3.xml"/><Relationship Id="rId7" Type="http://schemas.openxmlformats.org/officeDocument/2006/relationships/slide" Target="slide1.xml"/><Relationship Id="rId12" Type="http://schemas.openxmlformats.org/officeDocument/2006/relationships/image" Target="../media/image8.png"/><Relationship Id="rId2" Type="http://schemas.openxmlformats.org/officeDocument/2006/relationships/slideLayout" Target="../slideLayouts/slideLayout7.xml"/><Relationship Id="rId16" Type="http://schemas.openxmlformats.org/officeDocument/2006/relationships/slide" Target="slide14.xml"/><Relationship Id="rId1" Type="http://schemas.openxmlformats.org/officeDocument/2006/relationships/tags" Target="../tags/tag9.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13.xml"/><Relationship Id="rId10" Type="http://schemas.openxmlformats.org/officeDocument/2006/relationships/slide" Target="slide8.xml"/><Relationship Id="rId4" Type="http://schemas.openxmlformats.org/officeDocument/2006/relationships/image" Target="../media/image21.png"/><Relationship Id="rId9" Type="http://schemas.openxmlformats.org/officeDocument/2006/relationships/slide" Target="slide5.xml"/><Relationship Id="rId14" Type="http://schemas.openxmlformats.org/officeDocument/2006/relationships/slide" Target="slide17.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22.gif"/><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slide" Target="slide14.xml"/><Relationship Id="rId2" Type="http://schemas.openxmlformats.org/officeDocument/2006/relationships/slideLayout" Target="../slideLayouts/slideLayout3.xml"/><Relationship Id="rId16" Type="http://schemas.openxmlformats.org/officeDocument/2006/relationships/slide" Target="slide13.xml"/><Relationship Id="rId1" Type="http://schemas.openxmlformats.org/officeDocument/2006/relationships/tags" Target="../tags/tag11.xml"/><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9.xml"/><Relationship Id="rId15" Type="http://schemas.openxmlformats.org/officeDocument/2006/relationships/slide" Target="slide17.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2.xml"/><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1.xml"/><Relationship Id="rId3" Type="http://schemas.openxmlformats.org/officeDocument/2006/relationships/notesSlide" Target="../notesSlides/notesSlide5.xml"/><Relationship Id="rId7" Type="http://schemas.openxmlformats.org/officeDocument/2006/relationships/slide" Target="slide1.xml"/><Relationship Id="rId12"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 Target="slide14.xml"/><Relationship Id="rId1" Type="http://schemas.openxmlformats.org/officeDocument/2006/relationships/tags" Target="../tags/tag12.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13.xml"/><Relationship Id="rId10" Type="http://schemas.openxmlformats.org/officeDocument/2006/relationships/slide" Target="slide8.xml"/><Relationship Id="rId4" Type="http://schemas.openxmlformats.org/officeDocument/2006/relationships/image" Target="../media/image24.JPG"/><Relationship Id="rId9" Type="http://schemas.openxmlformats.org/officeDocument/2006/relationships/slide" Target="slide5.xml"/><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25.jp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image" Target="../media/image5.png"/><Relationship Id="rId7" Type="http://schemas.openxmlformats.org/officeDocument/2006/relationships/slide" Target="slide5.xml"/><Relationship Id="rId12" Type="http://schemas.openxmlformats.org/officeDocument/2006/relationships/slide" Target="slide1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11.xml"/><Relationship Id="rId5" Type="http://schemas.openxmlformats.org/officeDocument/2006/relationships/slide" Target="slide1.xml"/><Relationship Id="rId10" Type="http://schemas.openxmlformats.org/officeDocument/2006/relationships/image" Target="../media/image8.png"/><Relationship Id="rId4" Type="http://schemas.openxmlformats.org/officeDocument/2006/relationships/image" Target="../media/image6.svg"/><Relationship Id="rId9" Type="http://schemas.openxmlformats.org/officeDocument/2006/relationships/image" Target="../media/image7.png"/><Relationship Id="rId1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2.xml"/><Relationship Id="rId18" Type="http://schemas.openxmlformats.org/officeDocument/2006/relationships/slide" Target="slide11.xml"/><Relationship Id="rId3" Type="http://schemas.openxmlformats.org/officeDocument/2006/relationships/notesSlide" Target="../notesSlides/notesSlide6.xml"/><Relationship Id="rId21" Type="http://schemas.openxmlformats.org/officeDocument/2006/relationships/slide" Target="slide14.xml"/><Relationship Id="rId7" Type="http://schemas.openxmlformats.org/officeDocument/2006/relationships/image" Target="../media/image30.png"/><Relationship Id="rId12" Type="http://schemas.openxmlformats.org/officeDocument/2006/relationships/slide" Target="slide1.xml"/><Relationship Id="rId17" Type="http://schemas.openxmlformats.org/officeDocument/2006/relationships/image" Target="../media/image8.png"/><Relationship Id="rId2" Type="http://schemas.openxmlformats.org/officeDocument/2006/relationships/slideLayout" Target="../slideLayouts/slideLayout6.xml"/><Relationship Id="rId16" Type="http://schemas.openxmlformats.org/officeDocument/2006/relationships/image" Target="../media/image7.png"/><Relationship Id="rId20" Type="http://schemas.openxmlformats.org/officeDocument/2006/relationships/slide" Target="slide13.xml"/><Relationship Id="rId1" Type="http://schemas.openxmlformats.org/officeDocument/2006/relationships/tags" Target="../tags/tag14.xml"/><Relationship Id="rId6" Type="http://schemas.openxmlformats.org/officeDocument/2006/relationships/image" Target="../media/image29.png"/><Relationship Id="rId11" Type="http://schemas.openxmlformats.org/officeDocument/2006/relationships/image" Target="../media/image6.svg"/><Relationship Id="rId5" Type="http://schemas.openxmlformats.org/officeDocument/2006/relationships/image" Target="../media/image28.png"/><Relationship Id="rId15" Type="http://schemas.openxmlformats.org/officeDocument/2006/relationships/slide" Target="slide8.xml"/><Relationship Id="rId10" Type="http://schemas.openxmlformats.org/officeDocument/2006/relationships/image" Target="../media/image5.png"/><Relationship Id="rId19" Type="http://schemas.openxmlformats.org/officeDocument/2006/relationships/slide" Target="slide17.xm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slide" Target="slide5.xml"/></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slideLayout" Target="../slideLayouts/slideLayout6.xml"/><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tags" Target="../tags/tag16.xml"/><Relationship Id="rId16" Type="http://schemas.openxmlformats.org/officeDocument/2006/relationships/image" Target="../media/image33.png"/><Relationship Id="rId1" Type="http://schemas.openxmlformats.org/officeDocument/2006/relationships/tags" Target="../tags/tag15.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1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notesSlide" Target="../notesSlides/notesSlide7.xml"/><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4.jpe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3.xml.rels><?xml version="1.0" encoding="UTF-8" standalone="yes"?>
<Relationships xmlns="http://schemas.openxmlformats.org/package/2006/relationships"><Relationship Id="rId13" Type="http://schemas.openxmlformats.org/officeDocument/2006/relationships/slide" Target="slide1.xml"/><Relationship Id="rId18" Type="http://schemas.openxmlformats.org/officeDocument/2006/relationships/image" Target="../media/image8.png"/><Relationship Id="rId3" Type="http://schemas.openxmlformats.org/officeDocument/2006/relationships/image" Target="../media/image9.png"/><Relationship Id="rId21" Type="http://schemas.openxmlformats.org/officeDocument/2006/relationships/slide" Target="slide13.xml"/><Relationship Id="rId12" Type="http://schemas.openxmlformats.org/officeDocument/2006/relationships/image" Target="../media/image6.svg"/><Relationship Id="rId17" Type="http://schemas.openxmlformats.org/officeDocument/2006/relationships/image" Target="../media/image7.png"/><Relationship Id="rId2" Type="http://schemas.openxmlformats.org/officeDocument/2006/relationships/slideLayout" Target="../slideLayouts/slideLayout10.xml"/><Relationship Id="rId16" Type="http://schemas.openxmlformats.org/officeDocument/2006/relationships/slide" Target="slide8.xml"/><Relationship Id="rId20" Type="http://schemas.openxmlformats.org/officeDocument/2006/relationships/slide" Target="slide17.xml"/><Relationship Id="rId1" Type="http://schemas.openxmlformats.org/officeDocument/2006/relationships/tags" Target="../tags/tag2.xml"/><Relationship Id="rId6" Type="http://schemas.openxmlformats.org/officeDocument/2006/relationships/customXml" Target="../ink/ink1.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slide" Target="slide5.xml"/><Relationship Id="rId23" Type="http://schemas.openxmlformats.org/officeDocument/2006/relationships/image" Target="../media/image13.png"/><Relationship Id="rId10" Type="http://schemas.openxmlformats.org/officeDocument/2006/relationships/image" Target="../media/image12.png"/><Relationship Id="rId19" Type="http://schemas.openxmlformats.org/officeDocument/2006/relationships/slide" Target="slide11.xml"/><Relationship Id="rId4" Type="http://schemas.openxmlformats.org/officeDocument/2006/relationships/image" Target="../media/image10.png"/><Relationship Id="rId9" Type="http://schemas.openxmlformats.org/officeDocument/2006/relationships/image" Target="../media/image110.png"/><Relationship Id="rId14" Type="http://schemas.openxmlformats.org/officeDocument/2006/relationships/slide" Target="slide2.xml"/><Relationship Id="rId22" Type="http://schemas.openxmlformats.org/officeDocument/2006/relationships/slide" Target="slide1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14.pn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1.xml"/><Relationship Id="rId3" Type="http://schemas.openxmlformats.org/officeDocument/2006/relationships/image" Target="../media/image15.png"/><Relationship Id="rId7" Type="http://schemas.openxmlformats.org/officeDocument/2006/relationships/slide" Target="slide1.xml"/><Relationship Id="rId12"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slide" Target="slide14.xml"/><Relationship Id="rId1" Type="http://schemas.openxmlformats.org/officeDocument/2006/relationships/tags" Target="../tags/tag4.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13.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slide" Target="slide5.xml"/><Relationship Id="rId14" Type="http://schemas.openxmlformats.org/officeDocument/2006/relationships/slide" Target="slide1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17.pn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18.pn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10.xml"/><Relationship Id="rId1" Type="http://schemas.openxmlformats.org/officeDocument/2006/relationships/tags" Target="../tags/tag6.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1.xml"/><Relationship Id="rId3" Type="http://schemas.openxmlformats.org/officeDocument/2006/relationships/notesSlide" Target="../notesSlides/notesSlide2.xml"/><Relationship Id="rId7" Type="http://schemas.openxmlformats.org/officeDocument/2006/relationships/slide" Target="slide1.xml"/><Relationship Id="rId12" Type="http://schemas.openxmlformats.org/officeDocument/2006/relationships/image" Target="../media/image8.png"/><Relationship Id="rId2" Type="http://schemas.openxmlformats.org/officeDocument/2006/relationships/slideLayout" Target="../slideLayouts/slideLayout6.xml"/><Relationship Id="rId16" Type="http://schemas.openxmlformats.org/officeDocument/2006/relationships/slide" Target="slide14.xml"/><Relationship Id="rId1" Type="http://schemas.openxmlformats.org/officeDocument/2006/relationships/tags" Target="../tags/tag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slide" Target="slide13.xml"/><Relationship Id="rId10" Type="http://schemas.openxmlformats.org/officeDocument/2006/relationships/slide" Target="slide8.xml"/><Relationship Id="rId4" Type="http://schemas.openxmlformats.org/officeDocument/2006/relationships/image" Target="../media/image19.jpg"/><Relationship Id="rId9" Type="http://schemas.openxmlformats.org/officeDocument/2006/relationships/slide" Target="slide5.xml"/><Relationship Id="rId14" Type="http://schemas.openxmlformats.org/officeDocument/2006/relationships/slide" Target="slide17.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7.xml"/><Relationship Id="rId3" Type="http://schemas.openxmlformats.org/officeDocument/2006/relationships/image" Target="../media/image20.png"/><Relationship Id="rId7" Type="http://schemas.openxmlformats.org/officeDocument/2006/relationships/slide" Target="slide2.xml"/><Relationship Id="rId12" Type="http://schemas.openxmlformats.org/officeDocument/2006/relationships/slide" Target="slide11.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slide" Target="slide1.xml"/><Relationship Id="rId11" Type="http://schemas.openxmlformats.org/officeDocument/2006/relationships/image" Target="../media/image8.png"/><Relationship Id="rId5" Type="http://schemas.openxmlformats.org/officeDocument/2006/relationships/image" Target="../media/image6.svg"/><Relationship Id="rId1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8.xml"/><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2">
          <a:extLst>
            <a:ext uri="{FF2B5EF4-FFF2-40B4-BE49-F238E27FC236}">
              <a16:creationId xmlns:a16="http://schemas.microsoft.com/office/drawing/2014/main" id="{BD288884-D641-C8E5-0A6D-8C026423E7DF}"/>
            </a:ext>
          </a:extLst>
        </p:cNvPr>
        <p:cNvGrpSpPr/>
        <p:nvPr/>
      </p:nvGrpSpPr>
      <p:grpSpPr>
        <a:xfrm>
          <a:off x="0" y="0"/>
          <a:ext cx="0" cy="0"/>
          <a:chOff x="0" y="0"/>
          <a:chExt cx="0" cy="0"/>
        </a:xfrm>
      </p:grpSpPr>
      <p:pic>
        <p:nvPicPr>
          <p:cNvPr id="2" name="תמונה 5">
            <a:extLst>
              <a:ext uri="{FF2B5EF4-FFF2-40B4-BE49-F238E27FC236}">
                <a16:creationId xmlns:a16="http://schemas.microsoft.com/office/drawing/2014/main" id="{5106A299-6426-A934-A2A5-B16AFE436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7008" y="33172"/>
            <a:ext cx="3899003" cy="7779079"/>
          </a:xfrm>
          <a:prstGeom prst="rect">
            <a:avLst/>
          </a:prstGeom>
        </p:spPr>
      </p:pic>
      <p:pic>
        <p:nvPicPr>
          <p:cNvPr id="3" name="Picture 36" descr="אוניברסיטת תל אביב – ויקיפדיה">
            <a:extLst>
              <a:ext uri="{FF2B5EF4-FFF2-40B4-BE49-F238E27FC236}">
                <a16:creationId xmlns:a16="http://schemas.microsoft.com/office/drawing/2014/main" id="{FA13B482-CD2E-EED6-8C19-2775B89CFEC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38" y="713514"/>
            <a:ext cx="2160291" cy="1169865"/>
          </a:xfrm>
          <a:prstGeom prst="rect">
            <a:avLst/>
          </a:prstGeom>
          <a:noFill/>
          <a:ln>
            <a:noFill/>
          </a:ln>
        </p:spPr>
      </p:pic>
      <p:sp>
        <p:nvSpPr>
          <p:cNvPr id="4" name="TextBox 3">
            <a:extLst>
              <a:ext uri="{FF2B5EF4-FFF2-40B4-BE49-F238E27FC236}">
                <a16:creationId xmlns:a16="http://schemas.microsoft.com/office/drawing/2014/main" id="{CC4630F5-9D9A-40DC-95FD-A0BB7CE772D8}"/>
              </a:ext>
            </a:extLst>
          </p:cNvPr>
          <p:cNvSpPr txBox="1"/>
          <p:nvPr/>
        </p:nvSpPr>
        <p:spPr>
          <a:xfrm>
            <a:off x="1990232" y="821264"/>
            <a:ext cx="10408534" cy="954364"/>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Raymond and Beverly Sackler Faculty of Exact sciences</a:t>
            </a:r>
          </a:p>
          <a:p>
            <a:pPr algn="ct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AiR</a:t>
            </a:r>
            <a:r>
              <a:rPr lang="en-US" dirty="0">
                <a:latin typeface="Times New Roman" panose="02020603050405020304" pitchFamily="18" charset="0"/>
                <a:cs typeface="Times New Roman" panose="02020603050405020304" pitchFamily="18" charset="0"/>
              </a:rPr>
              <a:t>-O Lab, School of Environment and Earth Science</a:t>
            </a:r>
          </a:p>
        </p:txBody>
      </p:sp>
      <p:sp>
        <p:nvSpPr>
          <p:cNvPr id="7" name="TextBox 6">
            <a:extLst>
              <a:ext uri="{FF2B5EF4-FFF2-40B4-BE49-F238E27FC236}">
                <a16:creationId xmlns:a16="http://schemas.microsoft.com/office/drawing/2014/main" id="{6602BA9E-833D-E742-58F6-905A542D5D35}"/>
              </a:ext>
            </a:extLst>
          </p:cNvPr>
          <p:cNvSpPr txBox="1"/>
          <p:nvPr/>
        </p:nvSpPr>
        <p:spPr>
          <a:xfrm>
            <a:off x="621475" y="2793313"/>
            <a:ext cx="10408534" cy="3416320"/>
          </a:xfrm>
          <a:prstGeom prst="rect">
            <a:avLst/>
          </a:prstGeom>
          <a:noFill/>
        </p:spPr>
        <p:txBody>
          <a:bodyPr wrap="square">
            <a:spAutoFit/>
          </a:bodyPr>
          <a:lstStyle/>
          <a:p>
            <a:r>
              <a:rPr lang="en-GB" sz="5400" b="1" dirty="0">
                <a:solidFill>
                  <a:schemeClr val="accent3"/>
                </a:solidFill>
                <a:latin typeface="Poppins"/>
                <a:cs typeface="Poppins"/>
                <a:sym typeface="Poppins"/>
              </a:rPr>
              <a:t>Vertical Profiling of Dust Layers in the Eastern Mediterranean: Sources, Dynamics, and Impacts</a:t>
            </a:r>
            <a:endParaRPr lang="en-IL" sz="5400" b="1" dirty="0">
              <a:solidFill>
                <a:schemeClr val="accent3"/>
              </a:solidFill>
              <a:latin typeface="Poppins"/>
              <a:cs typeface="Poppins"/>
              <a:sym typeface="Poppins"/>
            </a:endParaRPr>
          </a:p>
        </p:txBody>
      </p:sp>
      <p:sp>
        <p:nvSpPr>
          <p:cNvPr id="5" name="Arrow: Right 4">
            <a:hlinkClick r:id="" action="ppaction://hlinkshowjump?jump=nextslide"/>
            <a:extLst>
              <a:ext uri="{FF2B5EF4-FFF2-40B4-BE49-F238E27FC236}">
                <a16:creationId xmlns:a16="http://schemas.microsoft.com/office/drawing/2014/main" id="{FE5FCB7F-F224-A9F2-3BAA-437F93DA0E90}"/>
              </a:ext>
            </a:extLst>
          </p:cNvPr>
          <p:cNvSpPr/>
          <p:nvPr/>
        </p:nvSpPr>
        <p:spPr>
          <a:xfrm>
            <a:off x="17666525" y="936577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Google Shape;363;p36">
            <a:extLst>
              <a:ext uri="{FF2B5EF4-FFF2-40B4-BE49-F238E27FC236}">
                <a16:creationId xmlns:a16="http://schemas.microsoft.com/office/drawing/2014/main" id="{50E4EC00-3D73-9D9F-F88F-4CACC4AF028E}"/>
              </a:ext>
            </a:extLst>
          </p:cNvPr>
          <p:cNvSpPr txBox="1">
            <a:spLocks/>
          </p:cNvSpPr>
          <p:nvPr/>
        </p:nvSpPr>
        <p:spPr>
          <a:xfrm rot="-539">
            <a:off x="621623" y="7812967"/>
            <a:ext cx="9125734" cy="1877864"/>
          </a:xfrm>
          <a:prstGeom prst="rect">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spcAft>
                <a:spcPts val="600"/>
              </a:spcAft>
            </a:pPr>
            <a:r>
              <a:rPr lang="en-US" sz="2800" b="1">
                <a:latin typeface="Open Sans" panose="020B0606030504020204" pitchFamily="34" charset="0"/>
              </a:rPr>
              <a:t>Irina Rogozovsky</a:t>
            </a:r>
            <a:r>
              <a:rPr lang="en-US" sz="2800" b="1" baseline="30000">
                <a:latin typeface="Open Sans" panose="020B0606030504020204" pitchFamily="34" charset="0"/>
              </a:rPr>
              <a:t>1</a:t>
            </a:r>
            <a:r>
              <a:rPr lang="en-US" sz="2800">
                <a:latin typeface="Open Sans" panose="020B0606030504020204" pitchFamily="34" charset="0"/>
              </a:rPr>
              <a:t>, Albert Ansmann</a:t>
            </a:r>
            <a:r>
              <a:rPr lang="en-US" sz="2800" baseline="30000">
                <a:latin typeface="Open Sans" panose="020B0606030504020204" pitchFamily="34" charset="0"/>
              </a:rPr>
              <a:t>2</a:t>
            </a:r>
            <a:r>
              <a:rPr lang="en-US" sz="2800">
                <a:latin typeface="Open Sans" panose="020B0606030504020204" pitchFamily="34" charset="0"/>
              </a:rPr>
              <a:t>, Kevin Ohneiser</a:t>
            </a:r>
            <a:r>
              <a:rPr lang="en-US" sz="2800" baseline="30000">
                <a:latin typeface="Open Sans" panose="020B0606030504020204" pitchFamily="34" charset="0"/>
              </a:rPr>
              <a:t>2</a:t>
            </a:r>
            <a:r>
              <a:rPr lang="en-US" sz="2800">
                <a:latin typeface="Open Sans" panose="020B0606030504020204" pitchFamily="34" charset="0"/>
              </a:rPr>
              <a:t>, Holger Baars</a:t>
            </a:r>
            <a:r>
              <a:rPr lang="en-US" sz="2800" baseline="30000">
                <a:latin typeface="Open Sans" panose="020B0606030504020204" pitchFamily="34" charset="0"/>
              </a:rPr>
              <a:t>2</a:t>
            </a:r>
            <a:r>
              <a:rPr lang="en-US" sz="2800">
                <a:latin typeface="Open Sans" panose="020B0606030504020204" pitchFamily="34" charset="0"/>
              </a:rPr>
              <a:t>, Ronny Engelmann</a:t>
            </a:r>
            <a:r>
              <a:rPr lang="en-US" sz="2800" baseline="30000">
                <a:latin typeface="Open Sans" panose="020B0606030504020204" pitchFamily="34" charset="0"/>
              </a:rPr>
              <a:t>2</a:t>
            </a:r>
            <a:r>
              <a:rPr lang="en-US" sz="2800">
                <a:latin typeface="Open Sans" panose="020B0606030504020204" pitchFamily="34" charset="0"/>
              </a:rPr>
              <a:t>, Julian Hofer</a:t>
            </a:r>
            <a:r>
              <a:rPr lang="en-US" sz="2800" baseline="30000">
                <a:latin typeface="Open Sans" panose="020B0606030504020204" pitchFamily="34" charset="0"/>
              </a:rPr>
              <a:t>2</a:t>
            </a:r>
            <a:r>
              <a:rPr lang="en-US" sz="2800">
                <a:latin typeface="Open Sans" panose="020B0606030504020204" pitchFamily="34" charset="0"/>
              </a:rPr>
              <a:t>, and Alexandra Chudnovsky</a:t>
            </a:r>
            <a:r>
              <a:rPr lang="en-US" sz="2800" baseline="30000">
                <a:latin typeface="Open Sans" panose="020B0606030504020204" pitchFamily="34" charset="0"/>
              </a:rPr>
              <a:t>1</a:t>
            </a:r>
            <a:endParaRPr lang="x-none" sz="2400" baseline="300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9083D11C-45F9-72D4-BE56-FBE32D2BB868}"/>
              </a:ext>
            </a:extLst>
          </p:cNvPr>
          <p:cNvSpPr txBox="1"/>
          <p:nvPr/>
        </p:nvSpPr>
        <p:spPr>
          <a:xfrm>
            <a:off x="10027920" y="8060331"/>
            <a:ext cx="8074316" cy="1323439"/>
          </a:xfrm>
          <a:prstGeom prst="rect">
            <a:avLst/>
          </a:prstGeom>
          <a:noFill/>
        </p:spPr>
        <p:txBody>
          <a:bodyPr wrap="square">
            <a:spAutoFit/>
          </a:bodyPr>
          <a:lstStyle/>
          <a:p>
            <a:r>
              <a:rPr lang="en-US" sz="2000" dirty="0"/>
              <a:t>1 </a:t>
            </a:r>
            <a:r>
              <a:rPr lang="en-IL" sz="2000" dirty="0"/>
              <a:t>School of the Environment and Earth Sciences, Raymond and Beverly Sackler Faculty of Exact Sciences, Tel Aviv University</a:t>
            </a:r>
            <a:r>
              <a:rPr lang="en-US" sz="2000" dirty="0"/>
              <a:t>, Israel</a:t>
            </a:r>
          </a:p>
          <a:p>
            <a:endParaRPr lang="en-US" sz="2000" dirty="0"/>
          </a:p>
          <a:p>
            <a:r>
              <a:rPr lang="en-US" sz="2000" dirty="0"/>
              <a:t>2 </a:t>
            </a:r>
            <a:r>
              <a:rPr lang="en-GB" sz="2000" dirty="0"/>
              <a:t>Leibniz Institute for Tropospheric Research, Leipzig, Germany</a:t>
            </a:r>
            <a:endParaRPr lang="en-IL" sz="2000" dirty="0"/>
          </a:p>
        </p:txBody>
      </p:sp>
    </p:spTree>
    <p:custDataLst>
      <p:tags r:id="rId1"/>
    </p:custDataLst>
    <p:extLst>
      <p:ext uri="{BB962C8B-B14F-4D97-AF65-F5344CB8AC3E}">
        <p14:creationId xmlns:p14="http://schemas.microsoft.com/office/powerpoint/2010/main" val="3266429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47" name="Title 2">
            <a:extLst>
              <a:ext uri="{FF2B5EF4-FFF2-40B4-BE49-F238E27FC236}">
                <a16:creationId xmlns:a16="http://schemas.microsoft.com/office/drawing/2014/main" id="{72F474CC-09A0-A418-A06B-E5CDB427747D}"/>
              </a:ext>
            </a:extLst>
          </p:cNvPr>
          <p:cNvSpPr txBox="1">
            <a:spLocks/>
          </p:cNvSpPr>
          <p:nvPr/>
        </p:nvSpPr>
        <p:spPr>
          <a:xfrm>
            <a:off x="2459736" y="53927"/>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pPr marL="0" indent="0"/>
            <a:r>
              <a:rPr lang="en-US" sz="3200" b="1" dirty="0">
                <a:solidFill>
                  <a:schemeClr val="accent3">
                    <a:lumMod val="75000"/>
                  </a:schemeClr>
                </a:solidFill>
                <a:latin typeface="Poppins" panose="00000500000000000000" pitchFamily="2" charset="0"/>
                <a:cs typeface="Poppins" panose="00000500000000000000" pitchFamily="2" charset="0"/>
                <a:sym typeface="Poppins"/>
              </a:rPr>
              <a:t>Number of dust event detected by each method</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pic>
        <p:nvPicPr>
          <p:cNvPr id="48" name="Picture 47">
            <a:extLst>
              <a:ext uri="{FF2B5EF4-FFF2-40B4-BE49-F238E27FC236}">
                <a16:creationId xmlns:a16="http://schemas.microsoft.com/office/drawing/2014/main" id="{F8A4601F-D281-5369-79CB-3C2FA93A78A3}"/>
              </a:ext>
            </a:extLst>
          </p:cNvPr>
          <p:cNvPicPr>
            <a:picLocks noChangeAspect="1"/>
          </p:cNvPicPr>
          <p:nvPr/>
        </p:nvPicPr>
        <p:blipFill>
          <a:blip r:embed="rId4"/>
          <a:stretch>
            <a:fillRect/>
          </a:stretch>
        </p:blipFill>
        <p:spPr>
          <a:xfrm>
            <a:off x="4133048" y="3164684"/>
            <a:ext cx="10520327" cy="6089772"/>
          </a:xfrm>
          <a:prstGeom prst="rect">
            <a:avLst/>
          </a:prstGeom>
        </p:spPr>
      </p:pic>
      <p:sp>
        <p:nvSpPr>
          <p:cNvPr id="49" name="TextBox 48">
            <a:extLst>
              <a:ext uri="{FF2B5EF4-FFF2-40B4-BE49-F238E27FC236}">
                <a16:creationId xmlns:a16="http://schemas.microsoft.com/office/drawing/2014/main" id="{38997FF4-9DC3-2323-5300-5F0CC8858857}"/>
              </a:ext>
            </a:extLst>
          </p:cNvPr>
          <p:cNvSpPr txBox="1"/>
          <p:nvPr/>
        </p:nvSpPr>
        <p:spPr>
          <a:xfrm>
            <a:off x="3035758" y="9290220"/>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Baars, H., Engelmann, R., &amp; Chudnovsky, A. (2024). The challenge of identifying dust events in a highly polluted Eastern Mediterranean region. </a:t>
            </a:r>
            <a:r>
              <a:rPr lang="en-GB" sz="1600" b="0" i="1" dirty="0">
                <a:solidFill>
                  <a:srgbClr val="222222"/>
                </a:solidFill>
                <a:effectLst/>
                <a:latin typeface="Arial" panose="020B0604020202020204" pitchFamily="34" charset="0"/>
              </a:rPr>
              <a:t>Science of The Total Environment</a:t>
            </a:r>
            <a:r>
              <a:rPr lang="en-GB" sz="1600" b="0" i="0" dirty="0">
                <a:solidFill>
                  <a:srgbClr val="222222"/>
                </a:solidFill>
                <a:effectLst/>
                <a:latin typeface="Arial" panose="020B0604020202020204" pitchFamily="34" charset="0"/>
              </a:rPr>
              <a:t>, </a:t>
            </a:r>
            <a:r>
              <a:rPr lang="en-GB" sz="1600" b="0" i="1" dirty="0">
                <a:solidFill>
                  <a:srgbClr val="222222"/>
                </a:solidFill>
                <a:effectLst/>
                <a:latin typeface="Arial" panose="020B0604020202020204" pitchFamily="34" charset="0"/>
              </a:rPr>
              <a:t>953</a:t>
            </a:r>
            <a:r>
              <a:rPr lang="en-GB" sz="1600" b="0" i="0" dirty="0">
                <a:solidFill>
                  <a:srgbClr val="222222"/>
                </a:solidFill>
                <a:effectLst/>
                <a:latin typeface="Arial" panose="020B0604020202020204" pitchFamily="34" charset="0"/>
              </a:rPr>
              <a:t>, 175920.</a:t>
            </a:r>
            <a:endParaRPr lang="en-IL" sz="1600" dirty="0"/>
          </a:p>
        </p:txBody>
      </p:sp>
      <p:sp>
        <p:nvSpPr>
          <p:cNvPr id="50" name="TextBox 49">
            <a:extLst>
              <a:ext uri="{FF2B5EF4-FFF2-40B4-BE49-F238E27FC236}">
                <a16:creationId xmlns:a16="http://schemas.microsoft.com/office/drawing/2014/main" id="{B11C7BE9-8B10-4B21-A4C3-916425FC6DA3}"/>
              </a:ext>
            </a:extLst>
          </p:cNvPr>
          <p:cNvSpPr txBox="1"/>
          <p:nvPr/>
        </p:nvSpPr>
        <p:spPr>
          <a:xfrm>
            <a:off x="2400378" y="1779305"/>
            <a:ext cx="13985669" cy="1385379"/>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Using lidar, dust was detected on approximately half of the days in the study, while traditional methods identified dust events on no more than 28% of the days.</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2" name="Group 1">
            <a:extLst>
              <a:ext uri="{FF2B5EF4-FFF2-40B4-BE49-F238E27FC236}">
                <a16:creationId xmlns:a16="http://schemas.microsoft.com/office/drawing/2014/main" id="{63335D8F-91B0-848F-C57F-EAED56807A10}"/>
              </a:ext>
            </a:extLst>
          </p:cNvPr>
          <p:cNvGrpSpPr/>
          <p:nvPr/>
        </p:nvGrpSpPr>
        <p:grpSpPr>
          <a:xfrm>
            <a:off x="-134202" y="10385"/>
            <a:ext cx="2593938" cy="10268100"/>
            <a:chOff x="-134202" y="53927"/>
            <a:chExt cx="2593938" cy="10268100"/>
          </a:xfrm>
        </p:grpSpPr>
        <p:grpSp>
          <p:nvGrpSpPr>
            <p:cNvPr id="3" name="Group 2">
              <a:extLst>
                <a:ext uri="{FF2B5EF4-FFF2-40B4-BE49-F238E27FC236}">
                  <a16:creationId xmlns:a16="http://schemas.microsoft.com/office/drawing/2014/main" id="{4D4C0AEC-C1DC-ADE7-AD52-67EF2574F482}"/>
                </a:ext>
              </a:extLst>
            </p:cNvPr>
            <p:cNvGrpSpPr/>
            <p:nvPr/>
          </p:nvGrpSpPr>
          <p:grpSpPr>
            <a:xfrm>
              <a:off x="-134202" y="53927"/>
              <a:ext cx="2593938" cy="10268100"/>
              <a:chOff x="-134202" y="53927"/>
              <a:chExt cx="2593938" cy="10268100"/>
            </a:xfrm>
          </p:grpSpPr>
          <p:grpSp>
            <p:nvGrpSpPr>
              <p:cNvPr id="5" name="Group 4">
                <a:extLst>
                  <a:ext uri="{FF2B5EF4-FFF2-40B4-BE49-F238E27FC236}">
                    <a16:creationId xmlns:a16="http://schemas.microsoft.com/office/drawing/2014/main" id="{D2395FC6-BCE4-6524-E12B-47FFD35F4F08}"/>
                  </a:ext>
                </a:extLst>
              </p:cNvPr>
              <p:cNvGrpSpPr/>
              <p:nvPr userDrawn="1"/>
            </p:nvGrpSpPr>
            <p:grpSpPr>
              <a:xfrm>
                <a:off x="100925" y="1930586"/>
                <a:ext cx="2083092" cy="651547"/>
                <a:chOff x="94624" y="1081000"/>
                <a:chExt cx="2083092" cy="651547"/>
              </a:xfrm>
            </p:grpSpPr>
            <p:sp>
              <p:nvSpPr>
                <p:cNvPr id="34" name="Rectangle 33">
                  <a:hlinkClick r:id="" action="ppaction://hlinkshowjump?jump=firstslide"/>
                  <a:extLst>
                    <a:ext uri="{FF2B5EF4-FFF2-40B4-BE49-F238E27FC236}">
                      <a16:creationId xmlns:a16="http://schemas.microsoft.com/office/drawing/2014/main" id="{5262695C-313A-CFDF-4E0B-3B48421B4FB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5" name="Graphic 34" descr="Home with solid fill">
                  <a:extLst>
                    <a:ext uri="{FF2B5EF4-FFF2-40B4-BE49-F238E27FC236}">
                      <a16:creationId xmlns:a16="http://schemas.microsoft.com/office/drawing/2014/main" id="{53349225-2718-8B09-E363-AFB9BD369E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0877" y="1136773"/>
                  <a:ext cx="540000" cy="540000"/>
                </a:xfrm>
                <a:prstGeom prst="rect">
                  <a:avLst/>
                </a:prstGeom>
              </p:spPr>
            </p:pic>
            <p:sp>
              <p:nvSpPr>
                <p:cNvPr id="36" name="TextBox 35">
                  <a:extLst>
                    <a:ext uri="{FF2B5EF4-FFF2-40B4-BE49-F238E27FC236}">
                      <a16:creationId xmlns:a16="http://schemas.microsoft.com/office/drawing/2014/main" id="{5E66506E-092A-1598-D024-CC8DDF21C805}"/>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7"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6" name="Group 5">
                <a:extLst>
                  <a:ext uri="{FF2B5EF4-FFF2-40B4-BE49-F238E27FC236}">
                    <a16:creationId xmlns:a16="http://schemas.microsoft.com/office/drawing/2014/main" id="{84B7A122-5384-60AB-A1B5-533E492B1FFD}"/>
                  </a:ext>
                </a:extLst>
              </p:cNvPr>
              <p:cNvGrpSpPr/>
              <p:nvPr userDrawn="1"/>
            </p:nvGrpSpPr>
            <p:grpSpPr>
              <a:xfrm>
                <a:off x="100925" y="2683005"/>
                <a:ext cx="2083092" cy="651547"/>
                <a:chOff x="94624" y="1081000"/>
                <a:chExt cx="2083092" cy="651547"/>
              </a:xfrm>
            </p:grpSpPr>
            <p:sp>
              <p:nvSpPr>
                <p:cNvPr id="32" name="Rectangle 31">
                  <a:extLst>
                    <a:ext uri="{FF2B5EF4-FFF2-40B4-BE49-F238E27FC236}">
                      <a16:creationId xmlns:a16="http://schemas.microsoft.com/office/drawing/2014/main" id="{4241489C-C772-8A97-81D9-4761B83A1B5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TextBox 32">
                  <a:hlinkClick r:id="rId8" action="ppaction://hlinksldjump"/>
                  <a:extLst>
                    <a:ext uri="{FF2B5EF4-FFF2-40B4-BE49-F238E27FC236}">
                      <a16:creationId xmlns:a16="http://schemas.microsoft.com/office/drawing/2014/main" id="{3A796D28-9A1D-5DBD-8B67-F970BE96E670}"/>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7" name="Group 6">
                <a:extLst>
                  <a:ext uri="{FF2B5EF4-FFF2-40B4-BE49-F238E27FC236}">
                    <a16:creationId xmlns:a16="http://schemas.microsoft.com/office/drawing/2014/main" id="{02E339C7-7A08-432C-A21A-773B91BCDBC2}"/>
                  </a:ext>
                </a:extLst>
              </p:cNvPr>
              <p:cNvGrpSpPr/>
              <p:nvPr userDrawn="1"/>
            </p:nvGrpSpPr>
            <p:grpSpPr>
              <a:xfrm>
                <a:off x="89936" y="3466225"/>
                <a:ext cx="2083092" cy="651547"/>
                <a:chOff x="83635" y="2616639"/>
                <a:chExt cx="2083092" cy="651547"/>
              </a:xfrm>
            </p:grpSpPr>
            <p:grpSp>
              <p:nvGrpSpPr>
                <p:cNvPr id="28" name="Group 27">
                  <a:extLst>
                    <a:ext uri="{FF2B5EF4-FFF2-40B4-BE49-F238E27FC236}">
                      <a16:creationId xmlns:a16="http://schemas.microsoft.com/office/drawing/2014/main" id="{492B365B-FA8E-43F2-2BF7-EF3A9623368A}"/>
                    </a:ext>
                  </a:extLst>
                </p:cNvPr>
                <p:cNvGrpSpPr/>
                <p:nvPr userDrawn="1"/>
              </p:nvGrpSpPr>
              <p:grpSpPr>
                <a:xfrm>
                  <a:off x="83635" y="2616639"/>
                  <a:ext cx="2083092" cy="651547"/>
                  <a:chOff x="94624" y="1081000"/>
                  <a:chExt cx="2083092" cy="651547"/>
                </a:xfrm>
              </p:grpSpPr>
              <p:sp>
                <p:nvSpPr>
                  <p:cNvPr id="30" name="Rectangle 29">
                    <a:extLst>
                      <a:ext uri="{FF2B5EF4-FFF2-40B4-BE49-F238E27FC236}">
                        <a16:creationId xmlns:a16="http://schemas.microsoft.com/office/drawing/2014/main" id="{EE98BE22-D6EC-8046-ACCE-828F29D9B76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1" name="TextBox 30">
                    <a:extLst>
                      <a:ext uri="{FF2B5EF4-FFF2-40B4-BE49-F238E27FC236}">
                        <a16:creationId xmlns:a16="http://schemas.microsoft.com/office/drawing/2014/main" id="{7C27906E-1785-3151-394B-89EB5D25EFA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9" name="TextBox 28">
                  <a:extLst>
                    <a:ext uri="{FF2B5EF4-FFF2-40B4-BE49-F238E27FC236}">
                      <a16:creationId xmlns:a16="http://schemas.microsoft.com/office/drawing/2014/main" id="{AB54A7D4-68D7-B433-C556-B5C79386905B}"/>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8" name="Group 7">
                <a:extLst>
                  <a:ext uri="{FF2B5EF4-FFF2-40B4-BE49-F238E27FC236}">
                    <a16:creationId xmlns:a16="http://schemas.microsoft.com/office/drawing/2014/main" id="{4FF35472-3253-D8D1-EE9B-CD5EC95F6B03}"/>
                  </a:ext>
                </a:extLst>
              </p:cNvPr>
              <p:cNvGrpSpPr/>
              <p:nvPr userDrawn="1"/>
            </p:nvGrpSpPr>
            <p:grpSpPr>
              <a:xfrm>
                <a:off x="89935" y="4255560"/>
                <a:ext cx="2083092" cy="651547"/>
                <a:chOff x="83635" y="2616639"/>
                <a:chExt cx="2083092" cy="651547"/>
              </a:xfrm>
            </p:grpSpPr>
            <p:grpSp>
              <p:nvGrpSpPr>
                <p:cNvPr id="24" name="Group 23">
                  <a:extLst>
                    <a:ext uri="{FF2B5EF4-FFF2-40B4-BE49-F238E27FC236}">
                      <a16:creationId xmlns:a16="http://schemas.microsoft.com/office/drawing/2014/main" id="{66185EA7-9241-622E-A435-0D64D6E6782C}"/>
                    </a:ext>
                  </a:extLst>
                </p:cNvPr>
                <p:cNvGrpSpPr/>
                <p:nvPr userDrawn="1"/>
              </p:nvGrpSpPr>
              <p:grpSpPr>
                <a:xfrm>
                  <a:off x="83635" y="2616639"/>
                  <a:ext cx="2083092" cy="651547"/>
                  <a:chOff x="94624" y="1081000"/>
                  <a:chExt cx="2083092" cy="651547"/>
                </a:xfrm>
              </p:grpSpPr>
              <p:sp>
                <p:nvSpPr>
                  <p:cNvPr id="26" name="Rectangle 25">
                    <a:hlinkClick r:id="rId10" action="ppaction://hlinksldjump"/>
                    <a:extLst>
                      <a:ext uri="{FF2B5EF4-FFF2-40B4-BE49-F238E27FC236}">
                        <a16:creationId xmlns:a16="http://schemas.microsoft.com/office/drawing/2014/main" id="{1589372B-5E4C-EC89-4EF3-246AE2EBFF54}"/>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TextBox 26">
                    <a:extLst>
                      <a:ext uri="{FF2B5EF4-FFF2-40B4-BE49-F238E27FC236}">
                        <a16:creationId xmlns:a16="http://schemas.microsoft.com/office/drawing/2014/main" id="{FF0095BE-2F02-D06E-8934-79BD70E6A7A5}"/>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5" name="TextBox 24">
                  <a:extLst>
                    <a:ext uri="{FF2B5EF4-FFF2-40B4-BE49-F238E27FC236}">
                      <a16:creationId xmlns:a16="http://schemas.microsoft.com/office/drawing/2014/main" id="{9340A2A4-9D49-67A9-923D-B844CD573AA7}"/>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0"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9" name="Picture 2">
                <a:extLst>
                  <a:ext uri="{FF2B5EF4-FFF2-40B4-BE49-F238E27FC236}">
                    <a16:creationId xmlns:a16="http://schemas.microsoft.com/office/drawing/2014/main" id="{35E67DB9-F7A3-3E2D-C46C-AF470B8548E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02289F-AC43-A76E-066C-DFFA3488FB6C}"/>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1" name="Picture 10" descr="A qr code on a white background&#10;&#10;AI-generated content may be incorrect.">
                <a:extLst>
                  <a:ext uri="{FF2B5EF4-FFF2-40B4-BE49-F238E27FC236}">
                    <a16:creationId xmlns:a16="http://schemas.microsoft.com/office/drawing/2014/main" id="{241E765C-3768-450F-524B-E230301D62E5}"/>
                  </a:ext>
                </a:extLst>
              </p:cNvPr>
              <p:cNvPicPr>
                <a:picLocks noChangeAspect="1"/>
              </p:cNvPicPr>
              <p:nvPr userDrawn="1"/>
            </p:nvPicPr>
            <p:blipFill>
              <a:blip r:embed="rId12"/>
              <a:stretch>
                <a:fillRect/>
              </a:stretch>
            </p:blipFill>
            <p:spPr>
              <a:xfrm>
                <a:off x="474136" y="8930273"/>
                <a:ext cx="1391754" cy="1391754"/>
              </a:xfrm>
              <a:prstGeom prst="rect">
                <a:avLst/>
              </a:prstGeom>
            </p:spPr>
          </p:pic>
          <p:sp>
            <p:nvSpPr>
              <p:cNvPr id="12" name="TextBox 11">
                <a:extLst>
                  <a:ext uri="{FF2B5EF4-FFF2-40B4-BE49-F238E27FC236}">
                    <a16:creationId xmlns:a16="http://schemas.microsoft.com/office/drawing/2014/main" id="{A85390F4-DC2F-8616-A608-E98F9BD5DF22}"/>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3" name="Rectangle 12">
                <a:hlinkClick r:id="rId13" action="ppaction://hlinksldjump"/>
                <a:extLst>
                  <a:ext uri="{FF2B5EF4-FFF2-40B4-BE49-F238E27FC236}">
                    <a16:creationId xmlns:a16="http://schemas.microsoft.com/office/drawing/2014/main" id="{17AA0B86-88C2-9958-C86C-77C423C3B6D9}"/>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4" name="Group 13">
                <a:extLst>
                  <a:ext uri="{FF2B5EF4-FFF2-40B4-BE49-F238E27FC236}">
                    <a16:creationId xmlns:a16="http://schemas.microsoft.com/office/drawing/2014/main" id="{D505F86D-2CB1-B54E-73AD-3918841200B9}"/>
                  </a:ext>
                </a:extLst>
              </p:cNvPr>
              <p:cNvGrpSpPr/>
              <p:nvPr userDrawn="1"/>
            </p:nvGrpSpPr>
            <p:grpSpPr>
              <a:xfrm>
                <a:off x="84500" y="5156524"/>
                <a:ext cx="2083092" cy="1357273"/>
                <a:chOff x="83635" y="1910913"/>
                <a:chExt cx="2083092" cy="1357273"/>
              </a:xfrm>
            </p:grpSpPr>
            <p:sp>
              <p:nvSpPr>
                <p:cNvPr id="22" name="Rectangle 21">
                  <a:extLst>
                    <a:ext uri="{FF2B5EF4-FFF2-40B4-BE49-F238E27FC236}">
                      <a16:creationId xmlns:a16="http://schemas.microsoft.com/office/drawing/2014/main" id="{180290A4-A67C-503E-F1B2-AABBEF255681}"/>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 name="TextBox 22">
                  <a:hlinkClick r:id="rId13" action="ppaction://hlinksldjump"/>
                  <a:extLst>
                    <a:ext uri="{FF2B5EF4-FFF2-40B4-BE49-F238E27FC236}">
                      <a16:creationId xmlns:a16="http://schemas.microsoft.com/office/drawing/2014/main" id="{AB11ECAF-EEFD-BBD1-E531-0ADE14935F5C}"/>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5" name="Group 14">
                <a:extLst>
                  <a:ext uri="{FF2B5EF4-FFF2-40B4-BE49-F238E27FC236}">
                    <a16:creationId xmlns:a16="http://schemas.microsoft.com/office/drawing/2014/main" id="{F3C66EBA-2510-5D60-4AD9-D46290FC41BF}"/>
                  </a:ext>
                </a:extLst>
              </p:cNvPr>
              <p:cNvGrpSpPr/>
              <p:nvPr userDrawn="1"/>
            </p:nvGrpSpPr>
            <p:grpSpPr>
              <a:xfrm>
                <a:off x="111913" y="6675385"/>
                <a:ext cx="2083092" cy="651547"/>
                <a:chOff x="83635" y="2616639"/>
                <a:chExt cx="2083092" cy="651547"/>
              </a:xfrm>
            </p:grpSpPr>
            <p:grpSp>
              <p:nvGrpSpPr>
                <p:cNvPr id="18" name="Group 17">
                  <a:extLst>
                    <a:ext uri="{FF2B5EF4-FFF2-40B4-BE49-F238E27FC236}">
                      <a16:creationId xmlns:a16="http://schemas.microsoft.com/office/drawing/2014/main" id="{9D97D450-FA37-6689-FBF0-654BF8223921}"/>
                    </a:ext>
                  </a:extLst>
                </p:cNvPr>
                <p:cNvGrpSpPr/>
                <p:nvPr userDrawn="1"/>
              </p:nvGrpSpPr>
              <p:grpSpPr>
                <a:xfrm>
                  <a:off x="83635" y="2616639"/>
                  <a:ext cx="2083092" cy="651547"/>
                  <a:chOff x="94624" y="1081000"/>
                  <a:chExt cx="2083092" cy="651547"/>
                </a:xfrm>
              </p:grpSpPr>
              <p:sp>
                <p:nvSpPr>
                  <p:cNvPr id="20" name="Rectangle 19">
                    <a:extLst>
                      <a:ext uri="{FF2B5EF4-FFF2-40B4-BE49-F238E27FC236}">
                        <a16:creationId xmlns:a16="http://schemas.microsoft.com/office/drawing/2014/main" id="{D5F63537-E5E6-B344-1771-0F4E19AC5E9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1" name="TextBox 20">
                    <a:extLst>
                      <a:ext uri="{FF2B5EF4-FFF2-40B4-BE49-F238E27FC236}">
                        <a16:creationId xmlns:a16="http://schemas.microsoft.com/office/drawing/2014/main" id="{38DBD42E-E828-DCB0-A8BC-3900D08DDC0A}"/>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19" name="TextBox 18">
                  <a:hlinkClick r:id="rId14" action="ppaction://hlinksldjump"/>
                  <a:extLst>
                    <a:ext uri="{FF2B5EF4-FFF2-40B4-BE49-F238E27FC236}">
                      <a16:creationId xmlns:a16="http://schemas.microsoft.com/office/drawing/2014/main" id="{092C6F70-2DD7-51CF-6144-20DE2E5A99C7}"/>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6" name="Arrow: Right 15">
                <a:hlinkClick r:id="" action="ppaction://hlinkshowjump?jump=nextslide"/>
                <a:extLst>
                  <a:ext uri="{FF2B5EF4-FFF2-40B4-BE49-F238E27FC236}">
                    <a16:creationId xmlns:a16="http://schemas.microsoft.com/office/drawing/2014/main" id="{46FB45F3-E270-890B-4CF3-1F3470853499}"/>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7" name="Arrow: Right 16">
                <a:hlinkClick r:id="" action="ppaction://hlinkshowjump?jump=previousslide"/>
                <a:extLst>
                  <a:ext uri="{FF2B5EF4-FFF2-40B4-BE49-F238E27FC236}">
                    <a16:creationId xmlns:a16="http://schemas.microsoft.com/office/drawing/2014/main" id="{C58E2672-8B58-ABFC-CB48-089F987E731E}"/>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 name="TextBox 3">
              <a:hlinkClick r:id="rId15" action="ppaction://hlinksldjump"/>
              <a:extLst>
                <a:ext uri="{FF2B5EF4-FFF2-40B4-BE49-F238E27FC236}">
                  <a16:creationId xmlns:a16="http://schemas.microsoft.com/office/drawing/2014/main" id="{08404642-3AAA-1E33-598A-0887A63177F6}"/>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6"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2">
            <a:extLst>
              <a:ext uri="{FF2B5EF4-FFF2-40B4-BE49-F238E27FC236}">
                <a16:creationId xmlns:a16="http://schemas.microsoft.com/office/drawing/2014/main" id="{4BB41D37-4CD2-6ACC-3BF4-043D7F6ED06D}"/>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April 3-9, 2022, dust event from MODIS satellite</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pic>
        <p:nvPicPr>
          <p:cNvPr id="44" name="Picture 43" descr="A satellite image of a land&#10;&#10;AI-generated content may be incorrect.">
            <a:extLst>
              <a:ext uri="{FF2B5EF4-FFF2-40B4-BE49-F238E27FC236}">
                <a16:creationId xmlns:a16="http://schemas.microsoft.com/office/drawing/2014/main" id="{5E1BDC5B-3C3E-8BE3-4792-0CDEF6DC88D5}"/>
              </a:ext>
            </a:extLst>
          </p:cNvPr>
          <p:cNvPicPr>
            <a:picLocks noChangeAspect="1"/>
          </p:cNvPicPr>
          <p:nvPr/>
        </p:nvPicPr>
        <p:blipFill>
          <a:blip r:embed="rId3"/>
          <a:stretch>
            <a:fillRect/>
          </a:stretch>
        </p:blipFill>
        <p:spPr>
          <a:xfrm>
            <a:off x="8896011" y="2005336"/>
            <a:ext cx="8746252" cy="7074311"/>
          </a:xfrm>
          <a:prstGeom prst="rect">
            <a:avLst/>
          </a:prstGeom>
        </p:spPr>
      </p:pic>
      <p:sp>
        <p:nvSpPr>
          <p:cNvPr id="46" name="TextBox 45">
            <a:extLst>
              <a:ext uri="{FF2B5EF4-FFF2-40B4-BE49-F238E27FC236}">
                <a16:creationId xmlns:a16="http://schemas.microsoft.com/office/drawing/2014/main" id="{3A173383-1200-1D9C-C058-B0176B8183C8}"/>
              </a:ext>
            </a:extLst>
          </p:cNvPr>
          <p:cNvSpPr txBox="1"/>
          <p:nvPr/>
        </p:nvSpPr>
        <p:spPr>
          <a:xfrm>
            <a:off x="2455931" y="1847079"/>
            <a:ext cx="6157177" cy="3970318"/>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In this animation, we present a dust event observed by the MODIS sensor aboard the Terra satellite, which took place between April 3 and 9, 2002. The dust is seen approaching from the east and moving westward. On April 9, the onset of a new dust event is also visible.</a:t>
            </a:r>
            <a:endParaRPr lang="en-US" sz="2800" b="1" kern="1200" dirty="0">
              <a:solidFill>
                <a:schemeClr val="accent1"/>
              </a:solidFill>
              <a:latin typeface="Poppins" panose="00000500000000000000" pitchFamily="2" charset="0"/>
              <a:ea typeface="+mj-ea"/>
              <a:cs typeface="Poppins" panose="00000500000000000000" pitchFamily="2" charset="0"/>
              <a:sym typeface="Poppins"/>
            </a:endParaRPr>
          </a:p>
        </p:txBody>
      </p:sp>
      <p:grpSp>
        <p:nvGrpSpPr>
          <p:cNvPr id="21" name="Group 20">
            <a:extLst>
              <a:ext uri="{FF2B5EF4-FFF2-40B4-BE49-F238E27FC236}">
                <a16:creationId xmlns:a16="http://schemas.microsoft.com/office/drawing/2014/main" id="{BD45A778-F1FA-E5C3-B362-72C6C3FA3E1A}"/>
              </a:ext>
            </a:extLst>
          </p:cNvPr>
          <p:cNvGrpSpPr/>
          <p:nvPr/>
        </p:nvGrpSpPr>
        <p:grpSpPr>
          <a:xfrm>
            <a:off x="-134202" y="10385"/>
            <a:ext cx="2593938" cy="10268100"/>
            <a:chOff x="-134202" y="53927"/>
            <a:chExt cx="2593938" cy="10268100"/>
          </a:xfrm>
        </p:grpSpPr>
        <p:grpSp>
          <p:nvGrpSpPr>
            <p:cNvPr id="43" name="Group 42">
              <a:extLst>
                <a:ext uri="{FF2B5EF4-FFF2-40B4-BE49-F238E27FC236}">
                  <a16:creationId xmlns:a16="http://schemas.microsoft.com/office/drawing/2014/main" id="{4072A7B3-3388-6098-2AB2-CAFE831BCED5}"/>
                </a:ext>
              </a:extLst>
            </p:cNvPr>
            <p:cNvGrpSpPr/>
            <p:nvPr/>
          </p:nvGrpSpPr>
          <p:grpSpPr>
            <a:xfrm>
              <a:off x="-134202" y="53927"/>
              <a:ext cx="2593938" cy="10268100"/>
              <a:chOff x="-134202" y="53927"/>
              <a:chExt cx="2593938" cy="10268100"/>
            </a:xfrm>
          </p:grpSpPr>
          <p:grpSp>
            <p:nvGrpSpPr>
              <p:cNvPr id="47" name="Group 46">
                <a:extLst>
                  <a:ext uri="{FF2B5EF4-FFF2-40B4-BE49-F238E27FC236}">
                    <a16:creationId xmlns:a16="http://schemas.microsoft.com/office/drawing/2014/main" id="{F7728FF7-2AF2-92F1-608C-0CD174616B88}"/>
                  </a:ext>
                </a:extLst>
              </p:cNvPr>
              <p:cNvGrpSpPr/>
              <p:nvPr userDrawn="1"/>
            </p:nvGrpSpPr>
            <p:grpSpPr>
              <a:xfrm>
                <a:off x="100925" y="1930586"/>
                <a:ext cx="2083092" cy="651547"/>
                <a:chOff x="94624" y="1081000"/>
                <a:chExt cx="2083092" cy="651547"/>
              </a:xfrm>
            </p:grpSpPr>
            <p:sp>
              <p:nvSpPr>
                <p:cNvPr id="76" name="Rectangle 75">
                  <a:hlinkClick r:id="" action="ppaction://hlinkshowjump?jump=firstslide"/>
                  <a:extLst>
                    <a:ext uri="{FF2B5EF4-FFF2-40B4-BE49-F238E27FC236}">
                      <a16:creationId xmlns:a16="http://schemas.microsoft.com/office/drawing/2014/main" id="{B4BE114D-C8C7-E179-99E4-D52A7782012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77" name="Graphic 76" descr="Home with solid fill">
                  <a:extLst>
                    <a:ext uri="{FF2B5EF4-FFF2-40B4-BE49-F238E27FC236}">
                      <a16:creationId xmlns:a16="http://schemas.microsoft.com/office/drawing/2014/main" id="{BAD82A00-2B0F-91D5-7C63-747A5DF06F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78" name="TextBox 77">
                  <a:extLst>
                    <a:ext uri="{FF2B5EF4-FFF2-40B4-BE49-F238E27FC236}">
                      <a16:creationId xmlns:a16="http://schemas.microsoft.com/office/drawing/2014/main" id="{BDF35375-9F24-77B1-6C2B-256602B9F592}"/>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48" name="Group 47">
                <a:extLst>
                  <a:ext uri="{FF2B5EF4-FFF2-40B4-BE49-F238E27FC236}">
                    <a16:creationId xmlns:a16="http://schemas.microsoft.com/office/drawing/2014/main" id="{F207005B-F973-1F28-D76C-F727AAE29E0F}"/>
                  </a:ext>
                </a:extLst>
              </p:cNvPr>
              <p:cNvGrpSpPr/>
              <p:nvPr userDrawn="1"/>
            </p:nvGrpSpPr>
            <p:grpSpPr>
              <a:xfrm>
                <a:off x="100925" y="2683005"/>
                <a:ext cx="2083092" cy="651547"/>
                <a:chOff x="94624" y="1081000"/>
                <a:chExt cx="2083092" cy="651547"/>
              </a:xfrm>
            </p:grpSpPr>
            <p:sp>
              <p:nvSpPr>
                <p:cNvPr id="74" name="Rectangle 73">
                  <a:extLst>
                    <a:ext uri="{FF2B5EF4-FFF2-40B4-BE49-F238E27FC236}">
                      <a16:creationId xmlns:a16="http://schemas.microsoft.com/office/drawing/2014/main" id="{D215864A-E8A6-319D-10CD-D74D215FF9F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5" name="TextBox 74">
                  <a:hlinkClick r:id="rId7" action="ppaction://hlinksldjump"/>
                  <a:extLst>
                    <a:ext uri="{FF2B5EF4-FFF2-40B4-BE49-F238E27FC236}">
                      <a16:creationId xmlns:a16="http://schemas.microsoft.com/office/drawing/2014/main" id="{D873E561-F4EB-87D0-4624-04290F669BEA}"/>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49" name="Group 48">
                <a:extLst>
                  <a:ext uri="{FF2B5EF4-FFF2-40B4-BE49-F238E27FC236}">
                    <a16:creationId xmlns:a16="http://schemas.microsoft.com/office/drawing/2014/main" id="{25FB22C0-8E1A-9E18-F265-CBC92B2AA19A}"/>
                  </a:ext>
                </a:extLst>
              </p:cNvPr>
              <p:cNvGrpSpPr/>
              <p:nvPr userDrawn="1"/>
            </p:nvGrpSpPr>
            <p:grpSpPr>
              <a:xfrm>
                <a:off x="89936" y="3466225"/>
                <a:ext cx="2083092" cy="651547"/>
                <a:chOff x="83635" y="2616639"/>
                <a:chExt cx="2083092" cy="651547"/>
              </a:xfrm>
            </p:grpSpPr>
            <p:grpSp>
              <p:nvGrpSpPr>
                <p:cNvPr id="70" name="Group 69">
                  <a:extLst>
                    <a:ext uri="{FF2B5EF4-FFF2-40B4-BE49-F238E27FC236}">
                      <a16:creationId xmlns:a16="http://schemas.microsoft.com/office/drawing/2014/main" id="{F27B1AF4-9DDE-88E0-6DB9-1E0BFA3E8960}"/>
                    </a:ext>
                  </a:extLst>
                </p:cNvPr>
                <p:cNvGrpSpPr/>
                <p:nvPr userDrawn="1"/>
              </p:nvGrpSpPr>
              <p:grpSpPr>
                <a:xfrm>
                  <a:off x="83635" y="2616639"/>
                  <a:ext cx="2083092" cy="651547"/>
                  <a:chOff x="94624" y="1081000"/>
                  <a:chExt cx="2083092" cy="651547"/>
                </a:xfrm>
              </p:grpSpPr>
              <p:sp>
                <p:nvSpPr>
                  <p:cNvPr id="72" name="Rectangle 71">
                    <a:extLst>
                      <a:ext uri="{FF2B5EF4-FFF2-40B4-BE49-F238E27FC236}">
                        <a16:creationId xmlns:a16="http://schemas.microsoft.com/office/drawing/2014/main" id="{595BB829-46B7-8027-DE4A-4069BD1CC73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3" name="TextBox 72">
                    <a:extLst>
                      <a:ext uri="{FF2B5EF4-FFF2-40B4-BE49-F238E27FC236}">
                        <a16:creationId xmlns:a16="http://schemas.microsoft.com/office/drawing/2014/main" id="{7EF5ED5E-5F6C-035D-F94E-FFB5F69D0313}"/>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1" name="TextBox 70">
                  <a:extLst>
                    <a:ext uri="{FF2B5EF4-FFF2-40B4-BE49-F238E27FC236}">
                      <a16:creationId xmlns:a16="http://schemas.microsoft.com/office/drawing/2014/main" id="{DA007642-1B76-A2B6-531E-605421E7919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0" name="Group 49">
                <a:extLst>
                  <a:ext uri="{FF2B5EF4-FFF2-40B4-BE49-F238E27FC236}">
                    <a16:creationId xmlns:a16="http://schemas.microsoft.com/office/drawing/2014/main" id="{EE032E59-16A8-F406-57C1-84F3953A690E}"/>
                  </a:ext>
                </a:extLst>
              </p:cNvPr>
              <p:cNvGrpSpPr/>
              <p:nvPr userDrawn="1"/>
            </p:nvGrpSpPr>
            <p:grpSpPr>
              <a:xfrm>
                <a:off x="89935" y="4255560"/>
                <a:ext cx="2083092" cy="651547"/>
                <a:chOff x="83635" y="2616639"/>
                <a:chExt cx="2083092" cy="651547"/>
              </a:xfrm>
            </p:grpSpPr>
            <p:grpSp>
              <p:nvGrpSpPr>
                <p:cNvPr id="66" name="Group 65">
                  <a:extLst>
                    <a:ext uri="{FF2B5EF4-FFF2-40B4-BE49-F238E27FC236}">
                      <a16:creationId xmlns:a16="http://schemas.microsoft.com/office/drawing/2014/main" id="{DBB6402C-A358-7C18-11D1-EE8C80EB5564}"/>
                    </a:ext>
                  </a:extLst>
                </p:cNvPr>
                <p:cNvGrpSpPr/>
                <p:nvPr userDrawn="1"/>
              </p:nvGrpSpPr>
              <p:grpSpPr>
                <a:xfrm>
                  <a:off x="83635" y="2616639"/>
                  <a:ext cx="2083092" cy="651547"/>
                  <a:chOff x="94624" y="1081000"/>
                  <a:chExt cx="2083092" cy="651547"/>
                </a:xfrm>
              </p:grpSpPr>
              <p:sp>
                <p:nvSpPr>
                  <p:cNvPr id="68" name="Rectangle 67">
                    <a:hlinkClick r:id="rId9" action="ppaction://hlinksldjump"/>
                    <a:extLst>
                      <a:ext uri="{FF2B5EF4-FFF2-40B4-BE49-F238E27FC236}">
                        <a16:creationId xmlns:a16="http://schemas.microsoft.com/office/drawing/2014/main" id="{F926E8CB-B8C0-EA54-4EE0-271A2EFC32A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9" name="TextBox 68">
                    <a:extLst>
                      <a:ext uri="{FF2B5EF4-FFF2-40B4-BE49-F238E27FC236}">
                        <a16:creationId xmlns:a16="http://schemas.microsoft.com/office/drawing/2014/main" id="{18691596-EF2B-0518-2523-7CFD00FCFA58}"/>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7" name="TextBox 66">
                  <a:extLst>
                    <a:ext uri="{FF2B5EF4-FFF2-40B4-BE49-F238E27FC236}">
                      <a16:creationId xmlns:a16="http://schemas.microsoft.com/office/drawing/2014/main" id="{AAA36793-F475-A5CF-8665-4B1E4A171EE4}"/>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1" name="Picture 2">
                <a:extLst>
                  <a:ext uri="{FF2B5EF4-FFF2-40B4-BE49-F238E27FC236}">
                    <a16:creationId xmlns:a16="http://schemas.microsoft.com/office/drawing/2014/main" id="{EA4ED459-02B1-4525-25F7-C88F7D958F2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7A7D10B-13F0-93DD-2F3E-BDD99C4FCDEB}"/>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3" name="Picture 52" descr="A qr code on a white background&#10;&#10;AI-generated content may be incorrect.">
                <a:extLst>
                  <a:ext uri="{FF2B5EF4-FFF2-40B4-BE49-F238E27FC236}">
                    <a16:creationId xmlns:a16="http://schemas.microsoft.com/office/drawing/2014/main" id="{22C254A7-0E0E-26FE-0216-10586500D1B4}"/>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54" name="TextBox 53">
                <a:extLst>
                  <a:ext uri="{FF2B5EF4-FFF2-40B4-BE49-F238E27FC236}">
                    <a16:creationId xmlns:a16="http://schemas.microsoft.com/office/drawing/2014/main" id="{00CF175B-ECC5-6159-142B-21B3B6432C58}"/>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5" name="Rectangle 54">
                <a:hlinkClick r:id="rId12" action="ppaction://hlinksldjump"/>
                <a:extLst>
                  <a:ext uri="{FF2B5EF4-FFF2-40B4-BE49-F238E27FC236}">
                    <a16:creationId xmlns:a16="http://schemas.microsoft.com/office/drawing/2014/main" id="{3A04D467-11BE-530D-57BB-16411C38A6C1}"/>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56" name="Group 55">
                <a:extLst>
                  <a:ext uri="{FF2B5EF4-FFF2-40B4-BE49-F238E27FC236}">
                    <a16:creationId xmlns:a16="http://schemas.microsoft.com/office/drawing/2014/main" id="{2666AEBE-73D0-0A4C-F8CF-BE300FB8C505}"/>
                  </a:ext>
                </a:extLst>
              </p:cNvPr>
              <p:cNvGrpSpPr/>
              <p:nvPr userDrawn="1"/>
            </p:nvGrpSpPr>
            <p:grpSpPr>
              <a:xfrm>
                <a:off x="84500" y="5156524"/>
                <a:ext cx="2083092" cy="1357273"/>
                <a:chOff x="83635" y="1910913"/>
                <a:chExt cx="2083092" cy="1357273"/>
              </a:xfrm>
            </p:grpSpPr>
            <p:sp>
              <p:nvSpPr>
                <p:cNvPr id="64" name="Rectangle 63">
                  <a:extLst>
                    <a:ext uri="{FF2B5EF4-FFF2-40B4-BE49-F238E27FC236}">
                      <a16:creationId xmlns:a16="http://schemas.microsoft.com/office/drawing/2014/main" id="{CBF90D28-61A5-1A7E-622D-4B7CDCAC383A}"/>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5" name="TextBox 64">
                  <a:hlinkClick r:id="rId12" action="ppaction://hlinksldjump"/>
                  <a:extLst>
                    <a:ext uri="{FF2B5EF4-FFF2-40B4-BE49-F238E27FC236}">
                      <a16:creationId xmlns:a16="http://schemas.microsoft.com/office/drawing/2014/main" id="{870091DD-2829-E3F7-C053-CEA7ACCE0E40}"/>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57" name="Group 56">
                <a:extLst>
                  <a:ext uri="{FF2B5EF4-FFF2-40B4-BE49-F238E27FC236}">
                    <a16:creationId xmlns:a16="http://schemas.microsoft.com/office/drawing/2014/main" id="{1EA73836-1EC3-10C4-BFB6-EB7DCACBFFC2}"/>
                  </a:ext>
                </a:extLst>
              </p:cNvPr>
              <p:cNvGrpSpPr/>
              <p:nvPr userDrawn="1"/>
            </p:nvGrpSpPr>
            <p:grpSpPr>
              <a:xfrm>
                <a:off x="111913" y="6675385"/>
                <a:ext cx="2083092" cy="651547"/>
                <a:chOff x="83635" y="2616639"/>
                <a:chExt cx="2083092" cy="651547"/>
              </a:xfrm>
            </p:grpSpPr>
            <p:grpSp>
              <p:nvGrpSpPr>
                <p:cNvPr id="60" name="Group 59">
                  <a:extLst>
                    <a:ext uri="{FF2B5EF4-FFF2-40B4-BE49-F238E27FC236}">
                      <a16:creationId xmlns:a16="http://schemas.microsoft.com/office/drawing/2014/main" id="{24AC68B3-083D-E2E2-C166-725B09C63AB0}"/>
                    </a:ext>
                  </a:extLst>
                </p:cNvPr>
                <p:cNvGrpSpPr/>
                <p:nvPr userDrawn="1"/>
              </p:nvGrpSpPr>
              <p:grpSpPr>
                <a:xfrm>
                  <a:off x="83635" y="2616639"/>
                  <a:ext cx="2083092" cy="651547"/>
                  <a:chOff x="94624" y="1081000"/>
                  <a:chExt cx="2083092" cy="651547"/>
                </a:xfrm>
              </p:grpSpPr>
              <p:sp>
                <p:nvSpPr>
                  <p:cNvPr id="62" name="Rectangle 61">
                    <a:extLst>
                      <a:ext uri="{FF2B5EF4-FFF2-40B4-BE49-F238E27FC236}">
                        <a16:creationId xmlns:a16="http://schemas.microsoft.com/office/drawing/2014/main" id="{19EB112F-3D6A-F469-F745-41D333D41B0C}"/>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3" name="TextBox 62">
                    <a:extLst>
                      <a:ext uri="{FF2B5EF4-FFF2-40B4-BE49-F238E27FC236}">
                        <a16:creationId xmlns:a16="http://schemas.microsoft.com/office/drawing/2014/main" id="{287D1B08-EA79-C523-76EB-48ABF01BC325}"/>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1" name="TextBox 60">
                  <a:hlinkClick r:id="rId13" action="ppaction://hlinksldjump"/>
                  <a:extLst>
                    <a:ext uri="{FF2B5EF4-FFF2-40B4-BE49-F238E27FC236}">
                      <a16:creationId xmlns:a16="http://schemas.microsoft.com/office/drawing/2014/main" id="{F535C5D1-0693-6546-054F-D8C67ED47131}"/>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58" name="Arrow: Right 57">
                <a:hlinkClick r:id="" action="ppaction://hlinkshowjump?jump=nextslide"/>
                <a:extLst>
                  <a:ext uri="{FF2B5EF4-FFF2-40B4-BE49-F238E27FC236}">
                    <a16:creationId xmlns:a16="http://schemas.microsoft.com/office/drawing/2014/main" id="{FE1668AA-1326-F771-3BAA-68C679FF20A7}"/>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9" name="Arrow: Right 58">
                <a:hlinkClick r:id="" action="ppaction://hlinkshowjump?jump=previousslide"/>
                <a:extLst>
                  <a:ext uri="{FF2B5EF4-FFF2-40B4-BE49-F238E27FC236}">
                    <a16:creationId xmlns:a16="http://schemas.microsoft.com/office/drawing/2014/main" id="{F2A11CD1-421B-1BF0-341F-C56909B1A89A}"/>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5" name="TextBox 44">
              <a:hlinkClick r:id="rId14" action="ppaction://hlinksldjump"/>
              <a:extLst>
                <a:ext uri="{FF2B5EF4-FFF2-40B4-BE49-F238E27FC236}">
                  <a16:creationId xmlns:a16="http://schemas.microsoft.com/office/drawing/2014/main" id="{E6510C19-8AE5-D179-CA62-0E3EF8BF52CD}"/>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79" name="TextBox 78">
            <a:extLst>
              <a:ext uri="{FF2B5EF4-FFF2-40B4-BE49-F238E27FC236}">
                <a16:creationId xmlns:a16="http://schemas.microsoft.com/office/drawing/2014/main" id="{8C6E8334-750C-8F1D-A442-F7F713AC2A89}"/>
              </a:ext>
            </a:extLst>
          </p:cNvPr>
          <p:cNvSpPr txBox="1"/>
          <p:nvPr/>
        </p:nvSpPr>
        <p:spPr>
          <a:xfrm>
            <a:off x="12046011" y="9079647"/>
            <a:ext cx="4677508" cy="338554"/>
          </a:xfrm>
          <a:prstGeom prst="rect">
            <a:avLst/>
          </a:prstGeom>
          <a:noFill/>
        </p:spPr>
        <p:txBody>
          <a:bodyPr wrap="square">
            <a:spAutoFit/>
          </a:bodyPr>
          <a:lstStyle/>
          <a:p>
            <a:r>
              <a:rPr lang="en-GB" sz="1600" dirty="0">
                <a:solidFill>
                  <a:srgbClr val="222222"/>
                </a:solidFill>
                <a:latin typeface="Arial" panose="020B0604020202020204" pitchFamily="34" charset="0"/>
              </a:rPr>
              <a:t>NASA Worldview (MODIS/Terra)</a:t>
            </a:r>
            <a:endParaRPr lang="en-IL" sz="1600" dirty="0">
              <a:solidFill>
                <a:srgbClr val="222222"/>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753862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55" name="Picture 54">
            <a:extLst>
              <a:ext uri="{FF2B5EF4-FFF2-40B4-BE49-F238E27FC236}">
                <a16:creationId xmlns:a16="http://schemas.microsoft.com/office/drawing/2014/main" id="{F471CDCF-CF4D-F290-0F29-B2E80AFA98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52123" y="3372552"/>
            <a:ext cx="12180918" cy="6230766"/>
          </a:xfrm>
          <a:prstGeom prst="rect">
            <a:avLst/>
          </a:prstGeom>
        </p:spPr>
      </p:pic>
      <p:sp>
        <p:nvSpPr>
          <p:cNvPr id="43" name="Title 2">
            <a:extLst>
              <a:ext uri="{FF2B5EF4-FFF2-40B4-BE49-F238E27FC236}">
                <a16:creationId xmlns:a16="http://schemas.microsoft.com/office/drawing/2014/main" id="{57132DA8-2720-F86F-A5CA-699FE600EE98}"/>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April 3-9, 2022, dust event from vertical point of view</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4" name="TextBox 43">
            <a:extLst>
              <a:ext uri="{FF2B5EF4-FFF2-40B4-BE49-F238E27FC236}">
                <a16:creationId xmlns:a16="http://schemas.microsoft.com/office/drawing/2014/main" id="{A5DB9760-C5AC-3478-FD0E-49A6882B6D8B}"/>
              </a:ext>
            </a:extLst>
          </p:cNvPr>
          <p:cNvSpPr txBox="1"/>
          <p:nvPr/>
        </p:nvSpPr>
        <p:spPr>
          <a:xfrm>
            <a:off x="3509032" y="9565042"/>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Baars, H., Engelmann, R., &amp; Chudnovsky, A. (2024). The challenge of identifying dust events in a highly polluted Eastern Mediterranean region. </a:t>
            </a:r>
            <a:r>
              <a:rPr lang="en-GB" sz="1600" b="0" i="1" dirty="0">
                <a:solidFill>
                  <a:srgbClr val="222222"/>
                </a:solidFill>
                <a:effectLst/>
                <a:latin typeface="Arial" panose="020B0604020202020204" pitchFamily="34" charset="0"/>
              </a:rPr>
              <a:t>Science of The Total Environment</a:t>
            </a:r>
            <a:r>
              <a:rPr lang="en-GB" sz="1600" b="0" i="0" dirty="0">
                <a:solidFill>
                  <a:srgbClr val="222222"/>
                </a:solidFill>
                <a:effectLst/>
                <a:latin typeface="Arial" panose="020B0604020202020204" pitchFamily="34" charset="0"/>
              </a:rPr>
              <a:t>, </a:t>
            </a:r>
            <a:r>
              <a:rPr lang="en-GB" sz="1600" b="0" i="1" dirty="0">
                <a:solidFill>
                  <a:srgbClr val="222222"/>
                </a:solidFill>
                <a:effectLst/>
                <a:latin typeface="Arial" panose="020B0604020202020204" pitchFamily="34" charset="0"/>
              </a:rPr>
              <a:t>953</a:t>
            </a:r>
            <a:r>
              <a:rPr lang="en-GB" sz="1600" b="0" i="0" dirty="0">
                <a:solidFill>
                  <a:srgbClr val="222222"/>
                </a:solidFill>
                <a:effectLst/>
                <a:latin typeface="Arial" panose="020B0604020202020204" pitchFamily="34" charset="0"/>
              </a:rPr>
              <a:t>, 175920.</a:t>
            </a:r>
            <a:endParaRPr lang="en-IL" sz="1600" dirty="0"/>
          </a:p>
        </p:txBody>
      </p:sp>
      <p:sp>
        <p:nvSpPr>
          <p:cNvPr id="46" name="TextBox 45">
            <a:extLst>
              <a:ext uri="{FF2B5EF4-FFF2-40B4-BE49-F238E27FC236}">
                <a16:creationId xmlns:a16="http://schemas.microsoft.com/office/drawing/2014/main" id="{CAADD40E-84DD-911A-7647-374DA7D3D190}"/>
              </a:ext>
            </a:extLst>
          </p:cNvPr>
          <p:cNvSpPr txBox="1"/>
          <p:nvPr/>
        </p:nvSpPr>
        <p:spPr>
          <a:xfrm>
            <a:off x="2397164" y="1966466"/>
            <a:ext cx="15890836" cy="2677656"/>
          </a:xfrm>
          <a:prstGeom prst="rect">
            <a:avLst/>
          </a:prstGeom>
          <a:noFill/>
        </p:spPr>
        <p:txBody>
          <a:bodyPr wrap="square">
            <a:spAutoFit/>
          </a:bodyPr>
          <a:lstStyle/>
          <a:p>
            <a:r>
              <a:rPr lang="en-US" sz="2800" b="1" kern="1200" dirty="0">
                <a:solidFill>
                  <a:schemeClr val="accent1"/>
                </a:solidFill>
                <a:latin typeface="Poppins" panose="00000500000000000000" pitchFamily="2" charset="0"/>
                <a:ea typeface="+mj-ea"/>
                <a:cs typeface="Poppins" panose="00000500000000000000" pitchFamily="2" charset="0"/>
              </a:rPr>
              <a:t>Now we study the same event from vertical sight, using the Polly lidar. </a:t>
            </a:r>
            <a:r>
              <a:rPr lang="en-IL" sz="2800" b="1" kern="1200" dirty="0">
                <a:solidFill>
                  <a:schemeClr val="accent1"/>
                </a:solidFill>
                <a:latin typeface="Poppins" panose="00000500000000000000" pitchFamily="2" charset="0"/>
                <a:ea typeface="+mj-ea"/>
                <a:cs typeface="Poppins" panose="00000500000000000000" pitchFamily="2" charset="0"/>
              </a:rPr>
              <a:t>Upper panel presents lidar target classification,</a:t>
            </a:r>
            <a:r>
              <a:rPr lang="en-US" sz="2800" b="1" kern="1200" dirty="0">
                <a:solidFill>
                  <a:schemeClr val="accent1"/>
                </a:solidFill>
                <a:latin typeface="Poppins" panose="00000500000000000000" pitchFamily="2" charset="0"/>
                <a:ea typeface="+mj-ea"/>
                <a:cs typeface="Poppins" panose="00000500000000000000" pitchFamily="2" charset="0"/>
              </a:rPr>
              <a:t> </a:t>
            </a:r>
            <a:r>
              <a:rPr lang="en-IL" sz="2800" b="1" kern="1200" dirty="0">
                <a:solidFill>
                  <a:schemeClr val="accent1"/>
                </a:solidFill>
                <a:latin typeface="Poppins" panose="00000500000000000000" pitchFamily="2" charset="0"/>
                <a:ea typeface="+mj-ea"/>
                <a:cs typeface="Poppins" panose="00000500000000000000" pitchFamily="2" charset="0"/>
              </a:rPr>
              <a:t>lower panel the lidar quasi-partial depolarization </a:t>
            </a:r>
            <a:r>
              <a:rPr lang="en-US" sz="2800" b="1" kern="1200" dirty="0">
                <a:solidFill>
                  <a:schemeClr val="accent1"/>
                </a:solidFill>
                <a:latin typeface="Poppins" panose="00000500000000000000" pitchFamily="2" charset="0"/>
                <a:ea typeface="+mj-ea"/>
                <a:cs typeface="Poppins" panose="00000500000000000000" pitchFamily="2" charset="0"/>
              </a:rPr>
              <a:t>ratio</a:t>
            </a:r>
            <a:r>
              <a:rPr lang="en-IL" sz="2800" b="1" kern="1200" dirty="0">
                <a:solidFill>
                  <a:schemeClr val="accent1"/>
                </a:solidFill>
                <a:latin typeface="Poppins" panose="00000500000000000000" pitchFamily="2" charset="0"/>
                <a:ea typeface="+mj-ea"/>
                <a:cs typeface="Poppins" panose="00000500000000000000" pitchFamily="2" charset="0"/>
              </a:rPr>
              <a:t>.</a:t>
            </a:r>
            <a:r>
              <a:rPr lang="en-US" sz="2800" b="1" kern="1200" dirty="0">
                <a:solidFill>
                  <a:schemeClr val="accent1"/>
                </a:solidFill>
                <a:latin typeface="Poppins" panose="00000500000000000000" pitchFamily="2" charset="0"/>
                <a:ea typeface="+mj-ea"/>
                <a:cs typeface="Poppins" panose="00000500000000000000" pitchFamily="2" charset="0"/>
              </a:rPr>
              <a:t> We </a:t>
            </a:r>
            <a:r>
              <a:rPr lang="en-IL" sz="2800" b="1" kern="1200" dirty="0">
                <a:solidFill>
                  <a:schemeClr val="accent1"/>
                </a:solidFill>
                <a:latin typeface="Poppins" panose="00000500000000000000" pitchFamily="2" charset="0"/>
                <a:ea typeface="+mj-ea"/>
                <a:cs typeface="Poppins" panose="00000500000000000000" pitchFamily="2" charset="0"/>
              </a:rPr>
              <a:t>investigated how capable</a:t>
            </a:r>
            <a:r>
              <a:rPr lang="en-US" sz="2800" b="1" kern="1200" dirty="0">
                <a:solidFill>
                  <a:schemeClr val="accent1"/>
                </a:solidFill>
                <a:latin typeface="Poppins" panose="00000500000000000000" pitchFamily="2" charset="0"/>
                <a:ea typeface="+mj-ea"/>
                <a:cs typeface="Poppins" panose="00000500000000000000" pitchFamily="2" charset="0"/>
              </a:rPr>
              <a:t> </a:t>
            </a:r>
            <a:r>
              <a:rPr lang="en-IL" sz="2800" b="1" kern="1200" dirty="0">
                <a:solidFill>
                  <a:schemeClr val="accent1"/>
                </a:solidFill>
                <a:latin typeface="Poppins" panose="00000500000000000000" pitchFamily="2" charset="0"/>
                <a:ea typeface="+mj-ea"/>
                <a:cs typeface="Poppins" panose="00000500000000000000" pitchFamily="2" charset="0"/>
              </a:rPr>
              <a:t>the </a:t>
            </a:r>
            <a:r>
              <a:rPr lang="en-IL" sz="2800" b="1" kern="1200" dirty="0">
                <a:solidFill>
                  <a:schemeClr val="accent1"/>
                </a:solidFill>
                <a:latin typeface="Poppins" panose="00000500000000000000" pitchFamily="2" charset="0"/>
                <a:ea typeface="+mj-ea"/>
                <a:cs typeface="Poppins" panose="00000500000000000000" pitchFamily="2" charset="0"/>
                <a:hlinkClick r:id="rId5" action="ppaction://hlinksldjump"/>
              </a:rPr>
              <a:t>different methods </a:t>
            </a:r>
            <a:r>
              <a:rPr lang="en-IL" sz="2800" b="1" kern="1200" dirty="0">
                <a:solidFill>
                  <a:schemeClr val="accent1"/>
                </a:solidFill>
                <a:latin typeface="Poppins" panose="00000500000000000000" pitchFamily="2" charset="0"/>
                <a:ea typeface="+mj-ea"/>
                <a:cs typeface="Poppins" panose="00000500000000000000" pitchFamily="2" charset="0"/>
              </a:rPr>
              <a:t>were at detecting each day of the event</a:t>
            </a:r>
            <a:r>
              <a:rPr lang="en-US" sz="2800" b="1" kern="1200" dirty="0">
                <a:solidFill>
                  <a:schemeClr val="accent1"/>
                </a:solidFill>
                <a:latin typeface="Poppins" panose="00000500000000000000" pitchFamily="2" charset="0"/>
                <a:ea typeface="+mj-ea"/>
                <a:cs typeface="Poppins" panose="00000500000000000000" pitchFamily="2" charset="0"/>
              </a:rPr>
              <a:t> and found out that some days were missed by the traditional methods</a:t>
            </a:r>
            <a:r>
              <a:rPr lang="en-IL" sz="2800" b="1" kern="1200" dirty="0">
                <a:solidFill>
                  <a:schemeClr val="accent1"/>
                </a:solidFill>
                <a:latin typeface="Poppins" panose="00000500000000000000" pitchFamily="2" charset="0"/>
                <a:ea typeface="+mj-ea"/>
                <a:cs typeface="Poppins" panose="00000500000000000000" pitchFamily="2" charset="0"/>
              </a:rPr>
              <a:t>. </a:t>
            </a:r>
            <a:endParaRPr lang="en-US" sz="2800" b="1" kern="1200" dirty="0">
              <a:solidFill>
                <a:schemeClr val="accent1"/>
              </a:solidFill>
              <a:latin typeface="Poppins" panose="00000500000000000000" pitchFamily="2" charset="0"/>
              <a:ea typeface="+mj-ea"/>
              <a:cs typeface="Poppins" panose="00000500000000000000" pitchFamily="2" charset="0"/>
            </a:endParaRPr>
          </a:p>
          <a:p>
            <a:endParaRPr lang="en-US" sz="2800" b="1" kern="1200" dirty="0">
              <a:solidFill>
                <a:schemeClr val="accent1"/>
              </a:solidFill>
              <a:latin typeface="Poppins" panose="00000500000000000000" pitchFamily="2" charset="0"/>
              <a:ea typeface="+mj-ea"/>
              <a:cs typeface="Poppins" panose="00000500000000000000" pitchFamily="2" charset="0"/>
            </a:endParaRPr>
          </a:p>
          <a:p>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47" name="Group 46">
            <a:extLst>
              <a:ext uri="{FF2B5EF4-FFF2-40B4-BE49-F238E27FC236}">
                <a16:creationId xmlns:a16="http://schemas.microsoft.com/office/drawing/2014/main" id="{F1F4FCC6-7F0F-8980-18A1-E17B619F6CF0}"/>
              </a:ext>
            </a:extLst>
          </p:cNvPr>
          <p:cNvGrpSpPr/>
          <p:nvPr/>
        </p:nvGrpSpPr>
        <p:grpSpPr>
          <a:xfrm>
            <a:off x="-134202" y="10385"/>
            <a:ext cx="2593938" cy="10268100"/>
            <a:chOff x="-134202" y="53927"/>
            <a:chExt cx="2593938" cy="10268100"/>
          </a:xfrm>
        </p:grpSpPr>
        <p:grpSp>
          <p:nvGrpSpPr>
            <p:cNvPr id="48" name="Group 47">
              <a:extLst>
                <a:ext uri="{FF2B5EF4-FFF2-40B4-BE49-F238E27FC236}">
                  <a16:creationId xmlns:a16="http://schemas.microsoft.com/office/drawing/2014/main" id="{004EF613-5FBC-CD9C-B5F4-D4C0E25C5A5C}"/>
                </a:ext>
              </a:extLst>
            </p:cNvPr>
            <p:cNvGrpSpPr/>
            <p:nvPr/>
          </p:nvGrpSpPr>
          <p:grpSpPr>
            <a:xfrm>
              <a:off x="-134202" y="53927"/>
              <a:ext cx="2593938" cy="10268100"/>
              <a:chOff x="-134202" y="53927"/>
              <a:chExt cx="2593938" cy="10268100"/>
            </a:xfrm>
          </p:grpSpPr>
          <p:grpSp>
            <p:nvGrpSpPr>
              <p:cNvPr id="50" name="Group 49">
                <a:extLst>
                  <a:ext uri="{FF2B5EF4-FFF2-40B4-BE49-F238E27FC236}">
                    <a16:creationId xmlns:a16="http://schemas.microsoft.com/office/drawing/2014/main" id="{62BD87F8-1F4D-88B6-4645-EF755CC0FC3C}"/>
                  </a:ext>
                </a:extLst>
              </p:cNvPr>
              <p:cNvGrpSpPr/>
              <p:nvPr userDrawn="1"/>
            </p:nvGrpSpPr>
            <p:grpSpPr>
              <a:xfrm>
                <a:off x="100925" y="1930586"/>
                <a:ext cx="2083092" cy="651547"/>
                <a:chOff x="94624" y="1081000"/>
                <a:chExt cx="2083092" cy="651547"/>
              </a:xfrm>
            </p:grpSpPr>
            <p:sp>
              <p:nvSpPr>
                <p:cNvPr id="80" name="Rectangle 79">
                  <a:hlinkClick r:id="" action="ppaction://hlinkshowjump?jump=firstslide"/>
                  <a:extLst>
                    <a:ext uri="{FF2B5EF4-FFF2-40B4-BE49-F238E27FC236}">
                      <a16:creationId xmlns:a16="http://schemas.microsoft.com/office/drawing/2014/main" id="{7CDDCD20-3361-01EC-B493-6745D61F1B7A}"/>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81" name="Graphic 80" descr="Home with solid fill">
                  <a:extLst>
                    <a:ext uri="{FF2B5EF4-FFF2-40B4-BE49-F238E27FC236}">
                      <a16:creationId xmlns:a16="http://schemas.microsoft.com/office/drawing/2014/main" id="{6EC2763F-A894-7F6D-075E-AF0D64DC93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90877" y="1136773"/>
                  <a:ext cx="540000" cy="540000"/>
                </a:xfrm>
                <a:prstGeom prst="rect">
                  <a:avLst/>
                </a:prstGeom>
              </p:spPr>
            </p:pic>
            <p:sp>
              <p:nvSpPr>
                <p:cNvPr id="82" name="TextBox 81">
                  <a:extLst>
                    <a:ext uri="{FF2B5EF4-FFF2-40B4-BE49-F238E27FC236}">
                      <a16:creationId xmlns:a16="http://schemas.microsoft.com/office/drawing/2014/main" id="{438EDE7A-D2A5-1817-E19E-6EAE48E3ECB3}"/>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8"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1" name="Group 50">
                <a:extLst>
                  <a:ext uri="{FF2B5EF4-FFF2-40B4-BE49-F238E27FC236}">
                    <a16:creationId xmlns:a16="http://schemas.microsoft.com/office/drawing/2014/main" id="{97D53667-91C0-8F3D-5D6F-967E5E3625C3}"/>
                  </a:ext>
                </a:extLst>
              </p:cNvPr>
              <p:cNvGrpSpPr/>
              <p:nvPr userDrawn="1"/>
            </p:nvGrpSpPr>
            <p:grpSpPr>
              <a:xfrm>
                <a:off x="100925" y="2683005"/>
                <a:ext cx="2083092" cy="651547"/>
                <a:chOff x="94624" y="1081000"/>
                <a:chExt cx="2083092" cy="651547"/>
              </a:xfrm>
            </p:grpSpPr>
            <p:sp>
              <p:nvSpPr>
                <p:cNvPr id="78" name="Rectangle 77">
                  <a:extLst>
                    <a:ext uri="{FF2B5EF4-FFF2-40B4-BE49-F238E27FC236}">
                      <a16:creationId xmlns:a16="http://schemas.microsoft.com/office/drawing/2014/main" id="{895ACF7A-0F42-596E-6100-FD5AFEB3A43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9" name="TextBox 78">
                  <a:hlinkClick r:id="rId9" action="ppaction://hlinksldjump"/>
                  <a:extLst>
                    <a:ext uri="{FF2B5EF4-FFF2-40B4-BE49-F238E27FC236}">
                      <a16:creationId xmlns:a16="http://schemas.microsoft.com/office/drawing/2014/main" id="{11A02FAC-32B4-BE73-A202-3B0E66055AE0}"/>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2" name="Group 51">
                <a:extLst>
                  <a:ext uri="{FF2B5EF4-FFF2-40B4-BE49-F238E27FC236}">
                    <a16:creationId xmlns:a16="http://schemas.microsoft.com/office/drawing/2014/main" id="{85F78DA1-857D-3B49-C270-93E1C5850A20}"/>
                  </a:ext>
                </a:extLst>
              </p:cNvPr>
              <p:cNvGrpSpPr/>
              <p:nvPr userDrawn="1"/>
            </p:nvGrpSpPr>
            <p:grpSpPr>
              <a:xfrm>
                <a:off x="89936" y="3466225"/>
                <a:ext cx="2083092" cy="651547"/>
                <a:chOff x="83635" y="2616639"/>
                <a:chExt cx="2083092" cy="651547"/>
              </a:xfrm>
            </p:grpSpPr>
            <p:grpSp>
              <p:nvGrpSpPr>
                <p:cNvPr id="74" name="Group 73">
                  <a:extLst>
                    <a:ext uri="{FF2B5EF4-FFF2-40B4-BE49-F238E27FC236}">
                      <a16:creationId xmlns:a16="http://schemas.microsoft.com/office/drawing/2014/main" id="{E92246D4-A8B9-2583-853B-B6AB73F1A4DE}"/>
                    </a:ext>
                  </a:extLst>
                </p:cNvPr>
                <p:cNvGrpSpPr/>
                <p:nvPr userDrawn="1"/>
              </p:nvGrpSpPr>
              <p:grpSpPr>
                <a:xfrm>
                  <a:off x="83635" y="2616639"/>
                  <a:ext cx="2083092" cy="651547"/>
                  <a:chOff x="94624" y="1081000"/>
                  <a:chExt cx="2083092" cy="651547"/>
                </a:xfrm>
              </p:grpSpPr>
              <p:sp>
                <p:nvSpPr>
                  <p:cNvPr id="76" name="Rectangle 75">
                    <a:extLst>
                      <a:ext uri="{FF2B5EF4-FFF2-40B4-BE49-F238E27FC236}">
                        <a16:creationId xmlns:a16="http://schemas.microsoft.com/office/drawing/2014/main" id="{A5D46907-8B82-424B-D5B9-A40D82F93A6C}"/>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7" name="TextBox 76">
                    <a:extLst>
                      <a:ext uri="{FF2B5EF4-FFF2-40B4-BE49-F238E27FC236}">
                        <a16:creationId xmlns:a16="http://schemas.microsoft.com/office/drawing/2014/main" id="{B711497C-F23C-B3C4-3DFF-0DBE7E33B49F}"/>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5" name="TextBox 74">
                  <a:extLst>
                    <a:ext uri="{FF2B5EF4-FFF2-40B4-BE49-F238E27FC236}">
                      <a16:creationId xmlns:a16="http://schemas.microsoft.com/office/drawing/2014/main" id="{A8FE4F2D-53EC-883F-20C0-7E1FFA09F9BE}"/>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0"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3" name="Group 52">
                <a:extLst>
                  <a:ext uri="{FF2B5EF4-FFF2-40B4-BE49-F238E27FC236}">
                    <a16:creationId xmlns:a16="http://schemas.microsoft.com/office/drawing/2014/main" id="{74110FC7-9C62-5F35-1F71-814974FDE4D1}"/>
                  </a:ext>
                </a:extLst>
              </p:cNvPr>
              <p:cNvGrpSpPr/>
              <p:nvPr userDrawn="1"/>
            </p:nvGrpSpPr>
            <p:grpSpPr>
              <a:xfrm>
                <a:off x="89935" y="4255560"/>
                <a:ext cx="2083092" cy="651547"/>
                <a:chOff x="83635" y="2616639"/>
                <a:chExt cx="2083092" cy="651547"/>
              </a:xfrm>
            </p:grpSpPr>
            <p:grpSp>
              <p:nvGrpSpPr>
                <p:cNvPr id="70" name="Group 69">
                  <a:extLst>
                    <a:ext uri="{FF2B5EF4-FFF2-40B4-BE49-F238E27FC236}">
                      <a16:creationId xmlns:a16="http://schemas.microsoft.com/office/drawing/2014/main" id="{357A1D00-CACC-9D28-B15B-AF2C5527F428}"/>
                    </a:ext>
                  </a:extLst>
                </p:cNvPr>
                <p:cNvGrpSpPr/>
                <p:nvPr userDrawn="1"/>
              </p:nvGrpSpPr>
              <p:grpSpPr>
                <a:xfrm>
                  <a:off x="83635" y="2616639"/>
                  <a:ext cx="2083092" cy="651547"/>
                  <a:chOff x="94624" y="1081000"/>
                  <a:chExt cx="2083092" cy="651547"/>
                </a:xfrm>
              </p:grpSpPr>
              <p:sp>
                <p:nvSpPr>
                  <p:cNvPr id="72" name="Rectangle 71">
                    <a:hlinkClick r:id="rId11" action="ppaction://hlinksldjump"/>
                    <a:extLst>
                      <a:ext uri="{FF2B5EF4-FFF2-40B4-BE49-F238E27FC236}">
                        <a16:creationId xmlns:a16="http://schemas.microsoft.com/office/drawing/2014/main" id="{063CE0BF-ABF1-F749-D490-A95F07F9948F}"/>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3" name="TextBox 72">
                    <a:extLst>
                      <a:ext uri="{FF2B5EF4-FFF2-40B4-BE49-F238E27FC236}">
                        <a16:creationId xmlns:a16="http://schemas.microsoft.com/office/drawing/2014/main" id="{9FC42F70-11CB-3AF1-6172-78E62BAF2DA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1" name="TextBox 70">
                  <a:extLst>
                    <a:ext uri="{FF2B5EF4-FFF2-40B4-BE49-F238E27FC236}">
                      <a16:creationId xmlns:a16="http://schemas.microsoft.com/office/drawing/2014/main" id="{812BF9B2-E69A-A7DE-41AE-9D47A3CB2373}"/>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1"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4" name="Picture 2">
                <a:extLst>
                  <a:ext uri="{FF2B5EF4-FFF2-40B4-BE49-F238E27FC236}">
                    <a16:creationId xmlns:a16="http://schemas.microsoft.com/office/drawing/2014/main" id="{C91BC958-C555-2491-1B6D-8F033F6A04C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B1F2EBA-8F63-50BD-2CEC-61968117FBB7}"/>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7" name="Picture 56" descr="A qr code on a white background&#10;&#10;AI-generated content may be incorrect.">
                <a:extLst>
                  <a:ext uri="{FF2B5EF4-FFF2-40B4-BE49-F238E27FC236}">
                    <a16:creationId xmlns:a16="http://schemas.microsoft.com/office/drawing/2014/main" id="{AE7B4690-C42B-01A5-4044-A4C785042927}"/>
                  </a:ext>
                </a:extLst>
              </p:cNvPr>
              <p:cNvPicPr>
                <a:picLocks noChangeAspect="1"/>
              </p:cNvPicPr>
              <p:nvPr userDrawn="1"/>
            </p:nvPicPr>
            <p:blipFill>
              <a:blip r:embed="rId13"/>
              <a:stretch>
                <a:fillRect/>
              </a:stretch>
            </p:blipFill>
            <p:spPr>
              <a:xfrm>
                <a:off x="474136" y="8930273"/>
                <a:ext cx="1391754" cy="1391754"/>
              </a:xfrm>
              <a:prstGeom prst="rect">
                <a:avLst/>
              </a:prstGeom>
            </p:spPr>
          </p:pic>
          <p:sp>
            <p:nvSpPr>
              <p:cNvPr id="58" name="TextBox 57">
                <a:extLst>
                  <a:ext uri="{FF2B5EF4-FFF2-40B4-BE49-F238E27FC236}">
                    <a16:creationId xmlns:a16="http://schemas.microsoft.com/office/drawing/2014/main" id="{E98192EF-051C-E27A-2897-BF012250E319}"/>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9" name="Rectangle 58">
                <a:hlinkClick r:id="rId14" action="ppaction://hlinksldjump"/>
                <a:extLst>
                  <a:ext uri="{FF2B5EF4-FFF2-40B4-BE49-F238E27FC236}">
                    <a16:creationId xmlns:a16="http://schemas.microsoft.com/office/drawing/2014/main" id="{D0B78BDB-BE29-1B7A-7FCE-A177E32E64CD}"/>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60" name="Group 59">
                <a:extLst>
                  <a:ext uri="{FF2B5EF4-FFF2-40B4-BE49-F238E27FC236}">
                    <a16:creationId xmlns:a16="http://schemas.microsoft.com/office/drawing/2014/main" id="{84D42FCD-F8AE-24DE-054E-65354328975C}"/>
                  </a:ext>
                </a:extLst>
              </p:cNvPr>
              <p:cNvGrpSpPr/>
              <p:nvPr userDrawn="1"/>
            </p:nvGrpSpPr>
            <p:grpSpPr>
              <a:xfrm>
                <a:off x="84500" y="5156524"/>
                <a:ext cx="2083092" cy="1357273"/>
                <a:chOff x="83635" y="1910913"/>
                <a:chExt cx="2083092" cy="1357273"/>
              </a:xfrm>
            </p:grpSpPr>
            <p:sp>
              <p:nvSpPr>
                <p:cNvPr id="68" name="Rectangle 67">
                  <a:extLst>
                    <a:ext uri="{FF2B5EF4-FFF2-40B4-BE49-F238E27FC236}">
                      <a16:creationId xmlns:a16="http://schemas.microsoft.com/office/drawing/2014/main" id="{5A0C4B1B-B5CA-2A93-041E-EE0F8D0BCCA9}"/>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9" name="TextBox 68">
                  <a:hlinkClick r:id="rId14" action="ppaction://hlinksldjump"/>
                  <a:extLst>
                    <a:ext uri="{FF2B5EF4-FFF2-40B4-BE49-F238E27FC236}">
                      <a16:creationId xmlns:a16="http://schemas.microsoft.com/office/drawing/2014/main" id="{004A9565-40AC-0B88-619A-BE262DA460CF}"/>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61" name="Group 60">
                <a:extLst>
                  <a:ext uri="{FF2B5EF4-FFF2-40B4-BE49-F238E27FC236}">
                    <a16:creationId xmlns:a16="http://schemas.microsoft.com/office/drawing/2014/main" id="{11A86DE0-08FB-24EF-55B9-520C032AF4BE}"/>
                  </a:ext>
                </a:extLst>
              </p:cNvPr>
              <p:cNvGrpSpPr/>
              <p:nvPr userDrawn="1"/>
            </p:nvGrpSpPr>
            <p:grpSpPr>
              <a:xfrm>
                <a:off x="111913" y="6675385"/>
                <a:ext cx="2083092" cy="651547"/>
                <a:chOff x="83635" y="2616639"/>
                <a:chExt cx="2083092" cy="651547"/>
              </a:xfrm>
            </p:grpSpPr>
            <p:grpSp>
              <p:nvGrpSpPr>
                <p:cNvPr id="64" name="Group 63">
                  <a:extLst>
                    <a:ext uri="{FF2B5EF4-FFF2-40B4-BE49-F238E27FC236}">
                      <a16:creationId xmlns:a16="http://schemas.microsoft.com/office/drawing/2014/main" id="{8FE852BB-9ABC-8E73-0E0D-F218827C7F4D}"/>
                    </a:ext>
                  </a:extLst>
                </p:cNvPr>
                <p:cNvGrpSpPr/>
                <p:nvPr userDrawn="1"/>
              </p:nvGrpSpPr>
              <p:grpSpPr>
                <a:xfrm>
                  <a:off x="83635" y="2616639"/>
                  <a:ext cx="2083092" cy="651547"/>
                  <a:chOff x="94624" y="1081000"/>
                  <a:chExt cx="2083092" cy="651547"/>
                </a:xfrm>
              </p:grpSpPr>
              <p:sp>
                <p:nvSpPr>
                  <p:cNvPr id="66" name="Rectangle 65">
                    <a:extLst>
                      <a:ext uri="{FF2B5EF4-FFF2-40B4-BE49-F238E27FC236}">
                        <a16:creationId xmlns:a16="http://schemas.microsoft.com/office/drawing/2014/main" id="{51D8C679-E77E-D304-E172-849B816EB554}"/>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TextBox 66">
                    <a:extLst>
                      <a:ext uri="{FF2B5EF4-FFF2-40B4-BE49-F238E27FC236}">
                        <a16:creationId xmlns:a16="http://schemas.microsoft.com/office/drawing/2014/main" id="{6E5695E8-C2F9-EA72-6B92-2CBC706DCDBB}"/>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5" name="TextBox 64">
                  <a:hlinkClick r:id="rId15" action="ppaction://hlinksldjump"/>
                  <a:extLst>
                    <a:ext uri="{FF2B5EF4-FFF2-40B4-BE49-F238E27FC236}">
                      <a16:creationId xmlns:a16="http://schemas.microsoft.com/office/drawing/2014/main" id="{E015B894-30A3-C953-3D10-A19AA02E5411}"/>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2" name="Arrow: Right 61">
                <a:hlinkClick r:id="" action="ppaction://hlinkshowjump?jump=nextslide"/>
                <a:extLst>
                  <a:ext uri="{FF2B5EF4-FFF2-40B4-BE49-F238E27FC236}">
                    <a16:creationId xmlns:a16="http://schemas.microsoft.com/office/drawing/2014/main" id="{8FB145E4-304C-5185-CE6F-52C73573F7E8}"/>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3" name="Arrow: Right 62">
                <a:hlinkClick r:id="" action="ppaction://hlinkshowjump?jump=previousslide"/>
                <a:extLst>
                  <a:ext uri="{FF2B5EF4-FFF2-40B4-BE49-F238E27FC236}">
                    <a16:creationId xmlns:a16="http://schemas.microsoft.com/office/drawing/2014/main" id="{31E4592A-9884-2B8B-DDDD-2B0902AFDDF0}"/>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9" name="TextBox 48">
              <a:hlinkClick r:id="rId16" action="ppaction://hlinksldjump"/>
              <a:extLst>
                <a:ext uri="{FF2B5EF4-FFF2-40B4-BE49-F238E27FC236}">
                  <a16:creationId xmlns:a16="http://schemas.microsoft.com/office/drawing/2014/main" id="{425DDD48-BA65-90C3-EAE6-4BEBBCE735BD}"/>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7"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9" name="Text Placeholder 4">
            <a:extLst>
              <a:ext uri="{FF2B5EF4-FFF2-40B4-BE49-F238E27FC236}">
                <a16:creationId xmlns:a16="http://schemas.microsoft.com/office/drawing/2014/main" id="{2D83CE5F-FF1E-433C-AFC3-F3B19C0376E5}"/>
              </a:ext>
            </a:extLst>
          </p:cNvPr>
          <p:cNvSpPr txBox="1">
            <a:spLocks/>
          </p:cNvSpPr>
          <p:nvPr/>
        </p:nvSpPr>
        <p:spPr>
          <a:xfrm>
            <a:off x="4462554" y="2497378"/>
            <a:ext cx="9253446" cy="173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endParaRPr lang="en-US" sz="2800" b="1" dirty="0">
              <a:solidFill>
                <a:schemeClr val="tx1">
                  <a:lumMod val="75000"/>
                  <a:lumOff val="25000"/>
                </a:schemeClr>
              </a:solidFill>
              <a:latin typeface="Poppins" panose="00000500000000000000" pitchFamily="2" charset="0"/>
              <a:cs typeface="Poppins" panose="00000500000000000000" pitchFamily="2" charset="0"/>
              <a:sym typeface="Poppins"/>
            </a:endParaRPr>
          </a:p>
        </p:txBody>
      </p:sp>
      <p:grpSp>
        <p:nvGrpSpPr>
          <p:cNvPr id="4" name="Group 3">
            <a:extLst>
              <a:ext uri="{FF2B5EF4-FFF2-40B4-BE49-F238E27FC236}">
                <a16:creationId xmlns:a16="http://schemas.microsoft.com/office/drawing/2014/main" id="{BA19ADFE-822B-BD86-0739-555F235A308D}"/>
              </a:ext>
            </a:extLst>
          </p:cNvPr>
          <p:cNvGrpSpPr/>
          <p:nvPr/>
        </p:nvGrpSpPr>
        <p:grpSpPr>
          <a:xfrm>
            <a:off x="3042188" y="2425636"/>
            <a:ext cx="13594322" cy="8679126"/>
            <a:chOff x="907200" y="-551611"/>
            <a:chExt cx="8705726" cy="5705269"/>
          </a:xfrm>
        </p:grpSpPr>
        <p:pic>
          <p:nvPicPr>
            <p:cNvPr id="11" name="Picture 10" descr="A diagram of a soil layer&#10;&#10;Description automatically generated with medium confidence">
              <a:extLst>
                <a:ext uri="{FF2B5EF4-FFF2-40B4-BE49-F238E27FC236}">
                  <a16:creationId xmlns:a16="http://schemas.microsoft.com/office/drawing/2014/main" id="{7FB41D81-87F0-E81D-5DDA-A65B342E66E9}"/>
                </a:ext>
              </a:extLst>
            </p:cNvPr>
            <p:cNvPicPr>
              <a:picLocks noChangeAspect="1"/>
            </p:cNvPicPr>
            <p:nvPr/>
          </p:nvPicPr>
          <p:blipFill>
            <a:blip r:embed="rId4">
              <a:clrChange>
                <a:clrFrom>
                  <a:srgbClr val="FFFFFF"/>
                </a:clrFrom>
                <a:clrTo>
                  <a:srgbClr val="FFFFFF">
                    <a:alpha val="0"/>
                  </a:srgbClr>
                </a:clrTo>
              </a:clrChange>
            </a:blip>
            <a:srcRect t="28005" r="63948"/>
            <a:stretch/>
          </p:blipFill>
          <p:spPr>
            <a:xfrm>
              <a:off x="907200" y="1046132"/>
              <a:ext cx="4244222" cy="4107525"/>
            </a:xfrm>
            <a:prstGeom prst="rect">
              <a:avLst/>
            </a:prstGeom>
          </p:spPr>
        </p:pic>
        <p:pic>
          <p:nvPicPr>
            <p:cNvPr id="3" name="Picture 2" descr="A diagram of a soil layer&#10;&#10;Description automatically generated with medium confidence">
              <a:extLst>
                <a:ext uri="{FF2B5EF4-FFF2-40B4-BE49-F238E27FC236}">
                  <a16:creationId xmlns:a16="http://schemas.microsoft.com/office/drawing/2014/main" id="{6274BF5B-604A-A955-D1F4-18A31B0C6D92}"/>
                </a:ext>
              </a:extLst>
            </p:cNvPr>
            <p:cNvPicPr>
              <a:picLocks noChangeAspect="1"/>
            </p:cNvPicPr>
            <p:nvPr/>
          </p:nvPicPr>
          <p:blipFill>
            <a:blip r:embed="rId4">
              <a:clrChange>
                <a:clrFrom>
                  <a:srgbClr val="FFFFFF"/>
                </a:clrFrom>
                <a:clrTo>
                  <a:srgbClr val="FFFFFF">
                    <a:alpha val="0"/>
                  </a:srgbClr>
                </a:clrTo>
              </a:clrChange>
            </a:blip>
            <a:srcRect l="63948"/>
            <a:stretch/>
          </p:blipFill>
          <p:spPr>
            <a:xfrm>
              <a:off x="5368704" y="-551611"/>
              <a:ext cx="4244222" cy="5705269"/>
            </a:xfrm>
            <a:prstGeom prst="rect">
              <a:avLst/>
            </a:prstGeom>
          </p:spPr>
        </p:pic>
      </p:grpSp>
      <p:sp>
        <p:nvSpPr>
          <p:cNvPr id="5" name="Inhaltsplatzhalter 4">
            <a:extLst>
              <a:ext uri="{FF2B5EF4-FFF2-40B4-BE49-F238E27FC236}">
                <a16:creationId xmlns:a16="http://schemas.microsoft.com/office/drawing/2014/main" id="{6B22F09E-7E6E-FF11-3FE4-B2300D1AC1C2}"/>
              </a:ext>
            </a:extLst>
          </p:cNvPr>
          <p:cNvSpPr txBox="1">
            <a:spLocks/>
          </p:cNvSpPr>
          <p:nvPr/>
        </p:nvSpPr>
        <p:spPr>
          <a:xfrm>
            <a:off x="3876322" y="2582133"/>
            <a:ext cx="4959245" cy="164096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GB" sz="2800" dirty="0">
                <a:solidFill>
                  <a:schemeClr val="tx1">
                    <a:lumMod val="75000"/>
                    <a:lumOff val="25000"/>
                  </a:schemeClr>
                </a:solidFill>
                <a:latin typeface="Poppins" panose="00000500000000000000" pitchFamily="2" charset="0"/>
                <a:cs typeface="Poppins" panose="00000500000000000000" pitchFamily="2" charset="0"/>
              </a:rPr>
              <a:t>Traditional methods </a:t>
            </a:r>
            <a:r>
              <a:rPr lang="en-GB" sz="2800" b="1" dirty="0">
                <a:solidFill>
                  <a:schemeClr val="tx1">
                    <a:lumMod val="75000"/>
                    <a:lumOff val="25000"/>
                  </a:schemeClr>
                </a:solidFill>
                <a:latin typeface="Poppins" panose="00000500000000000000" pitchFamily="2" charset="0"/>
                <a:cs typeface="Poppins" panose="00000500000000000000" pitchFamily="2" charset="0"/>
              </a:rPr>
              <a:t>identify </a:t>
            </a:r>
            <a:r>
              <a:rPr lang="en-GB" sz="2800" dirty="0">
                <a:solidFill>
                  <a:schemeClr val="tx1">
                    <a:lumMod val="75000"/>
                    <a:lumOff val="25000"/>
                  </a:schemeClr>
                </a:solidFill>
                <a:latin typeface="Poppins" panose="00000500000000000000" pitchFamily="2" charset="0"/>
                <a:cs typeface="Poppins" panose="00000500000000000000" pitchFamily="2" charset="0"/>
              </a:rPr>
              <a:t>this day as dust event</a:t>
            </a:r>
          </a:p>
        </p:txBody>
      </p:sp>
      <p:sp>
        <p:nvSpPr>
          <p:cNvPr id="6" name="Inhaltsplatzhalter 4">
            <a:extLst>
              <a:ext uri="{FF2B5EF4-FFF2-40B4-BE49-F238E27FC236}">
                <a16:creationId xmlns:a16="http://schemas.microsoft.com/office/drawing/2014/main" id="{1B1EF0CB-9BBA-2C63-254E-A9DD289376E3}"/>
              </a:ext>
            </a:extLst>
          </p:cNvPr>
          <p:cNvSpPr txBox="1">
            <a:spLocks/>
          </p:cNvSpPr>
          <p:nvPr/>
        </p:nvSpPr>
        <p:spPr>
          <a:xfrm>
            <a:off x="10350839" y="2514071"/>
            <a:ext cx="5292434" cy="164096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GB" sz="2800" dirty="0">
                <a:solidFill>
                  <a:schemeClr val="tx1">
                    <a:lumMod val="75000"/>
                    <a:lumOff val="25000"/>
                  </a:schemeClr>
                </a:solidFill>
                <a:latin typeface="Poppins" panose="00000500000000000000" pitchFamily="2" charset="0"/>
                <a:cs typeface="Poppins" panose="00000500000000000000" pitchFamily="2" charset="0"/>
              </a:rPr>
              <a:t>Traditional methods </a:t>
            </a:r>
            <a:r>
              <a:rPr lang="en-GB" sz="2800" b="1" dirty="0">
                <a:solidFill>
                  <a:schemeClr val="tx1">
                    <a:lumMod val="75000"/>
                    <a:lumOff val="25000"/>
                  </a:schemeClr>
                </a:solidFill>
                <a:latin typeface="Poppins" panose="00000500000000000000" pitchFamily="2" charset="0"/>
                <a:cs typeface="Poppins" panose="00000500000000000000" pitchFamily="2" charset="0"/>
              </a:rPr>
              <a:t>don’t identify </a:t>
            </a:r>
            <a:r>
              <a:rPr lang="en-GB" sz="2800" dirty="0">
                <a:solidFill>
                  <a:schemeClr val="tx1">
                    <a:lumMod val="75000"/>
                    <a:lumOff val="25000"/>
                  </a:schemeClr>
                </a:solidFill>
                <a:latin typeface="Poppins" panose="00000500000000000000" pitchFamily="2" charset="0"/>
                <a:cs typeface="Poppins" panose="00000500000000000000" pitchFamily="2" charset="0"/>
              </a:rPr>
              <a:t>this day as dust event</a:t>
            </a:r>
          </a:p>
        </p:txBody>
      </p:sp>
      <p:sp>
        <p:nvSpPr>
          <p:cNvPr id="48" name="Title 2">
            <a:extLst>
              <a:ext uri="{FF2B5EF4-FFF2-40B4-BE49-F238E27FC236}">
                <a16:creationId xmlns:a16="http://schemas.microsoft.com/office/drawing/2014/main" id="{17CA1C61-8C8E-CF08-2260-D52F1386D9C8}"/>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vertical layering</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Different dust layering conditions influence of dust day definition</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9" name="TextBox 48">
            <a:extLst>
              <a:ext uri="{FF2B5EF4-FFF2-40B4-BE49-F238E27FC236}">
                <a16:creationId xmlns:a16="http://schemas.microsoft.com/office/drawing/2014/main" id="{12266FAB-0F14-DDD2-F3EE-82EFCFAA3A62}"/>
              </a:ext>
            </a:extLst>
          </p:cNvPr>
          <p:cNvSpPr txBox="1"/>
          <p:nvPr/>
        </p:nvSpPr>
        <p:spPr>
          <a:xfrm>
            <a:off x="2879750" y="9582608"/>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Baars, H., Engelmann, R., &amp; Chudnovsky, A. (2024). The challenge of identifying dust events in a highly polluted Eastern Mediterranean region. </a:t>
            </a:r>
            <a:r>
              <a:rPr lang="en-GB" sz="1600" b="0" i="1" dirty="0">
                <a:solidFill>
                  <a:srgbClr val="222222"/>
                </a:solidFill>
                <a:effectLst/>
                <a:latin typeface="Arial" panose="020B0604020202020204" pitchFamily="34" charset="0"/>
              </a:rPr>
              <a:t>Science of The Total Environment</a:t>
            </a:r>
            <a:r>
              <a:rPr lang="en-GB" sz="1600" b="0" i="0" dirty="0">
                <a:solidFill>
                  <a:srgbClr val="222222"/>
                </a:solidFill>
                <a:effectLst/>
                <a:latin typeface="Arial" panose="020B0604020202020204" pitchFamily="34" charset="0"/>
              </a:rPr>
              <a:t>, </a:t>
            </a:r>
            <a:r>
              <a:rPr lang="en-GB" sz="1600" b="0" i="1" dirty="0">
                <a:solidFill>
                  <a:srgbClr val="222222"/>
                </a:solidFill>
                <a:effectLst/>
                <a:latin typeface="Arial" panose="020B0604020202020204" pitchFamily="34" charset="0"/>
              </a:rPr>
              <a:t>953</a:t>
            </a:r>
            <a:r>
              <a:rPr lang="en-GB" sz="1600" b="0" i="0" dirty="0">
                <a:solidFill>
                  <a:srgbClr val="222222"/>
                </a:solidFill>
                <a:effectLst/>
                <a:latin typeface="Arial" panose="020B0604020202020204" pitchFamily="34" charset="0"/>
              </a:rPr>
              <a:t>, 175920.</a:t>
            </a:r>
            <a:endParaRPr lang="en-IL" sz="1600" dirty="0"/>
          </a:p>
        </p:txBody>
      </p:sp>
      <p:sp>
        <p:nvSpPr>
          <p:cNvPr id="50" name="Rectangle 49">
            <a:extLst>
              <a:ext uri="{FF2B5EF4-FFF2-40B4-BE49-F238E27FC236}">
                <a16:creationId xmlns:a16="http://schemas.microsoft.com/office/drawing/2014/main" id="{57148EE6-F4D2-B63E-6D91-92A350325995}"/>
              </a:ext>
            </a:extLst>
          </p:cNvPr>
          <p:cNvSpPr/>
          <p:nvPr/>
        </p:nvSpPr>
        <p:spPr>
          <a:xfrm>
            <a:off x="3243705" y="2334891"/>
            <a:ext cx="6079830" cy="1999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Will traditional methods consider this day as dust event? (click to find out)</a:t>
            </a:r>
            <a:endParaRPr lang="en-IL" dirty="0"/>
          </a:p>
        </p:txBody>
      </p:sp>
      <p:sp>
        <p:nvSpPr>
          <p:cNvPr id="51" name="Rectangle 50">
            <a:extLst>
              <a:ext uri="{FF2B5EF4-FFF2-40B4-BE49-F238E27FC236}">
                <a16:creationId xmlns:a16="http://schemas.microsoft.com/office/drawing/2014/main" id="{24CE18E3-BA35-4BFA-240D-4DC69F576EB3}"/>
              </a:ext>
            </a:extLst>
          </p:cNvPr>
          <p:cNvSpPr/>
          <p:nvPr/>
        </p:nvSpPr>
        <p:spPr>
          <a:xfrm>
            <a:off x="10161396" y="2357110"/>
            <a:ext cx="6079830" cy="1999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Will traditional methods consider this day as dust event? (click to find out)</a:t>
            </a:r>
            <a:endParaRPr lang="en-IL" dirty="0"/>
          </a:p>
        </p:txBody>
      </p:sp>
      <p:grpSp>
        <p:nvGrpSpPr>
          <p:cNvPr id="52" name="Group 51">
            <a:extLst>
              <a:ext uri="{FF2B5EF4-FFF2-40B4-BE49-F238E27FC236}">
                <a16:creationId xmlns:a16="http://schemas.microsoft.com/office/drawing/2014/main" id="{A09FBD85-5117-A5A2-2A46-114AD69EB16D}"/>
              </a:ext>
            </a:extLst>
          </p:cNvPr>
          <p:cNvGrpSpPr/>
          <p:nvPr/>
        </p:nvGrpSpPr>
        <p:grpSpPr>
          <a:xfrm>
            <a:off x="-134202" y="10385"/>
            <a:ext cx="2593938" cy="10268100"/>
            <a:chOff x="-134202" y="53927"/>
            <a:chExt cx="2593938" cy="10268100"/>
          </a:xfrm>
        </p:grpSpPr>
        <p:grpSp>
          <p:nvGrpSpPr>
            <p:cNvPr id="53" name="Group 52">
              <a:extLst>
                <a:ext uri="{FF2B5EF4-FFF2-40B4-BE49-F238E27FC236}">
                  <a16:creationId xmlns:a16="http://schemas.microsoft.com/office/drawing/2014/main" id="{41ABF30E-9503-089C-372C-7BBA4187848E}"/>
                </a:ext>
              </a:extLst>
            </p:cNvPr>
            <p:cNvGrpSpPr/>
            <p:nvPr/>
          </p:nvGrpSpPr>
          <p:grpSpPr>
            <a:xfrm>
              <a:off x="-134202" y="53927"/>
              <a:ext cx="2593938" cy="10268100"/>
              <a:chOff x="-134202" y="53927"/>
              <a:chExt cx="2593938" cy="10268100"/>
            </a:xfrm>
          </p:grpSpPr>
          <p:grpSp>
            <p:nvGrpSpPr>
              <p:cNvPr id="55" name="Group 54">
                <a:extLst>
                  <a:ext uri="{FF2B5EF4-FFF2-40B4-BE49-F238E27FC236}">
                    <a16:creationId xmlns:a16="http://schemas.microsoft.com/office/drawing/2014/main" id="{688C441B-5BE2-5743-229E-D0DE24188119}"/>
                  </a:ext>
                </a:extLst>
              </p:cNvPr>
              <p:cNvGrpSpPr/>
              <p:nvPr userDrawn="1"/>
            </p:nvGrpSpPr>
            <p:grpSpPr>
              <a:xfrm>
                <a:off x="100925" y="1930586"/>
                <a:ext cx="2083092" cy="651547"/>
                <a:chOff x="94624" y="1081000"/>
                <a:chExt cx="2083092" cy="651547"/>
              </a:xfrm>
            </p:grpSpPr>
            <p:sp>
              <p:nvSpPr>
                <p:cNvPr id="84" name="Rectangle 83">
                  <a:hlinkClick r:id="" action="ppaction://hlinkshowjump?jump=firstslide"/>
                  <a:extLst>
                    <a:ext uri="{FF2B5EF4-FFF2-40B4-BE49-F238E27FC236}">
                      <a16:creationId xmlns:a16="http://schemas.microsoft.com/office/drawing/2014/main" id="{AEFF4F94-B447-FAEF-A419-FCE9CBAFB84D}"/>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85" name="Graphic 84" descr="Home with solid fill">
                  <a:extLst>
                    <a:ext uri="{FF2B5EF4-FFF2-40B4-BE49-F238E27FC236}">
                      <a16:creationId xmlns:a16="http://schemas.microsoft.com/office/drawing/2014/main" id="{7102EA23-3F33-ECD2-B7BD-0EC696B2444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0877" y="1136773"/>
                  <a:ext cx="540000" cy="540000"/>
                </a:xfrm>
                <a:prstGeom prst="rect">
                  <a:avLst/>
                </a:prstGeom>
              </p:spPr>
            </p:pic>
            <p:sp>
              <p:nvSpPr>
                <p:cNvPr id="86" name="TextBox 85">
                  <a:extLst>
                    <a:ext uri="{FF2B5EF4-FFF2-40B4-BE49-F238E27FC236}">
                      <a16:creationId xmlns:a16="http://schemas.microsoft.com/office/drawing/2014/main" id="{9EC30A51-7F12-C51E-C422-1442212932E5}"/>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7"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6" name="Group 55">
                <a:extLst>
                  <a:ext uri="{FF2B5EF4-FFF2-40B4-BE49-F238E27FC236}">
                    <a16:creationId xmlns:a16="http://schemas.microsoft.com/office/drawing/2014/main" id="{A19751D1-9B73-5833-9607-4A481379643E}"/>
                  </a:ext>
                </a:extLst>
              </p:cNvPr>
              <p:cNvGrpSpPr/>
              <p:nvPr userDrawn="1"/>
            </p:nvGrpSpPr>
            <p:grpSpPr>
              <a:xfrm>
                <a:off x="100925" y="2683005"/>
                <a:ext cx="2083092" cy="651547"/>
                <a:chOff x="94624" y="1081000"/>
                <a:chExt cx="2083092" cy="651547"/>
              </a:xfrm>
            </p:grpSpPr>
            <p:sp>
              <p:nvSpPr>
                <p:cNvPr id="82" name="Rectangle 81">
                  <a:extLst>
                    <a:ext uri="{FF2B5EF4-FFF2-40B4-BE49-F238E27FC236}">
                      <a16:creationId xmlns:a16="http://schemas.microsoft.com/office/drawing/2014/main" id="{D0CCAA2C-FF7C-C60A-5A97-D7EF0BB723F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3" name="TextBox 82">
                  <a:hlinkClick r:id="rId8" action="ppaction://hlinksldjump"/>
                  <a:extLst>
                    <a:ext uri="{FF2B5EF4-FFF2-40B4-BE49-F238E27FC236}">
                      <a16:creationId xmlns:a16="http://schemas.microsoft.com/office/drawing/2014/main" id="{C7D4E854-EDCC-55AF-F989-60C885DB2C35}"/>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7" name="Group 56">
                <a:extLst>
                  <a:ext uri="{FF2B5EF4-FFF2-40B4-BE49-F238E27FC236}">
                    <a16:creationId xmlns:a16="http://schemas.microsoft.com/office/drawing/2014/main" id="{8FD7F490-11C1-988B-4503-ABE6D3093C4D}"/>
                  </a:ext>
                </a:extLst>
              </p:cNvPr>
              <p:cNvGrpSpPr/>
              <p:nvPr userDrawn="1"/>
            </p:nvGrpSpPr>
            <p:grpSpPr>
              <a:xfrm>
                <a:off x="89936" y="3466225"/>
                <a:ext cx="2083092" cy="651547"/>
                <a:chOff x="83635" y="2616639"/>
                <a:chExt cx="2083092" cy="651547"/>
              </a:xfrm>
            </p:grpSpPr>
            <p:grpSp>
              <p:nvGrpSpPr>
                <p:cNvPr id="78" name="Group 77">
                  <a:extLst>
                    <a:ext uri="{FF2B5EF4-FFF2-40B4-BE49-F238E27FC236}">
                      <a16:creationId xmlns:a16="http://schemas.microsoft.com/office/drawing/2014/main" id="{0983ED29-7A17-1B1E-CA25-1108CD53B0B7}"/>
                    </a:ext>
                  </a:extLst>
                </p:cNvPr>
                <p:cNvGrpSpPr/>
                <p:nvPr userDrawn="1"/>
              </p:nvGrpSpPr>
              <p:grpSpPr>
                <a:xfrm>
                  <a:off x="83635" y="2616639"/>
                  <a:ext cx="2083092" cy="651547"/>
                  <a:chOff x="94624" y="1081000"/>
                  <a:chExt cx="2083092" cy="651547"/>
                </a:xfrm>
              </p:grpSpPr>
              <p:sp>
                <p:nvSpPr>
                  <p:cNvPr id="80" name="Rectangle 79">
                    <a:extLst>
                      <a:ext uri="{FF2B5EF4-FFF2-40B4-BE49-F238E27FC236}">
                        <a16:creationId xmlns:a16="http://schemas.microsoft.com/office/drawing/2014/main" id="{B3793584-A7BC-3741-6814-CA52A7F528C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1" name="TextBox 80">
                    <a:extLst>
                      <a:ext uri="{FF2B5EF4-FFF2-40B4-BE49-F238E27FC236}">
                        <a16:creationId xmlns:a16="http://schemas.microsoft.com/office/drawing/2014/main" id="{AF46BCEF-1736-D933-E82E-FC3AC33E203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9" name="TextBox 78">
                  <a:extLst>
                    <a:ext uri="{FF2B5EF4-FFF2-40B4-BE49-F238E27FC236}">
                      <a16:creationId xmlns:a16="http://schemas.microsoft.com/office/drawing/2014/main" id="{24BC9C16-A813-2510-C961-C8E2C8EEB515}"/>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8" name="Group 57">
                <a:extLst>
                  <a:ext uri="{FF2B5EF4-FFF2-40B4-BE49-F238E27FC236}">
                    <a16:creationId xmlns:a16="http://schemas.microsoft.com/office/drawing/2014/main" id="{570D1916-7B21-A9EC-1598-53710771CC17}"/>
                  </a:ext>
                </a:extLst>
              </p:cNvPr>
              <p:cNvGrpSpPr/>
              <p:nvPr userDrawn="1"/>
            </p:nvGrpSpPr>
            <p:grpSpPr>
              <a:xfrm>
                <a:off x="89935" y="4255560"/>
                <a:ext cx="2083092" cy="651547"/>
                <a:chOff x="83635" y="2616639"/>
                <a:chExt cx="2083092" cy="651547"/>
              </a:xfrm>
            </p:grpSpPr>
            <p:grpSp>
              <p:nvGrpSpPr>
                <p:cNvPr id="74" name="Group 73">
                  <a:extLst>
                    <a:ext uri="{FF2B5EF4-FFF2-40B4-BE49-F238E27FC236}">
                      <a16:creationId xmlns:a16="http://schemas.microsoft.com/office/drawing/2014/main" id="{B160B4AA-1C5C-50CB-4D1B-E058B3123A1E}"/>
                    </a:ext>
                  </a:extLst>
                </p:cNvPr>
                <p:cNvGrpSpPr/>
                <p:nvPr userDrawn="1"/>
              </p:nvGrpSpPr>
              <p:grpSpPr>
                <a:xfrm>
                  <a:off x="83635" y="2616639"/>
                  <a:ext cx="2083092" cy="651547"/>
                  <a:chOff x="94624" y="1081000"/>
                  <a:chExt cx="2083092" cy="651547"/>
                </a:xfrm>
              </p:grpSpPr>
              <p:sp>
                <p:nvSpPr>
                  <p:cNvPr id="76" name="Rectangle 75">
                    <a:hlinkClick r:id="rId10" action="ppaction://hlinksldjump"/>
                    <a:extLst>
                      <a:ext uri="{FF2B5EF4-FFF2-40B4-BE49-F238E27FC236}">
                        <a16:creationId xmlns:a16="http://schemas.microsoft.com/office/drawing/2014/main" id="{2795B790-88F7-F908-FBFD-0BED571E14C1}"/>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7" name="TextBox 76">
                    <a:extLst>
                      <a:ext uri="{FF2B5EF4-FFF2-40B4-BE49-F238E27FC236}">
                        <a16:creationId xmlns:a16="http://schemas.microsoft.com/office/drawing/2014/main" id="{E4692B18-4DBC-7833-A4EA-4B29C71DFF72}"/>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5" name="TextBox 74">
                  <a:extLst>
                    <a:ext uri="{FF2B5EF4-FFF2-40B4-BE49-F238E27FC236}">
                      <a16:creationId xmlns:a16="http://schemas.microsoft.com/office/drawing/2014/main" id="{BBF4512B-4A95-742D-9FE7-B2305D3C9898}"/>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0"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9" name="Picture 2">
                <a:extLst>
                  <a:ext uri="{FF2B5EF4-FFF2-40B4-BE49-F238E27FC236}">
                    <a16:creationId xmlns:a16="http://schemas.microsoft.com/office/drawing/2014/main" id="{D3426162-DBA9-C3A3-8A8D-2D5CCB6A227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B63D0D0-A176-F31E-E505-686BEF387E6B}"/>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61" name="Picture 60" descr="A qr code on a white background&#10;&#10;AI-generated content may be incorrect.">
                <a:extLst>
                  <a:ext uri="{FF2B5EF4-FFF2-40B4-BE49-F238E27FC236}">
                    <a16:creationId xmlns:a16="http://schemas.microsoft.com/office/drawing/2014/main" id="{9A353A70-0216-767C-5C1D-4689402AE936}"/>
                  </a:ext>
                </a:extLst>
              </p:cNvPr>
              <p:cNvPicPr>
                <a:picLocks noChangeAspect="1"/>
              </p:cNvPicPr>
              <p:nvPr userDrawn="1"/>
            </p:nvPicPr>
            <p:blipFill>
              <a:blip r:embed="rId12"/>
              <a:stretch>
                <a:fillRect/>
              </a:stretch>
            </p:blipFill>
            <p:spPr>
              <a:xfrm>
                <a:off x="474136" y="8930273"/>
                <a:ext cx="1391754" cy="1391754"/>
              </a:xfrm>
              <a:prstGeom prst="rect">
                <a:avLst/>
              </a:prstGeom>
            </p:spPr>
          </p:pic>
          <p:sp>
            <p:nvSpPr>
              <p:cNvPr id="62" name="TextBox 61">
                <a:extLst>
                  <a:ext uri="{FF2B5EF4-FFF2-40B4-BE49-F238E27FC236}">
                    <a16:creationId xmlns:a16="http://schemas.microsoft.com/office/drawing/2014/main" id="{7B365C39-B105-7F1E-4182-15C1F3821DAD}"/>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63" name="Rectangle 62">
                <a:hlinkClick r:id="rId13" action="ppaction://hlinksldjump"/>
                <a:extLst>
                  <a:ext uri="{FF2B5EF4-FFF2-40B4-BE49-F238E27FC236}">
                    <a16:creationId xmlns:a16="http://schemas.microsoft.com/office/drawing/2014/main" id="{30FD8C4C-ECEB-92F3-A2D9-A570AE429DAD}"/>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64" name="Group 63">
                <a:extLst>
                  <a:ext uri="{FF2B5EF4-FFF2-40B4-BE49-F238E27FC236}">
                    <a16:creationId xmlns:a16="http://schemas.microsoft.com/office/drawing/2014/main" id="{7C5CFC99-0AFD-9A05-D694-F5FB9EFAD40E}"/>
                  </a:ext>
                </a:extLst>
              </p:cNvPr>
              <p:cNvGrpSpPr/>
              <p:nvPr userDrawn="1"/>
            </p:nvGrpSpPr>
            <p:grpSpPr>
              <a:xfrm>
                <a:off x="84500" y="5156524"/>
                <a:ext cx="2083092" cy="1357273"/>
                <a:chOff x="83635" y="1910913"/>
                <a:chExt cx="2083092" cy="1357273"/>
              </a:xfrm>
            </p:grpSpPr>
            <p:sp>
              <p:nvSpPr>
                <p:cNvPr id="72" name="Rectangle 71">
                  <a:extLst>
                    <a:ext uri="{FF2B5EF4-FFF2-40B4-BE49-F238E27FC236}">
                      <a16:creationId xmlns:a16="http://schemas.microsoft.com/office/drawing/2014/main" id="{2ABF90C8-5D3F-A99D-A773-1CFD91C238DC}"/>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3" name="TextBox 72">
                  <a:hlinkClick r:id="rId13" action="ppaction://hlinksldjump"/>
                  <a:extLst>
                    <a:ext uri="{FF2B5EF4-FFF2-40B4-BE49-F238E27FC236}">
                      <a16:creationId xmlns:a16="http://schemas.microsoft.com/office/drawing/2014/main" id="{DF5FEB07-FF97-E3FB-CE36-316C2EAEEB91}"/>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65" name="Group 64">
                <a:extLst>
                  <a:ext uri="{FF2B5EF4-FFF2-40B4-BE49-F238E27FC236}">
                    <a16:creationId xmlns:a16="http://schemas.microsoft.com/office/drawing/2014/main" id="{2E4FB402-B83E-9506-93E5-400639720171}"/>
                  </a:ext>
                </a:extLst>
              </p:cNvPr>
              <p:cNvGrpSpPr/>
              <p:nvPr userDrawn="1"/>
            </p:nvGrpSpPr>
            <p:grpSpPr>
              <a:xfrm>
                <a:off x="111913" y="6675385"/>
                <a:ext cx="2083092" cy="651547"/>
                <a:chOff x="83635" y="2616639"/>
                <a:chExt cx="2083092" cy="651547"/>
              </a:xfrm>
            </p:grpSpPr>
            <p:grpSp>
              <p:nvGrpSpPr>
                <p:cNvPr id="68" name="Group 67">
                  <a:extLst>
                    <a:ext uri="{FF2B5EF4-FFF2-40B4-BE49-F238E27FC236}">
                      <a16:creationId xmlns:a16="http://schemas.microsoft.com/office/drawing/2014/main" id="{F08177B3-5B9F-7CF2-9AFB-C670E0B85392}"/>
                    </a:ext>
                  </a:extLst>
                </p:cNvPr>
                <p:cNvGrpSpPr/>
                <p:nvPr userDrawn="1"/>
              </p:nvGrpSpPr>
              <p:grpSpPr>
                <a:xfrm>
                  <a:off x="83635" y="2616639"/>
                  <a:ext cx="2083092" cy="651547"/>
                  <a:chOff x="94624" y="1081000"/>
                  <a:chExt cx="2083092" cy="651547"/>
                </a:xfrm>
              </p:grpSpPr>
              <p:sp>
                <p:nvSpPr>
                  <p:cNvPr id="70" name="Rectangle 69">
                    <a:extLst>
                      <a:ext uri="{FF2B5EF4-FFF2-40B4-BE49-F238E27FC236}">
                        <a16:creationId xmlns:a16="http://schemas.microsoft.com/office/drawing/2014/main" id="{CD3B956D-BDB1-B5EE-A775-33F5D3338A2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TextBox 70">
                    <a:extLst>
                      <a:ext uri="{FF2B5EF4-FFF2-40B4-BE49-F238E27FC236}">
                        <a16:creationId xmlns:a16="http://schemas.microsoft.com/office/drawing/2014/main" id="{C656FE10-7511-2408-7242-0F662A1EDE38}"/>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9" name="TextBox 68">
                  <a:hlinkClick r:id="rId14" action="ppaction://hlinksldjump"/>
                  <a:extLst>
                    <a:ext uri="{FF2B5EF4-FFF2-40B4-BE49-F238E27FC236}">
                      <a16:creationId xmlns:a16="http://schemas.microsoft.com/office/drawing/2014/main" id="{7BCD4E70-DAD7-43EE-E5CC-293450C1CF70}"/>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6" name="Arrow: Right 65">
                <a:hlinkClick r:id="" action="ppaction://hlinkshowjump?jump=nextslide"/>
                <a:extLst>
                  <a:ext uri="{FF2B5EF4-FFF2-40B4-BE49-F238E27FC236}">
                    <a16:creationId xmlns:a16="http://schemas.microsoft.com/office/drawing/2014/main" id="{4094870F-01B1-1A7A-EB6F-31A75273C84C}"/>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Arrow: Right 66">
                <a:hlinkClick r:id="" action="ppaction://hlinkshowjump?jump=previousslide"/>
                <a:extLst>
                  <a:ext uri="{FF2B5EF4-FFF2-40B4-BE49-F238E27FC236}">
                    <a16:creationId xmlns:a16="http://schemas.microsoft.com/office/drawing/2014/main" id="{F5755A36-457B-2919-76BD-0D2C7066FD00}"/>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4" name="TextBox 53">
              <a:hlinkClick r:id="rId15" action="ppaction://hlinksldjump"/>
              <a:extLst>
                <a:ext uri="{FF2B5EF4-FFF2-40B4-BE49-F238E27FC236}">
                  <a16:creationId xmlns:a16="http://schemas.microsoft.com/office/drawing/2014/main" id="{1342A000-0D39-9F27-319B-8982D1E3CC16}"/>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6"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52EFFBA-C23C-8B4B-8192-2402AF631B5B}"/>
              </a:ext>
            </a:extLst>
          </p:cNvPr>
          <p:cNvPicPr>
            <a:picLocks noChangeAspect="1"/>
          </p:cNvPicPr>
          <p:nvPr/>
        </p:nvPicPr>
        <p:blipFill>
          <a:blip r:embed="rId3"/>
          <a:stretch>
            <a:fillRect/>
          </a:stretch>
        </p:blipFill>
        <p:spPr>
          <a:xfrm>
            <a:off x="2448865" y="1669821"/>
            <a:ext cx="15142242" cy="7974598"/>
          </a:xfrm>
          <a:prstGeom prst="rect">
            <a:avLst/>
          </a:prstGeom>
        </p:spPr>
      </p:pic>
      <p:sp>
        <p:nvSpPr>
          <p:cNvPr id="6" name="Text Placeholder 4">
            <a:extLst>
              <a:ext uri="{FF2B5EF4-FFF2-40B4-BE49-F238E27FC236}">
                <a16:creationId xmlns:a16="http://schemas.microsoft.com/office/drawing/2014/main" id="{D5AEF7A4-C92C-8FFE-4395-7DF1A12C47B0}"/>
              </a:ext>
            </a:extLst>
          </p:cNvPr>
          <p:cNvSpPr txBox="1">
            <a:spLocks/>
          </p:cNvSpPr>
          <p:nvPr/>
        </p:nvSpPr>
        <p:spPr>
          <a:xfrm>
            <a:off x="4462554" y="2497378"/>
            <a:ext cx="9253446" cy="173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endParaRPr lang="en-US" sz="2800" b="1" dirty="0">
              <a:solidFill>
                <a:schemeClr val="tx1">
                  <a:lumMod val="75000"/>
                  <a:lumOff val="25000"/>
                </a:schemeClr>
              </a:solidFill>
              <a:latin typeface="Poppins" panose="00000500000000000000" pitchFamily="2" charset="0"/>
              <a:cs typeface="Poppins" panose="00000500000000000000" pitchFamily="2" charset="0"/>
              <a:sym typeface="Poppins"/>
            </a:endParaRPr>
          </a:p>
        </p:txBody>
      </p:sp>
      <p:sp>
        <p:nvSpPr>
          <p:cNvPr id="45" name="Title 2">
            <a:extLst>
              <a:ext uri="{FF2B5EF4-FFF2-40B4-BE49-F238E27FC236}">
                <a16:creationId xmlns:a16="http://schemas.microsoft.com/office/drawing/2014/main" id="{30C23D9B-C22B-9A98-B709-74345792EEB0}"/>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vertical layering </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Layering type classification</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grpSp>
        <p:nvGrpSpPr>
          <p:cNvPr id="46" name="Group 45">
            <a:extLst>
              <a:ext uri="{FF2B5EF4-FFF2-40B4-BE49-F238E27FC236}">
                <a16:creationId xmlns:a16="http://schemas.microsoft.com/office/drawing/2014/main" id="{376AD5E9-3A72-E391-0DD5-051A5D8C9D66}"/>
              </a:ext>
            </a:extLst>
          </p:cNvPr>
          <p:cNvGrpSpPr/>
          <p:nvPr/>
        </p:nvGrpSpPr>
        <p:grpSpPr>
          <a:xfrm>
            <a:off x="-134202" y="10385"/>
            <a:ext cx="2593938" cy="10268100"/>
            <a:chOff x="-134202" y="53927"/>
            <a:chExt cx="2593938" cy="10268100"/>
          </a:xfrm>
        </p:grpSpPr>
        <p:grpSp>
          <p:nvGrpSpPr>
            <p:cNvPr id="47" name="Group 46">
              <a:extLst>
                <a:ext uri="{FF2B5EF4-FFF2-40B4-BE49-F238E27FC236}">
                  <a16:creationId xmlns:a16="http://schemas.microsoft.com/office/drawing/2014/main" id="{B056C9E2-67B5-8381-E82E-9C834CAB49DB}"/>
                </a:ext>
              </a:extLst>
            </p:cNvPr>
            <p:cNvGrpSpPr/>
            <p:nvPr/>
          </p:nvGrpSpPr>
          <p:grpSpPr>
            <a:xfrm>
              <a:off x="-134202" y="53927"/>
              <a:ext cx="2593938" cy="10268100"/>
              <a:chOff x="-134202" y="53927"/>
              <a:chExt cx="2593938" cy="10268100"/>
            </a:xfrm>
          </p:grpSpPr>
          <p:grpSp>
            <p:nvGrpSpPr>
              <p:cNvPr id="49" name="Group 48">
                <a:extLst>
                  <a:ext uri="{FF2B5EF4-FFF2-40B4-BE49-F238E27FC236}">
                    <a16:creationId xmlns:a16="http://schemas.microsoft.com/office/drawing/2014/main" id="{CDCB807B-A0FE-001B-FB85-F59772785A48}"/>
                  </a:ext>
                </a:extLst>
              </p:cNvPr>
              <p:cNvGrpSpPr/>
              <p:nvPr userDrawn="1"/>
            </p:nvGrpSpPr>
            <p:grpSpPr>
              <a:xfrm>
                <a:off x="100925" y="1930586"/>
                <a:ext cx="2083092" cy="651547"/>
                <a:chOff x="94624" y="1081000"/>
                <a:chExt cx="2083092" cy="651547"/>
              </a:xfrm>
            </p:grpSpPr>
            <p:sp>
              <p:nvSpPr>
                <p:cNvPr id="78" name="Rectangle 77">
                  <a:hlinkClick r:id="" action="ppaction://hlinkshowjump?jump=firstslide"/>
                  <a:extLst>
                    <a:ext uri="{FF2B5EF4-FFF2-40B4-BE49-F238E27FC236}">
                      <a16:creationId xmlns:a16="http://schemas.microsoft.com/office/drawing/2014/main" id="{97C247EF-37F4-D304-25BC-EDD332E5CA8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79" name="Graphic 78" descr="Home with solid fill">
                  <a:extLst>
                    <a:ext uri="{FF2B5EF4-FFF2-40B4-BE49-F238E27FC236}">
                      <a16:creationId xmlns:a16="http://schemas.microsoft.com/office/drawing/2014/main" id="{7AB2208E-552D-62C7-087B-5601461A17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80" name="TextBox 79">
                  <a:extLst>
                    <a:ext uri="{FF2B5EF4-FFF2-40B4-BE49-F238E27FC236}">
                      <a16:creationId xmlns:a16="http://schemas.microsoft.com/office/drawing/2014/main" id="{D0EB5535-7D3A-88F8-54C4-C4A1B630CCFF}"/>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0" name="Group 49">
                <a:extLst>
                  <a:ext uri="{FF2B5EF4-FFF2-40B4-BE49-F238E27FC236}">
                    <a16:creationId xmlns:a16="http://schemas.microsoft.com/office/drawing/2014/main" id="{BC291492-39CB-C071-81CF-9B90A9BD7525}"/>
                  </a:ext>
                </a:extLst>
              </p:cNvPr>
              <p:cNvGrpSpPr/>
              <p:nvPr userDrawn="1"/>
            </p:nvGrpSpPr>
            <p:grpSpPr>
              <a:xfrm>
                <a:off x="100925" y="2683005"/>
                <a:ext cx="2083092" cy="651547"/>
                <a:chOff x="94624" y="1081000"/>
                <a:chExt cx="2083092" cy="651547"/>
              </a:xfrm>
            </p:grpSpPr>
            <p:sp>
              <p:nvSpPr>
                <p:cNvPr id="76" name="Rectangle 75">
                  <a:extLst>
                    <a:ext uri="{FF2B5EF4-FFF2-40B4-BE49-F238E27FC236}">
                      <a16:creationId xmlns:a16="http://schemas.microsoft.com/office/drawing/2014/main" id="{182657C7-DCBF-89ED-F317-965D88490C6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7" name="TextBox 76">
                  <a:hlinkClick r:id="rId7" action="ppaction://hlinksldjump"/>
                  <a:extLst>
                    <a:ext uri="{FF2B5EF4-FFF2-40B4-BE49-F238E27FC236}">
                      <a16:creationId xmlns:a16="http://schemas.microsoft.com/office/drawing/2014/main" id="{6B91773B-ABF8-298E-2D8F-F71EB78DD7B1}"/>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1" name="Group 50">
                <a:extLst>
                  <a:ext uri="{FF2B5EF4-FFF2-40B4-BE49-F238E27FC236}">
                    <a16:creationId xmlns:a16="http://schemas.microsoft.com/office/drawing/2014/main" id="{250E4BFD-FB44-2DFF-A04C-3395A3FC68DE}"/>
                  </a:ext>
                </a:extLst>
              </p:cNvPr>
              <p:cNvGrpSpPr/>
              <p:nvPr userDrawn="1"/>
            </p:nvGrpSpPr>
            <p:grpSpPr>
              <a:xfrm>
                <a:off x="89936" y="3466225"/>
                <a:ext cx="2083092" cy="651547"/>
                <a:chOff x="83635" y="2616639"/>
                <a:chExt cx="2083092" cy="651547"/>
              </a:xfrm>
            </p:grpSpPr>
            <p:grpSp>
              <p:nvGrpSpPr>
                <p:cNvPr id="72" name="Group 71">
                  <a:extLst>
                    <a:ext uri="{FF2B5EF4-FFF2-40B4-BE49-F238E27FC236}">
                      <a16:creationId xmlns:a16="http://schemas.microsoft.com/office/drawing/2014/main" id="{574B68D9-602D-115B-F602-6161BDD8021A}"/>
                    </a:ext>
                  </a:extLst>
                </p:cNvPr>
                <p:cNvGrpSpPr/>
                <p:nvPr userDrawn="1"/>
              </p:nvGrpSpPr>
              <p:grpSpPr>
                <a:xfrm>
                  <a:off x="83635" y="2616639"/>
                  <a:ext cx="2083092" cy="651547"/>
                  <a:chOff x="94624" y="1081000"/>
                  <a:chExt cx="2083092" cy="651547"/>
                </a:xfrm>
              </p:grpSpPr>
              <p:sp>
                <p:nvSpPr>
                  <p:cNvPr id="74" name="Rectangle 73">
                    <a:extLst>
                      <a:ext uri="{FF2B5EF4-FFF2-40B4-BE49-F238E27FC236}">
                        <a16:creationId xmlns:a16="http://schemas.microsoft.com/office/drawing/2014/main" id="{E2352117-379A-F244-E716-4B5BF1501B5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5" name="TextBox 74">
                    <a:extLst>
                      <a:ext uri="{FF2B5EF4-FFF2-40B4-BE49-F238E27FC236}">
                        <a16:creationId xmlns:a16="http://schemas.microsoft.com/office/drawing/2014/main" id="{1307BEA8-B3B2-3365-19FF-2F4D0209506C}"/>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3" name="TextBox 72">
                  <a:extLst>
                    <a:ext uri="{FF2B5EF4-FFF2-40B4-BE49-F238E27FC236}">
                      <a16:creationId xmlns:a16="http://schemas.microsoft.com/office/drawing/2014/main" id="{AB590E5F-881A-FC82-DFD7-BF79FB94036B}"/>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2" name="Group 51">
                <a:extLst>
                  <a:ext uri="{FF2B5EF4-FFF2-40B4-BE49-F238E27FC236}">
                    <a16:creationId xmlns:a16="http://schemas.microsoft.com/office/drawing/2014/main" id="{AE6A2127-87EF-B105-18CB-C3B973EF1BF3}"/>
                  </a:ext>
                </a:extLst>
              </p:cNvPr>
              <p:cNvGrpSpPr/>
              <p:nvPr userDrawn="1"/>
            </p:nvGrpSpPr>
            <p:grpSpPr>
              <a:xfrm>
                <a:off x="89935" y="4255560"/>
                <a:ext cx="2083092" cy="651547"/>
                <a:chOff x="83635" y="2616639"/>
                <a:chExt cx="2083092" cy="651547"/>
              </a:xfrm>
            </p:grpSpPr>
            <p:grpSp>
              <p:nvGrpSpPr>
                <p:cNvPr id="68" name="Group 67">
                  <a:extLst>
                    <a:ext uri="{FF2B5EF4-FFF2-40B4-BE49-F238E27FC236}">
                      <a16:creationId xmlns:a16="http://schemas.microsoft.com/office/drawing/2014/main" id="{030C64C6-61FD-8D78-1663-F7A6DB111BAF}"/>
                    </a:ext>
                  </a:extLst>
                </p:cNvPr>
                <p:cNvGrpSpPr/>
                <p:nvPr userDrawn="1"/>
              </p:nvGrpSpPr>
              <p:grpSpPr>
                <a:xfrm>
                  <a:off x="83635" y="2616639"/>
                  <a:ext cx="2083092" cy="651547"/>
                  <a:chOff x="94624" y="1081000"/>
                  <a:chExt cx="2083092" cy="651547"/>
                </a:xfrm>
              </p:grpSpPr>
              <p:sp>
                <p:nvSpPr>
                  <p:cNvPr id="70" name="Rectangle 69">
                    <a:hlinkClick r:id="rId9" action="ppaction://hlinksldjump"/>
                    <a:extLst>
                      <a:ext uri="{FF2B5EF4-FFF2-40B4-BE49-F238E27FC236}">
                        <a16:creationId xmlns:a16="http://schemas.microsoft.com/office/drawing/2014/main" id="{392D36E5-E118-72C4-9D65-44F3A7A5F485}"/>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TextBox 70">
                    <a:extLst>
                      <a:ext uri="{FF2B5EF4-FFF2-40B4-BE49-F238E27FC236}">
                        <a16:creationId xmlns:a16="http://schemas.microsoft.com/office/drawing/2014/main" id="{E710E7A7-F5F9-A325-C0AE-2A91F255A66D}"/>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9" name="TextBox 68">
                  <a:extLst>
                    <a:ext uri="{FF2B5EF4-FFF2-40B4-BE49-F238E27FC236}">
                      <a16:creationId xmlns:a16="http://schemas.microsoft.com/office/drawing/2014/main" id="{DD938E25-1C99-BCD7-A75A-39381223008C}"/>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3" name="Picture 2">
                <a:extLst>
                  <a:ext uri="{FF2B5EF4-FFF2-40B4-BE49-F238E27FC236}">
                    <a16:creationId xmlns:a16="http://schemas.microsoft.com/office/drawing/2014/main" id="{962347A8-77DE-7DFE-ECEC-3BFC2487974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EA443FA5-EA73-003E-5852-3E918FE7017A}"/>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5" name="Picture 54" descr="A qr code on a white background&#10;&#10;AI-generated content may be incorrect.">
                <a:extLst>
                  <a:ext uri="{FF2B5EF4-FFF2-40B4-BE49-F238E27FC236}">
                    <a16:creationId xmlns:a16="http://schemas.microsoft.com/office/drawing/2014/main" id="{6452FC59-4F5D-897F-E708-2C2AE3A2B02A}"/>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56" name="TextBox 55">
                <a:extLst>
                  <a:ext uri="{FF2B5EF4-FFF2-40B4-BE49-F238E27FC236}">
                    <a16:creationId xmlns:a16="http://schemas.microsoft.com/office/drawing/2014/main" id="{4E70B291-3A4D-60CB-2A79-9B53F5640348}"/>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7" name="Rectangle 56">
                <a:hlinkClick r:id="rId12" action="ppaction://hlinksldjump"/>
                <a:extLst>
                  <a:ext uri="{FF2B5EF4-FFF2-40B4-BE49-F238E27FC236}">
                    <a16:creationId xmlns:a16="http://schemas.microsoft.com/office/drawing/2014/main" id="{62F5E88C-337F-E7AA-EEB3-53F4F2989382}"/>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58" name="Group 57">
                <a:extLst>
                  <a:ext uri="{FF2B5EF4-FFF2-40B4-BE49-F238E27FC236}">
                    <a16:creationId xmlns:a16="http://schemas.microsoft.com/office/drawing/2014/main" id="{72516EFF-0E52-8C83-C28B-3BF9F9DE9D1C}"/>
                  </a:ext>
                </a:extLst>
              </p:cNvPr>
              <p:cNvGrpSpPr/>
              <p:nvPr userDrawn="1"/>
            </p:nvGrpSpPr>
            <p:grpSpPr>
              <a:xfrm>
                <a:off x="84500" y="5156524"/>
                <a:ext cx="2083092" cy="1357273"/>
                <a:chOff x="83635" y="1910913"/>
                <a:chExt cx="2083092" cy="1357273"/>
              </a:xfrm>
            </p:grpSpPr>
            <p:sp>
              <p:nvSpPr>
                <p:cNvPr id="66" name="Rectangle 65">
                  <a:extLst>
                    <a:ext uri="{FF2B5EF4-FFF2-40B4-BE49-F238E27FC236}">
                      <a16:creationId xmlns:a16="http://schemas.microsoft.com/office/drawing/2014/main" id="{06D4D99D-F13E-04D1-FB0B-8FEC02D83D9A}"/>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TextBox 66">
                  <a:hlinkClick r:id="rId12" action="ppaction://hlinksldjump"/>
                  <a:extLst>
                    <a:ext uri="{FF2B5EF4-FFF2-40B4-BE49-F238E27FC236}">
                      <a16:creationId xmlns:a16="http://schemas.microsoft.com/office/drawing/2014/main" id="{83D8B0EF-93CE-14A5-F6BD-2BEAA23EB77F}"/>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59" name="Group 58">
                <a:extLst>
                  <a:ext uri="{FF2B5EF4-FFF2-40B4-BE49-F238E27FC236}">
                    <a16:creationId xmlns:a16="http://schemas.microsoft.com/office/drawing/2014/main" id="{F28B781F-A12B-B0B1-E4D8-DCA0DC6A2C65}"/>
                  </a:ext>
                </a:extLst>
              </p:cNvPr>
              <p:cNvGrpSpPr/>
              <p:nvPr userDrawn="1"/>
            </p:nvGrpSpPr>
            <p:grpSpPr>
              <a:xfrm>
                <a:off x="111913" y="6675385"/>
                <a:ext cx="2083092" cy="651547"/>
                <a:chOff x="83635" y="2616639"/>
                <a:chExt cx="2083092" cy="651547"/>
              </a:xfrm>
            </p:grpSpPr>
            <p:grpSp>
              <p:nvGrpSpPr>
                <p:cNvPr id="62" name="Group 61">
                  <a:extLst>
                    <a:ext uri="{FF2B5EF4-FFF2-40B4-BE49-F238E27FC236}">
                      <a16:creationId xmlns:a16="http://schemas.microsoft.com/office/drawing/2014/main" id="{3909B8E8-0A8D-D770-BB42-46CC2402AADC}"/>
                    </a:ext>
                  </a:extLst>
                </p:cNvPr>
                <p:cNvGrpSpPr/>
                <p:nvPr userDrawn="1"/>
              </p:nvGrpSpPr>
              <p:grpSpPr>
                <a:xfrm>
                  <a:off x="83635" y="2616639"/>
                  <a:ext cx="2083092" cy="651547"/>
                  <a:chOff x="94624" y="1081000"/>
                  <a:chExt cx="2083092" cy="651547"/>
                </a:xfrm>
              </p:grpSpPr>
              <p:sp>
                <p:nvSpPr>
                  <p:cNvPr id="64" name="Rectangle 63">
                    <a:extLst>
                      <a:ext uri="{FF2B5EF4-FFF2-40B4-BE49-F238E27FC236}">
                        <a16:creationId xmlns:a16="http://schemas.microsoft.com/office/drawing/2014/main" id="{94507505-548A-44D5-AC8A-07EAB778F71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5" name="TextBox 64">
                    <a:extLst>
                      <a:ext uri="{FF2B5EF4-FFF2-40B4-BE49-F238E27FC236}">
                        <a16:creationId xmlns:a16="http://schemas.microsoft.com/office/drawing/2014/main" id="{539F653C-E393-C7BD-47F9-5A409D446F3F}"/>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3" name="TextBox 62">
                  <a:hlinkClick r:id="rId13" action="ppaction://hlinksldjump"/>
                  <a:extLst>
                    <a:ext uri="{FF2B5EF4-FFF2-40B4-BE49-F238E27FC236}">
                      <a16:creationId xmlns:a16="http://schemas.microsoft.com/office/drawing/2014/main" id="{5D3499F8-B2E1-401C-70BE-107DD46628F2}"/>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0" name="Arrow: Right 59">
                <a:hlinkClick r:id="" action="ppaction://hlinkshowjump?jump=nextslide"/>
                <a:extLst>
                  <a:ext uri="{FF2B5EF4-FFF2-40B4-BE49-F238E27FC236}">
                    <a16:creationId xmlns:a16="http://schemas.microsoft.com/office/drawing/2014/main" id="{528B2B7A-EC3A-7600-6F07-498FCF30F21D}"/>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1" name="Arrow: Right 60">
                <a:hlinkClick r:id="" action="ppaction://hlinkshowjump?jump=previousslide"/>
                <a:extLst>
                  <a:ext uri="{FF2B5EF4-FFF2-40B4-BE49-F238E27FC236}">
                    <a16:creationId xmlns:a16="http://schemas.microsoft.com/office/drawing/2014/main" id="{D2A183C4-7263-75EF-C7C8-34627AD6BD8A}"/>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8" name="TextBox 47">
              <a:hlinkClick r:id="rId14" action="ppaction://hlinksldjump"/>
              <a:extLst>
                <a:ext uri="{FF2B5EF4-FFF2-40B4-BE49-F238E27FC236}">
                  <a16:creationId xmlns:a16="http://schemas.microsoft.com/office/drawing/2014/main" id="{EC3330A0-BF91-F279-9FF7-C0F29A14953A}"/>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81" name="TextBox 80">
            <a:extLst>
              <a:ext uri="{FF2B5EF4-FFF2-40B4-BE49-F238E27FC236}">
                <a16:creationId xmlns:a16="http://schemas.microsoft.com/office/drawing/2014/main" id="{9BF1659C-BCBF-EAF3-E7F3-A3CA76A2E960}"/>
              </a:ext>
            </a:extLst>
          </p:cNvPr>
          <p:cNvSpPr txBox="1"/>
          <p:nvPr/>
        </p:nvSpPr>
        <p:spPr>
          <a:xfrm>
            <a:off x="2459736" y="9615009"/>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Hofer, J., &amp; Chudnovsky, A. Unveiling Atmospheric Layers: Vertical Pollution Patterns and Prospects for High-Resolution Aerosol Retrievals Using the Eastern Mediterranean as a Case Study. Under review.</a:t>
            </a:r>
            <a:endParaRPr lang="en-IL" sz="1600" dirty="0"/>
          </a:p>
        </p:txBody>
      </p:sp>
    </p:spTree>
    <p:custDataLst>
      <p:tags r:id="rId1"/>
    </p:custDataLst>
    <p:extLst>
      <p:ext uri="{BB962C8B-B14F-4D97-AF65-F5344CB8AC3E}">
        <p14:creationId xmlns:p14="http://schemas.microsoft.com/office/powerpoint/2010/main" val="3214906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D66A5AB-6A8B-4289-EFC1-68CA1481322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1453" y="3854382"/>
            <a:ext cx="12226792" cy="6035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D5AE2E7-A2F5-0F1A-42E5-50C587F11EFC}"/>
              </a:ext>
            </a:extLst>
          </p:cNvPr>
          <p:cNvSpPr txBox="1">
            <a:spLocks/>
          </p:cNvSpPr>
          <p:nvPr/>
        </p:nvSpPr>
        <p:spPr>
          <a:xfrm>
            <a:off x="4462554" y="2497378"/>
            <a:ext cx="9253446" cy="173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endParaRPr lang="en-US" sz="2800" b="1" dirty="0">
              <a:solidFill>
                <a:schemeClr val="tx1">
                  <a:lumMod val="75000"/>
                  <a:lumOff val="25000"/>
                </a:schemeClr>
              </a:solidFill>
              <a:latin typeface="Poppins" panose="00000500000000000000" pitchFamily="2" charset="0"/>
              <a:cs typeface="Poppins" panose="00000500000000000000" pitchFamily="2" charset="0"/>
              <a:sym typeface="Poppins"/>
            </a:endParaRPr>
          </a:p>
        </p:txBody>
      </p:sp>
      <p:sp>
        <p:nvSpPr>
          <p:cNvPr id="43" name="Title 2">
            <a:extLst>
              <a:ext uri="{FF2B5EF4-FFF2-40B4-BE49-F238E27FC236}">
                <a16:creationId xmlns:a16="http://schemas.microsoft.com/office/drawing/2014/main" id="{E80AEABC-CF17-1951-B408-5086793E7E07}"/>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vertical layering </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Layering seasonality</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5" name="TextBox 44">
            <a:extLst>
              <a:ext uri="{FF2B5EF4-FFF2-40B4-BE49-F238E27FC236}">
                <a16:creationId xmlns:a16="http://schemas.microsoft.com/office/drawing/2014/main" id="{4690EE89-AB8A-A7C9-B04A-9A765F2A755A}"/>
              </a:ext>
            </a:extLst>
          </p:cNvPr>
          <p:cNvSpPr txBox="1"/>
          <p:nvPr/>
        </p:nvSpPr>
        <p:spPr>
          <a:xfrm>
            <a:off x="2363791" y="1954294"/>
            <a:ext cx="15823283" cy="1815882"/>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Aerosol layering varies seasonally due to changing weather systems. Summer is dominated by anthropogenic layers (A,B), with occasional lofted dust (I). Spring features dust layers from Africa, while dust from the Middle East appear in Autumn. Winter layers are influenced by pollution and marine air from Cyprus Lows. </a:t>
            </a:r>
            <a:endParaRPr lang="en-IL" dirty="0"/>
          </a:p>
        </p:txBody>
      </p:sp>
      <p:grpSp>
        <p:nvGrpSpPr>
          <p:cNvPr id="46" name="Group 45">
            <a:extLst>
              <a:ext uri="{FF2B5EF4-FFF2-40B4-BE49-F238E27FC236}">
                <a16:creationId xmlns:a16="http://schemas.microsoft.com/office/drawing/2014/main" id="{9B9C30B7-A154-2321-6000-6D0B047A7940}"/>
              </a:ext>
            </a:extLst>
          </p:cNvPr>
          <p:cNvGrpSpPr/>
          <p:nvPr/>
        </p:nvGrpSpPr>
        <p:grpSpPr>
          <a:xfrm>
            <a:off x="-134202" y="10385"/>
            <a:ext cx="2593938" cy="10268100"/>
            <a:chOff x="-134202" y="53927"/>
            <a:chExt cx="2593938" cy="10268100"/>
          </a:xfrm>
        </p:grpSpPr>
        <p:grpSp>
          <p:nvGrpSpPr>
            <p:cNvPr id="47" name="Group 46">
              <a:extLst>
                <a:ext uri="{FF2B5EF4-FFF2-40B4-BE49-F238E27FC236}">
                  <a16:creationId xmlns:a16="http://schemas.microsoft.com/office/drawing/2014/main" id="{923CBCCA-2159-3E03-15F3-D97E9668BE3E}"/>
                </a:ext>
              </a:extLst>
            </p:cNvPr>
            <p:cNvGrpSpPr/>
            <p:nvPr/>
          </p:nvGrpSpPr>
          <p:grpSpPr>
            <a:xfrm>
              <a:off x="-134202" y="53927"/>
              <a:ext cx="2593938" cy="10268100"/>
              <a:chOff x="-134202" y="53927"/>
              <a:chExt cx="2593938" cy="10268100"/>
            </a:xfrm>
          </p:grpSpPr>
          <p:grpSp>
            <p:nvGrpSpPr>
              <p:cNvPr id="49" name="Group 48">
                <a:extLst>
                  <a:ext uri="{FF2B5EF4-FFF2-40B4-BE49-F238E27FC236}">
                    <a16:creationId xmlns:a16="http://schemas.microsoft.com/office/drawing/2014/main" id="{655E8047-48CE-D965-2B39-EFB7042029AF}"/>
                  </a:ext>
                </a:extLst>
              </p:cNvPr>
              <p:cNvGrpSpPr/>
              <p:nvPr userDrawn="1"/>
            </p:nvGrpSpPr>
            <p:grpSpPr>
              <a:xfrm>
                <a:off x="100925" y="1930586"/>
                <a:ext cx="2083092" cy="651547"/>
                <a:chOff x="94624" y="1081000"/>
                <a:chExt cx="2083092" cy="651547"/>
              </a:xfrm>
            </p:grpSpPr>
            <p:sp>
              <p:nvSpPr>
                <p:cNvPr id="78" name="Rectangle 77">
                  <a:hlinkClick r:id="" action="ppaction://hlinkshowjump?jump=firstslide"/>
                  <a:extLst>
                    <a:ext uri="{FF2B5EF4-FFF2-40B4-BE49-F238E27FC236}">
                      <a16:creationId xmlns:a16="http://schemas.microsoft.com/office/drawing/2014/main" id="{B61EC7C1-80D4-F92D-445E-E95BCF430EBA}"/>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79" name="Graphic 78" descr="Home with solid fill">
                  <a:extLst>
                    <a:ext uri="{FF2B5EF4-FFF2-40B4-BE49-F238E27FC236}">
                      <a16:creationId xmlns:a16="http://schemas.microsoft.com/office/drawing/2014/main" id="{4B263CF6-E8DF-3900-D2A9-47EA8BEF4BF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877" y="1136773"/>
                  <a:ext cx="540000" cy="540000"/>
                </a:xfrm>
                <a:prstGeom prst="rect">
                  <a:avLst/>
                </a:prstGeom>
              </p:spPr>
            </p:pic>
            <p:sp>
              <p:nvSpPr>
                <p:cNvPr id="80" name="TextBox 79">
                  <a:extLst>
                    <a:ext uri="{FF2B5EF4-FFF2-40B4-BE49-F238E27FC236}">
                      <a16:creationId xmlns:a16="http://schemas.microsoft.com/office/drawing/2014/main" id="{7C0E998D-A52C-88DE-7F39-EA1B0E76AA01}"/>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5"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0" name="Group 49">
                <a:extLst>
                  <a:ext uri="{FF2B5EF4-FFF2-40B4-BE49-F238E27FC236}">
                    <a16:creationId xmlns:a16="http://schemas.microsoft.com/office/drawing/2014/main" id="{76061F66-708E-C47D-AC76-BCA4FB2D8910}"/>
                  </a:ext>
                </a:extLst>
              </p:cNvPr>
              <p:cNvGrpSpPr/>
              <p:nvPr userDrawn="1"/>
            </p:nvGrpSpPr>
            <p:grpSpPr>
              <a:xfrm>
                <a:off x="100925" y="2683005"/>
                <a:ext cx="2083092" cy="651547"/>
                <a:chOff x="94624" y="1081000"/>
                <a:chExt cx="2083092" cy="651547"/>
              </a:xfrm>
            </p:grpSpPr>
            <p:sp>
              <p:nvSpPr>
                <p:cNvPr id="76" name="Rectangle 75">
                  <a:extLst>
                    <a:ext uri="{FF2B5EF4-FFF2-40B4-BE49-F238E27FC236}">
                      <a16:creationId xmlns:a16="http://schemas.microsoft.com/office/drawing/2014/main" id="{D597BB7A-B585-3DCD-517A-384FC7F8E645}"/>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7" name="TextBox 76">
                  <a:hlinkClick r:id="rId6" action="ppaction://hlinksldjump"/>
                  <a:extLst>
                    <a:ext uri="{FF2B5EF4-FFF2-40B4-BE49-F238E27FC236}">
                      <a16:creationId xmlns:a16="http://schemas.microsoft.com/office/drawing/2014/main" id="{807FE527-85CE-8744-248C-421EF0F1673A}"/>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1" name="Group 50">
                <a:extLst>
                  <a:ext uri="{FF2B5EF4-FFF2-40B4-BE49-F238E27FC236}">
                    <a16:creationId xmlns:a16="http://schemas.microsoft.com/office/drawing/2014/main" id="{0FC0198F-6425-5181-1C9E-F0972253DF71}"/>
                  </a:ext>
                </a:extLst>
              </p:cNvPr>
              <p:cNvGrpSpPr/>
              <p:nvPr userDrawn="1"/>
            </p:nvGrpSpPr>
            <p:grpSpPr>
              <a:xfrm>
                <a:off x="89936" y="3466225"/>
                <a:ext cx="2083092" cy="651547"/>
                <a:chOff x="83635" y="2616639"/>
                <a:chExt cx="2083092" cy="651547"/>
              </a:xfrm>
            </p:grpSpPr>
            <p:grpSp>
              <p:nvGrpSpPr>
                <p:cNvPr id="72" name="Group 71">
                  <a:extLst>
                    <a:ext uri="{FF2B5EF4-FFF2-40B4-BE49-F238E27FC236}">
                      <a16:creationId xmlns:a16="http://schemas.microsoft.com/office/drawing/2014/main" id="{4147D246-1060-93DB-E76D-4A6F57F813D5}"/>
                    </a:ext>
                  </a:extLst>
                </p:cNvPr>
                <p:cNvGrpSpPr/>
                <p:nvPr userDrawn="1"/>
              </p:nvGrpSpPr>
              <p:grpSpPr>
                <a:xfrm>
                  <a:off x="83635" y="2616639"/>
                  <a:ext cx="2083092" cy="651547"/>
                  <a:chOff x="94624" y="1081000"/>
                  <a:chExt cx="2083092" cy="651547"/>
                </a:xfrm>
              </p:grpSpPr>
              <p:sp>
                <p:nvSpPr>
                  <p:cNvPr id="74" name="Rectangle 73">
                    <a:extLst>
                      <a:ext uri="{FF2B5EF4-FFF2-40B4-BE49-F238E27FC236}">
                        <a16:creationId xmlns:a16="http://schemas.microsoft.com/office/drawing/2014/main" id="{BE78359F-6D86-8D60-AD69-03805D2C050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5" name="TextBox 74">
                    <a:extLst>
                      <a:ext uri="{FF2B5EF4-FFF2-40B4-BE49-F238E27FC236}">
                        <a16:creationId xmlns:a16="http://schemas.microsoft.com/office/drawing/2014/main" id="{A12B8557-76D5-5893-8ADB-9B24E783FDBC}"/>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3" name="TextBox 72">
                  <a:extLst>
                    <a:ext uri="{FF2B5EF4-FFF2-40B4-BE49-F238E27FC236}">
                      <a16:creationId xmlns:a16="http://schemas.microsoft.com/office/drawing/2014/main" id="{C4DDC938-6B7B-C802-2F63-D3072B30A0B6}"/>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7"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2" name="Group 51">
                <a:extLst>
                  <a:ext uri="{FF2B5EF4-FFF2-40B4-BE49-F238E27FC236}">
                    <a16:creationId xmlns:a16="http://schemas.microsoft.com/office/drawing/2014/main" id="{CC366EA1-C090-AD49-FC86-303B7FD87EC7}"/>
                  </a:ext>
                </a:extLst>
              </p:cNvPr>
              <p:cNvGrpSpPr/>
              <p:nvPr userDrawn="1"/>
            </p:nvGrpSpPr>
            <p:grpSpPr>
              <a:xfrm>
                <a:off x="89935" y="4255560"/>
                <a:ext cx="2083092" cy="651547"/>
                <a:chOff x="83635" y="2616639"/>
                <a:chExt cx="2083092" cy="651547"/>
              </a:xfrm>
            </p:grpSpPr>
            <p:grpSp>
              <p:nvGrpSpPr>
                <p:cNvPr id="68" name="Group 67">
                  <a:extLst>
                    <a:ext uri="{FF2B5EF4-FFF2-40B4-BE49-F238E27FC236}">
                      <a16:creationId xmlns:a16="http://schemas.microsoft.com/office/drawing/2014/main" id="{E71698E2-6D06-A33F-12D1-C102DA09E1C5}"/>
                    </a:ext>
                  </a:extLst>
                </p:cNvPr>
                <p:cNvGrpSpPr/>
                <p:nvPr userDrawn="1"/>
              </p:nvGrpSpPr>
              <p:grpSpPr>
                <a:xfrm>
                  <a:off x="83635" y="2616639"/>
                  <a:ext cx="2083092" cy="651547"/>
                  <a:chOff x="94624" y="1081000"/>
                  <a:chExt cx="2083092" cy="651547"/>
                </a:xfrm>
              </p:grpSpPr>
              <p:sp>
                <p:nvSpPr>
                  <p:cNvPr id="70" name="Rectangle 69">
                    <a:hlinkClick r:id="rId8" action="ppaction://hlinksldjump"/>
                    <a:extLst>
                      <a:ext uri="{FF2B5EF4-FFF2-40B4-BE49-F238E27FC236}">
                        <a16:creationId xmlns:a16="http://schemas.microsoft.com/office/drawing/2014/main" id="{6DB8DDEF-4815-11D7-3037-5F367F63BCE1}"/>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TextBox 70">
                    <a:extLst>
                      <a:ext uri="{FF2B5EF4-FFF2-40B4-BE49-F238E27FC236}">
                        <a16:creationId xmlns:a16="http://schemas.microsoft.com/office/drawing/2014/main" id="{337E7276-2C64-22FA-92B3-A76A9E9DD055}"/>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9" name="TextBox 68">
                  <a:extLst>
                    <a:ext uri="{FF2B5EF4-FFF2-40B4-BE49-F238E27FC236}">
                      <a16:creationId xmlns:a16="http://schemas.microsoft.com/office/drawing/2014/main" id="{9B1B6334-1DF4-CB54-2C2A-D3C281B727E9}"/>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3" name="Picture 2">
                <a:extLst>
                  <a:ext uri="{FF2B5EF4-FFF2-40B4-BE49-F238E27FC236}">
                    <a16:creationId xmlns:a16="http://schemas.microsoft.com/office/drawing/2014/main" id="{DDCE9A56-ABB8-8893-EA70-3441BD71D1B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39DDFD5-E4C5-3A2D-B506-FA9E2AB8DD2E}"/>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5" name="Picture 54" descr="A qr code on a white background&#10;&#10;AI-generated content may be incorrect.">
                <a:extLst>
                  <a:ext uri="{FF2B5EF4-FFF2-40B4-BE49-F238E27FC236}">
                    <a16:creationId xmlns:a16="http://schemas.microsoft.com/office/drawing/2014/main" id="{4A298C1F-E959-BFEE-5F8E-497BFE759259}"/>
                  </a:ext>
                </a:extLst>
              </p:cNvPr>
              <p:cNvPicPr>
                <a:picLocks noChangeAspect="1"/>
              </p:cNvPicPr>
              <p:nvPr userDrawn="1"/>
            </p:nvPicPr>
            <p:blipFill>
              <a:blip r:embed="rId10"/>
              <a:stretch>
                <a:fillRect/>
              </a:stretch>
            </p:blipFill>
            <p:spPr>
              <a:xfrm>
                <a:off x="474136" y="8930273"/>
                <a:ext cx="1391754" cy="1391754"/>
              </a:xfrm>
              <a:prstGeom prst="rect">
                <a:avLst/>
              </a:prstGeom>
            </p:spPr>
          </p:pic>
          <p:sp>
            <p:nvSpPr>
              <p:cNvPr id="56" name="TextBox 55">
                <a:extLst>
                  <a:ext uri="{FF2B5EF4-FFF2-40B4-BE49-F238E27FC236}">
                    <a16:creationId xmlns:a16="http://schemas.microsoft.com/office/drawing/2014/main" id="{F398886E-AA85-A0B4-1DC2-011CA0CD73AF}"/>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7" name="Rectangle 56">
                <a:hlinkClick r:id="rId11" action="ppaction://hlinksldjump"/>
                <a:extLst>
                  <a:ext uri="{FF2B5EF4-FFF2-40B4-BE49-F238E27FC236}">
                    <a16:creationId xmlns:a16="http://schemas.microsoft.com/office/drawing/2014/main" id="{C8F2C1E8-42AF-0673-27BB-ECD369F58BB1}"/>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58" name="Group 57">
                <a:extLst>
                  <a:ext uri="{FF2B5EF4-FFF2-40B4-BE49-F238E27FC236}">
                    <a16:creationId xmlns:a16="http://schemas.microsoft.com/office/drawing/2014/main" id="{77B807BD-5905-61C9-F543-4C9F94E63BA1}"/>
                  </a:ext>
                </a:extLst>
              </p:cNvPr>
              <p:cNvGrpSpPr/>
              <p:nvPr userDrawn="1"/>
            </p:nvGrpSpPr>
            <p:grpSpPr>
              <a:xfrm>
                <a:off x="84500" y="5156524"/>
                <a:ext cx="2083092" cy="1357273"/>
                <a:chOff x="83635" y="1910913"/>
                <a:chExt cx="2083092" cy="1357273"/>
              </a:xfrm>
            </p:grpSpPr>
            <p:sp>
              <p:nvSpPr>
                <p:cNvPr id="66" name="Rectangle 65">
                  <a:extLst>
                    <a:ext uri="{FF2B5EF4-FFF2-40B4-BE49-F238E27FC236}">
                      <a16:creationId xmlns:a16="http://schemas.microsoft.com/office/drawing/2014/main" id="{0B4BB2AE-8549-2D11-07C8-DDDF40C1BAF4}"/>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TextBox 66">
                  <a:hlinkClick r:id="rId11" action="ppaction://hlinksldjump"/>
                  <a:extLst>
                    <a:ext uri="{FF2B5EF4-FFF2-40B4-BE49-F238E27FC236}">
                      <a16:creationId xmlns:a16="http://schemas.microsoft.com/office/drawing/2014/main" id="{CAEB2FE7-E41C-2461-A4B4-889E82A2B243}"/>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59" name="Group 58">
                <a:extLst>
                  <a:ext uri="{FF2B5EF4-FFF2-40B4-BE49-F238E27FC236}">
                    <a16:creationId xmlns:a16="http://schemas.microsoft.com/office/drawing/2014/main" id="{36E56F76-9CDC-356F-100B-E258C6B43355}"/>
                  </a:ext>
                </a:extLst>
              </p:cNvPr>
              <p:cNvGrpSpPr/>
              <p:nvPr userDrawn="1"/>
            </p:nvGrpSpPr>
            <p:grpSpPr>
              <a:xfrm>
                <a:off x="111913" y="6675385"/>
                <a:ext cx="2083092" cy="651547"/>
                <a:chOff x="83635" y="2616639"/>
                <a:chExt cx="2083092" cy="651547"/>
              </a:xfrm>
            </p:grpSpPr>
            <p:grpSp>
              <p:nvGrpSpPr>
                <p:cNvPr id="62" name="Group 61">
                  <a:extLst>
                    <a:ext uri="{FF2B5EF4-FFF2-40B4-BE49-F238E27FC236}">
                      <a16:creationId xmlns:a16="http://schemas.microsoft.com/office/drawing/2014/main" id="{377A2257-E3D4-7E05-CFEF-ABA5DB8F08BA}"/>
                    </a:ext>
                  </a:extLst>
                </p:cNvPr>
                <p:cNvGrpSpPr/>
                <p:nvPr userDrawn="1"/>
              </p:nvGrpSpPr>
              <p:grpSpPr>
                <a:xfrm>
                  <a:off x="83635" y="2616639"/>
                  <a:ext cx="2083092" cy="651547"/>
                  <a:chOff x="94624" y="1081000"/>
                  <a:chExt cx="2083092" cy="651547"/>
                </a:xfrm>
              </p:grpSpPr>
              <p:sp>
                <p:nvSpPr>
                  <p:cNvPr id="64" name="Rectangle 63">
                    <a:extLst>
                      <a:ext uri="{FF2B5EF4-FFF2-40B4-BE49-F238E27FC236}">
                        <a16:creationId xmlns:a16="http://schemas.microsoft.com/office/drawing/2014/main" id="{CFD26076-C02A-1DFD-5734-81C2FBB0552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5" name="TextBox 64">
                    <a:extLst>
                      <a:ext uri="{FF2B5EF4-FFF2-40B4-BE49-F238E27FC236}">
                        <a16:creationId xmlns:a16="http://schemas.microsoft.com/office/drawing/2014/main" id="{983055FB-6B3C-C6B5-4F98-6B22932F2304}"/>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3" name="TextBox 62">
                  <a:hlinkClick r:id="rId12" action="ppaction://hlinksldjump"/>
                  <a:extLst>
                    <a:ext uri="{FF2B5EF4-FFF2-40B4-BE49-F238E27FC236}">
                      <a16:creationId xmlns:a16="http://schemas.microsoft.com/office/drawing/2014/main" id="{1DFAD74D-B9C9-E6AF-E83F-FE486426B1A4}"/>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2"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0" name="Arrow: Right 59">
                <a:hlinkClick r:id="" action="ppaction://hlinkshowjump?jump=nextslide"/>
                <a:extLst>
                  <a:ext uri="{FF2B5EF4-FFF2-40B4-BE49-F238E27FC236}">
                    <a16:creationId xmlns:a16="http://schemas.microsoft.com/office/drawing/2014/main" id="{A2837E38-BBEB-4594-5E87-B3A7C15C2E51}"/>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1" name="Arrow: Right 60">
                <a:hlinkClick r:id="" action="ppaction://hlinkshowjump?jump=previousslide"/>
                <a:extLst>
                  <a:ext uri="{FF2B5EF4-FFF2-40B4-BE49-F238E27FC236}">
                    <a16:creationId xmlns:a16="http://schemas.microsoft.com/office/drawing/2014/main" id="{B63EC329-D829-75EC-C887-3987460F13F5}"/>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8" name="TextBox 47">
              <a:hlinkClick r:id="rId13" action="ppaction://hlinksldjump"/>
              <a:extLst>
                <a:ext uri="{FF2B5EF4-FFF2-40B4-BE49-F238E27FC236}">
                  <a16:creationId xmlns:a16="http://schemas.microsoft.com/office/drawing/2014/main" id="{A30C759C-2971-2931-3429-78D4132D618A}"/>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81" name="TextBox 80">
            <a:extLst>
              <a:ext uri="{FF2B5EF4-FFF2-40B4-BE49-F238E27FC236}">
                <a16:creationId xmlns:a16="http://schemas.microsoft.com/office/drawing/2014/main" id="{F83222A5-815C-FF2E-BC23-4D2074B8EAD8}"/>
              </a:ext>
            </a:extLst>
          </p:cNvPr>
          <p:cNvSpPr txBox="1"/>
          <p:nvPr/>
        </p:nvSpPr>
        <p:spPr>
          <a:xfrm>
            <a:off x="2709755" y="9597874"/>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Hofer, J., &amp; Chudnovsky, A. Unveiling Atmospheric Layers: Vertical Pollution Patterns and Prospects for High-Resolution Aerosol Retrievals Using the Eastern Mediterranean as a Case Study. Under review.</a:t>
            </a:r>
            <a:endParaRPr lang="en-IL" sz="1600" dirty="0"/>
          </a:p>
        </p:txBody>
      </p:sp>
    </p:spTree>
    <p:extLst>
      <p:ext uri="{BB962C8B-B14F-4D97-AF65-F5344CB8AC3E}">
        <p14:creationId xmlns:p14="http://schemas.microsoft.com/office/powerpoint/2010/main" val="287952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47" name="Picture 46">
            <a:extLst>
              <a:ext uri="{FF2B5EF4-FFF2-40B4-BE49-F238E27FC236}">
                <a16:creationId xmlns:a16="http://schemas.microsoft.com/office/drawing/2014/main" id="{64D00330-DE9A-4E14-791D-12000041BC78}"/>
              </a:ext>
            </a:extLst>
          </p:cNvPr>
          <p:cNvPicPr>
            <a:picLocks noChangeAspect="1"/>
          </p:cNvPicPr>
          <p:nvPr/>
        </p:nvPicPr>
        <p:blipFill>
          <a:blip r:embed="rId4"/>
          <a:stretch>
            <a:fillRect/>
          </a:stretch>
        </p:blipFill>
        <p:spPr>
          <a:xfrm>
            <a:off x="12495986" y="177666"/>
            <a:ext cx="5163822" cy="3018406"/>
          </a:xfrm>
          <a:prstGeom prst="rect">
            <a:avLst/>
          </a:prstGeom>
        </p:spPr>
      </p:pic>
      <p:pic>
        <p:nvPicPr>
          <p:cNvPr id="48" name="Picture 47">
            <a:extLst>
              <a:ext uri="{FF2B5EF4-FFF2-40B4-BE49-F238E27FC236}">
                <a16:creationId xmlns:a16="http://schemas.microsoft.com/office/drawing/2014/main" id="{8C6B0372-F8C0-F6F4-587F-10CCA2B7C55B}"/>
              </a:ext>
            </a:extLst>
          </p:cNvPr>
          <p:cNvPicPr>
            <a:picLocks noChangeAspect="1"/>
          </p:cNvPicPr>
          <p:nvPr/>
        </p:nvPicPr>
        <p:blipFill>
          <a:blip r:embed="rId5"/>
          <a:stretch>
            <a:fillRect/>
          </a:stretch>
        </p:blipFill>
        <p:spPr>
          <a:xfrm>
            <a:off x="8604360" y="3602841"/>
            <a:ext cx="5195334" cy="3072543"/>
          </a:xfrm>
          <a:prstGeom prst="rect">
            <a:avLst/>
          </a:prstGeom>
        </p:spPr>
      </p:pic>
      <p:pic>
        <p:nvPicPr>
          <p:cNvPr id="49" name="Picture 48">
            <a:extLst>
              <a:ext uri="{FF2B5EF4-FFF2-40B4-BE49-F238E27FC236}">
                <a16:creationId xmlns:a16="http://schemas.microsoft.com/office/drawing/2014/main" id="{6601CA21-146D-FDF2-7F8D-653E74811529}"/>
              </a:ext>
            </a:extLst>
          </p:cNvPr>
          <p:cNvPicPr>
            <a:picLocks noChangeAspect="1"/>
          </p:cNvPicPr>
          <p:nvPr/>
        </p:nvPicPr>
        <p:blipFill>
          <a:blip r:embed="rId6"/>
          <a:stretch>
            <a:fillRect/>
          </a:stretch>
        </p:blipFill>
        <p:spPr>
          <a:xfrm>
            <a:off x="4223830" y="6947743"/>
            <a:ext cx="5195334" cy="3141379"/>
          </a:xfrm>
          <a:prstGeom prst="rect">
            <a:avLst/>
          </a:prstGeom>
        </p:spPr>
      </p:pic>
      <p:pic>
        <p:nvPicPr>
          <p:cNvPr id="3" name="Picture 10">
            <a:extLst>
              <a:ext uri="{FF2B5EF4-FFF2-40B4-BE49-F238E27FC236}">
                <a16:creationId xmlns:a16="http://schemas.microsoft.com/office/drawing/2014/main" id="{EAC6431A-2400-2579-DC76-935CEE10A0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974"/>
          <a:stretch/>
        </p:blipFill>
        <p:spPr bwMode="auto">
          <a:xfrm>
            <a:off x="12492771" y="149365"/>
            <a:ext cx="5171838" cy="3077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a:extLst>
              <a:ext uri="{FF2B5EF4-FFF2-40B4-BE49-F238E27FC236}">
                <a16:creationId xmlns:a16="http://schemas.microsoft.com/office/drawing/2014/main" id="{6B89EAFB-6343-0735-10CF-6BB58356EE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973"/>
          <a:stretch/>
        </p:blipFill>
        <p:spPr bwMode="auto">
          <a:xfrm>
            <a:off x="4223830" y="6984096"/>
            <a:ext cx="5171841" cy="30775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1A15AF5D-3F61-6D62-89B4-FDF98DE33F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973"/>
          <a:stretch/>
        </p:blipFill>
        <p:spPr bwMode="auto">
          <a:xfrm>
            <a:off x="8627853" y="3624397"/>
            <a:ext cx="5171840" cy="3077544"/>
          </a:xfrm>
          <a:prstGeom prst="rect">
            <a:avLst/>
          </a:prstGeom>
          <a:noFill/>
          <a:extLst>
            <a:ext uri="{909E8E84-426E-40DD-AFC4-6F175D3DCCD1}">
              <a14:hiddenFill xmlns:a14="http://schemas.microsoft.com/office/drawing/2010/main">
                <a:solidFill>
                  <a:srgbClr val="FFFFFF"/>
                </a:solidFill>
              </a14:hiddenFill>
            </a:ext>
          </a:extLst>
        </p:spPr>
      </p:pic>
      <p:sp>
        <p:nvSpPr>
          <p:cNvPr id="46" name="Title 2">
            <a:extLst>
              <a:ext uri="{FF2B5EF4-FFF2-40B4-BE49-F238E27FC236}">
                <a16:creationId xmlns:a16="http://schemas.microsoft.com/office/drawing/2014/main" id="{0CF3A44B-7282-FB0E-815A-F144C1A5A210}"/>
              </a:ext>
            </a:extLst>
          </p:cNvPr>
          <p:cNvSpPr txBox="1">
            <a:spLocks/>
          </p:cNvSpPr>
          <p:nvPr/>
        </p:nvSpPr>
        <p:spPr>
          <a:xfrm>
            <a:off x="2397164" y="14670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vertical layering </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Sources of pollution layers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50" name="TextBox 49">
            <a:extLst>
              <a:ext uri="{FF2B5EF4-FFF2-40B4-BE49-F238E27FC236}">
                <a16:creationId xmlns:a16="http://schemas.microsoft.com/office/drawing/2014/main" id="{D9596C79-0A24-01E1-190E-694E7687194F}"/>
              </a:ext>
            </a:extLst>
          </p:cNvPr>
          <p:cNvSpPr txBox="1"/>
          <p:nvPr/>
        </p:nvSpPr>
        <p:spPr>
          <a:xfrm>
            <a:off x="11012528" y="7790024"/>
            <a:ext cx="5660571" cy="1384995"/>
          </a:xfrm>
          <a:prstGeom prst="rect">
            <a:avLst/>
          </a:prstGeom>
          <a:noFill/>
        </p:spPr>
        <p:txBody>
          <a:bodyPr wrap="square">
            <a:spAutoFit/>
          </a:bodyPr>
          <a:lstStyle/>
          <a:p>
            <a:pPr algn="ctr"/>
            <a:r>
              <a:rPr lang="en-GB" sz="2800" b="1" kern="1200" dirty="0">
                <a:solidFill>
                  <a:schemeClr val="accent1"/>
                </a:solidFill>
                <a:latin typeface="Poppins" panose="00000500000000000000" pitchFamily="2" charset="0"/>
                <a:ea typeface="+mj-ea"/>
                <a:cs typeface="Poppins" panose="00000500000000000000" pitchFamily="2" charset="0"/>
              </a:rPr>
              <a:t>Click on each HYSPLIT back trajectory to discover what kind of layering it represents.</a:t>
            </a:r>
            <a:endParaRPr lang="en-IL" dirty="0"/>
          </a:p>
        </p:txBody>
      </p:sp>
      <p:sp>
        <p:nvSpPr>
          <p:cNvPr id="51" name="TextBox 50">
            <a:extLst>
              <a:ext uri="{FF2B5EF4-FFF2-40B4-BE49-F238E27FC236}">
                <a16:creationId xmlns:a16="http://schemas.microsoft.com/office/drawing/2014/main" id="{95919767-A940-BB5B-5EC6-DA1484522D99}"/>
              </a:ext>
            </a:extLst>
          </p:cNvPr>
          <p:cNvSpPr txBox="1"/>
          <p:nvPr/>
        </p:nvSpPr>
        <p:spPr>
          <a:xfrm>
            <a:off x="2326109" y="2126248"/>
            <a:ext cx="9269070" cy="954107"/>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We studied the sources of different layering conditions using HYSPLIT back trajectory.</a:t>
            </a:r>
            <a:endParaRPr lang="en-IL" dirty="0"/>
          </a:p>
        </p:txBody>
      </p:sp>
      <p:grpSp>
        <p:nvGrpSpPr>
          <p:cNvPr id="52" name="Group 51">
            <a:extLst>
              <a:ext uri="{FF2B5EF4-FFF2-40B4-BE49-F238E27FC236}">
                <a16:creationId xmlns:a16="http://schemas.microsoft.com/office/drawing/2014/main" id="{3055ABB8-F6BF-6ED1-7BF7-5DA5D17771F8}"/>
              </a:ext>
            </a:extLst>
          </p:cNvPr>
          <p:cNvGrpSpPr/>
          <p:nvPr/>
        </p:nvGrpSpPr>
        <p:grpSpPr>
          <a:xfrm>
            <a:off x="-134202" y="10385"/>
            <a:ext cx="2593938" cy="10268100"/>
            <a:chOff x="-134202" y="53927"/>
            <a:chExt cx="2593938" cy="10268100"/>
          </a:xfrm>
        </p:grpSpPr>
        <p:grpSp>
          <p:nvGrpSpPr>
            <p:cNvPr id="53" name="Group 52">
              <a:extLst>
                <a:ext uri="{FF2B5EF4-FFF2-40B4-BE49-F238E27FC236}">
                  <a16:creationId xmlns:a16="http://schemas.microsoft.com/office/drawing/2014/main" id="{FE3C5251-A3C2-8112-F922-20C97BDE84BF}"/>
                </a:ext>
              </a:extLst>
            </p:cNvPr>
            <p:cNvGrpSpPr/>
            <p:nvPr/>
          </p:nvGrpSpPr>
          <p:grpSpPr>
            <a:xfrm>
              <a:off x="-134202" y="53927"/>
              <a:ext cx="2593938" cy="10268100"/>
              <a:chOff x="-134202" y="53927"/>
              <a:chExt cx="2593938" cy="10268100"/>
            </a:xfrm>
          </p:grpSpPr>
          <p:grpSp>
            <p:nvGrpSpPr>
              <p:cNvPr id="55" name="Group 54">
                <a:extLst>
                  <a:ext uri="{FF2B5EF4-FFF2-40B4-BE49-F238E27FC236}">
                    <a16:creationId xmlns:a16="http://schemas.microsoft.com/office/drawing/2014/main" id="{00C66556-EF4E-AEDA-192E-8D3233FFAD5E}"/>
                  </a:ext>
                </a:extLst>
              </p:cNvPr>
              <p:cNvGrpSpPr/>
              <p:nvPr userDrawn="1"/>
            </p:nvGrpSpPr>
            <p:grpSpPr>
              <a:xfrm>
                <a:off x="100925" y="1930586"/>
                <a:ext cx="2083092" cy="651547"/>
                <a:chOff x="94624" y="1081000"/>
                <a:chExt cx="2083092" cy="651547"/>
              </a:xfrm>
            </p:grpSpPr>
            <p:sp>
              <p:nvSpPr>
                <p:cNvPr id="84" name="Rectangle 83">
                  <a:hlinkClick r:id="" action="ppaction://hlinkshowjump?jump=firstslide"/>
                  <a:extLst>
                    <a:ext uri="{FF2B5EF4-FFF2-40B4-BE49-F238E27FC236}">
                      <a16:creationId xmlns:a16="http://schemas.microsoft.com/office/drawing/2014/main" id="{8C187F3E-1F77-F5D1-7F0E-99424C8E449C}"/>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85" name="Graphic 84" descr="Home with solid fill">
                  <a:extLst>
                    <a:ext uri="{FF2B5EF4-FFF2-40B4-BE49-F238E27FC236}">
                      <a16:creationId xmlns:a16="http://schemas.microsoft.com/office/drawing/2014/main" id="{D8C72C28-7357-524A-CD99-1A80FB968DD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0877" y="1136773"/>
                  <a:ext cx="540000" cy="540000"/>
                </a:xfrm>
                <a:prstGeom prst="rect">
                  <a:avLst/>
                </a:prstGeom>
              </p:spPr>
            </p:pic>
            <p:sp>
              <p:nvSpPr>
                <p:cNvPr id="86" name="TextBox 85">
                  <a:extLst>
                    <a:ext uri="{FF2B5EF4-FFF2-40B4-BE49-F238E27FC236}">
                      <a16:creationId xmlns:a16="http://schemas.microsoft.com/office/drawing/2014/main" id="{58FEAC1C-A48B-34B3-0D87-0B87AE5CB179}"/>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12"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6" name="Group 55">
                <a:extLst>
                  <a:ext uri="{FF2B5EF4-FFF2-40B4-BE49-F238E27FC236}">
                    <a16:creationId xmlns:a16="http://schemas.microsoft.com/office/drawing/2014/main" id="{3E3CE593-5573-87A1-BA52-67A577742257}"/>
                  </a:ext>
                </a:extLst>
              </p:cNvPr>
              <p:cNvGrpSpPr/>
              <p:nvPr userDrawn="1"/>
            </p:nvGrpSpPr>
            <p:grpSpPr>
              <a:xfrm>
                <a:off x="100925" y="2683005"/>
                <a:ext cx="2083092" cy="651547"/>
                <a:chOff x="94624" y="1081000"/>
                <a:chExt cx="2083092" cy="651547"/>
              </a:xfrm>
            </p:grpSpPr>
            <p:sp>
              <p:nvSpPr>
                <p:cNvPr id="82" name="Rectangle 81">
                  <a:extLst>
                    <a:ext uri="{FF2B5EF4-FFF2-40B4-BE49-F238E27FC236}">
                      <a16:creationId xmlns:a16="http://schemas.microsoft.com/office/drawing/2014/main" id="{A232B1AA-B47C-149B-5DD1-72912989425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3" name="TextBox 82">
                  <a:hlinkClick r:id="rId13" action="ppaction://hlinksldjump"/>
                  <a:extLst>
                    <a:ext uri="{FF2B5EF4-FFF2-40B4-BE49-F238E27FC236}">
                      <a16:creationId xmlns:a16="http://schemas.microsoft.com/office/drawing/2014/main" id="{26A573C7-4B8C-38B7-985A-9551A4AC429B}"/>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7" name="Group 56">
                <a:extLst>
                  <a:ext uri="{FF2B5EF4-FFF2-40B4-BE49-F238E27FC236}">
                    <a16:creationId xmlns:a16="http://schemas.microsoft.com/office/drawing/2014/main" id="{4AAA24C8-30CA-AB1C-E4F5-81FAD76F561B}"/>
                  </a:ext>
                </a:extLst>
              </p:cNvPr>
              <p:cNvGrpSpPr/>
              <p:nvPr userDrawn="1"/>
            </p:nvGrpSpPr>
            <p:grpSpPr>
              <a:xfrm>
                <a:off x="89936" y="3466225"/>
                <a:ext cx="2083092" cy="651547"/>
                <a:chOff x="83635" y="2616639"/>
                <a:chExt cx="2083092" cy="651547"/>
              </a:xfrm>
            </p:grpSpPr>
            <p:grpSp>
              <p:nvGrpSpPr>
                <p:cNvPr id="78" name="Group 77">
                  <a:extLst>
                    <a:ext uri="{FF2B5EF4-FFF2-40B4-BE49-F238E27FC236}">
                      <a16:creationId xmlns:a16="http://schemas.microsoft.com/office/drawing/2014/main" id="{8854D4C8-F1C5-C648-F2F2-F1CD6896E9BA}"/>
                    </a:ext>
                  </a:extLst>
                </p:cNvPr>
                <p:cNvGrpSpPr/>
                <p:nvPr userDrawn="1"/>
              </p:nvGrpSpPr>
              <p:grpSpPr>
                <a:xfrm>
                  <a:off x="83635" y="2616639"/>
                  <a:ext cx="2083092" cy="651547"/>
                  <a:chOff x="94624" y="1081000"/>
                  <a:chExt cx="2083092" cy="651547"/>
                </a:xfrm>
              </p:grpSpPr>
              <p:sp>
                <p:nvSpPr>
                  <p:cNvPr id="80" name="Rectangle 79">
                    <a:extLst>
                      <a:ext uri="{FF2B5EF4-FFF2-40B4-BE49-F238E27FC236}">
                        <a16:creationId xmlns:a16="http://schemas.microsoft.com/office/drawing/2014/main" id="{632E7F95-1A76-56AF-B8D7-9AE33DCA5F4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1" name="TextBox 80">
                    <a:extLst>
                      <a:ext uri="{FF2B5EF4-FFF2-40B4-BE49-F238E27FC236}">
                        <a16:creationId xmlns:a16="http://schemas.microsoft.com/office/drawing/2014/main" id="{86787EDE-0AAD-1611-221E-9601085ACE7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9" name="TextBox 78">
                  <a:extLst>
                    <a:ext uri="{FF2B5EF4-FFF2-40B4-BE49-F238E27FC236}">
                      <a16:creationId xmlns:a16="http://schemas.microsoft.com/office/drawing/2014/main" id="{3FC35A82-3169-B025-87EA-B494BB0C1F49}"/>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8" name="Group 57">
                <a:extLst>
                  <a:ext uri="{FF2B5EF4-FFF2-40B4-BE49-F238E27FC236}">
                    <a16:creationId xmlns:a16="http://schemas.microsoft.com/office/drawing/2014/main" id="{FD0B09B4-D7D4-F529-2521-90496809F7D5}"/>
                  </a:ext>
                </a:extLst>
              </p:cNvPr>
              <p:cNvGrpSpPr/>
              <p:nvPr userDrawn="1"/>
            </p:nvGrpSpPr>
            <p:grpSpPr>
              <a:xfrm>
                <a:off x="89935" y="4255560"/>
                <a:ext cx="2083092" cy="651547"/>
                <a:chOff x="83635" y="2616639"/>
                <a:chExt cx="2083092" cy="651547"/>
              </a:xfrm>
            </p:grpSpPr>
            <p:grpSp>
              <p:nvGrpSpPr>
                <p:cNvPr id="74" name="Group 73">
                  <a:extLst>
                    <a:ext uri="{FF2B5EF4-FFF2-40B4-BE49-F238E27FC236}">
                      <a16:creationId xmlns:a16="http://schemas.microsoft.com/office/drawing/2014/main" id="{D1ACB3DC-B091-1DAF-BFDF-9BFCE8EFA212}"/>
                    </a:ext>
                  </a:extLst>
                </p:cNvPr>
                <p:cNvGrpSpPr/>
                <p:nvPr userDrawn="1"/>
              </p:nvGrpSpPr>
              <p:grpSpPr>
                <a:xfrm>
                  <a:off x="83635" y="2616639"/>
                  <a:ext cx="2083092" cy="651547"/>
                  <a:chOff x="94624" y="1081000"/>
                  <a:chExt cx="2083092" cy="651547"/>
                </a:xfrm>
              </p:grpSpPr>
              <p:sp>
                <p:nvSpPr>
                  <p:cNvPr id="76" name="Rectangle 75">
                    <a:hlinkClick r:id="rId15" action="ppaction://hlinksldjump"/>
                    <a:extLst>
                      <a:ext uri="{FF2B5EF4-FFF2-40B4-BE49-F238E27FC236}">
                        <a16:creationId xmlns:a16="http://schemas.microsoft.com/office/drawing/2014/main" id="{74863F1F-B7D9-4F9F-73DA-C9DE74311034}"/>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7" name="TextBox 76">
                    <a:extLst>
                      <a:ext uri="{FF2B5EF4-FFF2-40B4-BE49-F238E27FC236}">
                        <a16:creationId xmlns:a16="http://schemas.microsoft.com/office/drawing/2014/main" id="{C80EBDD5-8E1E-4D6B-D99B-DC0BA78483BC}"/>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5" name="TextBox 74">
                  <a:extLst>
                    <a:ext uri="{FF2B5EF4-FFF2-40B4-BE49-F238E27FC236}">
                      <a16:creationId xmlns:a16="http://schemas.microsoft.com/office/drawing/2014/main" id="{2E55E172-1E8B-23BF-6B01-B808C095E2FA}"/>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9" name="Picture 2">
                <a:extLst>
                  <a:ext uri="{FF2B5EF4-FFF2-40B4-BE49-F238E27FC236}">
                    <a16:creationId xmlns:a16="http://schemas.microsoft.com/office/drawing/2014/main" id="{E7A04A88-13BF-558F-F3D6-B43BA343A3B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5B894392-8B4B-81CE-60B5-D2306C34B0E8}"/>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61" name="Picture 60" descr="A qr code on a white background&#10;&#10;AI-generated content may be incorrect.">
                <a:extLst>
                  <a:ext uri="{FF2B5EF4-FFF2-40B4-BE49-F238E27FC236}">
                    <a16:creationId xmlns:a16="http://schemas.microsoft.com/office/drawing/2014/main" id="{FB542C08-4BC4-87B8-CD39-A90EE012BA82}"/>
                  </a:ext>
                </a:extLst>
              </p:cNvPr>
              <p:cNvPicPr>
                <a:picLocks noChangeAspect="1"/>
              </p:cNvPicPr>
              <p:nvPr userDrawn="1"/>
            </p:nvPicPr>
            <p:blipFill>
              <a:blip r:embed="rId17"/>
              <a:stretch>
                <a:fillRect/>
              </a:stretch>
            </p:blipFill>
            <p:spPr>
              <a:xfrm>
                <a:off x="474136" y="8930273"/>
                <a:ext cx="1391754" cy="1391754"/>
              </a:xfrm>
              <a:prstGeom prst="rect">
                <a:avLst/>
              </a:prstGeom>
            </p:spPr>
          </p:pic>
          <p:sp>
            <p:nvSpPr>
              <p:cNvPr id="62" name="TextBox 61">
                <a:extLst>
                  <a:ext uri="{FF2B5EF4-FFF2-40B4-BE49-F238E27FC236}">
                    <a16:creationId xmlns:a16="http://schemas.microsoft.com/office/drawing/2014/main" id="{2C55A0BE-94FC-FB63-DC82-64AA44B0E014}"/>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63" name="Rectangle 62">
                <a:hlinkClick r:id="rId18" action="ppaction://hlinksldjump"/>
                <a:extLst>
                  <a:ext uri="{FF2B5EF4-FFF2-40B4-BE49-F238E27FC236}">
                    <a16:creationId xmlns:a16="http://schemas.microsoft.com/office/drawing/2014/main" id="{07355ECB-03C2-5A06-E5FE-A4F486DB4CDE}"/>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64" name="Group 63">
                <a:extLst>
                  <a:ext uri="{FF2B5EF4-FFF2-40B4-BE49-F238E27FC236}">
                    <a16:creationId xmlns:a16="http://schemas.microsoft.com/office/drawing/2014/main" id="{4CC85AC2-78E8-63B4-58DF-5AE794A6ACF1}"/>
                  </a:ext>
                </a:extLst>
              </p:cNvPr>
              <p:cNvGrpSpPr/>
              <p:nvPr userDrawn="1"/>
            </p:nvGrpSpPr>
            <p:grpSpPr>
              <a:xfrm>
                <a:off x="84500" y="5156524"/>
                <a:ext cx="2083092" cy="1357273"/>
                <a:chOff x="83635" y="1910913"/>
                <a:chExt cx="2083092" cy="1357273"/>
              </a:xfrm>
            </p:grpSpPr>
            <p:sp>
              <p:nvSpPr>
                <p:cNvPr id="72" name="Rectangle 71">
                  <a:extLst>
                    <a:ext uri="{FF2B5EF4-FFF2-40B4-BE49-F238E27FC236}">
                      <a16:creationId xmlns:a16="http://schemas.microsoft.com/office/drawing/2014/main" id="{BF142D56-32F1-9797-5222-33839AA49344}"/>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3" name="TextBox 72">
                  <a:hlinkClick r:id="rId18" action="ppaction://hlinksldjump"/>
                  <a:extLst>
                    <a:ext uri="{FF2B5EF4-FFF2-40B4-BE49-F238E27FC236}">
                      <a16:creationId xmlns:a16="http://schemas.microsoft.com/office/drawing/2014/main" id="{38C8D630-357F-38BE-9614-9BBAB8DD70B0}"/>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65" name="Group 64">
                <a:extLst>
                  <a:ext uri="{FF2B5EF4-FFF2-40B4-BE49-F238E27FC236}">
                    <a16:creationId xmlns:a16="http://schemas.microsoft.com/office/drawing/2014/main" id="{BB1370BC-2BDF-15FB-823F-9E6C2DC99EF2}"/>
                  </a:ext>
                </a:extLst>
              </p:cNvPr>
              <p:cNvGrpSpPr/>
              <p:nvPr userDrawn="1"/>
            </p:nvGrpSpPr>
            <p:grpSpPr>
              <a:xfrm>
                <a:off x="111913" y="6675385"/>
                <a:ext cx="2083092" cy="651547"/>
                <a:chOff x="83635" y="2616639"/>
                <a:chExt cx="2083092" cy="651547"/>
              </a:xfrm>
            </p:grpSpPr>
            <p:grpSp>
              <p:nvGrpSpPr>
                <p:cNvPr id="68" name="Group 67">
                  <a:extLst>
                    <a:ext uri="{FF2B5EF4-FFF2-40B4-BE49-F238E27FC236}">
                      <a16:creationId xmlns:a16="http://schemas.microsoft.com/office/drawing/2014/main" id="{FC7DA81F-9339-5620-E002-AA00A0EB86D1}"/>
                    </a:ext>
                  </a:extLst>
                </p:cNvPr>
                <p:cNvGrpSpPr/>
                <p:nvPr userDrawn="1"/>
              </p:nvGrpSpPr>
              <p:grpSpPr>
                <a:xfrm>
                  <a:off x="83635" y="2616639"/>
                  <a:ext cx="2083092" cy="651547"/>
                  <a:chOff x="94624" y="1081000"/>
                  <a:chExt cx="2083092" cy="651547"/>
                </a:xfrm>
              </p:grpSpPr>
              <p:sp>
                <p:nvSpPr>
                  <p:cNvPr id="70" name="Rectangle 69">
                    <a:extLst>
                      <a:ext uri="{FF2B5EF4-FFF2-40B4-BE49-F238E27FC236}">
                        <a16:creationId xmlns:a16="http://schemas.microsoft.com/office/drawing/2014/main" id="{3F5FB089-BC5E-CF70-DBB7-77AA3EF7288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TextBox 70">
                    <a:extLst>
                      <a:ext uri="{FF2B5EF4-FFF2-40B4-BE49-F238E27FC236}">
                        <a16:creationId xmlns:a16="http://schemas.microsoft.com/office/drawing/2014/main" id="{732D110B-10B4-12C5-4D47-4005B63FD1B6}"/>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9" name="TextBox 68">
                  <a:hlinkClick r:id="rId19" action="ppaction://hlinksldjump"/>
                  <a:extLst>
                    <a:ext uri="{FF2B5EF4-FFF2-40B4-BE49-F238E27FC236}">
                      <a16:creationId xmlns:a16="http://schemas.microsoft.com/office/drawing/2014/main" id="{6BBF11DA-D777-3E9B-6B73-58AECA3E882B}"/>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9"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6" name="Arrow: Right 65">
                <a:hlinkClick r:id="" action="ppaction://hlinkshowjump?jump=nextslide"/>
                <a:extLst>
                  <a:ext uri="{FF2B5EF4-FFF2-40B4-BE49-F238E27FC236}">
                    <a16:creationId xmlns:a16="http://schemas.microsoft.com/office/drawing/2014/main" id="{AA8A65DF-8A9A-5DC8-63EB-C8CFB7FAF761}"/>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Arrow: Right 66">
                <a:hlinkClick r:id="" action="ppaction://hlinkshowjump?jump=previousslide"/>
                <a:extLst>
                  <a:ext uri="{FF2B5EF4-FFF2-40B4-BE49-F238E27FC236}">
                    <a16:creationId xmlns:a16="http://schemas.microsoft.com/office/drawing/2014/main" id="{4A48F7E2-1F95-896F-FC8C-A5CE436AA864}"/>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4" name="TextBox 53">
              <a:hlinkClick r:id="rId20" action="ppaction://hlinksldjump"/>
              <a:extLst>
                <a:ext uri="{FF2B5EF4-FFF2-40B4-BE49-F238E27FC236}">
                  <a16:creationId xmlns:a16="http://schemas.microsoft.com/office/drawing/2014/main" id="{D52DD5AF-B104-40F2-B96B-08CEF4D29549}"/>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21"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extLst>
      <p:ext uri="{BB962C8B-B14F-4D97-AF65-F5344CB8AC3E}">
        <p14:creationId xmlns:p14="http://schemas.microsoft.com/office/powerpoint/2010/main" val="1082718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4">
            <a:extLst>
              <a:ext uri="{FF2B5EF4-FFF2-40B4-BE49-F238E27FC236}">
                <a16:creationId xmlns:a16="http://schemas.microsoft.com/office/drawing/2014/main" id="{CCD7B7BB-DBF9-593A-95D0-5944DBDA4DCB}"/>
              </a:ext>
            </a:extLst>
          </p:cNvPr>
          <p:cNvSpPr txBox="1">
            <a:spLocks/>
          </p:cNvSpPr>
          <p:nvPr/>
        </p:nvSpPr>
        <p:spPr>
          <a:xfrm>
            <a:off x="2623806" y="1318245"/>
            <a:ext cx="9770920" cy="900400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en-GB" sz="2800" b="1" dirty="0">
                <a:solidFill>
                  <a:schemeClr val="accent1"/>
                </a:solidFill>
                <a:latin typeface="Poppins" panose="00000500000000000000" pitchFamily="2" charset="0"/>
                <a:ea typeface="+mj-ea"/>
                <a:cs typeface="Poppins" panose="00000500000000000000" pitchFamily="2" charset="0"/>
              </a:rPr>
              <a:t>Vertical profiling </a:t>
            </a:r>
            <a:r>
              <a:rPr lang="en-GB" sz="2800" dirty="0">
                <a:solidFill>
                  <a:schemeClr val="accent1"/>
                </a:solidFill>
                <a:latin typeface="Poppins" panose="00000500000000000000" pitchFamily="2" charset="0"/>
                <a:ea typeface="+mj-ea"/>
                <a:cs typeface="Poppins" panose="00000500000000000000" pitchFamily="2" charset="0"/>
              </a:rPr>
              <a:t>using Polly lidar reveals complex aerosol layering in the Eastern Mediterranean.</a:t>
            </a:r>
          </a:p>
          <a:p>
            <a:pPr>
              <a:lnSpc>
                <a:spcPct val="130000"/>
              </a:lnSpc>
            </a:pPr>
            <a:r>
              <a:rPr lang="en-GB" sz="2800" b="1" dirty="0">
                <a:solidFill>
                  <a:schemeClr val="accent1"/>
                </a:solidFill>
                <a:latin typeface="Poppins" panose="00000500000000000000" pitchFamily="2" charset="0"/>
                <a:ea typeface="+mj-ea"/>
                <a:cs typeface="Poppins" panose="00000500000000000000" pitchFamily="2" charset="0"/>
              </a:rPr>
              <a:t>Traditional methods often miss lofted dust layers—</a:t>
            </a:r>
            <a:r>
              <a:rPr lang="en-GB" sz="2800" dirty="0">
                <a:solidFill>
                  <a:schemeClr val="accent1"/>
                </a:solidFill>
                <a:latin typeface="Poppins" panose="00000500000000000000" pitchFamily="2" charset="0"/>
                <a:ea typeface="+mj-ea"/>
                <a:cs typeface="Poppins" panose="00000500000000000000" pitchFamily="2" charset="0"/>
              </a:rPr>
              <a:t>detected in ~50% of days by lidar but only ~28% by conventional approaches.</a:t>
            </a:r>
          </a:p>
          <a:p>
            <a:pPr>
              <a:lnSpc>
                <a:spcPct val="130000"/>
              </a:lnSpc>
            </a:pPr>
            <a:r>
              <a:rPr lang="en-GB" sz="2800" b="1" dirty="0">
                <a:solidFill>
                  <a:schemeClr val="accent1"/>
                </a:solidFill>
                <a:latin typeface="Poppins" panose="00000500000000000000" pitchFamily="2" charset="0"/>
                <a:ea typeface="+mj-ea"/>
                <a:cs typeface="Poppins" panose="00000500000000000000" pitchFamily="2" charset="0"/>
              </a:rPr>
              <a:t>Seasonal variation </a:t>
            </a:r>
            <a:r>
              <a:rPr lang="en-GB" sz="2800" dirty="0">
                <a:solidFill>
                  <a:schemeClr val="accent1"/>
                </a:solidFill>
                <a:latin typeface="Poppins" panose="00000500000000000000" pitchFamily="2" charset="0"/>
                <a:ea typeface="+mj-ea"/>
                <a:cs typeface="Poppins" panose="00000500000000000000" pitchFamily="2" charset="0"/>
              </a:rPr>
              <a:t>in layering types, with anthropogenic influence dominating in summer and dust transport peaking in spring.</a:t>
            </a:r>
          </a:p>
          <a:p>
            <a:pPr>
              <a:lnSpc>
                <a:spcPct val="130000"/>
              </a:lnSpc>
            </a:pPr>
            <a:r>
              <a:rPr lang="en-GB" sz="2800" b="1" dirty="0">
                <a:solidFill>
                  <a:schemeClr val="accent1"/>
                </a:solidFill>
                <a:latin typeface="Poppins" panose="00000500000000000000" pitchFamily="2" charset="0"/>
                <a:ea typeface="+mj-ea"/>
                <a:cs typeface="Poppins" panose="00000500000000000000" pitchFamily="2" charset="0"/>
              </a:rPr>
              <a:t>Source attribution is important</a:t>
            </a:r>
            <a:r>
              <a:rPr lang="en-GB" sz="2800" dirty="0">
                <a:solidFill>
                  <a:schemeClr val="accent1"/>
                </a:solidFill>
                <a:latin typeface="Poppins" panose="00000500000000000000" pitchFamily="2" charset="0"/>
                <a:ea typeface="+mj-ea"/>
                <a:cs typeface="Poppins" panose="00000500000000000000" pitchFamily="2" charset="0"/>
              </a:rPr>
              <a:t>: HYSPLIT trajectories show diverse origins, highlighting the role of regional and transboundary pollution.</a:t>
            </a:r>
          </a:p>
          <a:p>
            <a:pPr>
              <a:lnSpc>
                <a:spcPct val="130000"/>
              </a:lnSpc>
            </a:pPr>
            <a:r>
              <a:rPr lang="en-GB" sz="2800" b="1" dirty="0">
                <a:solidFill>
                  <a:schemeClr val="accent1"/>
                </a:solidFill>
                <a:latin typeface="Poppins" panose="00000500000000000000" pitchFamily="2" charset="0"/>
                <a:ea typeface="+mj-ea"/>
                <a:cs typeface="Poppins" panose="00000500000000000000" pitchFamily="2" charset="0"/>
              </a:rPr>
              <a:t>Health and climate models </a:t>
            </a:r>
            <a:r>
              <a:rPr lang="en-GB" sz="2800" dirty="0">
                <a:solidFill>
                  <a:schemeClr val="accent1"/>
                </a:solidFill>
                <a:latin typeface="Poppins" panose="00000500000000000000" pitchFamily="2" charset="0"/>
                <a:ea typeface="+mj-ea"/>
                <a:cs typeface="Poppins" panose="00000500000000000000" pitchFamily="2" charset="0"/>
              </a:rPr>
              <a:t>must account for elevated dust layers that evade ground-based monitoring.</a:t>
            </a:r>
          </a:p>
          <a:p>
            <a:pPr>
              <a:lnSpc>
                <a:spcPct val="130000"/>
              </a:lnSpc>
            </a:pPr>
            <a:endParaRPr lang="en-GB" sz="2800" dirty="0">
              <a:solidFill>
                <a:schemeClr val="tx1">
                  <a:lumMod val="75000"/>
                  <a:lumOff val="25000"/>
                </a:schemeClr>
              </a:solidFill>
              <a:latin typeface="Poppins" panose="00000500000000000000" pitchFamily="2" charset="0"/>
              <a:cs typeface="Poppins" panose="00000500000000000000" pitchFamily="2" charset="0"/>
            </a:endParaRPr>
          </a:p>
        </p:txBody>
      </p:sp>
      <p:sp>
        <p:nvSpPr>
          <p:cNvPr id="44" name="Title 2">
            <a:extLst>
              <a:ext uri="{FF2B5EF4-FFF2-40B4-BE49-F238E27FC236}">
                <a16:creationId xmlns:a16="http://schemas.microsoft.com/office/drawing/2014/main" id="{29F57E32-79EB-AD4B-A8BB-CB3BAA6FE161}"/>
              </a:ext>
            </a:extLst>
          </p:cNvPr>
          <p:cNvSpPr txBox="1">
            <a:spLocks/>
          </p:cNvSpPr>
          <p:nvPr/>
        </p:nvSpPr>
        <p:spPr>
          <a:xfrm>
            <a:off x="2623806" y="227048"/>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dirty="0">
                <a:solidFill>
                  <a:schemeClr val="accent3">
                    <a:lumMod val="75000"/>
                  </a:schemeClr>
                </a:solidFill>
                <a:latin typeface="Poppins" panose="00000500000000000000" pitchFamily="2" charset="0"/>
                <a:cs typeface="Poppins" panose="00000500000000000000" pitchFamily="2" charset="0"/>
                <a:sym typeface="Lato"/>
              </a:rPr>
              <a:t>From Haze to Clarity: Final Thoughts</a:t>
            </a:r>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grpSp>
        <p:nvGrpSpPr>
          <p:cNvPr id="45" name="Group 44">
            <a:extLst>
              <a:ext uri="{FF2B5EF4-FFF2-40B4-BE49-F238E27FC236}">
                <a16:creationId xmlns:a16="http://schemas.microsoft.com/office/drawing/2014/main" id="{B3503ACE-917C-0D24-3AA2-B83184F275AA}"/>
              </a:ext>
            </a:extLst>
          </p:cNvPr>
          <p:cNvGrpSpPr/>
          <p:nvPr/>
        </p:nvGrpSpPr>
        <p:grpSpPr>
          <a:xfrm>
            <a:off x="-134202" y="10385"/>
            <a:ext cx="2593938" cy="10268100"/>
            <a:chOff x="-134202" y="53927"/>
            <a:chExt cx="2593938" cy="10268100"/>
          </a:xfrm>
        </p:grpSpPr>
        <p:grpSp>
          <p:nvGrpSpPr>
            <p:cNvPr id="46" name="Group 45">
              <a:extLst>
                <a:ext uri="{FF2B5EF4-FFF2-40B4-BE49-F238E27FC236}">
                  <a16:creationId xmlns:a16="http://schemas.microsoft.com/office/drawing/2014/main" id="{77647C4B-5C55-6EA6-F0FE-3D28DC63F55C}"/>
                </a:ext>
              </a:extLst>
            </p:cNvPr>
            <p:cNvGrpSpPr/>
            <p:nvPr/>
          </p:nvGrpSpPr>
          <p:grpSpPr>
            <a:xfrm>
              <a:off x="-134202" y="53927"/>
              <a:ext cx="2593938" cy="10268100"/>
              <a:chOff x="-134202" y="53927"/>
              <a:chExt cx="2593938" cy="10268100"/>
            </a:xfrm>
          </p:grpSpPr>
          <p:grpSp>
            <p:nvGrpSpPr>
              <p:cNvPr id="48" name="Group 47">
                <a:extLst>
                  <a:ext uri="{FF2B5EF4-FFF2-40B4-BE49-F238E27FC236}">
                    <a16:creationId xmlns:a16="http://schemas.microsoft.com/office/drawing/2014/main" id="{C5CD91A6-B4A5-7BC3-62AE-6003F9356D95}"/>
                  </a:ext>
                </a:extLst>
              </p:cNvPr>
              <p:cNvGrpSpPr/>
              <p:nvPr userDrawn="1"/>
            </p:nvGrpSpPr>
            <p:grpSpPr>
              <a:xfrm>
                <a:off x="100925" y="1930586"/>
                <a:ext cx="2083092" cy="651547"/>
                <a:chOff x="94624" y="1081000"/>
                <a:chExt cx="2083092" cy="651547"/>
              </a:xfrm>
            </p:grpSpPr>
            <p:sp>
              <p:nvSpPr>
                <p:cNvPr id="77" name="Rectangle 76">
                  <a:hlinkClick r:id="" action="ppaction://hlinkshowjump?jump=firstslide"/>
                  <a:extLst>
                    <a:ext uri="{FF2B5EF4-FFF2-40B4-BE49-F238E27FC236}">
                      <a16:creationId xmlns:a16="http://schemas.microsoft.com/office/drawing/2014/main" id="{C58C1C31-7C5A-50E2-B3FC-6F6CB03BFF8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78" name="Graphic 77" descr="Home with solid fill">
                  <a:extLst>
                    <a:ext uri="{FF2B5EF4-FFF2-40B4-BE49-F238E27FC236}">
                      <a16:creationId xmlns:a16="http://schemas.microsoft.com/office/drawing/2014/main" id="{786E4C27-CCC8-4F92-3921-E660331B73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79" name="TextBox 78">
                  <a:extLst>
                    <a:ext uri="{FF2B5EF4-FFF2-40B4-BE49-F238E27FC236}">
                      <a16:creationId xmlns:a16="http://schemas.microsoft.com/office/drawing/2014/main" id="{A5ACA7D8-AA1E-D350-6367-3FD029053CB1}"/>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49" name="Group 48">
                <a:extLst>
                  <a:ext uri="{FF2B5EF4-FFF2-40B4-BE49-F238E27FC236}">
                    <a16:creationId xmlns:a16="http://schemas.microsoft.com/office/drawing/2014/main" id="{C36BADD6-8D41-498D-C8E0-516D31661C89}"/>
                  </a:ext>
                </a:extLst>
              </p:cNvPr>
              <p:cNvGrpSpPr/>
              <p:nvPr userDrawn="1"/>
            </p:nvGrpSpPr>
            <p:grpSpPr>
              <a:xfrm>
                <a:off x="100925" y="2683005"/>
                <a:ext cx="2083092" cy="651547"/>
                <a:chOff x="94624" y="1081000"/>
                <a:chExt cx="2083092" cy="651547"/>
              </a:xfrm>
            </p:grpSpPr>
            <p:sp>
              <p:nvSpPr>
                <p:cNvPr id="75" name="Rectangle 74">
                  <a:extLst>
                    <a:ext uri="{FF2B5EF4-FFF2-40B4-BE49-F238E27FC236}">
                      <a16:creationId xmlns:a16="http://schemas.microsoft.com/office/drawing/2014/main" id="{861738AD-EACE-07AE-58FA-BB5E29E3567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6" name="TextBox 75">
                  <a:hlinkClick r:id="rId7" action="ppaction://hlinksldjump"/>
                  <a:extLst>
                    <a:ext uri="{FF2B5EF4-FFF2-40B4-BE49-F238E27FC236}">
                      <a16:creationId xmlns:a16="http://schemas.microsoft.com/office/drawing/2014/main" id="{B98B9D88-8B79-F459-B225-534C8445B97F}"/>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0" name="Group 49">
                <a:extLst>
                  <a:ext uri="{FF2B5EF4-FFF2-40B4-BE49-F238E27FC236}">
                    <a16:creationId xmlns:a16="http://schemas.microsoft.com/office/drawing/2014/main" id="{BD707F13-5058-75BE-E564-4C800E952457}"/>
                  </a:ext>
                </a:extLst>
              </p:cNvPr>
              <p:cNvGrpSpPr/>
              <p:nvPr userDrawn="1"/>
            </p:nvGrpSpPr>
            <p:grpSpPr>
              <a:xfrm>
                <a:off x="89936" y="3466225"/>
                <a:ext cx="2083092" cy="651547"/>
                <a:chOff x="83635" y="2616639"/>
                <a:chExt cx="2083092" cy="651547"/>
              </a:xfrm>
            </p:grpSpPr>
            <p:grpSp>
              <p:nvGrpSpPr>
                <p:cNvPr id="71" name="Group 70">
                  <a:extLst>
                    <a:ext uri="{FF2B5EF4-FFF2-40B4-BE49-F238E27FC236}">
                      <a16:creationId xmlns:a16="http://schemas.microsoft.com/office/drawing/2014/main" id="{2A58BD66-BD91-8AA7-83C8-5E5567AD5BB3}"/>
                    </a:ext>
                  </a:extLst>
                </p:cNvPr>
                <p:cNvGrpSpPr/>
                <p:nvPr userDrawn="1"/>
              </p:nvGrpSpPr>
              <p:grpSpPr>
                <a:xfrm>
                  <a:off x="83635" y="2616639"/>
                  <a:ext cx="2083092" cy="651547"/>
                  <a:chOff x="94624" y="1081000"/>
                  <a:chExt cx="2083092" cy="651547"/>
                </a:xfrm>
              </p:grpSpPr>
              <p:sp>
                <p:nvSpPr>
                  <p:cNvPr id="73" name="Rectangle 72">
                    <a:extLst>
                      <a:ext uri="{FF2B5EF4-FFF2-40B4-BE49-F238E27FC236}">
                        <a16:creationId xmlns:a16="http://schemas.microsoft.com/office/drawing/2014/main" id="{2829AECD-94F2-0623-29EC-082615C040C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4" name="TextBox 73">
                    <a:extLst>
                      <a:ext uri="{FF2B5EF4-FFF2-40B4-BE49-F238E27FC236}">
                        <a16:creationId xmlns:a16="http://schemas.microsoft.com/office/drawing/2014/main" id="{5B822B4C-BDBF-DE5D-453C-5890C6EA5AE7}"/>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2" name="TextBox 71">
                  <a:extLst>
                    <a:ext uri="{FF2B5EF4-FFF2-40B4-BE49-F238E27FC236}">
                      <a16:creationId xmlns:a16="http://schemas.microsoft.com/office/drawing/2014/main" id="{7ADC3477-CEB1-C60C-1BBD-C68F7F62822C}"/>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1" name="Group 50">
                <a:extLst>
                  <a:ext uri="{FF2B5EF4-FFF2-40B4-BE49-F238E27FC236}">
                    <a16:creationId xmlns:a16="http://schemas.microsoft.com/office/drawing/2014/main" id="{213301F0-6EAE-1132-B9AB-B827A6BF85B9}"/>
                  </a:ext>
                </a:extLst>
              </p:cNvPr>
              <p:cNvGrpSpPr/>
              <p:nvPr userDrawn="1"/>
            </p:nvGrpSpPr>
            <p:grpSpPr>
              <a:xfrm>
                <a:off x="89935" y="4255560"/>
                <a:ext cx="2083092" cy="651547"/>
                <a:chOff x="83635" y="2616639"/>
                <a:chExt cx="2083092" cy="651547"/>
              </a:xfrm>
            </p:grpSpPr>
            <p:grpSp>
              <p:nvGrpSpPr>
                <p:cNvPr id="67" name="Group 66">
                  <a:extLst>
                    <a:ext uri="{FF2B5EF4-FFF2-40B4-BE49-F238E27FC236}">
                      <a16:creationId xmlns:a16="http://schemas.microsoft.com/office/drawing/2014/main" id="{40B34DD8-EC6C-FC05-7571-173FC0279B3F}"/>
                    </a:ext>
                  </a:extLst>
                </p:cNvPr>
                <p:cNvGrpSpPr/>
                <p:nvPr userDrawn="1"/>
              </p:nvGrpSpPr>
              <p:grpSpPr>
                <a:xfrm>
                  <a:off x="83635" y="2616639"/>
                  <a:ext cx="2083092" cy="651547"/>
                  <a:chOff x="94624" y="1081000"/>
                  <a:chExt cx="2083092" cy="651547"/>
                </a:xfrm>
              </p:grpSpPr>
              <p:sp>
                <p:nvSpPr>
                  <p:cNvPr id="69" name="Rectangle 68">
                    <a:hlinkClick r:id="rId9" action="ppaction://hlinksldjump"/>
                    <a:extLst>
                      <a:ext uri="{FF2B5EF4-FFF2-40B4-BE49-F238E27FC236}">
                        <a16:creationId xmlns:a16="http://schemas.microsoft.com/office/drawing/2014/main" id="{17289FB9-DEC5-B15F-DF61-C5555022AA0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0" name="TextBox 69">
                    <a:extLst>
                      <a:ext uri="{FF2B5EF4-FFF2-40B4-BE49-F238E27FC236}">
                        <a16:creationId xmlns:a16="http://schemas.microsoft.com/office/drawing/2014/main" id="{F8B6D33A-E79F-60FE-8093-35ECB7512E01}"/>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8" name="TextBox 67">
                  <a:extLst>
                    <a:ext uri="{FF2B5EF4-FFF2-40B4-BE49-F238E27FC236}">
                      <a16:creationId xmlns:a16="http://schemas.microsoft.com/office/drawing/2014/main" id="{D3DD4909-A39E-E64A-F124-086A0F45EC37}"/>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2" name="Picture 2">
                <a:extLst>
                  <a:ext uri="{FF2B5EF4-FFF2-40B4-BE49-F238E27FC236}">
                    <a16:creationId xmlns:a16="http://schemas.microsoft.com/office/drawing/2014/main" id="{A1484952-B819-4E72-0F43-6FD0E2DA21C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49CFB81-FCBC-A9C6-9911-4DB9F0CE75DD}"/>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4" name="Picture 53" descr="A qr code on a white background&#10;&#10;AI-generated content may be incorrect.">
                <a:extLst>
                  <a:ext uri="{FF2B5EF4-FFF2-40B4-BE49-F238E27FC236}">
                    <a16:creationId xmlns:a16="http://schemas.microsoft.com/office/drawing/2014/main" id="{D3305517-4E0E-BEFB-51E8-9124E7ACF465}"/>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55" name="TextBox 54">
                <a:extLst>
                  <a:ext uri="{FF2B5EF4-FFF2-40B4-BE49-F238E27FC236}">
                    <a16:creationId xmlns:a16="http://schemas.microsoft.com/office/drawing/2014/main" id="{B1494E35-A252-FEB5-9A79-178764875087}"/>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6" name="Rectangle 55">
                <a:hlinkClick r:id="rId12" action="ppaction://hlinksldjump"/>
                <a:extLst>
                  <a:ext uri="{FF2B5EF4-FFF2-40B4-BE49-F238E27FC236}">
                    <a16:creationId xmlns:a16="http://schemas.microsoft.com/office/drawing/2014/main" id="{630746CF-0DDC-FF50-770A-FA8F2A1CDB16}"/>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57" name="Group 56">
                <a:extLst>
                  <a:ext uri="{FF2B5EF4-FFF2-40B4-BE49-F238E27FC236}">
                    <a16:creationId xmlns:a16="http://schemas.microsoft.com/office/drawing/2014/main" id="{55223087-ECDB-7287-274C-7130849508A0}"/>
                  </a:ext>
                </a:extLst>
              </p:cNvPr>
              <p:cNvGrpSpPr/>
              <p:nvPr userDrawn="1"/>
            </p:nvGrpSpPr>
            <p:grpSpPr>
              <a:xfrm>
                <a:off x="84500" y="5156524"/>
                <a:ext cx="2083092" cy="1357273"/>
                <a:chOff x="83635" y="1910913"/>
                <a:chExt cx="2083092" cy="1357273"/>
              </a:xfrm>
            </p:grpSpPr>
            <p:sp>
              <p:nvSpPr>
                <p:cNvPr id="65" name="Rectangle 64">
                  <a:extLst>
                    <a:ext uri="{FF2B5EF4-FFF2-40B4-BE49-F238E27FC236}">
                      <a16:creationId xmlns:a16="http://schemas.microsoft.com/office/drawing/2014/main" id="{32C886E5-6BE3-6FD2-9413-49CC5D397823}"/>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6" name="TextBox 65">
                  <a:hlinkClick r:id="rId12" action="ppaction://hlinksldjump"/>
                  <a:extLst>
                    <a:ext uri="{FF2B5EF4-FFF2-40B4-BE49-F238E27FC236}">
                      <a16:creationId xmlns:a16="http://schemas.microsoft.com/office/drawing/2014/main" id="{419F5719-882B-9704-E865-3C3993098C76}"/>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58" name="Group 57">
                <a:extLst>
                  <a:ext uri="{FF2B5EF4-FFF2-40B4-BE49-F238E27FC236}">
                    <a16:creationId xmlns:a16="http://schemas.microsoft.com/office/drawing/2014/main" id="{5539EBA4-4C2F-1F6D-A779-3AC1BEFF1FF6}"/>
                  </a:ext>
                </a:extLst>
              </p:cNvPr>
              <p:cNvGrpSpPr/>
              <p:nvPr userDrawn="1"/>
            </p:nvGrpSpPr>
            <p:grpSpPr>
              <a:xfrm>
                <a:off x="111913" y="6675385"/>
                <a:ext cx="2083092" cy="651547"/>
                <a:chOff x="83635" y="2616639"/>
                <a:chExt cx="2083092" cy="651547"/>
              </a:xfrm>
            </p:grpSpPr>
            <p:grpSp>
              <p:nvGrpSpPr>
                <p:cNvPr id="61" name="Group 60">
                  <a:extLst>
                    <a:ext uri="{FF2B5EF4-FFF2-40B4-BE49-F238E27FC236}">
                      <a16:creationId xmlns:a16="http://schemas.microsoft.com/office/drawing/2014/main" id="{DB16BBD1-8893-2D04-54D3-A0D48BD49801}"/>
                    </a:ext>
                  </a:extLst>
                </p:cNvPr>
                <p:cNvGrpSpPr/>
                <p:nvPr userDrawn="1"/>
              </p:nvGrpSpPr>
              <p:grpSpPr>
                <a:xfrm>
                  <a:off x="83635" y="2616639"/>
                  <a:ext cx="2083092" cy="651547"/>
                  <a:chOff x="94624" y="1081000"/>
                  <a:chExt cx="2083092" cy="651547"/>
                </a:xfrm>
              </p:grpSpPr>
              <p:sp>
                <p:nvSpPr>
                  <p:cNvPr id="63" name="Rectangle 62">
                    <a:extLst>
                      <a:ext uri="{FF2B5EF4-FFF2-40B4-BE49-F238E27FC236}">
                        <a16:creationId xmlns:a16="http://schemas.microsoft.com/office/drawing/2014/main" id="{BC7260B9-7D01-1CF7-17CC-E7805ABBEE7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4" name="TextBox 63">
                    <a:extLst>
                      <a:ext uri="{FF2B5EF4-FFF2-40B4-BE49-F238E27FC236}">
                        <a16:creationId xmlns:a16="http://schemas.microsoft.com/office/drawing/2014/main" id="{24A3D87F-069F-6B67-BF91-E91FA00FAC19}"/>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2" name="TextBox 61">
                  <a:hlinkClick r:id="rId13" action="ppaction://hlinksldjump"/>
                  <a:extLst>
                    <a:ext uri="{FF2B5EF4-FFF2-40B4-BE49-F238E27FC236}">
                      <a16:creationId xmlns:a16="http://schemas.microsoft.com/office/drawing/2014/main" id="{B4B45375-E63B-09C8-F1AD-41CC0AE09717}"/>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59" name="Arrow: Right 58">
                <a:hlinkClick r:id="" action="ppaction://hlinkshowjump?jump=nextslide"/>
                <a:extLst>
                  <a:ext uri="{FF2B5EF4-FFF2-40B4-BE49-F238E27FC236}">
                    <a16:creationId xmlns:a16="http://schemas.microsoft.com/office/drawing/2014/main" id="{10EA521D-E1D3-4ABD-CD53-88ED69F91193}"/>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0" name="Arrow: Right 59">
                <a:hlinkClick r:id="" action="ppaction://hlinkshowjump?jump=previousslide"/>
                <a:extLst>
                  <a:ext uri="{FF2B5EF4-FFF2-40B4-BE49-F238E27FC236}">
                    <a16:creationId xmlns:a16="http://schemas.microsoft.com/office/drawing/2014/main" id="{7AABF6A0-DB76-F738-D7C9-EC46F956C68A}"/>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7" name="TextBox 46">
              <a:hlinkClick r:id="rId14" action="ppaction://hlinksldjump"/>
              <a:extLst>
                <a:ext uri="{FF2B5EF4-FFF2-40B4-BE49-F238E27FC236}">
                  <a16:creationId xmlns:a16="http://schemas.microsoft.com/office/drawing/2014/main" id="{B047C97E-AB60-B240-C27C-5871F8CEF26F}"/>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82" name="TextBox 81">
            <a:extLst>
              <a:ext uri="{FF2B5EF4-FFF2-40B4-BE49-F238E27FC236}">
                <a16:creationId xmlns:a16="http://schemas.microsoft.com/office/drawing/2014/main" id="{B6A646C4-5CC2-F9A4-5620-F8AC596FA11A}"/>
              </a:ext>
            </a:extLst>
          </p:cNvPr>
          <p:cNvSpPr txBox="1"/>
          <p:nvPr/>
        </p:nvSpPr>
        <p:spPr>
          <a:xfrm>
            <a:off x="13383762" y="7915760"/>
            <a:ext cx="4555895" cy="338554"/>
          </a:xfrm>
          <a:prstGeom prst="rect">
            <a:avLst/>
          </a:prstGeom>
          <a:noFill/>
        </p:spPr>
        <p:txBody>
          <a:bodyPr wrap="square">
            <a:spAutoFit/>
          </a:bodyPr>
          <a:lstStyle/>
          <a:p>
            <a:r>
              <a:rPr lang="en-GB" sz="1600" dirty="0">
                <a:solidFill>
                  <a:srgbClr val="222222"/>
                </a:solidFill>
                <a:latin typeface="Arial" panose="020B0604020202020204" pitchFamily="34" charset="0"/>
              </a:rPr>
              <a:t>Image generated with ChatGPT (OpenAI, 2025)</a:t>
            </a:r>
            <a:endParaRPr lang="en-IL" sz="1600" dirty="0">
              <a:solidFill>
                <a:srgbClr val="222222"/>
              </a:solidFill>
              <a:latin typeface="Arial" panose="020B0604020202020204" pitchFamily="34" charset="0"/>
            </a:endParaRPr>
          </a:p>
        </p:txBody>
      </p:sp>
      <p:pic>
        <p:nvPicPr>
          <p:cNvPr id="2" name="Picture 1" descr="A person sitting at a desk with a computer and many medical icons&#10;&#10;Description automatically generated">
            <a:extLst>
              <a:ext uri="{FF2B5EF4-FFF2-40B4-BE49-F238E27FC236}">
                <a16:creationId xmlns:a16="http://schemas.microsoft.com/office/drawing/2014/main" id="{A4DCD962-995E-5D98-41FF-74AB7B82A715}"/>
              </a:ext>
            </a:extLst>
          </p:cNvPr>
          <p:cNvPicPr>
            <a:picLocks noChangeAspect="1"/>
          </p:cNvPicPr>
          <p:nvPr>
            <p:custDataLst>
              <p:tags r:id="rId2"/>
            </p:custDataLst>
          </p:nvPr>
        </p:nvPicPr>
        <p:blipFill>
          <a:blip r:embed="rId16">
            <a:alphaModFix amt="72000"/>
          </a:blip>
          <a:stretch>
            <a:fillRect/>
          </a:stretch>
        </p:blipFill>
        <p:spPr>
          <a:xfrm>
            <a:off x="12544339" y="2078469"/>
            <a:ext cx="5631748" cy="5631748"/>
          </a:xfrm>
          <a:prstGeom prst="rect">
            <a:avLst/>
          </a:prstGeom>
        </p:spPr>
      </p:pic>
    </p:spTree>
    <p:custDataLst>
      <p:tags r:id="rId1"/>
    </p:custDataLst>
    <p:extLst>
      <p:ext uri="{BB962C8B-B14F-4D97-AF65-F5344CB8AC3E}">
        <p14:creationId xmlns:p14="http://schemas.microsoft.com/office/powerpoint/2010/main" val="791986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2" name="Google Shape;992;p49"/>
          <p:cNvSpPr txBox="1">
            <a:spLocks noGrp="1"/>
          </p:cNvSpPr>
          <p:nvPr>
            <p:ph type="title"/>
          </p:nvPr>
        </p:nvSpPr>
        <p:spPr>
          <a:xfrm>
            <a:off x="5050301" y="2877403"/>
            <a:ext cx="9066235" cy="3636394"/>
          </a:xfrm>
          <a:prstGeom prst="rect">
            <a:avLst/>
          </a:prstGeom>
        </p:spPr>
        <p:txBody>
          <a:bodyPr spcFirstLastPara="1" wrap="square" lIns="91425" tIns="91425" rIns="91425" bIns="91425" anchor="ctr" anchorCtr="0">
            <a:noAutofit/>
          </a:bodyPr>
          <a:lstStyle/>
          <a:p>
            <a:r>
              <a:rPr lang="en" sz="8800" b="1" dirty="0">
                <a:solidFill>
                  <a:schemeClr val="tx1">
                    <a:lumMod val="75000"/>
                    <a:lumOff val="25000"/>
                  </a:schemeClr>
                </a:solidFill>
                <a:latin typeface="Poppins" panose="00000500000000000000" pitchFamily="2" charset="0"/>
                <a:ea typeface="Lato"/>
                <a:cs typeface="Poppins" panose="00000500000000000000" pitchFamily="2" charset="0"/>
                <a:sym typeface="Lato"/>
              </a:rPr>
              <a:t>Thank you for your attention!</a:t>
            </a:r>
            <a:endParaRPr sz="8800" b="1" dirty="0">
              <a:solidFill>
                <a:schemeClr val="tx1">
                  <a:lumMod val="75000"/>
                  <a:lumOff val="25000"/>
                </a:schemeClr>
              </a:solidFill>
              <a:latin typeface="Poppins" panose="00000500000000000000" pitchFamily="2" charset="0"/>
              <a:ea typeface="Lato"/>
              <a:cs typeface="Poppins" panose="00000500000000000000" pitchFamily="2" charset="0"/>
              <a:sym typeface="Lato"/>
            </a:endParaRPr>
          </a:p>
        </p:txBody>
      </p:sp>
      <p:sp>
        <p:nvSpPr>
          <p:cNvPr id="2" name="Rectangle 1">
            <a:extLst>
              <a:ext uri="{FF2B5EF4-FFF2-40B4-BE49-F238E27FC236}">
                <a16:creationId xmlns:a16="http://schemas.microsoft.com/office/drawing/2014/main" id="{DD90F4C9-D714-CC57-C58C-E6AF260BF40F}"/>
              </a:ext>
            </a:extLst>
          </p:cNvPr>
          <p:cNvSpPr>
            <a:spLocks noChangeArrowheads="1"/>
          </p:cNvSpPr>
          <p:nvPr/>
        </p:nvSpPr>
        <p:spPr bwMode="auto">
          <a:xfrm>
            <a:off x="7397563" y="7001158"/>
            <a:ext cx="43717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IL" sz="3600" dirty="0">
                <a:solidFill>
                  <a:schemeClr val="tx1">
                    <a:lumMod val="75000"/>
                    <a:lumOff val="25000"/>
                  </a:schemeClr>
                </a:solidFill>
                <a:latin typeface="+mj-lt"/>
              </a:rPr>
              <a:t> irinar@mail.tau.ac.il</a:t>
            </a:r>
            <a:endParaRPr lang="en-IL" altLang="en-IL" sz="3600" dirty="0">
              <a:solidFill>
                <a:schemeClr val="tx1">
                  <a:lumMod val="75000"/>
                  <a:lumOff val="25000"/>
                </a:schemeClr>
              </a:solidFill>
              <a:latin typeface="+mj-lt"/>
            </a:endParaRPr>
          </a:p>
          <a:p>
            <a:pPr eaLnBrk="0" fontAlgn="base" hangingPunct="0">
              <a:spcBef>
                <a:spcPct val="0"/>
              </a:spcBef>
              <a:spcAft>
                <a:spcPct val="0"/>
              </a:spcAft>
              <a:buClrTx/>
            </a:pPr>
            <a:endParaRPr lang="en-IL" altLang="en-IL" sz="1800" dirty="0">
              <a:solidFill>
                <a:schemeClr val="tx1"/>
              </a:solidFill>
              <a:latin typeface="Arial" panose="020B0604020202020204" pitchFamily="34" charset="0"/>
            </a:endParaRPr>
          </a:p>
        </p:txBody>
      </p:sp>
      <p:grpSp>
        <p:nvGrpSpPr>
          <p:cNvPr id="42" name="Group 41">
            <a:extLst>
              <a:ext uri="{FF2B5EF4-FFF2-40B4-BE49-F238E27FC236}">
                <a16:creationId xmlns:a16="http://schemas.microsoft.com/office/drawing/2014/main" id="{7AED0C92-75E1-C105-CC9D-16F5701469A1}"/>
              </a:ext>
            </a:extLst>
          </p:cNvPr>
          <p:cNvGrpSpPr/>
          <p:nvPr/>
        </p:nvGrpSpPr>
        <p:grpSpPr>
          <a:xfrm>
            <a:off x="-134202" y="10385"/>
            <a:ext cx="2593938" cy="10268100"/>
            <a:chOff x="-134202" y="53927"/>
            <a:chExt cx="2593938" cy="10268100"/>
          </a:xfrm>
        </p:grpSpPr>
        <p:grpSp>
          <p:nvGrpSpPr>
            <p:cNvPr id="43" name="Group 42">
              <a:extLst>
                <a:ext uri="{FF2B5EF4-FFF2-40B4-BE49-F238E27FC236}">
                  <a16:creationId xmlns:a16="http://schemas.microsoft.com/office/drawing/2014/main" id="{B1C9D4BA-1622-D16E-D045-B04037E4ABC0}"/>
                </a:ext>
              </a:extLst>
            </p:cNvPr>
            <p:cNvGrpSpPr/>
            <p:nvPr/>
          </p:nvGrpSpPr>
          <p:grpSpPr>
            <a:xfrm>
              <a:off x="-134202" y="53927"/>
              <a:ext cx="2593938" cy="10268100"/>
              <a:chOff x="-134202" y="53927"/>
              <a:chExt cx="2593938" cy="10268100"/>
            </a:xfrm>
          </p:grpSpPr>
          <p:grpSp>
            <p:nvGrpSpPr>
              <p:cNvPr id="45" name="Group 44">
                <a:extLst>
                  <a:ext uri="{FF2B5EF4-FFF2-40B4-BE49-F238E27FC236}">
                    <a16:creationId xmlns:a16="http://schemas.microsoft.com/office/drawing/2014/main" id="{38E67142-403C-3308-324B-88288ECB4631}"/>
                  </a:ext>
                </a:extLst>
              </p:cNvPr>
              <p:cNvGrpSpPr/>
              <p:nvPr userDrawn="1"/>
            </p:nvGrpSpPr>
            <p:grpSpPr>
              <a:xfrm>
                <a:off x="100925" y="1930586"/>
                <a:ext cx="2083092" cy="651547"/>
                <a:chOff x="94624" y="1081000"/>
                <a:chExt cx="2083092" cy="651547"/>
              </a:xfrm>
            </p:grpSpPr>
            <p:sp>
              <p:nvSpPr>
                <p:cNvPr id="970" name="Rectangle 969">
                  <a:hlinkClick r:id="" action="ppaction://hlinkshowjump?jump=firstslide"/>
                  <a:extLst>
                    <a:ext uri="{FF2B5EF4-FFF2-40B4-BE49-F238E27FC236}">
                      <a16:creationId xmlns:a16="http://schemas.microsoft.com/office/drawing/2014/main" id="{43B5ADCE-B10D-5E86-79F5-E86F1005140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971" name="Graphic 970" descr="Home with solid fill">
                  <a:extLst>
                    <a:ext uri="{FF2B5EF4-FFF2-40B4-BE49-F238E27FC236}">
                      <a16:creationId xmlns:a16="http://schemas.microsoft.com/office/drawing/2014/main" id="{56CFED83-E66E-4FFD-7FB9-3526ACD1C0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972" name="TextBox 971">
                  <a:extLst>
                    <a:ext uri="{FF2B5EF4-FFF2-40B4-BE49-F238E27FC236}">
                      <a16:creationId xmlns:a16="http://schemas.microsoft.com/office/drawing/2014/main" id="{7F310726-8D46-CD92-3FBA-421B2F8C9FEF}"/>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46" name="Group 45">
                <a:extLst>
                  <a:ext uri="{FF2B5EF4-FFF2-40B4-BE49-F238E27FC236}">
                    <a16:creationId xmlns:a16="http://schemas.microsoft.com/office/drawing/2014/main" id="{9CEC94C1-36CB-253C-43EF-403FF870E641}"/>
                  </a:ext>
                </a:extLst>
              </p:cNvPr>
              <p:cNvGrpSpPr/>
              <p:nvPr userDrawn="1"/>
            </p:nvGrpSpPr>
            <p:grpSpPr>
              <a:xfrm>
                <a:off x="100925" y="2683005"/>
                <a:ext cx="2083092" cy="651547"/>
                <a:chOff x="94624" y="1081000"/>
                <a:chExt cx="2083092" cy="651547"/>
              </a:xfrm>
            </p:grpSpPr>
            <p:sp>
              <p:nvSpPr>
                <p:cNvPr id="968" name="Rectangle 967">
                  <a:extLst>
                    <a:ext uri="{FF2B5EF4-FFF2-40B4-BE49-F238E27FC236}">
                      <a16:creationId xmlns:a16="http://schemas.microsoft.com/office/drawing/2014/main" id="{BF90966C-201D-6969-9C33-E613917AA98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69" name="TextBox 968">
                  <a:hlinkClick r:id="rId7" action="ppaction://hlinksldjump"/>
                  <a:extLst>
                    <a:ext uri="{FF2B5EF4-FFF2-40B4-BE49-F238E27FC236}">
                      <a16:creationId xmlns:a16="http://schemas.microsoft.com/office/drawing/2014/main" id="{BB6AAB29-BF30-ADC0-5427-D3A12534E2B0}"/>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47" name="Group 46">
                <a:extLst>
                  <a:ext uri="{FF2B5EF4-FFF2-40B4-BE49-F238E27FC236}">
                    <a16:creationId xmlns:a16="http://schemas.microsoft.com/office/drawing/2014/main" id="{B8531CB5-29C8-046C-A313-643714DFC6D5}"/>
                  </a:ext>
                </a:extLst>
              </p:cNvPr>
              <p:cNvGrpSpPr/>
              <p:nvPr userDrawn="1"/>
            </p:nvGrpSpPr>
            <p:grpSpPr>
              <a:xfrm>
                <a:off x="89936" y="3466225"/>
                <a:ext cx="2083092" cy="651547"/>
                <a:chOff x="83635" y="2616639"/>
                <a:chExt cx="2083092" cy="651547"/>
              </a:xfrm>
            </p:grpSpPr>
            <p:grpSp>
              <p:nvGrpSpPr>
                <p:cNvPr id="964" name="Group 963">
                  <a:extLst>
                    <a:ext uri="{FF2B5EF4-FFF2-40B4-BE49-F238E27FC236}">
                      <a16:creationId xmlns:a16="http://schemas.microsoft.com/office/drawing/2014/main" id="{BAB33BB3-A4B1-D7D4-44F5-102974F79B23}"/>
                    </a:ext>
                  </a:extLst>
                </p:cNvPr>
                <p:cNvGrpSpPr/>
                <p:nvPr userDrawn="1"/>
              </p:nvGrpSpPr>
              <p:grpSpPr>
                <a:xfrm>
                  <a:off x="83635" y="2616639"/>
                  <a:ext cx="2083092" cy="651547"/>
                  <a:chOff x="94624" y="1081000"/>
                  <a:chExt cx="2083092" cy="651547"/>
                </a:xfrm>
              </p:grpSpPr>
              <p:sp>
                <p:nvSpPr>
                  <p:cNvPr id="966" name="Rectangle 965">
                    <a:extLst>
                      <a:ext uri="{FF2B5EF4-FFF2-40B4-BE49-F238E27FC236}">
                        <a16:creationId xmlns:a16="http://schemas.microsoft.com/office/drawing/2014/main" id="{F4DA60D2-3B60-CEFF-E513-3583BF408AF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67" name="TextBox 966">
                    <a:extLst>
                      <a:ext uri="{FF2B5EF4-FFF2-40B4-BE49-F238E27FC236}">
                        <a16:creationId xmlns:a16="http://schemas.microsoft.com/office/drawing/2014/main" id="{4C171BC4-2969-E824-3D26-6914CC367C0F}"/>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965" name="TextBox 964">
                  <a:extLst>
                    <a:ext uri="{FF2B5EF4-FFF2-40B4-BE49-F238E27FC236}">
                      <a16:creationId xmlns:a16="http://schemas.microsoft.com/office/drawing/2014/main" id="{2A5C0222-1451-DD3A-B08E-7426FB31D76C}"/>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48" name="Group 47">
                <a:extLst>
                  <a:ext uri="{FF2B5EF4-FFF2-40B4-BE49-F238E27FC236}">
                    <a16:creationId xmlns:a16="http://schemas.microsoft.com/office/drawing/2014/main" id="{4562287E-2BDB-6257-DAC8-F3898F8D52FD}"/>
                  </a:ext>
                </a:extLst>
              </p:cNvPr>
              <p:cNvGrpSpPr/>
              <p:nvPr userDrawn="1"/>
            </p:nvGrpSpPr>
            <p:grpSpPr>
              <a:xfrm>
                <a:off x="89935" y="4255560"/>
                <a:ext cx="2083092" cy="651547"/>
                <a:chOff x="83635" y="2616639"/>
                <a:chExt cx="2083092" cy="651547"/>
              </a:xfrm>
            </p:grpSpPr>
            <p:grpSp>
              <p:nvGrpSpPr>
                <p:cNvPr id="960" name="Group 959">
                  <a:extLst>
                    <a:ext uri="{FF2B5EF4-FFF2-40B4-BE49-F238E27FC236}">
                      <a16:creationId xmlns:a16="http://schemas.microsoft.com/office/drawing/2014/main" id="{F85CDF83-DFA2-7EC0-BC95-0B169A70AA6D}"/>
                    </a:ext>
                  </a:extLst>
                </p:cNvPr>
                <p:cNvGrpSpPr/>
                <p:nvPr userDrawn="1"/>
              </p:nvGrpSpPr>
              <p:grpSpPr>
                <a:xfrm>
                  <a:off x="83635" y="2616639"/>
                  <a:ext cx="2083092" cy="651547"/>
                  <a:chOff x="94624" y="1081000"/>
                  <a:chExt cx="2083092" cy="651547"/>
                </a:xfrm>
              </p:grpSpPr>
              <p:sp>
                <p:nvSpPr>
                  <p:cNvPr id="962" name="Rectangle 961">
                    <a:hlinkClick r:id="rId9" action="ppaction://hlinksldjump"/>
                    <a:extLst>
                      <a:ext uri="{FF2B5EF4-FFF2-40B4-BE49-F238E27FC236}">
                        <a16:creationId xmlns:a16="http://schemas.microsoft.com/office/drawing/2014/main" id="{10AE5453-9DE3-7843-ABE2-2381413D2DDA}"/>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63" name="TextBox 962">
                    <a:extLst>
                      <a:ext uri="{FF2B5EF4-FFF2-40B4-BE49-F238E27FC236}">
                        <a16:creationId xmlns:a16="http://schemas.microsoft.com/office/drawing/2014/main" id="{B9B5C6FB-E67F-421D-EDC0-633DEB79E067}"/>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961" name="TextBox 960">
                  <a:extLst>
                    <a:ext uri="{FF2B5EF4-FFF2-40B4-BE49-F238E27FC236}">
                      <a16:creationId xmlns:a16="http://schemas.microsoft.com/office/drawing/2014/main" id="{9E60D391-1982-096B-4899-DA0F02353AEC}"/>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49" name="Picture 2">
                <a:extLst>
                  <a:ext uri="{FF2B5EF4-FFF2-40B4-BE49-F238E27FC236}">
                    <a16:creationId xmlns:a16="http://schemas.microsoft.com/office/drawing/2014/main" id="{ABC2CD9B-7B74-5833-689B-31D67869C83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3D4C9DC3-C2AE-EE44-F154-10C8BA54B082}"/>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1" name="Picture 50" descr="A qr code on a white background&#10;&#10;AI-generated content may be incorrect.">
                <a:extLst>
                  <a:ext uri="{FF2B5EF4-FFF2-40B4-BE49-F238E27FC236}">
                    <a16:creationId xmlns:a16="http://schemas.microsoft.com/office/drawing/2014/main" id="{A594581D-6ACC-4D97-7093-EA42C2ED8877}"/>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52" name="TextBox 51">
                <a:extLst>
                  <a:ext uri="{FF2B5EF4-FFF2-40B4-BE49-F238E27FC236}">
                    <a16:creationId xmlns:a16="http://schemas.microsoft.com/office/drawing/2014/main" id="{5FCD3875-5ECC-6B72-A07B-52455ECB0B36}"/>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53" name="Rectangle 52">
                <a:hlinkClick r:id="rId12" action="ppaction://hlinksldjump"/>
                <a:extLst>
                  <a:ext uri="{FF2B5EF4-FFF2-40B4-BE49-F238E27FC236}">
                    <a16:creationId xmlns:a16="http://schemas.microsoft.com/office/drawing/2014/main" id="{2593DA12-DF58-A7D4-B757-4FD861B7F8AA}"/>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54" name="Group 53">
                <a:extLst>
                  <a:ext uri="{FF2B5EF4-FFF2-40B4-BE49-F238E27FC236}">
                    <a16:creationId xmlns:a16="http://schemas.microsoft.com/office/drawing/2014/main" id="{35AF180F-4F58-4696-72FB-6AF84ACCAF24}"/>
                  </a:ext>
                </a:extLst>
              </p:cNvPr>
              <p:cNvGrpSpPr/>
              <p:nvPr userDrawn="1"/>
            </p:nvGrpSpPr>
            <p:grpSpPr>
              <a:xfrm>
                <a:off x="84500" y="5156524"/>
                <a:ext cx="2083092" cy="1357273"/>
                <a:chOff x="83635" y="1910913"/>
                <a:chExt cx="2083092" cy="1357273"/>
              </a:xfrm>
            </p:grpSpPr>
            <p:sp>
              <p:nvSpPr>
                <p:cNvPr id="62" name="Rectangle 61">
                  <a:extLst>
                    <a:ext uri="{FF2B5EF4-FFF2-40B4-BE49-F238E27FC236}">
                      <a16:creationId xmlns:a16="http://schemas.microsoft.com/office/drawing/2014/main" id="{E277DE15-A7A9-3DC3-DCC8-B9193A1D01B4}"/>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3" name="TextBox 62">
                  <a:hlinkClick r:id="rId12" action="ppaction://hlinksldjump"/>
                  <a:extLst>
                    <a:ext uri="{FF2B5EF4-FFF2-40B4-BE49-F238E27FC236}">
                      <a16:creationId xmlns:a16="http://schemas.microsoft.com/office/drawing/2014/main" id="{5E4E6496-5E40-0CF2-F13A-165CBDE68190}"/>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55" name="Group 54">
                <a:extLst>
                  <a:ext uri="{FF2B5EF4-FFF2-40B4-BE49-F238E27FC236}">
                    <a16:creationId xmlns:a16="http://schemas.microsoft.com/office/drawing/2014/main" id="{B9C47DD8-B28F-2D39-FB03-C544C884F4D0}"/>
                  </a:ext>
                </a:extLst>
              </p:cNvPr>
              <p:cNvGrpSpPr/>
              <p:nvPr userDrawn="1"/>
            </p:nvGrpSpPr>
            <p:grpSpPr>
              <a:xfrm>
                <a:off x="111913" y="6675385"/>
                <a:ext cx="2083092" cy="651547"/>
                <a:chOff x="83635" y="2616639"/>
                <a:chExt cx="2083092" cy="651547"/>
              </a:xfrm>
            </p:grpSpPr>
            <p:grpSp>
              <p:nvGrpSpPr>
                <p:cNvPr id="58" name="Group 57">
                  <a:extLst>
                    <a:ext uri="{FF2B5EF4-FFF2-40B4-BE49-F238E27FC236}">
                      <a16:creationId xmlns:a16="http://schemas.microsoft.com/office/drawing/2014/main" id="{BF897DD1-294A-547E-6133-9ED9BF74998D}"/>
                    </a:ext>
                  </a:extLst>
                </p:cNvPr>
                <p:cNvGrpSpPr/>
                <p:nvPr userDrawn="1"/>
              </p:nvGrpSpPr>
              <p:grpSpPr>
                <a:xfrm>
                  <a:off x="83635" y="2616639"/>
                  <a:ext cx="2083092" cy="651547"/>
                  <a:chOff x="94624" y="1081000"/>
                  <a:chExt cx="2083092" cy="651547"/>
                </a:xfrm>
              </p:grpSpPr>
              <p:sp>
                <p:nvSpPr>
                  <p:cNvPr id="60" name="Rectangle 59">
                    <a:extLst>
                      <a:ext uri="{FF2B5EF4-FFF2-40B4-BE49-F238E27FC236}">
                        <a16:creationId xmlns:a16="http://schemas.microsoft.com/office/drawing/2014/main" id="{4C1EBBB3-7402-CC00-9BFB-E9235BC9F13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1" name="TextBox 60">
                    <a:extLst>
                      <a:ext uri="{FF2B5EF4-FFF2-40B4-BE49-F238E27FC236}">
                        <a16:creationId xmlns:a16="http://schemas.microsoft.com/office/drawing/2014/main" id="{41F06E00-C694-6BB4-23B1-C1E3CFA91AED}"/>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59" name="TextBox 58">
                  <a:hlinkClick r:id="rId13" action="ppaction://hlinksldjump"/>
                  <a:extLst>
                    <a:ext uri="{FF2B5EF4-FFF2-40B4-BE49-F238E27FC236}">
                      <a16:creationId xmlns:a16="http://schemas.microsoft.com/office/drawing/2014/main" id="{2163DA8F-D047-46E4-96B5-F10A1C171EDC}"/>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56" name="Arrow: Right 55">
                <a:hlinkClick r:id="" action="ppaction://hlinkshowjump?jump=nextslide"/>
                <a:extLst>
                  <a:ext uri="{FF2B5EF4-FFF2-40B4-BE49-F238E27FC236}">
                    <a16:creationId xmlns:a16="http://schemas.microsoft.com/office/drawing/2014/main" id="{5D31BFB3-D28D-8E2E-4CFF-869FED6624CF}"/>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7" name="Arrow: Right 56">
                <a:hlinkClick r:id="" action="ppaction://hlinkshowjump?jump=previousslide"/>
                <a:extLst>
                  <a:ext uri="{FF2B5EF4-FFF2-40B4-BE49-F238E27FC236}">
                    <a16:creationId xmlns:a16="http://schemas.microsoft.com/office/drawing/2014/main" id="{25673A9A-7F7D-5ACB-BB17-A4BD8208239F}"/>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4" name="TextBox 43">
              <a:hlinkClick r:id="rId14" action="ppaction://hlinksldjump"/>
              <a:extLst>
                <a:ext uri="{FF2B5EF4-FFF2-40B4-BE49-F238E27FC236}">
                  <a16:creationId xmlns:a16="http://schemas.microsoft.com/office/drawing/2014/main" id="{64B4B1E3-A871-DDB6-5999-B3BAD19C6EF4}"/>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1A2E3-4D00-5E67-85E2-957729DA7BF5}"/>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8DD9956-AF75-7EB6-83E5-91F470DFFE8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0" y="4810104"/>
            <a:ext cx="9056025" cy="50342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65D7C994-9D6E-9231-91AD-200A747358A8}"/>
              </a:ext>
            </a:extLst>
          </p:cNvPr>
          <p:cNvSpPr txBox="1">
            <a:spLocks/>
          </p:cNvSpPr>
          <p:nvPr/>
        </p:nvSpPr>
        <p:spPr>
          <a:xfrm>
            <a:off x="2634725" y="282876"/>
            <a:ext cx="8368363" cy="4094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Introduction</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The Aerosol uncertainty</a:t>
            </a:r>
          </a:p>
        </p:txBody>
      </p:sp>
      <p:sp>
        <p:nvSpPr>
          <p:cNvPr id="8" name="TextBox 7">
            <a:extLst>
              <a:ext uri="{FF2B5EF4-FFF2-40B4-BE49-F238E27FC236}">
                <a16:creationId xmlns:a16="http://schemas.microsoft.com/office/drawing/2014/main" id="{A9E61069-B319-EEB9-634D-90979F6DA21D}"/>
              </a:ext>
            </a:extLst>
          </p:cNvPr>
          <p:cNvSpPr txBox="1"/>
          <p:nvPr/>
        </p:nvSpPr>
        <p:spPr>
          <a:xfrm>
            <a:off x="10864550" y="9675095"/>
            <a:ext cx="6362746" cy="338554"/>
          </a:xfrm>
          <a:prstGeom prst="rect">
            <a:avLst/>
          </a:prstGeom>
          <a:noFill/>
        </p:spPr>
        <p:txBody>
          <a:bodyPr wrap="square">
            <a:spAutoFit/>
          </a:bodyPr>
          <a:lstStyle/>
          <a:p>
            <a:pPr>
              <a:buClr>
                <a:schemeClr val="dk1"/>
              </a:buClr>
              <a:buSzPts val="3600"/>
            </a:pPr>
            <a:r>
              <a:rPr lang="en-US" sz="1600" dirty="0">
                <a:solidFill>
                  <a:schemeClr val="tx1">
                    <a:lumMod val="75000"/>
                    <a:lumOff val="25000"/>
                  </a:schemeClr>
                </a:solidFill>
                <a:latin typeface="Poppins" panose="00000500000000000000" pitchFamily="2" charset="0"/>
                <a:cs typeface="Poppins" panose="00000500000000000000" pitchFamily="2" charset="0"/>
                <a:sym typeface="Poppins"/>
              </a:rPr>
              <a:t>IPCC Sixth Assessment Report 2021. chapter 7, figure 7.6.</a:t>
            </a:r>
            <a:endParaRPr lang="en-IL" sz="1600" dirty="0">
              <a:solidFill>
                <a:schemeClr val="tx1">
                  <a:lumMod val="75000"/>
                  <a:lumOff val="25000"/>
                </a:schemeClr>
              </a:solidFill>
              <a:latin typeface="Poppins" panose="00000500000000000000" pitchFamily="2" charset="0"/>
              <a:cs typeface="Poppins" panose="00000500000000000000" pitchFamily="2" charset="0"/>
              <a:sym typeface="Poppins"/>
            </a:endParaRPr>
          </a:p>
        </p:txBody>
      </p:sp>
      <p:pic>
        <p:nvPicPr>
          <p:cNvPr id="1026" name="Picture 2" descr="The IPCC has released the second part of the Sixth Assessment Report">
            <a:extLst>
              <a:ext uri="{FF2B5EF4-FFF2-40B4-BE49-F238E27FC236}">
                <a16:creationId xmlns:a16="http://schemas.microsoft.com/office/drawing/2014/main" id="{6C16399F-CFB2-AA6E-4DDE-8B185DEBC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3793" y="2056304"/>
            <a:ext cx="3764259" cy="21551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5A9F695-083A-98C3-EAFD-522D49B56E49}"/>
              </a:ext>
            </a:extLst>
          </p:cNvPr>
          <p:cNvSpPr>
            <a:spLocks noChangeArrowheads="1"/>
          </p:cNvSpPr>
          <p:nvPr/>
        </p:nvSpPr>
        <p:spPr bwMode="auto">
          <a:xfrm>
            <a:off x="2553460" y="1630258"/>
            <a:ext cx="9845054" cy="31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endParaRPr lang="en-IL" altLang="en-IL" sz="1800" dirty="0">
              <a:solidFill>
                <a:schemeClr val="tx1"/>
              </a:solidFill>
              <a:latin typeface="Arial" panose="020B0604020202020204" pitchFamily="34" charset="0"/>
            </a:endParaRPr>
          </a:p>
          <a:p>
            <a:pPr marL="272967" indent="-272967" defTabSz="914127" eaLnBrk="0" fontAlgn="base" hangingPunct="0">
              <a:lnSpc>
                <a:spcPct val="130000"/>
              </a:lnSpc>
              <a:buFont typeface="Wingdings" panose="05000000000000000000" pitchFamily="2" charset="2"/>
              <a:buChar char="§"/>
            </a:pPr>
            <a:r>
              <a:rPr lang="en-IL" altLang="en-IL" dirty="0">
                <a:solidFill>
                  <a:schemeClr val="tx1">
                    <a:lumMod val="75000"/>
                    <a:lumOff val="25000"/>
                  </a:schemeClr>
                </a:solidFill>
                <a:latin typeface="Poppins" panose="00000500000000000000" pitchFamily="2" charset="0"/>
                <a:cs typeface="Poppins" panose="00000500000000000000" pitchFamily="2" charset="0"/>
              </a:rPr>
              <a:t>Major contributors to radiative forcing with both warming and cooling effects.</a:t>
            </a:r>
            <a:endParaRPr lang="en-US" altLang="en-IL" dirty="0">
              <a:solidFill>
                <a:schemeClr val="tx1">
                  <a:lumMod val="75000"/>
                  <a:lumOff val="25000"/>
                </a:schemeClr>
              </a:solidFill>
              <a:latin typeface="Poppins" panose="00000500000000000000" pitchFamily="2" charset="0"/>
              <a:cs typeface="Poppins" panose="00000500000000000000" pitchFamily="2" charset="0"/>
            </a:endParaRPr>
          </a:p>
          <a:p>
            <a:pPr marL="272967" indent="-272967" defTabSz="914127" eaLnBrk="0" fontAlgn="base" hangingPunct="0">
              <a:lnSpc>
                <a:spcPct val="130000"/>
              </a:lnSpc>
              <a:buFont typeface="Wingdings" panose="05000000000000000000" pitchFamily="2" charset="2"/>
              <a:buChar char="§"/>
            </a:pPr>
            <a:r>
              <a:rPr lang="en-IL" altLang="en-IL" dirty="0">
                <a:solidFill>
                  <a:schemeClr val="tx1">
                    <a:lumMod val="75000"/>
                    <a:lumOff val="25000"/>
                  </a:schemeClr>
                </a:solidFill>
                <a:latin typeface="Poppins" panose="00000500000000000000" pitchFamily="2" charset="0"/>
                <a:cs typeface="Poppins" panose="00000500000000000000" pitchFamily="2" charset="0"/>
              </a:rPr>
              <a:t>Introduce significant variability in climate predictions compared to greenhouse gases. </a:t>
            </a:r>
          </a:p>
          <a:p>
            <a:pPr marL="272967" indent="-272967" defTabSz="914127" eaLnBrk="0" fontAlgn="base" hangingPunct="0">
              <a:lnSpc>
                <a:spcPct val="130000"/>
              </a:lnSpc>
              <a:buFont typeface="Wingdings" panose="05000000000000000000" pitchFamily="2" charset="2"/>
              <a:buChar char="§"/>
            </a:pPr>
            <a:r>
              <a:rPr lang="en-IL" altLang="en-IL" dirty="0">
                <a:solidFill>
                  <a:schemeClr val="tx1">
                    <a:lumMod val="75000"/>
                    <a:lumOff val="25000"/>
                  </a:schemeClr>
                </a:solidFill>
                <a:latin typeface="Poppins" panose="00000500000000000000" pitchFamily="2" charset="0"/>
                <a:cs typeface="Poppins" panose="00000500000000000000" pitchFamily="2" charset="0"/>
              </a:rPr>
              <a:t>Key source of uncertainty in climate models.</a:t>
            </a:r>
          </a:p>
        </p:txBody>
      </p:sp>
      <p:grpSp>
        <p:nvGrpSpPr>
          <p:cNvPr id="3" name="Group 2">
            <a:extLst>
              <a:ext uri="{FF2B5EF4-FFF2-40B4-BE49-F238E27FC236}">
                <a16:creationId xmlns:a16="http://schemas.microsoft.com/office/drawing/2014/main" id="{24098BD5-61D2-1D19-D4DB-F1B25B2FAF7F}"/>
              </a:ext>
            </a:extLst>
          </p:cNvPr>
          <p:cNvGrpSpPr/>
          <p:nvPr/>
        </p:nvGrpSpPr>
        <p:grpSpPr>
          <a:xfrm>
            <a:off x="-134202" y="53927"/>
            <a:ext cx="2593938" cy="10268100"/>
            <a:chOff x="-134202" y="53927"/>
            <a:chExt cx="2593938" cy="10268100"/>
          </a:xfrm>
        </p:grpSpPr>
        <p:grpSp>
          <p:nvGrpSpPr>
            <p:cNvPr id="1122" name="Group 1121">
              <a:extLst>
                <a:ext uri="{FF2B5EF4-FFF2-40B4-BE49-F238E27FC236}">
                  <a16:creationId xmlns:a16="http://schemas.microsoft.com/office/drawing/2014/main" id="{5114E3EB-4727-1F29-7C97-B3316E3D6758}"/>
                </a:ext>
              </a:extLst>
            </p:cNvPr>
            <p:cNvGrpSpPr/>
            <p:nvPr/>
          </p:nvGrpSpPr>
          <p:grpSpPr>
            <a:xfrm>
              <a:off x="-134202" y="53927"/>
              <a:ext cx="2593938" cy="10268100"/>
              <a:chOff x="-134202" y="53927"/>
              <a:chExt cx="2593938" cy="10268100"/>
            </a:xfrm>
          </p:grpSpPr>
          <p:grpSp>
            <p:nvGrpSpPr>
              <p:cNvPr id="1123" name="Group 1122">
                <a:extLst>
                  <a:ext uri="{FF2B5EF4-FFF2-40B4-BE49-F238E27FC236}">
                    <a16:creationId xmlns:a16="http://schemas.microsoft.com/office/drawing/2014/main" id="{CFA67167-D344-1F64-48BC-E0FC4D7156BD}"/>
                  </a:ext>
                </a:extLst>
              </p:cNvPr>
              <p:cNvGrpSpPr/>
              <p:nvPr userDrawn="1"/>
            </p:nvGrpSpPr>
            <p:grpSpPr>
              <a:xfrm>
                <a:off x="100925" y="1930586"/>
                <a:ext cx="2083092" cy="651547"/>
                <a:chOff x="94624" y="1081000"/>
                <a:chExt cx="2083092" cy="651547"/>
              </a:xfrm>
            </p:grpSpPr>
            <p:sp>
              <p:nvSpPr>
                <p:cNvPr id="1158" name="Rectangle 1157">
                  <a:hlinkClick r:id="" action="ppaction://hlinkshowjump?jump=firstslide"/>
                  <a:extLst>
                    <a:ext uri="{FF2B5EF4-FFF2-40B4-BE49-F238E27FC236}">
                      <a16:creationId xmlns:a16="http://schemas.microsoft.com/office/drawing/2014/main" id="{91100294-18AF-363F-EF5C-EA81D0A76ACB}"/>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159" name="Graphic 1158" descr="Home with solid fill">
                  <a:extLst>
                    <a:ext uri="{FF2B5EF4-FFF2-40B4-BE49-F238E27FC236}">
                      <a16:creationId xmlns:a16="http://schemas.microsoft.com/office/drawing/2014/main" id="{874AE2CF-6073-EC32-1035-4EB7AA6073E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1160" name="TextBox 1159">
                  <a:extLst>
                    <a:ext uri="{FF2B5EF4-FFF2-40B4-BE49-F238E27FC236}">
                      <a16:creationId xmlns:a16="http://schemas.microsoft.com/office/drawing/2014/main" id="{DA9C00EC-1E40-D62E-E45D-8EDB782DBCB5}"/>
                    </a:ext>
                  </a:extLst>
                </p:cNvPr>
                <p:cNvSpPr txBox="1"/>
                <p:nvPr userDrawn="1"/>
              </p:nvSpPr>
              <p:spPr>
                <a:xfrm>
                  <a:off x="593224" y="1206718"/>
                  <a:ext cx="1266365" cy="369332"/>
                </a:xfrm>
                <a:prstGeom prst="rect">
                  <a:avLst/>
                </a:prstGeom>
                <a:noFill/>
              </p:spPr>
              <p:txBody>
                <a:bodyPr wrap="square" rtlCol="0">
                  <a:spAutoFit/>
                </a:bodyPr>
                <a:lstStyle/>
                <a:p>
                  <a:pPr algn="ctr">
                    <a:defRPr/>
                  </a:pPr>
                  <a:r>
                    <a:rPr lang="en-US" sz="1800" b="1" kern="1200" dirty="0">
                      <a:solidFill>
                        <a:schemeClr val="tx1">
                          <a:lumMod val="90000"/>
                          <a:lumOff val="10000"/>
                        </a:schemeClr>
                      </a:solidFill>
                      <a:latin typeface="+mn-lt"/>
                      <a:ea typeface="+mn-ea"/>
                      <a:cs typeface="+mn-cs"/>
                      <a:hlinkClick r:id="rId6" action="ppaction://hlinksldjump">
                        <a:extLst>
                          <a:ext uri="{A12FA001-AC4F-418D-AE19-62706E023703}">
                            <ahyp:hlinkClr xmlns:ahyp="http://schemas.microsoft.com/office/drawing/2018/hyperlinkcolor" val="tx"/>
                          </a:ext>
                        </a:extLst>
                      </a:hlinkClick>
                    </a:rPr>
                    <a:t>Home</a:t>
                  </a:r>
                  <a:endParaRPr lang="en-IL" sz="1800" b="1" kern="1200" dirty="0">
                    <a:solidFill>
                      <a:schemeClr val="tx1">
                        <a:lumMod val="90000"/>
                        <a:lumOff val="10000"/>
                      </a:schemeClr>
                    </a:solidFill>
                    <a:latin typeface="+mn-lt"/>
                    <a:ea typeface="+mn-ea"/>
                    <a:cs typeface="+mn-cs"/>
                  </a:endParaRPr>
                </a:p>
              </p:txBody>
            </p:sp>
          </p:grpSp>
          <p:grpSp>
            <p:nvGrpSpPr>
              <p:cNvPr id="1124" name="Group 1123">
                <a:extLst>
                  <a:ext uri="{FF2B5EF4-FFF2-40B4-BE49-F238E27FC236}">
                    <a16:creationId xmlns:a16="http://schemas.microsoft.com/office/drawing/2014/main" id="{F2EFEDD8-0217-C2F4-A788-77E38A33AB1A}"/>
                  </a:ext>
                </a:extLst>
              </p:cNvPr>
              <p:cNvGrpSpPr/>
              <p:nvPr userDrawn="1"/>
            </p:nvGrpSpPr>
            <p:grpSpPr>
              <a:xfrm>
                <a:off x="100925" y="2683005"/>
                <a:ext cx="2083092" cy="651547"/>
                <a:chOff x="94624" y="1081000"/>
                <a:chExt cx="2083092" cy="651547"/>
              </a:xfrm>
            </p:grpSpPr>
            <p:sp>
              <p:nvSpPr>
                <p:cNvPr id="1156" name="Rectangle 1155">
                  <a:extLst>
                    <a:ext uri="{FF2B5EF4-FFF2-40B4-BE49-F238E27FC236}">
                      <a16:creationId xmlns:a16="http://schemas.microsoft.com/office/drawing/2014/main" id="{69799E6B-A101-6E6E-F871-124D07F6E40A}"/>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57" name="TextBox 1156">
                  <a:hlinkClick r:id="rId7" action="ppaction://hlinksldjump"/>
                  <a:extLst>
                    <a:ext uri="{FF2B5EF4-FFF2-40B4-BE49-F238E27FC236}">
                      <a16:creationId xmlns:a16="http://schemas.microsoft.com/office/drawing/2014/main" id="{26D06AE7-D9FC-5E8E-21E8-8EA45281CF6B}"/>
                    </a:ext>
                  </a:extLst>
                </p:cNvPr>
                <p:cNvSpPr txBox="1"/>
                <p:nvPr userDrawn="1"/>
              </p:nvSpPr>
              <p:spPr>
                <a:xfrm>
                  <a:off x="290824" y="1224735"/>
                  <a:ext cx="1668713" cy="369332"/>
                </a:xfrm>
                <a:prstGeom prst="rect">
                  <a:avLst/>
                </a:prstGeom>
                <a:noFill/>
              </p:spPr>
              <p:txBody>
                <a:bodyPr wrap="square" rtlCol="0">
                  <a:spAutoFit/>
                </a:bodyPr>
                <a:lstStyle/>
                <a:p>
                  <a:pPr algn="ctr">
                    <a:defRPr/>
                  </a:pPr>
                  <a:r>
                    <a:rPr lang="en-US" sz="1800" b="1" kern="1200" dirty="0">
                      <a:solidFill>
                        <a:schemeClr val="tx1">
                          <a:lumMod val="90000"/>
                          <a:lumOff val="10000"/>
                        </a:schemeClr>
                      </a:solidFill>
                      <a:latin typeface="+mn-lt"/>
                      <a:ea typeface="+mn-ea"/>
                      <a:cs typeface="+mn-cs"/>
                    </a:rPr>
                    <a:t>Introduction</a:t>
                  </a:r>
                </a:p>
              </p:txBody>
            </p:sp>
          </p:grpSp>
          <p:grpSp>
            <p:nvGrpSpPr>
              <p:cNvPr id="1125" name="Group 1124">
                <a:extLst>
                  <a:ext uri="{FF2B5EF4-FFF2-40B4-BE49-F238E27FC236}">
                    <a16:creationId xmlns:a16="http://schemas.microsoft.com/office/drawing/2014/main" id="{5352B4D1-FC79-F81B-2345-6B6EA144070F}"/>
                  </a:ext>
                </a:extLst>
              </p:cNvPr>
              <p:cNvGrpSpPr/>
              <p:nvPr userDrawn="1"/>
            </p:nvGrpSpPr>
            <p:grpSpPr>
              <a:xfrm>
                <a:off x="89936" y="3466225"/>
                <a:ext cx="2083092" cy="651547"/>
                <a:chOff x="83635" y="2616639"/>
                <a:chExt cx="2083092" cy="651547"/>
              </a:xfrm>
            </p:grpSpPr>
            <p:grpSp>
              <p:nvGrpSpPr>
                <p:cNvPr id="1152" name="Group 1151">
                  <a:extLst>
                    <a:ext uri="{FF2B5EF4-FFF2-40B4-BE49-F238E27FC236}">
                      <a16:creationId xmlns:a16="http://schemas.microsoft.com/office/drawing/2014/main" id="{A970F6DF-A2AF-7CE3-C464-2C9D45D78617}"/>
                    </a:ext>
                  </a:extLst>
                </p:cNvPr>
                <p:cNvGrpSpPr/>
                <p:nvPr userDrawn="1"/>
              </p:nvGrpSpPr>
              <p:grpSpPr>
                <a:xfrm>
                  <a:off x="83635" y="2616639"/>
                  <a:ext cx="2083092" cy="651547"/>
                  <a:chOff x="94624" y="1081000"/>
                  <a:chExt cx="2083092" cy="651547"/>
                </a:xfrm>
              </p:grpSpPr>
              <p:sp>
                <p:nvSpPr>
                  <p:cNvPr id="1154" name="Rectangle 1153">
                    <a:extLst>
                      <a:ext uri="{FF2B5EF4-FFF2-40B4-BE49-F238E27FC236}">
                        <a16:creationId xmlns:a16="http://schemas.microsoft.com/office/drawing/2014/main" id="{B223C14D-ED69-F1BA-FBB6-2E901F2AE9C7}"/>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55" name="TextBox 1154">
                    <a:extLst>
                      <a:ext uri="{FF2B5EF4-FFF2-40B4-BE49-F238E27FC236}">
                        <a16:creationId xmlns:a16="http://schemas.microsoft.com/office/drawing/2014/main" id="{A44027C1-74F3-2670-22C9-BC4A0590E70B}"/>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1153" name="TextBox 1152">
                  <a:extLst>
                    <a:ext uri="{FF2B5EF4-FFF2-40B4-BE49-F238E27FC236}">
                      <a16:creationId xmlns:a16="http://schemas.microsoft.com/office/drawing/2014/main" id="{44D12861-43BE-1B25-FEAB-9D8B56FCB959}"/>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1126" name="Group 1125">
                <a:extLst>
                  <a:ext uri="{FF2B5EF4-FFF2-40B4-BE49-F238E27FC236}">
                    <a16:creationId xmlns:a16="http://schemas.microsoft.com/office/drawing/2014/main" id="{F6832D6D-452E-C827-1F11-83BFF104D3AA}"/>
                  </a:ext>
                </a:extLst>
              </p:cNvPr>
              <p:cNvGrpSpPr/>
              <p:nvPr userDrawn="1"/>
            </p:nvGrpSpPr>
            <p:grpSpPr>
              <a:xfrm>
                <a:off x="89935" y="4255560"/>
                <a:ext cx="2083092" cy="651547"/>
                <a:chOff x="83635" y="2616639"/>
                <a:chExt cx="2083092" cy="651547"/>
              </a:xfrm>
            </p:grpSpPr>
            <p:grpSp>
              <p:nvGrpSpPr>
                <p:cNvPr id="1148" name="Group 1147">
                  <a:extLst>
                    <a:ext uri="{FF2B5EF4-FFF2-40B4-BE49-F238E27FC236}">
                      <a16:creationId xmlns:a16="http://schemas.microsoft.com/office/drawing/2014/main" id="{48B7228E-59E5-9720-6EC1-19EF7B5D6A56}"/>
                    </a:ext>
                  </a:extLst>
                </p:cNvPr>
                <p:cNvGrpSpPr/>
                <p:nvPr userDrawn="1"/>
              </p:nvGrpSpPr>
              <p:grpSpPr>
                <a:xfrm>
                  <a:off x="83635" y="2616639"/>
                  <a:ext cx="2083092" cy="651547"/>
                  <a:chOff x="94624" y="1081000"/>
                  <a:chExt cx="2083092" cy="651547"/>
                </a:xfrm>
              </p:grpSpPr>
              <p:sp>
                <p:nvSpPr>
                  <p:cNvPr id="1150" name="Rectangle 1149">
                    <a:hlinkClick r:id="rId9" action="ppaction://hlinksldjump"/>
                    <a:extLst>
                      <a:ext uri="{FF2B5EF4-FFF2-40B4-BE49-F238E27FC236}">
                        <a16:creationId xmlns:a16="http://schemas.microsoft.com/office/drawing/2014/main" id="{034284DA-E51D-1AE6-CFFA-EC12BCF4A411}"/>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51" name="TextBox 1150">
                    <a:extLst>
                      <a:ext uri="{FF2B5EF4-FFF2-40B4-BE49-F238E27FC236}">
                        <a16:creationId xmlns:a16="http://schemas.microsoft.com/office/drawing/2014/main" id="{B717C527-D296-11CB-87F4-29D7A2742A17}"/>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1149" name="TextBox 1148">
                  <a:extLst>
                    <a:ext uri="{FF2B5EF4-FFF2-40B4-BE49-F238E27FC236}">
                      <a16:creationId xmlns:a16="http://schemas.microsoft.com/office/drawing/2014/main" id="{B4FE81FE-F65B-23FA-CD0E-C752CB830792}"/>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127" name="Picture 2">
                <a:extLst>
                  <a:ext uri="{FF2B5EF4-FFF2-40B4-BE49-F238E27FC236}">
                    <a16:creationId xmlns:a16="http://schemas.microsoft.com/office/drawing/2014/main" id="{0F802006-585D-9549-D5DD-AA7EFAC54B1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128" name="TextBox 1127">
                <a:extLst>
                  <a:ext uri="{FF2B5EF4-FFF2-40B4-BE49-F238E27FC236}">
                    <a16:creationId xmlns:a16="http://schemas.microsoft.com/office/drawing/2014/main" id="{06EA2920-35C6-602D-FF08-82E717E109CF}"/>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129" name="Picture 1128" descr="A qr code on a white background&#10;&#10;AI-generated content may be incorrect.">
                <a:extLst>
                  <a:ext uri="{FF2B5EF4-FFF2-40B4-BE49-F238E27FC236}">
                    <a16:creationId xmlns:a16="http://schemas.microsoft.com/office/drawing/2014/main" id="{2DA71F23-EFB8-61C4-4E87-F4DD6EE6898A}"/>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1130" name="TextBox 1129">
                <a:extLst>
                  <a:ext uri="{FF2B5EF4-FFF2-40B4-BE49-F238E27FC236}">
                    <a16:creationId xmlns:a16="http://schemas.microsoft.com/office/drawing/2014/main" id="{2644F90F-D1BB-0DD3-71B8-FDFF1D737F12}"/>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146" name="Rectangle 1145">
                <a:hlinkClick r:id="rId12" action="ppaction://hlinksldjump"/>
                <a:extLst>
                  <a:ext uri="{FF2B5EF4-FFF2-40B4-BE49-F238E27FC236}">
                    <a16:creationId xmlns:a16="http://schemas.microsoft.com/office/drawing/2014/main" id="{956E3DAA-36AB-69D1-166F-03F8B79BF917}"/>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132" name="Group 1131">
                <a:extLst>
                  <a:ext uri="{FF2B5EF4-FFF2-40B4-BE49-F238E27FC236}">
                    <a16:creationId xmlns:a16="http://schemas.microsoft.com/office/drawing/2014/main" id="{97A393C0-86B9-0878-E4FE-AA152D00DE62}"/>
                  </a:ext>
                </a:extLst>
              </p:cNvPr>
              <p:cNvGrpSpPr/>
              <p:nvPr userDrawn="1"/>
            </p:nvGrpSpPr>
            <p:grpSpPr>
              <a:xfrm>
                <a:off x="84500" y="5156524"/>
                <a:ext cx="2083092" cy="1357273"/>
                <a:chOff x="83635" y="1910913"/>
                <a:chExt cx="2083092" cy="1357273"/>
              </a:xfrm>
            </p:grpSpPr>
            <p:sp>
              <p:nvSpPr>
                <p:cNvPr id="1142" name="Rectangle 1141">
                  <a:extLst>
                    <a:ext uri="{FF2B5EF4-FFF2-40B4-BE49-F238E27FC236}">
                      <a16:creationId xmlns:a16="http://schemas.microsoft.com/office/drawing/2014/main" id="{1284255C-2B2F-33D5-350C-250240A4AC16}"/>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41" name="TextBox 1140">
                  <a:hlinkClick r:id="rId12" action="ppaction://hlinksldjump"/>
                  <a:extLst>
                    <a:ext uri="{FF2B5EF4-FFF2-40B4-BE49-F238E27FC236}">
                      <a16:creationId xmlns:a16="http://schemas.microsoft.com/office/drawing/2014/main" id="{FF36BBC7-8F1D-B107-8F2B-A1F3AF9C8961}"/>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133" name="Group 1132">
                <a:extLst>
                  <a:ext uri="{FF2B5EF4-FFF2-40B4-BE49-F238E27FC236}">
                    <a16:creationId xmlns:a16="http://schemas.microsoft.com/office/drawing/2014/main" id="{BB559F14-1E62-4845-B2D0-05A907FFA43D}"/>
                  </a:ext>
                </a:extLst>
              </p:cNvPr>
              <p:cNvGrpSpPr/>
              <p:nvPr userDrawn="1"/>
            </p:nvGrpSpPr>
            <p:grpSpPr>
              <a:xfrm>
                <a:off x="111913" y="6675385"/>
                <a:ext cx="2083092" cy="651547"/>
                <a:chOff x="83635" y="2616639"/>
                <a:chExt cx="2083092" cy="651547"/>
              </a:xfrm>
            </p:grpSpPr>
            <p:grpSp>
              <p:nvGrpSpPr>
                <p:cNvPr id="1136" name="Group 1135">
                  <a:extLst>
                    <a:ext uri="{FF2B5EF4-FFF2-40B4-BE49-F238E27FC236}">
                      <a16:creationId xmlns:a16="http://schemas.microsoft.com/office/drawing/2014/main" id="{68344AD8-EA3B-00E6-C073-8209A48855CC}"/>
                    </a:ext>
                  </a:extLst>
                </p:cNvPr>
                <p:cNvGrpSpPr/>
                <p:nvPr userDrawn="1"/>
              </p:nvGrpSpPr>
              <p:grpSpPr>
                <a:xfrm>
                  <a:off x="83635" y="2616639"/>
                  <a:ext cx="2083092" cy="651547"/>
                  <a:chOff x="94624" y="1081000"/>
                  <a:chExt cx="2083092" cy="651547"/>
                </a:xfrm>
              </p:grpSpPr>
              <p:sp>
                <p:nvSpPr>
                  <p:cNvPr id="1138" name="Rectangle 1137">
                    <a:extLst>
                      <a:ext uri="{FF2B5EF4-FFF2-40B4-BE49-F238E27FC236}">
                        <a16:creationId xmlns:a16="http://schemas.microsoft.com/office/drawing/2014/main" id="{E02FFF71-5A44-ABC3-CE33-4D03D4A999DC}"/>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39" name="TextBox 1138">
                    <a:extLst>
                      <a:ext uri="{FF2B5EF4-FFF2-40B4-BE49-F238E27FC236}">
                        <a16:creationId xmlns:a16="http://schemas.microsoft.com/office/drawing/2014/main" id="{E4EEC722-907E-B961-1664-EA234C039EBA}"/>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1137" name="TextBox 1136">
                  <a:hlinkClick r:id="rId13" action="ppaction://hlinksldjump"/>
                  <a:extLst>
                    <a:ext uri="{FF2B5EF4-FFF2-40B4-BE49-F238E27FC236}">
                      <a16:creationId xmlns:a16="http://schemas.microsoft.com/office/drawing/2014/main" id="{DB75BCA5-582B-C973-6BB3-7170C107755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134" name="Arrow: Right 1133">
                <a:hlinkClick r:id="" action="ppaction://hlinkshowjump?jump=nextslide"/>
                <a:extLst>
                  <a:ext uri="{FF2B5EF4-FFF2-40B4-BE49-F238E27FC236}">
                    <a16:creationId xmlns:a16="http://schemas.microsoft.com/office/drawing/2014/main" id="{A76CB40C-DC0A-2752-BFCC-7EC1D3F1E123}"/>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35" name="Arrow: Right 1134">
                <a:hlinkClick r:id="" action="ppaction://hlinkshowjump?jump=previousslide"/>
                <a:extLst>
                  <a:ext uri="{FF2B5EF4-FFF2-40B4-BE49-F238E27FC236}">
                    <a16:creationId xmlns:a16="http://schemas.microsoft.com/office/drawing/2014/main" id="{4C6CB61D-1BAF-13AF-5829-2137DF638037}"/>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2" name="TextBox 1">
              <a:hlinkClick r:id="rId14" action="ppaction://hlinksldjump"/>
              <a:extLst>
                <a:ext uri="{FF2B5EF4-FFF2-40B4-BE49-F238E27FC236}">
                  <a16:creationId xmlns:a16="http://schemas.microsoft.com/office/drawing/2014/main" id="{A168C8D3-51C2-99AF-579A-D5D1A76CB2D9}"/>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extLst>
      <p:ext uri="{BB962C8B-B14F-4D97-AF65-F5344CB8AC3E}">
        <p14:creationId xmlns:p14="http://schemas.microsoft.com/office/powerpoint/2010/main" val="131756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2">
            <a:extLst>
              <a:ext uri="{FF2B5EF4-FFF2-40B4-BE49-F238E27FC236}">
                <a16:creationId xmlns:a16="http://schemas.microsoft.com/office/drawing/2014/main" id="{137E27EB-C56F-AFDD-6172-80B10AE25129}"/>
              </a:ext>
            </a:extLst>
          </p:cNvPr>
          <p:cNvPicPr>
            <a:picLocks noChangeAspect="1" noChangeArrowheads="1"/>
          </p:cNvPicPr>
          <p:nvPr/>
        </p:nvPicPr>
        <p:blipFill>
          <a:blip r:embed="rId3">
            <a:duotone>
              <a:prstClr val="black"/>
              <a:srgbClr val="F0FCF8">
                <a:tint val="45000"/>
                <a:satMod val="400000"/>
              </a:srgbClr>
            </a:duotone>
          </a:blip>
          <a:srcRect/>
          <a:stretch>
            <a:fillRect/>
          </a:stretch>
        </p:blipFill>
        <p:spPr bwMode="auto">
          <a:xfrm>
            <a:off x="12145064" y="478212"/>
            <a:ext cx="4532434" cy="857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3">
            <a:extLst>
              <a:ext uri="{FF2B5EF4-FFF2-40B4-BE49-F238E27FC236}">
                <a16:creationId xmlns:a16="http://schemas.microsoft.com/office/drawing/2014/main" id="{467B1D22-6B41-8AD0-51AF-BFE23DC84870}"/>
              </a:ext>
            </a:extLst>
          </p:cNvPr>
          <p:cNvPicPr>
            <a:picLocks noChangeAspect="1" noChangeArrowheads="1"/>
          </p:cNvPicPr>
          <p:nvPr/>
        </p:nvPicPr>
        <p:blipFill>
          <a:blip r:embed="rId4">
            <a:duotone>
              <a:prstClr val="black"/>
              <a:srgbClr val="F0FCF8">
                <a:tint val="45000"/>
                <a:satMod val="400000"/>
              </a:srgbClr>
            </a:duotone>
          </a:blip>
          <a:srcRect/>
          <a:stretch>
            <a:fillRect/>
          </a:stretch>
        </p:blipFill>
        <p:spPr bwMode="auto">
          <a:xfrm>
            <a:off x="12038427" y="1121547"/>
            <a:ext cx="4416653" cy="1688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Oval 15">
            <a:extLst>
              <a:ext uri="{FF2B5EF4-FFF2-40B4-BE49-F238E27FC236}">
                <a16:creationId xmlns:a16="http://schemas.microsoft.com/office/drawing/2014/main" id="{01DCB397-02D1-4A55-90DA-A2884E6C34A2}"/>
              </a:ext>
            </a:extLst>
          </p:cNvPr>
          <p:cNvSpPr/>
          <p:nvPr/>
        </p:nvSpPr>
        <p:spPr>
          <a:xfrm flipH="1">
            <a:off x="15118933" y="9146872"/>
            <a:ext cx="885822" cy="75723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latin typeface="+mj-lt"/>
              </a:rPr>
              <a:t>0.7</a:t>
            </a:r>
            <a:endParaRPr lang="en-US" sz="2000" b="1" dirty="0">
              <a:latin typeface="+mj-lt"/>
            </a:endParaRPr>
          </a:p>
        </p:txBody>
      </p:sp>
      <p:cxnSp>
        <p:nvCxnSpPr>
          <p:cNvPr id="27" name="מחבר חץ ישר 5">
            <a:extLst>
              <a:ext uri="{FF2B5EF4-FFF2-40B4-BE49-F238E27FC236}">
                <a16:creationId xmlns:a16="http://schemas.microsoft.com/office/drawing/2014/main" id="{F6ED504D-BDAF-6605-EA61-A67334C4191A}"/>
              </a:ext>
            </a:extLst>
          </p:cNvPr>
          <p:cNvCxnSpPr>
            <a:cxnSpLocks/>
          </p:cNvCxnSpPr>
          <p:nvPr/>
        </p:nvCxnSpPr>
        <p:spPr>
          <a:xfrm>
            <a:off x="5638558" y="9525491"/>
            <a:ext cx="9362326" cy="8706"/>
          </a:xfrm>
          <a:prstGeom prst="straightConnector1">
            <a:avLst/>
          </a:prstGeom>
          <a:ln w="57150">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407EE5-EB6F-EB34-14E8-1C3376562270}"/>
              </a:ext>
            </a:extLst>
          </p:cNvPr>
          <p:cNvCxnSpPr>
            <a:cxnSpLocks/>
          </p:cNvCxnSpPr>
          <p:nvPr/>
        </p:nvCxnSpPr>
        <p:spPr>
          <a:xfrm>
            <a:off x="2717743" y="4072026"/>
            <a:ext cx="2819400" cy="0"/>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5A9825-DC13-D532-964D-9A8DDC590C70}"/>
              </a:ext>
            </a:extLst>
          </p:cNvPr>
          <p:cNvSpPr txBox="1"/>
          <p:nvPr/>
        </p:nvSpPr>
        <p:spPr>
          <a:xfrm>
            <a:off x="2650764" y="4449120"/>
            <a:ext cx="8120868" cy="2854628"/>
          </a:xfrm>
          <a:prstGeom prst="rect">
            <a:avLst/>
          </a:prstGeom>
          <a:noFill/>
        </p:spPr>
        <p:txBody>
          <a:bodyPr wrap="square">
            <a:spAutoFit/>
          </a:bodyPr>
          <a:lstStyle/>
          <a:p>
            <a:pPr marL="272967" indent="-272967" defTabSz="914127">
              <a:lnSpc>
                <a:spcPct val="130000"/>
              </a:lnSpc>
              <a:buFont typeface="Wingdings" panose="05000000000000000000" pitchFamily="2" charset="2"/>
              <a:buChar char="§"/>
            </a:pPr>
            <a:r>
              <a:rPr lang="en-US" dirty="0">
                <a:solidFill>
                  <a:schemeClr val="tx1">
                    <a:lumMod val="75000"/>
                    <a:lumOff val="25000"/>
                  </a:schemeClr>
                </a:solidFill>
                <a:latin typeface="Poppins" panose="00000500000000000000" pitchFamily="2" charset="0"/>
                <a:cs typeface="Poppins" panose="00000500000000000000" pitchFamily="2" charset="0"/>
              </a:rPr>
              <a:t>Optical measurement of aerosol loading</a:t>
            </a:r>
          </a:p>
          <a:p>
            <a:pPr marL="272967" indent="-272967" defTabSz="914127">
              <a:lnSpc>
                <a:spcPct val="130000"/>
              </a:lnSpc>
              <a:buFont typeface="Wingdings" panose="05000000000000000000" pitchFamily="2" charset="2"/>
              <a:buChar char="§"/>
            </a:pPr>
            <a:r>
              <a:rPr lang="en-US" dirty="0">
                <a:solidFill>
                  <a:schemeClr val="tx1">
                    <a:lumMod val="75000"/>
                    <a:lumOff val="25000"/>
                  </a:schemeClr>
                </a:solidFill>
                <a:latin typeface="Poppins" panose="00000500000000000000" pitchFamily="2" charset="0"/>
                <a:cs typeface="Poppins" panose="00000500000000000000" pitchFamily="2" charset="0"/>
              </a:rPr>
              <a:t>A function of shape, size, type and number concentration of aerosols</a:t>
            </a:r>
          </a:p>
          <a:p>
            <a:pPr marL="272967" indent="-272967" defTabSz="914127">
              <a:lnSpc>
                <a:spcPct val="130000"/>
              </a:lnSpc>
              <a:buFont typeface="Wingdings" panose="05000000000000000000" pitchFamily="2" charset="2"/>
              <a:buChar char="§"/>
            </a:pPr>
            <a:r>
              <a:rPr lang="en-US" dirty="0">
                <a:solidFill>
                  <a:schemeClr val="tx1">
                    <a:lumMod val="75000"/>
                    <a:lumOff val="25000"/>
                  </a:schemeClr>
                </a:solidFill>
                <a:latin typeface="Poppins" panose="00000500000000000000" pitchFamily="2" charset="0"/>
                <a:cs typeface="Poppins" panose="00000500000000000000" pitchFamily="2" charset="0"/>
              </a:rPr>
              <a:t>Column integrated property</a:t>
            </a:r>
          </a:p>
          <a:p>
            <a:pPr marL="272967" indent="-272967" defTabSz="914127">
              <a:lnSpc>
                <a:spcPct val="130000"/>
              </a:lnSpc>
              <a:buFont typeface="Wingdings" panose="05000000000000000000" pitchFamily="2" charset="2"/>
              <a:buChar char="§"/>
            </a:pPr>
            <a:r>
              <a:rPr lang="en-US" dirty="0">
                <a:solidFill>
                  <a:schemeClr val="tx1">
                    <a:lumMod val="75000"/>
                    <a:lumOff val="25000"/>
                  </a:schemeClr>
                </a:solidFill>
                <a:latin typeface="Poppins" panose="00000500000000000000" pitchFamily="2" charset="0"/>
                <a:cs typeface="Poppins" panose="00000500000000000000" pitchFamily="2" charset="0"/>
              </a:rPr>
              <a:t>Unitless</a:t>
            </a:r>
          </a:p>
        </p:txBody>
      </p:sp>
      <p:sp>
        <p:nvSpPr>
          <p:cNvPr id="15" name="Title 2">
            <a:extLst>
              <a:ext uri="{FF2B5EF4-FFF2-40B4-BE49-F238E27FC236}">
                <a16:creationId xmlns:a16="http://schemas.microsoft.com/office/drawing/2014/main" id="{6138E6D0-04B2-E7C7-E0DA-24DA2F529EE0}"/>
              </a:ext>
            </a:extLst>
          </p:cNvPr>
          <p:cNvSpPr txBox="1">
            <a:spLocks/>
          </p:cNvSpPr>
          <p:nvPr/>
        </p:nvSpPr>
        <p:spPr>
          <a:xfrm>
            <a:off x="10152937" y="9758457"/>
            <a:ext cx="1125039" cy="430887"/>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accent1"/>
                </a:solidFill>
              </a:rPr>
              <a:t>AOD</a:t>
            </a:r>
            <a:endParaRPr lang="en-US" sz="900" dirty="0">
              <a:solidFill>
                <a:schemeClr val="accent1"/>
              </a:solidFill>
            </a:endParaRPr>
          </a:p>
        </p:txBody>
      </p:sp>
      <p:grpSp>
        <p:nvGrpSpPr>
          <p:cNvPr id="9" name="Group 8">
            <a:extLst>
              <a:ext uri="{FF2B5EF4-FFF2-40B4-BE49-F238E27FC236}">
                <a16:creationId xmlns:a16="http://schemas.microsoft.com/office/drawing/2014/main" id="{6D19941A-37DC-587A-7596-2D00D7DAABDE}"/>
              </a:ext>
            </a:extLst>
          </p:cNvPr>
          <p:cNvGrpSpPr/>
          <p:nvPr/>
        </p:nvGrpSpPr>
        <p:grpSpPr>
          <a:xfrm>
            <a:off x="12369495" y="2335124"/>
            <a:ext cx="4545956" cy="4405946"/>
            <a:chOff x="5854326" y="648999"/>
            <a:chExt cx="2219027" cy="2131174"/>
          </a:xfrm>
        </p:grpSpPr>
        <p:pic>
          <p:nvPicPr>
            <p:cNvPr id="35" name="תמונה 62">
              <a:extLst>
                <a:ext uri="{FF2B5EF4-FFF2-40B4-BE49-F238E27FC236}">
                  <a16:creationId xmlns:a16="http://schemas.microsoft.com/office/drawing/2014/main" id="{A8577A10-B5E0-D8C1-9CEE-BED0D4A0485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4326" y="885220"/>
              <a:ext cx="2219027" cy="1894953"/>
            </a:xfrm>
            <a:prstGeom prst="rect">
              <a:avLst/>
            </a:prstGeom>
            <a:ln>
              <a:noFill/>
            </a:ln>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8EE4D93-B8B6-0803-0E96-D00FD1E74036}"/>
                    </a:ext>
                  </a:extLst>
                </p14:cNvPr>
                <p14:cNvContentPartPr/>
                <p14:nvPr/>
              </p14:nvContentPartPr>
              <p14:xfrm>
                <a:off x="7310906" y="1050993"/>
                <a:ext cx="711360" cy="474120"/>
              </p14:xfrm>
            </p:contentPart>
          </mc:Choice>
          <mc:Fallback xmlns="">
            <p:pic>
              <p:nvPicPr>
                <p:cNvPr id="8" name="Ink 7">
                  <a:extLst>
                    <a:ext uri="{FF2B5EF4-FFF2-40B4-BE49-F238E27FC236}">
                      <a16:creationId xmlns:a16="http://schemas.microsoft.com/office/drawing/2014/main" id="{38EE4D93-B8B6-0803-0E96-D00FD1E74036}"/>
                    </a:ext>
                  </a:extLst>
                </p:cNvPr>
                <p:cNvPicPr/>
                <p:nvPr/>
              </p:nvPicPr>
              <p:blipFill>
                <a:blip r:embed="rId9"/>
                <a:stretch>
                  <a:fillRect/>
                </a:stretch>
              </p:blipFill>
              <p:spPr>
                <a:xfrm>
                  <a:off x="7248266" y="987993"/>
                  <a:ext cx="837000" cy="599760"/>
                </a:xfrm>
                <a:prstGeom prst="rect">
                  <a:avLst/>
                </a:prstGeom>
              </p:spPr>
            </p:pic>
          </mc:Fallback>
        </mc:AlternateContent>
        <p:pic>
          <p:nvPicPr>
            <p:cNvPr id="37" name="Picture 2" descr="Terra (satellite) - Wikipedia">
              <a:extLst>
                <a:ext uri="{FF2B5EF4-FFF2-40B4-BE49-F238E27FC236}">
                  <a16:creationId xmlns:a16="http://schemas.microsoft.com/office/drawing/2014/main" id="{E8BA4569-634A-6E9D-733E-3FC78DD08B22}"/>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5240" y="648999"/>
              <a:ext cx="731303" cy="89989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2">
            <a:extLst>
              <a:ext uri="{FF2B5EF4-FFF2-40B4-BE49-F238E27FC236}">
                <a16:creationId xmlns:a16="http://schemas.microsoft.com/office/drawing/2014/main" id="{DBF20B8A-C7D6-15E2-668C-FB76FFF50664}"/>
              </a:ext>
            </a:extLst>
          </p:cNvPr>
          <p:cNvSpPr txBox="1">
            <a:spLocks/>
          </p:cNvSpPr>
          <p:nvPr/>
        </p:nvSpPr>
        <p:spPr>
          <a:xfrm>
            <a:off x="2634725" y="282876"/>
            <a:ext cx="8368363" cy="4094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Introduction</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rPr>
              <a:t>AOD to Monitor Aerosols</a:t>
            </a:r>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118" name="TextBox 117">
            <a:extLst>
              <a:ext uri="{FF2B5EF4-FFF2-40B4-BE49-F238E27FC236}">
                <a16:creationId xmlns:a16="http://schemas.microsoft.com/office/drawing/2014/main" id="{550CAAB9-92AD-7523-14EC-3652B16590CC}"/>
              </a:ext>
            </a:extLst>
          </p:cNvPr>
          <p:cNvSpPr txBox="1"/>
          <p:nvPr/>
        </p:nvSpPr>
        <p:spPr>
          <a:xfrm>
            <a:off x="2586364" y="1885393"/>
            <a:ext cx="9208008" cy="2246769"/>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Aerosol Optical Depth (AOD) is a measure of how much sunlight is blocked or scattered by aerosols in the atmosphere, indicating the overall concentration of particles in a vertical column of air.</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sp>
        <p:nvSpPr>
          <p:cNvPr id="124" name="Oval 123">
            <a:extLst>
              <a:ext uri="{FF2B5EF4-FFF2-40B4-BE49-F238E27FC236}">
                <a16:creationId xmlns:a16="http://schemas.microsoft.com/office/drawing/2014/main" id="{F869EC52-5E7D-DA50-5D06-9318DB6AC3EE}"/>
              </a:ext>
            </a:extLst>
          </p:cNvPr>
          <p:cNvSpPr/>
          <p:nvPr/>
        </p:nvSpPr>
        <p:spPr>
          <a:xfrm flipH="1">
            <a:off x="4719499" y="9155578"/>
            <a:ext cx="885822" cy="75723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latin typeface="+mj-lt"/>
              </a:rPr>
              <a:t>0</a:t>
            </a:r>
          </a:p>
        </p:txBody>
      </p:sp>
      <p:sp>
        <p:nvSpPr>
          <p:cNvPr id="125" name="TextBox 124">
            <a:extLst>
              <a:ext uri="{FF2B5EF4-FFF2-40B4-BE49-F238E27FC236}">
                <a16:creationId xmlns:a16="http://schemas.microsoft.com/office/drawing/2014/main" id="{73148073-A98B-75F0-EAD5-6A6FC0354BF2}"/>
              </a:ext>
            </a:extLst>
          </p:cNvPr>
          <p:cNvSpPr txBox="1"/>
          <p:nvPr/>
        </p:nvSpPr>
        <p:spPr>
          <a:xfrm>
            <a:off x="2620971" y="7761877"/>
            <a:ext cx="3442278" cy="1384995"/>
          </a:xfrm>
          <a:prstGeom prst="rect">
            <a:avLst/>
          </a:prstGeom>
          <a:noFill/>
        </p:spPr>
        <p:txBody>
          <a:bodyPr wrap="square">
            <a:spAutoFit/>
          </a:bodyPr>
          <a:lstStyle/>
          <a:p>
            <a:pPr algn="ctr"/>
            <a:r>
              <a:rPr lang="en-GB" sz="2800" b="1" kern="1200" dirty="0">
                <a:solidFill>
                  <a:schemeClr val="accent1"/>
                </a:solidFill>
                <a:latin typeface="Poppins" panose="00000500000000000000" pitchFamily="2" charset="0"/>
                <a:ea typeface="+mj-ea"/>
                <a:cs typeface="Poppins" panose="00000500000000000000" pitchFamily="2" charset="0"/>
              </a:rPr>
              <a:t>Low AOD –</a:t>
            </a:r>
          </a:p>
          <a:p>
            <a:pPr algn="ctr"/>
            <a:r>
              <a:rPr lang="en-GB" sz="2800" b="1" kern="1200" dirty="0">
                <a:solidFill>
                  <a:schemeClr val="accent1"/>
                </a:solidFill>
                <a:latin typeface="Poppins" panose="00000500000000000000" pitchFamily="2" charset="0"/>
                <a:ea typeface="+mj-ea"/>
                <a:cs typeface="Poppins" panose="00000500000000000000" pitchFamily="2" charset="0"/>
              </a:rPr>
              <a:t> clean atmosphere</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sp>
        <p:nvSpPr>
          <p:cNvPr id="127" name="TextBox 126">
            <a:extLst>
              <a:ext uri="{FF2B5EF4-FFF2-40B4-BE49-F238E27FC236}">
                <a16:creationId xmlns:a16="http://schemas.microsoft.com/office/drawing/2014/main" id="{53A4FD1B-6563-7F6D-DE71-23287D33BD09}"/>
              </a:ext>
            </a:extLst>
          </p:cNvPr>
          <p:cNvSpPr txBox="1"/>
          <p:nvPr/>
        </p:nvSpPr>
        <p:spPr>
          <a:xfrm>
            <a:off x="14335358" y="7740675"/>
            <a:ext cx="4545956" cy="1384995"/>
          </a:xfrm>
          <a:prstGeom prst="rect">
            <a:avLst/>
          </a:prstGeom>
          <a:noFill/>
        </p:spPr>
        <p:txBody>
          <a:bodyPr wrap="square">
            <a:spAutoFit/>
          </a:bodyPr>
          <a:lstStyle/>
          <a:p>
            <a:pPr algn="ctr"/>
            <a:r>
              <a:rPr lang="en-GB" sz="2800" b="1" kern="1200" dirty="0">
                <a:solidFill>
                  <a:schemeClr val="accent1"/>
                </a:solidFill>
                <a:latin typeface="Poppins" panose="00000500000000000000" pitchFamily="2" charset="0"/>
                <a:ea typeface="+mj-ea"/>
                <a:cs typeface="Poppins" panose="00000500000000000000" pitchFamily="2" charset="0"/>
              </a:rPr>
              <a:t>High AOD – high aerosol </a:t>
            </a:r>
          </a:p>
          <a:p>
            <a:pPr algn="ctr"/>
            <a:r>
              <a:rPr lang="en-GB" sz="2800" b="1" kern="1200" dirty="0">
                <a:solidFill>
                  <a:schemeClr val="accent1"/>
                </a:solidFill>
                <a:latin typeface="Poppins" panose="00000500000000000000" pitchFamily="2" charset="0"/>
                <a:ea typeface="+mj-ea"/>
                <a:cs typeface="Poppins" panose="00000500000000000000" pitchFamily="2" charset="0"/>
              </a:rPr>
              <a:t>concentration</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50" name="Group 49">
            <a:extLst>
              <a:ext uri="{FF2B5EF4-FFF2-40B4-BE49-F238E27FC236}">
                <a16:creationId xmlns:a16="http://schemas.microsoft.com/office/drawing/2014/main" id="{A3C2BB62-E13D-0795-A998-2B9DE83E392E}"/>
              </a:ext>
            </a:extLst>
          </p:cNvPr>
          <p:cNvGrpSpPr/>
          <p:nvPr/>
        </p:nvGrpSpPr>
        <p:grpSpPr>
          <a:xfrm>
            <a:off x="-134202" y="10385"/>
            <a:ext cx="2593938" cy="10268100"/>
            <a:chOff x="-134202" y="53927"/>
            <a:chExt cx="2593938" cy="10268100"/>
          </a:xfrm>
        </p:grpSpPr>
        <p:grpSp>
          <p:nvGrpSpPr>
            <p:cNvPr id="51" name="Group 50">
              <a:extLst>
                <a:ext uri="{FF2B5EF4-FFF2-40B4-BE49-F238E27FC236}">
                  <a16:creationId xmlns:a16="http://schemas.microsoft.com/office/drawing/2014/main" id="{AE67F6A4-D227-9395-A4C5-A360919EB539}"/>
                </a:ext>
              </a:extLst>
            </p:cNvPr>
            <p:cNvGrpSpPr/>
            <p:nvPr/>
          </p:nvGrpSpPr>
          <p:grpSpPr>
            <a:xfrm>
              <a:off x="-134202" y="53927"/>
              <a:ext cx="2593938" cy="10268100"/>
              <a:chOff x="-134202" y="53927"/>
              <a:chExt cx="2593938" cy="10268100"/>
            </a:xfrm>
          </p:grpSpPr>
          <p:grpSp>
            <p:nvGrpSpPr>
              <p:cNvPr id="53" name="Group 52">
                <a:extLst>
                  <a:ext uri="{FF2B5EF4-FFF2-40B4-BE49-F238E27FC236}">
                    <a16:creationId xmlns:a16="http://schemas.microsoft.com/office/drawing/2014/main" id="{D1485AF7-34BF-28A0-867D-DD86C1FAF4B3}"/>
                  </a:ext>
                </a:extLst>
              </p:cNvPr>
              <p:cNvGrpSpPr/>
              <p:nvPr userDrawn="1"/>
            </p:nvGrpSpPr>
            <p:grpSpPr>
              <a:xfrm>
                <a:off x="100925" y="1930586"/>
                <a:ext cx="2083092" cy="651547"/>
                <a:chOff x="94624" y="1081000"/>
                <a:chExt cx="2083092" cy="651547"/>
              </a:xfrm>
            </p:grpSpPr>
            <p:sp>
              <p:nvSpPr>
                <p:cNvPr id="82" name="Rectangle 81">
                  <a:hlinkClick r:id="" action="ppaction://hlinkshowjump?jump=firstslide"/>
                  <a:extLst>
                    <a:ext uri="{FF2B5EF4-FFF2-40B4-BE49-F238E27FC236}">
                      <a16:creationId xmlns:a16="http://schemas.microsoft.com/office/drawing/2014/main" id="{5A7A0DEE-52E1-7752-31D9-A46EC4B94C17}"/>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83" name="Graphic 82" descr="Home with solid fill">
                  <a:extLst>
                    <a:ext uri="{FF2B5EF4-FFF2-40B4-BE49-F238E27FC236}">
                      <a16:creationId xmlns:a16="http://schemas.microsoft.com/office/drawing/2014/main" id="{81C06313-A0C3-80A9-9FE3-EB167E8478C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90877" y="1136773"/>
                  <a:ext cx="540000" cy="540000"/>
                </a:xfrm>
                <a:prstGeom prst="rect">
                  <a:avLst/>
                </a:prstGeom>
              </p:spPr>
            </p:pic>
            <p:sp>
              <p:nvSpPr>
                <p:cNvPr id="84" name="TextBox 83">
                  <a:extLst>
                    <a:ext uri="{FF2B5EF4-FFF2-40B4-BE49-F238E27FC236}">
                      <a16:creationId xmlns:a16="http://schemas.microsoft.com/office/drawing/2014/main" id="{47B059E3-1645-85C5-4CA8-C32EC1BA5B62}"/>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13"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54" name="Group 53">
                <a:extLst>
                  <a:ext uri="{FF2B5EF4-FFF2-40B4-BE49-F238E27FC236}">
                    <a16:creationId xmlns:a16="http://schemas.microsoft.com/office/drawing/2014/main" id="{415A42D6-DAB1-0369-D82A-F96505993030}"/>
                  </a:ext>
                </a:extLst>
              </p:cNvPr>
              <p:cNvGrpSpPr/>
              <p:nvPr userDrawn="1"/>
            </p:nvGrpSpPr>
            <p:grpSpPr>
              <a:xfrm>
                <a:off x="100925" y="2683005"/>
                <a:ext cx="2083092" cy="651547"/>
                <a:chOff x="94624" y="1081000"/>
                <a:chExt cx="2083092" cy="651547"/>
              </a:xfrm>
            </p:grpSpPr>
            <p:sp>
              <p:nvSpPr>
                <p:cNvPr id="80" name="Rectangle 79">
                  <a:extLst>
                    <a:ext uri="{FF2B5EF4-FFF2-40B4-BE49-F238E27FC236}">
                      <a16:creationId xmlns:a16="http://schemas.microsoft.com/office/drawing/2014/main" id="{43F9B1C2-ABA0-BF2F-A804-D83D867B3AC4}"/>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1" name="TextBox 80">
                  <a:hlinkClick r:id="rId14" action="ppaction://hlinksldjump"/>
                  <a:extLst>
                    <a:ext uri="{FF2B5EF4-FFF2-40B4-BE49-F238E27FC236}">
                      <a16:creationId xmlns:a16="http://schemas.microsoft.com/office/drawing/2014/main" id="{5208E4E5-BAFA-89A8-A4B6-8E7991021958}"/>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55" name="Group 54">
                <a:extLst>
                  <a:ext uri="{FF2B5EF4-FFF2-40B4-BE49-F238E27FC236}">
                    <a16:creationId xmlns:a16="http://schemas.microsoft.com/office/drawing/2014/main" id="{7B8670BC-FB1F-191D-5409-7F9FCF40EA89}"/>
                  </a:ext>
                </a:extLst>
              </p:cNvPr>
              <p:cNvGrpSpPr/>
              <p:nvPr userDrawn="1"/>
            </p:nvGrpSpPr>
            <p:grpSpPr>
              <a:xfrm>
                <a:off x="89936" y="3466225"/>
                <a:ext cx="2083092" cy="651547"/>
                <a:chOff x="83635" y="2616639"/>
                <a:chExt cx="2083092" cy="651547"/>
              </a:xfrm>
            </p:grpSpPr>
            <p:grpSp>
              <p:nvGrpSpPr>
                <p:cNvPr id="76" name="Group 75">
                  <a:extLst>
                    <a:ext uri="{FF2B5EF4-FFF2-40B4-BE49-F238E27FC236}">
                      <a16:creationId xmlns:a16="http://schemas.microsoft.com/office/drawing/2014/main" id="{54118BDD-220D-6C4E-0D20-649E277FFDAE}"/>
                    </a:ext>
                  </a:extLst>
                </p:cNvPr>
                <p:cNvGrpSpPr/>
                <p:nvPr userDrawn="1"/>
              </p:nvGrpSpPr>
              <p:grpSpPr>
                <a:xfrm>
                  <a:off x="83635" y="2616639"/>
                  <a:ext cx="2083092" cy="651547"/>
                  <a:chOff x="94624" y="1081000"/>
                  <a:chExt cx="2083092" cy="651547"/>
                </a:xfrm>
              </p:grpSpPr>
              <p:sp>
                <p:nvSpPr>
                  <p:cNvPr id="78" name="Rectangle 77">
                    <a:extLst>
                      <a:ext uri="{FF2B5EF4-FFF2-40B4-BE49-F238E27FC236}">
                        <a16:creationId xmlns:a16="http://schemas.microsoft.com/office/drawing/2014/main" id="{FA1C4C0F-DEB2-81B8-8F4C-50784424C4E3}"/>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9" name="TextBox 78">
                    <a:extLst>
                      <a:ext uri="{FF2B5EF4-FFF2-40B4-BE49-F238E27FC236}">
                        <a16:creationId xmlns:a16="http://schemas.microsoft.com/office/drawing/2014/main" id="{DEE7F291-6E1F-4791-89F7-7AD5A09BE86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7" name="TextBox 76">
                  <a:extLst>
                    <a:ext uri="{FF2B5EF4-FFF2-40B4-BE49-F238E27FC236}">
                      <a16:creationId xmlns:a16="http://schemas.microsoft.com/office/drawing/2014/main" id="{643095FB-D754-FB55-D741-12F7DE6DBEBD}"/>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56" name="Group 55">
                <a:extLst>
                  <a:ext uri="{FF2B5EF4-FFF2-40B4-BE49-F238E27FC236}">
                    <a16:creationId xmlns:a16="http://schemas.microsoft.com/office/drawing/2014/main" id="{1FCEDFA7-C7E0-ED24-BD72-88E952CBA2AF}"/>
                  </a:ext>
                </a:extLst>
              </p:cNvPr>
              <p:cNvGrpSpPr/>
              <p:nvPr userDrawn="1"/>
            </p:nvGrpSpPr>
            <p:grpSpPr>
              <a:xfrm>
                <a:off x="89935" y="4255560"/>
                <a:ext cx="2083092" cy="651547"/>
                <a:chOff x="83635" y="2616639"/>
                <a:chExt cx="2083092" cy="651547"/>
              </a:xfrm>
            </p:grpSpPr>
            <p:grpSp>
              <p:nvGrpSpPr>
                <p:cNvPr id="72" name="Group 71">
                  <a:extLst>
                    <a:ext uri="{FF2B5EF4-FFF2-40B4-BE49-F238E27FC236}">
                      <a16:creationId xmlns:a16="http://schemas.microsoft.com/office/drawing/2014/main" id="{E3872CDB-3E9B-2BB0-6843-04879FB85636}"/>
                    </a:ext>
                  </a:extLst>
                </p:cNvPr>
                <p:cNvGrpSpPr/>
                <p:nvPr userDrawn="1"/>
              </p:nvGrpSpPr>
              <p:grpSpPr>
                <a:xfrm>
                  <a:off x="83635" y="2616639"/>
                  <a:ext cx="2083092" cy="651547"/>
                  <a:chOff x="94624" y="1081000"/>
                  <a:chExt cx="2083092" cy="651547"/>
                </a:xfrm>
              </p:grpSpPr>
              <p:sp>
                <p:nvSpPr>
                  <p:cNvPr id="74" name="Rectangle 73">
                    <a:hlinkClick r:id="rId16" action="ppaction://hlinksldjump"/>
                    <a:extLst>
                      <a:ext uri="{FF2B5EF4-FFF2-40B4-BE49-F238E27FC236}">
                        <a16:creationId xmlns:a16="http://schemas.microsoft.com/office/drawing/2014/main" id="{B4B1165A-E4C2-1E87-A554-A55679B7025F}"/>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5" name="TextBox 74">
                    <a:extLst>
                      <a:ext uri="{FF2B5EF4-FFF2-40B4-BE49-F238E27FC236}">
                        <a16:creationId xmlns:a16="http://schemas.microsoft.com/office/drawing/2014/main" id="{D84B58E1-B4ED-7E63-C7B3-B005379CEA60}"/>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73" name="TextBox 72">
                  <a:extLst>
                    <a:ext uri="{FF2B5EF4-FFF2-40B4-BE49-F238E27FC236}">
                      <a16:creationId xmlns:a16="http://schemas.microsoft.com/office/drawing/2014/main" id="{0A93A24A-8925-DAFF-FB88-34481CC9B884}"/>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6"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57" name="Picture 2">
                <a:extLst>
                  <a:ext uri="{FF2B5EF4-FFF2-40B4-BE49-F238E27FC236}">
                    <a16:creationId xmlns:a16="http://schemas.microsoft.com/office/drawing/2014/main" id="{FBEDA681-3FF4-F491-AFA5-585202BAB6BE}"/>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94A2B73-E3ED-849E-1197-D4845175CB1E}"/>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59" name="Picture 58" descr="A qr code on a white background&#10;&#10;AI-generated content may be incorrect.">
                <a:extLst>
                  <a:ext uri="{FF2B5EF4-FFF2-40B4-BE49-F238E27FC236}">
                    <a16:creationId xmlns:a16="http://schemas.microsoft.com/office/drawing/2014/main" id="{9983BFD4-5A56-087B-7A1B-0A49EA36E1D8}"/>
                  </a:ext>
                </a:extLst>
              </p:cNvPr>
              <p:cNvPicPr>
                <a:picLocks noChangeAspect="1"/>
              </p:cNvPicPr>
              <p:nvPr userDrawn="1"/>
            </p:nvPicPr>
            <p:blipFill>
              <a:blip r:embed="rId18"/>
              <a:stretch>
                <a:fillRect/>
              </a:stretch>
            </p:blipFill>
            <p:spPr>
              <a:xfrm>
                <a:off x="474136" y="8930273"/>
                <a:ext cx="1391754" cy="1391754"/>
              </a:xfrm>
              <a:prstGeom prst="rect">
                <a:avLst/>
              </a:prstGeom>
            </p:spPr>
          </p:pic>
          <p:sp>
            <p:nvSpPr>
              <p:cNvPr id="60" name="TextBox 59">
                <a:extLst>
                  <a:ext uri="{FF2B5EF4-FFF2-40B4-BE49-F238E27FC236}">
                    <a16:creationId xmlns:a16="http://schemas.microsoft.com/office/drawing/2014/main" id="{12321852-FB0C-906B-F0A2-E4DCD30E2F6E}"/>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61" name="Rectangle 60">
                <a:hlinkClick r:id="rId19" action="ppaction://hlinksldjump"/>
                <a:extLst>
                  <a:ext uri="{FF2B5EF4-FFF2-40B4-BE49-F238E27FC236}">
                    <a16:creationId xmlns:a16="http://schemas.microsoft.com/office/drawing/2014/main" id="{5C8C9773-EDCE-7130-9911-F0DB398CF215}"/>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62" name="Group 61">
                <a:extLst>
                  <a:ext uri="{FF2B5EF4-FFF2-40B4-BE49-F238E27FC236}">
                    <a16:creationId xmlns:a16="http://schemas.microsoft.com/office/drawing/2014/main" id="{448919B8-F040-A061-5E05-AE225A3DD87A}"/>
                  </a:ext>
                </a:extLst>
              </p:cNvPr>
              <p:cNvGrpSpPr/>
              <p:nvPr userDrawn="1"/>
            </p:nvGrpSpPr>
            <p:grpSpPr>
              <a:xfrm>
                <a:off x="84500" y="5156524"/>
                <a:ext cx="2083092" cy="1357273"/>
                <a:chOff x="83635" y="1910913"/>
                <a:chExt cx="2083092" cy="1357273"/>
              </a:xfrm>
            </p:grpSpPr>
            <p:sp>
              <p:nvSpPr>
                <p:cNvPr id="70" name="Rectangle 69">
                  <a:extLst>
                    <a:ext uri="{FF2B5EF4-FFF2-40B4-BE49-F238E27FC236}">
                      <a16:creationId xmlns:a16="http://schemas.microsoft.com/office/drawing/2014/main" id="{49F2340B-56B1-E072-1F7A-21CA0CDB3833}"/>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1" name="TextBox 70">
                  <a:hlinkClick r:id="rId19" action="ppaction://hlinksldjump"/>
                  <a:extLst>
                    <a:ext uri="{FF2B5EF4-FFF2-40B4-BE49-F238E27FC236}">
                      <a16:creationId xmlns:a16="http://schemas.microsoft.com/office/drawing/2014/main" id="{C7E370E0-4636-5DC5-1B58-C7994493975F}"/>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63" name="Group 62">
                <a:extLst>
                  <a:ext uri="{FF2B5EF4-FFF2-40B4-BE49-F238E27FC236}">
                    <a16:creationId xmlns:a16="http://schemas.microsoft.com/office/drawing/2014/main" id="{F891A790-CBB6-96B3-FFDB-FA7D31C6F95D}"/>
                  </a:ext>
                </a:extLst>
              </p:cNvPr>
              <p:cNvGrpSpPr/>
              <p:nvPr userDrawn="1"/>
            </p:nvGrpSpPr>
            <p:grpSpPr>
              <a:xfrm>
                <a:off x="111913" y="6675385"/>
                <a:ext cx="2083092" cy="651547"/>
                <a:chOff x="83635" y="2616639"/>
                <a:chExt cx="2083092" cy="651547"/>
              </a:xfrm>
            </p:grpSpPr>
            <p:grpSp>
              <p:nvGrpSpPr>
                <p:cNvPr id="66" name="Group 65">
                  <a:extLst>
                    <a:ext uri="{FF2B5EF4-FFF2-40B4-BE49-F238E27FC236}">
                      <a16:creationId xmlns:a16="http://schemas.microsoft.com/office/drawing/2014/main" id="{71E198C9-E772-E13B-BC13-C57CEDD56B84}"/>
                    </a:ext>
                  </a:extLst>
                </p:cNvPr>
                <p:cNvGrpSpPr/>
                <p:nvPr userDrawn="1"/>
              </p:nvGrpSpPr>
              <p:grpSpPr>
                <a:xfrm>
                  <a:off x="83635" y="2616639"/>
                  <a:ext cx="2083092" cy="651547"/>
                  <a:chOff x="94624" y="1081000"/>
                  <a:chExt cx="2083092" cy="651547"/>
                </a:xfrm>
              </p:grpSpPr>
              <p:sp>
                <p:nvSpPr>
                  <p:cNvPr id="68" name="Rectangle 67">
                    <a:extLst>
                      <a:ext uri="{FF2B5EF4-FFF2-40B4-BE49-F238E27FC236}">
                        <a16:creationId xmlns:a16="http://schemas.microsoft.com/office/drawing/2014/main" id="{9EAB089D-FD72-F7F1-A947-0AD02027E390}"/>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9" name="TextBox 68">
                    <a:extLst>
                      <a:ext uri="{FF2B5EF4-FFF2-40B4-BE49-F238E27FC236}">
                        <a16:creationId xmlns:a16="http://schemas.microsoft.com/office/drawing/2014/main" id="{C2D144F5-8C20-4C3B-DA7E-43FF342ABD1E}"/>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67" name="TextBox 66">
                  <a:hlinkClick r:id="rId20" action="ppaction://hlinksldjump"/>
                  <a:extLst>
                    <a:ext uri="{FF2B5EF4-FFF2-40B4-BE49-F238E27FC236}">
                      <a16:creationId xmlns:a16="http://schemas.microsoft.com/office/drawing/2014/main" id="{32E0B30B-C8BD-547B-3362-AD9246AD1511}"/>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20"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64" name="Arrow: Right 63">
                <a:hlinkClick r:id="" action="ppaction://hlinkshowjump?jump=nextslide"/>
                <a:extLst>
                  <a:ext uri="{FF2B5EF4-FFF2-40B4-BE49-F238E27FC236}">
                    <a16:creationId xmlns:a16="http://schemas.microsoft.com/office/drawing/2014/main" id="{93FE2B0F-7A7F-B510-03C0-9382D6A85979}"/>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5" name="Arrow: Right 64">
                <a:hlinkClick r:id="" action="ppaction://hlinkshowjump?jump=previousslide"/>
                <a:extLst>
                  <a:ext uri="{FF2B5EF4-FFF2-40B4-BE49-F238E27FC236}">
                    <a16:creationId xmlns:a16="http://schemas.microsoft.com/office/drawing/2014/main" id="{4E7700FE-45BC-568E-230D-D6E810B9ABE3}"/>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2" name="TextBox 51">
              <a:hlinkClick r:id="rId21" action="ppaction://hlinksldjump"/>
              <a:extLst>
                <a:ext uri="{FF2B5EF4-FFF2-40B4-BE49-F238E27FC236}">
                  <a16:creationId xmlns:a16="http://schemas.microsoft.com/office/drawing/2014/main" id="{8AE29424-43D0-6F99-4353-3E373C3D8D68}"/>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22" action="ppaction://hlinksldjump"/>
                </a:rPr>
                <a:t>Aerosol layering</a:t>
              </a:r>
              <a:endParaRPr lang="en-US" sz="1800" b="1" kern="1200" dirty="0">
                <a:solidFill>
                  <a:schemeClr val="tx1">
                    <a:lumMod val="90000"/>
                    <a:lumOff val="10000"/>
                  </a:schemeClr>
                </a:solidFill>
                <a:latin typeface="+mn-lt"/>
                <a:ea typeface="+mn-ea"/>
                <a:cs typeface="+mn-cs"/>
              </a:endParaRPr>
            </a:p>
          </p:txBody>
        </p:sp>
      </p:grpSp>
      <p:pic>
        <p:nvPicPr>
          <p:cNvPr id="2050" name="Picture 2" descr="Generated image">
            <a:extLst>
              <a:ext uri="{FF2B5EF4-FFF2-40B4-BE49-F238E27FC236}">
                <a16:creationId xmlns:a16="http://schemas.microsoft.com/office/drawing/2014/main" id="{2877DA18-24A2-2ECF-5599-217DFBE9BF9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50996" t="26243" r="5177" b="5034"/>
          <a:stretch/>
        </p:blipFill>
        <p:spPr bwMode="auto">
          <a:xfrm>
            <a:off x="12802959" y="7229429"/>
            <a:ext cx="2095926" cy="21910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ted image">
            <a:extLst>
              <a:ext uri="{FF2B5EF4-FFF2-40B4-BE49-F238E27FC236}">
                <a16:creationId xmlns:a16="http://schemas.microsoft.com/office/drawing/2014/main" id="{10BD079B-654F-FEBE-A2E6-70C47812B3E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4771" r="54970" b="6684"/>
          <a:stretch/>
        </p:blipFill>
        <p:spPr bwMode="auto">
          <a:xfrm>
            <a:off x="5785454" y="7229429"/>
            <a:ext cx="2153453" cy="2185353"/>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D4339A19-CC7B-F4E3-BC2B-08B93A21674F}"/>
              </a:ext>
            </a:extLst>
          </p:cNvPr>
          <p:cNvSpPr txBox="1"/>
          <p:nvPr/>
        </p:nvSpPr>
        <p:spPr>
          <a:xfrm>
            <a:off x="4912420" y="9989376"/>
            <a:ext cx="4555895" cy="338554"/>
          </a:xfrm>
          <a:prstGeom prst="rect">
            <a:avLst/>
          </a:prstGeom>
          <a:noFill/>
        </p:spPr>
        <p:txBody>
          <a:bodyPr wrap="square">
            <a:spAutoFit/>
          </a:bodyPr>
          <a:lstStyle/>
          <a:p>
            <a:r>
              <a:rPr lang="en-GB" sz="1600" dirty="0">
                <a:solidFill>
                  <a:srgbClr val="222222"/>
                </a:solidFill>
                <a:latin typeface="Arial" panose="020B0604020202020204" pitchFamily="34" charset="0"/>
              </a:rPr>
              <a:t>Image generated with ChatGPT (OpenAI, 2025)</a:t>
            </a:r>
            <a:endParaRPr lang="en-IL" sz="1600" dirty="0">
              <a:solidFill>
                <a:srgbClr val="222222"/>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61374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2">
            <a:extLst>
              <a:ext uri="{FF2B5EF4-FFF2-40B4-BE49-F238E27FC236}">
                <a16:creationId xmlns:a16="http://schemas.microsoft.com/office/drawing/2014/main" id="{8DD60934-5B62-1B5B-9F5D-C9679533221D}"/>
              </a:ext>
            </a:extLst>
          </p:cNvPr>
          <p:cNvSpPr txBox="1">
            <a:spLocks/>
          </p:cNvSpPr>
          <p:nvPr/>
        </p:nvSpPr>
        <p:spPr>
          <a:xfrm>
            <a:off x="2634725" y="282876"/>
            <a:ext cx="10418674"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Introduction</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GB" sz="3200" b="1" dirty="0">
                <a:solidFill>
                  <a:schemeClr val="accent3">
                    <a:lumMod val="75000"/>
                  </a:schemeClr>
                </a:solidFill>
                <a:latin typeface="Poppins" panose="00000500000000000000" pitchFamily="2" charset="0"/>
                <a:cs typeface="Poppins" panose="00000500000000000000" pitchFamily="2" charset="0"/>
                <a:sym typeface="Lato"/>
              </a:rPr>
              <a:t>The challenge of identifying pollution sources</a:t>
            </a:r>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pic>
        <p:nvPicPr>
          <p:cNvPr id="1028" name="Picture 1027">
            <a:extLst>
              <a:ext uri="{FF2B5EF4-FFF2-40B4-BE49-F238E27FC236}">
                <a16:creationId xmlns:a16="http://schemas.microsoft.com/office/drawing/2014/main" id="{6865F2CE-4456-DBB1-CF08-99800DDEE63B}"/>
              </a:ext>
            </a:extLst>
          </p:cNvPr>
          <p:cNvPicPr>
            <a:picLocks noChangeAspect="1"/>
          </p:cNvPicPr>
          <p:nvPr/>
        </p:nvPicPr>
        <p:blipFill>
          <a:blip r:embed="rId3"/>
          <a:stretch>
            <a:fillRect/>
          </a:stretch>
        </p:blipFill>
        <p:spPr>
          <a:xfrm>
            <a:off x="3095989" y="3814101"/>
            <a:ext cx="14807209" cy="6396713"/>
          </a:xfrm>
          <a:prstGeom prst="rect">
            <a:avLst/>
          </a:prstGeom>
        </p:spPr>
      </p:pic>
      <p:sp>
        <p:nvSpPr>
          <p:cNvPr id="1030" name="TextBox 1029">
            <a:extLst>
              <a:ext uri="{FF2B5EF4-FFF2-40B4-BE49-F238E27FC236}">
                <a16:creationId xmlns:a16="http://schemas.microsoft.com/office/drawing/2014/main" id="{A6DCB87D-CB9C-770C-DD07-958749A69B20}"/>
              </a:ext>
            </a:extLst>
          </p:cNvPr>
          <p:cNvSpPr txBox="1"/>
          <p:nvPr/>
        </p:nvSpPr>
        <p:spPr>
          <a:xfrm>
            <a:off x="2656199" y="1857244"/>
            <a:ext cx="14905612" cy="1815882"/>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Source attribution of atmospheric pollutants in the Middle East is complicated by overlapping contributions from natural mineral dust, regional anthropogenic emissions, and transboundary transport under dynamic meteorological conditions.</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2" name="Group 1">
            <a:extLst>
              <a:ext uri="{FF2B5EF4-FFF2-40B4-BE49-F238E27FC236}">
                <a16:creationId xmlns:a16="http://schemas.microsoft.com/office/drawing/2014/main" id="{8A805440-1ED3-FB5C-9E7E-B87962EA2C47}"/>
              </a:ext>
            </a:extLst>
          </p:cNvPr>
          <p:cNvGrpSpPr/>
          <p:nvPr/>
        </p:nvGrpSpPr>
        <p:grpSpPr>
          <a:xfrm>
            <a:off x="-134202" y="10385"/>
            <a:ext cx="2593938" cy="10268100"/>
            <a:chOff x="-134202" y="53927"/>
            <a:chExt cx="2593938" cy="10268100"/>
          </a:xfrm>
        </p:grpSpPr>
        <p:grpSp>
          <p:nvGrpSpPr>
            <p:cNvPr id="3" name="Group 2">
              <a:extLst>
                <a:ext uri="{FF2B5EF4-FFF2-40B4-BE49-F238E27FC236}">
                  <a16:creationId xmlns:a16="http://schemas.microsoft.com/office/drawing/2014/main" id="{D962F5CC-F9C3-EED7-80DC-0FC92C50A487}"/>
                </a:ext>
              </a:extLst>
            </p:cNvPr>
            <p:cNvGrpSpPr/>
            <p:nvPr/>
          </p:nvGrpSpPr>
          <p:grpSpPr>
            <a:xfrm>
              <a:off x="-134202" y="53927"/>
              <a:ext cx="2593938" cy="10268100"/>
              <a:chOff x="-134202" y="53927"/>
              <a:chExt cx="2593938" cy="10268100"/>
            </a:xfrm>
          </p:grpSpPr>
          <p:grpSp>
            <p:nvGrpSpPr>
              <p:cNvPr id="5" name="Group 4">
                <a:extLst>
                  <a:ext uri="{FF2B5EF4-FFF2-40B4-BE49-F238E27FC236}">
                    <a16:creationId xmlns:a16="http://schemas.microsoft.com/office/drawing/2014/main" id="{D46363BA-804D-2C84-5433-B9439C718549}"/>
                  </a:ext>
                </a:extLst>
              </p:cNvPr>
              <p:cNvGrpSpPr/>
              <p:nvPr userDrawn="1"/>
            </p:nvGrpSpPr>
            <p:grpSpPr>
              <a:xfrm>
                <a:off x="100925" y="1930586"/>
                <a:ext cx="2083092" cy="651547"/>
                <a:chOff x="94624" y="1081000"/>
                <a:chExt cx="2083092" cy="651547"/>
              </a:xfrm>
            </p:grpSpPr>
            <p:sp>
              <p:nvSpPr>
                <p:cNvPr id="34" name="Rectangle 33">
                  <a:hlinkClick r:id="" action="ppaction://hlinkshowjump?jump=firstslide"/>
                  <a:extLst>
                    <a:ext uri="{FF2B5EF4-FFF2-40B4-BE49-F238E27FC236}">
                      <a16:creationId xmlns:a16="http://schemas.microsoft.com/office/drawing/2014/main" id="{224F54EE-95F5-3A59-6884-04A7BD71CDE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5" name="Graphic 34" descr="Home with solid fill">
                  <a:extLst>
                    <a:ext uri="{FF2B5EF4-FFF2-40B4-BE49-F238E27FC236}">
                      <a16:creationId xmlns:a16="http://schemas.microsoft.com/office/drawing/2014/main" id="{5F4E069E-860E-F321-F45D-8CF21219A9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36" name="TextBox 35">
                  <a:extLst>
                    <a:ext uri="{FF2B5EF4-FFF2-40B4-BE49-F238E27FC236}">
                      <a16:creationId xmlns:a16="http://schemas.microsoft.com/office/drawing/2014/main" id="{00DF740E-E964-84B2-6245-AECB6C8FAC8D}"/>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6" name="Group 5">
                <a:extLst>
                  <a:ext uri="{FF2B5EF4-FFF2-40B4-BE49-F238E27FC236}">
                    <a16:creationId xmlns:a16="http://schemas.microsoft.com/office/drawing/2014/main" id="{3282BD65-2882-EA2D-1590-0A0942AC8495}"/>
                  </a:ext>
                </a:extLst>
              </p:cNvPr>
              <p:cNvGrpSpPr/>
              <p:nvPr userDrawn="1"/>
            </p:nvGrpSpPr>
            <p:grpSpPr>
              <a:xfrm>
                <a:off x="100925" y="2683005"/>
                <a:ext cx="2083092" cy="651547"/>
                <a:chOff x="94624" y="1081000"/>
                <a:chExt cx="2083092" cy="651547"/>
              </a:xfrm>
            </p:grpSpPr>
            <p:sp>
              <p:nvSpPr>
                <p:cNvPr id="32" name="Rectangle 31">
                  <a:extLst>
                    <a:ext uri="{FF2B5EF4-FFF2-40B4-BE49-F238E27FC236}">
                      <a16:creationId xmlns:a16="http://schemas.microsoft.com/office/drawing/2014/main" id="{418B1581-BFF5-BCB7-AE45-7F4756AAACAF}"/>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TextBox 32">
                  <a:hlinkClick r:id="rId7" action="ppaction://hlinksldjump"/>
                  <a:extLst>
                    <a:ext uri="{FF2B5EF4-FFF2-40B4-BE49-F238E27FC236}">
                      <a16:creationId xmlns:a16="http://schemas.microsoft.com/office/drawing/2014/main" id="{B30A21EC-B7D4-66E0-A191-4B7EC9D6BD8A}"/>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7" name="Group 6">
                <a:extLst>
                  <a:ext uri="{FF2B5EF4-FFF2-40B4-BE49-F238E27FC236}">
                    <a16:creationId xmlns:a16="http://schemas.microsoft.com/office/drawing/2014/main" id="{026F53D2-1832-29BA-5226-D5F4FABBB621}"/>
                  </a:ext>
                </a:extLst>
              </p:cNvPr>
              <p:cNvGrpSpPr/>
              <p:nvPr userDrawn="1"/>
            </p:nvGrpSpPr>
            <p:grpSpPr>
              <a:xfrm>
                <a:off x="89936" y="3466225"/>
                <a:ext cx="2083092" cy="651547"/>
                <a:chOff x="83635" y="2616639"/>
                <a:chExt cx="2083092" cy="651547"/>
              </a:xfrm>
            </p:grpSpPr>
            <p:grpSp>
              <p:nvGrpSpPr>
                <p:cNvPr id="28" name="Group 27">
                  <a:extLst>
                    <a:ext uri="{FF2B5EF4-FFF2-40B4-BE49-F238E27FC236}">
                      <a16:creationId xmlns:a16="http://schemas.microsoft.com/office/drawing/2014/main" id="{9E3B9467-C045-289F-A8D0-E437A031A6A8}"/>
                    </a:ext>
                  </a:extLst>
                </p:cNvPr>
                <p:cNvGrpSpPr/>
                <p:nvPr userDrawn="1"/>
              </p:nvGrpSpPr>
              <p:grpSpPr>
                <a:xfrm>
                  <a:off x="83635" y="2616639"/>
                  <a:ext cx="2083092" cy="651547"/>
                  <a:chOff x="94624" y="1081000"/>
                  <a:chExt cx="2083092" cy="651547"/>
                </a:xfrm>
              </p:grpSpPr>
              <p:sp>
                <p:nvSpPr>
                  <p:cNvPr id="30" name="Rectangle 29">
                    <a:extLst>
                      <a:ext uri="{FF2B5EF4-FFF2-40B4-BE49-F238E27FC236}">
                        <a16:creationId xmlns:a16="http://schemas.microsoft.com/office/drawing/2014/main" id="{D93CF04B-3DA2-5B77-BA2B-4FB2D08638B5}"/>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1" name="TextBox 30">
                    <a:extLst>
                      <a:ext uri="{FF2B5EF4-FFF2-40B4-BE49-F238E27FC236}">
                        <a16:creationId xmlns:a16="http://schemas.microsoft.com/office/drawing/2014/main" id="{9E0B12BF-33CD-9F49-1F76-7F34282AD514}"/>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9" name="TextBox 28">
                  <a:extLst>
                    <a:ext uri="{FF2B5EF4-FFF2-40B4-BE49-F238E27FC236}">
                      <a16:creationId xmlns:a16="http://schemas.microsoft.com/office/drawing/2014/main" id="{041BFD1E-D32F-63FD-567A-75D4038E9976}"/>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8" name="Group 7">
                <a:extLst>
                  <a:ext uri="{FF2B5EF4-FFF2-40B4-BE49-F238E27FC236}">
                    <a16:creationId xmlns:a16="http://schemas.microsoft.com/office/drawing/2014/main" id="{1D8F6874-9CAF-6E36-52D1-B1EEB212732D}"/>
                  </a:ext>
                </a:extLst>
              </p:cNvPr>
              <p:cNvGrpSpPr/>
              <p:nvPr userDrawn="1"/>
            </p:nvGrpSpPr>
            <p:grpSpPr>
              <a:xfrm>
                <a:off x="89935" y="4255560"/>
                <a:ext cx="2083092" cy="651547"/>
                <a:chOff x="83635" y="2616639"/>
                <a:chExt cx="2083092" cy="651547"/>
              </a:xfrm>
            </p:grpSpPr>
            <p:grpSp>
              <p:nvGrpSpPr>
                <p:cNvPr id="24" name="Group 23">
                  <a:extLst>
                    <a:ext uri="{FF2B5EF4-FFF2-40B4-BE49-F238E27FC236}">
                      <a16:creationId xmlns:a16="http://schemas.microsoft.com/office/drawing/2014/main" id="{06EA3D26-E1CE-5FED-F72B-188C08F30F5A}"/>
                    </a:ext>
                  </a:extLst>
                </p:cNvPr>
                <p:cNvGrpSpPr/>
                <p:nvPr userDrawn="1"/>
              </p:nvGrpSpPr>
              <p:grpSpPr>
                <a:xfrm>
                  <a:off x="83635" y="2616639"/>
                  <a:ext cx="2083092" cy="651547"/>
                  <a:chOff x="94624" y="1081000"/>
                  <a:chExt cx="2083092" cy="651547"/>
                </a:xfrm>
              </p:grpSpPr>
              <p:sp>
                <p:nvSpPr>
                  <p:cNvPr id="26" name="Rectangle 25">
                    <a:hlinkClick r:id="rId9" action="ppaction://hlinksldjump"/>
                    <a:extLst>
                      <a:ext uri="{FF2B5EF4-FFF2-40B4-BE49-F238E27FC236}">
                        <a16:creationId xmlns:a16="http://schemas.microsoft.com/office/drawing/2014/main" id="{35A45BF6-59A0-ED74-D118-C21169E93F6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TextBox 26">
                    <a:extLst>
                      <a:ext uri="{FF2B5EF4-FFF2-40B4-BE49-F238E27FC236}">
                        <a16:creationId xmlns:a16="http://schemas.microsoft.com/office/drawing/2014/main" id="{E9078478-F55C-4A46-2915-2F71F5FC7ACB}"/>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5" name="TextBox 24">
                  <a:extLst>
                    <a:ext uri="{FF2B5EF4-FFF2-40B4-BE49-F238E27FC236}">
                      <a16:creationId xmlns:a16="http://schemas.microsoft.com/office/drawing/2014/main" id="{6DD5EB91-120C-C9CA-9D94-62537FDF788A}"/>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9" name="Picture 2">
                <a:extLst>
                  <a:ext uri="{FF2B5EF4-FFF2-40B4-BE49-F238E27FC236}">
                    <a16:creationId xmlns:a16="http://schemas.microsoft.com/office/drawing/2014/main" id="{7F04EC38-5099-49F1-420C-CEE365C81B5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2A6971E-810A-2B71-F0E9-586ED1FCBBE5}"/>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1" name="Picture 10" descr="A qr code on a white background&#10;&#10;AI-generated content may be incorrect.">
                <a:extLst>
                  <a:ext uri="{FF2B5EF4-FFF2-40B4-BE49-F238E27FC236}">
                    <a16:creationId xmlns:a16="http://schemas.microsoft.com/office/drawing/2014/main" id="{DB825ABB-362B-846E-529C-3CC32EC91CBD}"/>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12" name="TextBox 11">
                <a:extLst>
                  <a:ext uri="{FF2B5EF4-FFF2-40B4-BE49-F238E27FC236}">
                    <a16:creationId xmlns:a16="http://schemas.microsoft.com/office/drawing/2014/main" id="{21BB5415-7ACC-13A9-2144-D137B60DB113}"/>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3" name="Rectangle 12">
                <a:hlinkClick r:id="rId12" action="ppaction://hlinksldjump"/>
                <a:extLst>
                  <a:ext uri="{FF2B5EF4-FFF2-40B4-BE49-F238E27FC236}">
                    <a16:creationId xmlns:a16="http://schemas.microsoft.com/office/drawing/2014/main" id="{2E913D15-D8A0-96DE-AB7D-AA5202B3E81E}"/>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4" name="Group 13">
                <a:extLst>
                  <a:ext uri="{FF2B5EF4-FFF2-40B4-BE49-F238E27FC236}">
                    <a16:creationId xmlns:a16="http://schemas.microsoft.com/office/drawing/2014/main" id="{70E419F5-F91C-C559-CDAA-59658661BB71}"/>
                  </a:ext>
                </a:extLst>
              </p:cNvPr>
              <p:cNvGrpSpPr/>
              <p:nvPr userDrawn="1"/>
            </p:nvGrpSpPr>
            <p:grpSpPr>
              <a:xfrm>
                <a:off x="84500" y="5156524"/>
                <a:ext cx="2083092" cy="1357273"/>
                <a:chOff x="83635" y="1910913"/>
                <a:chExt cx="2083092" cy="1357273"/>
              </a:xfrm>
            </p:grpSpPr>
            <p:sp>
              <p:nvSpPr>
                <p:cNvPr id="22" name="Rectangle 21">
                  <a:extLst>
                    <a:ext uri="{FF2B5EF4-FFF2-40B4-BE49-F238E27FC236}">
                      <a16:creationId xmlns:a16="http://schemas.microsoft.com/office/drawing/2014/main" id="{A2C44684-53F7-7530-E4F5-05BA183E2693}"/>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 name="TextBox 22">
                  <a:hlinkClick r:id="rId12" action="ppaction://hlinksldjump"/>
                  <a:extLst>
                    <a:ext uri="{FF2B5EF4-FFF2-40B4-BE49-F238E27FC236}">
                      <a16:creationId xmlns:a16="http://schemas.microsoft.com/office/drawing/2014/main" id="{4F87827E-5DEE-6107-1D1B-4EFE19647803}"/>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5" name="Group 14">
                <a:extLst>
                  <a:ext uri="{FF2B5EF4-FFF2-40B4-BE49-F238E27FC236}">
                    <a16:creationId xmlns:a16="http://schemas.microsoft.com/office/drawing/2014/main" id="{04692CD2-63F6-D4BD-F117-96E5044E3AC0}"/>
                  </a:ext>
                </a:extLst>
              </p:cNvPr>
              <p:cNvGrpSpPr/>
              <p:nvPr userDrawn="1"/>
            </p:nvGrpSpPr>
            <p:grpSpPr>
              <a:xfrm>
                <a:off x="111913" y="6675385"/>
                <a:ext cx="2083092" cy="651547"/>
                <a:chOff x="83635" y="2616639"/>
                <a:chExt cx="2083092" cy="651547"/>
              </a:xfrm>
            </p:grpSpPr>
            <p:grpSp>
              <p:nvGrpSpPr>
                <p:cNvPr id="18" name="Group 17">
                  <a:extLst>
                    <a:ext uri="{FF2B5EF4-FFF2-40B4-BE49-F238E27FC236}">
                      <a16:creationId xmlns:a16="http://schemas.microsoft.com/office/drawing/2014/main" id="{EBA9109B-D60D-8FCE-32AC-7C7F98431F08}"/>
                    </a:ext>
                  </a:extLst>
                </p:cNvPr>
                <p:cNvGrpSpPr/>
                <p:nvPr userDrawn="1"/>
              </p:nvGrpSpPr>
              <p:grpSpPr>
                <a:xfrm>
                  <a:off x="83635" y="2616639"/>
                  <a:ext cx="2083092" cy="651547"/>
                  <a:chOff x="94624" y="1081000"/>
                  <a:chExt cx="2083092" cy="651547"/>
                </a:xfrm>
              </p:grpSpPr>
              <p:sp>
                <p:nvSpPr>
                  <p:cNvPr id="20" name="Rectangle 19">
                    <a:extLst>
                      <a:ext uri="{FF2B5EF4-FFF2-40B4-BE49-F238E27FC236}">
                        <a16:creationId xmlns:a16="http://schemas.microsoft.com/office/drawing/2014/main" id="{90EF100E-4E98-4B8D-AF79-06DE3A4A89B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1" name="TextBox 20">
                    <a:extLst>
                      <a:ext uri="{FF2B5EF4-FFF2-40B4-BE49-F238E27FC236}">
                        <a16:creationId xmlns:a16="http://schemas.microsoft.com/office/drawing/2014/main" id="{A428389D-1D66-1E81-1771-CD35E8A78662}"/>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19" name="TextBox 18">
                  <a:hlinkClick r:id="rId13" action="ppaction://hlinksldjump"/>
                  <a:extLst>
                    <a:ext uri="{FF2B5EF4-FFF2-40B4-BE49-F238E27FC236}">
                      <a16:creationId xmlns:a16="http://schemas.microsoft.com/office/drawing/2014/main" id="{D84FE4BF-9D51-94F7-4440-7EDB999099FD}"/>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6" name="Arrow: Right 15">
                <a:hlinkClick r:id="" action="ppaction://hlinkshowjump?jump=nextslide"/>
                <a:extLst>
                  <a:ext uri="{FF2B5EF4-FFF2-40B4-BE49-F238E27FC236}">
                    <a16:creationId xmlns:a16="http://schemas.microsoft.com/office/drawing/2014/main" id="{2F39B091-E0C4-78F6-F7C1-5420C6B2B1E9}"/>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7" name="Arrow: Right 16">
                <a:hlinkClick r:id="" action="ppaction://hlinkshowjump?jump=previousslide"/>
                <a:extLst>
                  <a:ext uri="{FF2B5EF4-FFF2-40B4-BE49-F238E27FC236}">
                    <a16:creationId xmlns:a16="http://schemas.microsoft.com/office/drawing/2014/main" id="{F2570B95-9B8E-3066-FC3E-0961CF216EB6}"/>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 name="TextBox 3">
              <a:hlinkClick r:id="rId14" action="ppaction://hlinksldjump"/>
              <a:extLst>
                <a:ext uri="{FF2B5EF4-FFF2-40B4-BE49-F238E27FC236}">
                  <a16:creationId xmlns:a16="http://schemas.microsoft.com/office/drawing/2014/main" id="{9989E024-36D7-264F-FB8E-CD5B5AC93B0D}"/>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38" name="TextBox 37">
            <a:extLst>
              <a:ext uri="{FF2B5EF4-FFF2-40B4-BE49-F238E27FC236}">
                <a16:creationId xmlns:a16="http://schemas.microsoft.com/office/drawing/2014/main" id="{ECEC5B2C-C800-4B89-0266-0EAE0900B045}"/>
              </a:ext>
            </a:extLst>
          </p:cNvPr>
          <p:cNvSpPr txBox="1"/>
          <p:nvPr/>
        </p:nvSpPr>
        <p:spPr>
          <a:xfrm>
            <a:off x="13396509" y="8987665"/>
            <a:ext cx="4677508" cy="338554"/>
          </a:xfrm>
          <a:prstGeom prst="rect">
            <a:avLst/>
          </a:prstGeom>
          <a:noFill/>
        </p:spPr>
        <p:txBody>
          <a:bodyPr wrap="square">
            <a:spAutoFit/>
          </a:bodyPr>
          <a:lstStyle/>
          <a:p>
            <a:r>
              <a:rPr lang="en-GB" sz="1600" dirty="0">
                <a:solidFill>
                  <a:srgbClr val="222222"/>
                </a:solidFill>
                <a:latin typeface="Arial" panose="020B0604020202020204" pitchFamily="34" charset="0"/>
              </a:rPr>
              <a:t>NASA Worldview (MODIS/Terra)</a:t>
            </a:r>
            <a:endParaRPr lang="en-IL" sz="1600" dirty="0">
              <a:solidFill>
                <a:srgbClr val="222222"/>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682676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4">
            <a:extLst>
              <a:ext uri="{FF2B5EF4-FFF2-40B4-BE49-F238E27FC236}">
                <a16:creationId xmlns:a16="http://schemas.microsoft.com/office/drawing/2014/main" id="{71BD54F7-3537-E1DF-9203-E6FB0D58D2B3}"/>
              </a:ext>
            </a:extLst>
          </p:cNvPr>
          <p:cNvSpPr txBox="1">
            <a:spLocks/>
          </p:cNvSpPr>
          <p:nvPr/>
        </p:nvSpPr>
        <p:spPr>
          <a:xfrm>
            <a:off x="2653455" y="2698965"/>
            <a:ext cx="10107666" cy="344966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en-GB" sz="2800" dirty="0">
                <a:solidFill>
                  <a:schemeClr val="tx1">
                    <a:lumMod val="75000"/>
                    <a:lumOff val="25000"/>
                  </a:schemeClr>
                </a:solidFill>
                <a:latin typeface="Poppins" panose="00000500000000000000" pitchFamily="2" charset="0"/>
                <a:cs typeface="Poppins" panose="00000500000000000000" pitchFamily="2" charset="0"/>
              </a:rPr>
              <a:t>Active remote sensing instrument: laser beam is emitted to the atmosphere and its reflection detected by the sensor.</a:t>
            </a:r>
          </a:p>
          <a:p>
            <a:pPr>
              <a:lnSpc>
                <a:spcPct val="130000"/>
              </a:lnSpc>
            </a:pPr>
            <a:r>
              <a:rPr lang="en-GB" sz="2800" dirty="0">
                <a:solidFill>
                  <a:schemeClr val="tx1">
                    <a:lumMod val="75000"/>
                    <a:lumOff val="25000"/>
                  </a:schemeClr>
                </a:solidFill>
                <a:latin typeface="Poppins" panose="00000500000000000000" pitchFamily="2" charset="0"/>
                <a:cs typeface="Poppins" panose="00000500000000000000" pitchFamily="2" charset="0"/>
              </a:rPr>
              <a:t>Allows the separation of the fundamental aerosol types as a function of height in terms of light extinction coefficient.</a:t>
            </a:r>
          </a:p>
        </p:txBody>
      </p:sp>
      <p:sp>
        <p:nvSpPr>
          <p:cNvPr id="20" name="Rectangle 19">
            <a:extLst>
              <a:ext uri="{FF2B5EF4-FFF2-40B4-BE49-F238E27FC236}">
                <a16:creationId xmlns:a16="http://schemas.microsoft.com/office/drawing/2014/main" id="{D4A1DD87-158A-0F7A-FDF0-2DECBE7E7639}"/>
              </a:ext>
            </a:extLst>
          </p:cNvPr>
          <p:cNvSpPr/>
          <p:nvPr/>
        </p:nvSpPr>
        <p:spPr bwMode="auto">
          <a:xfrm>
            <a:off x="4572000" y="7053262"/>
            <a:ext cx="9144000" cy="66675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x-none"/>
          </a:p>
        </p:txBody>
      </p:sp>
      <p:pic>
        <p:nvPicPr>
          <p:cNvPr id="21" name="Picture 20">
            <a:extLst>
              <a:ext uri="{FF2B5EF4-FFF2-40B4-BE49-F238E27FC236}">
                <a16:creationId xmlns:a16="http://schemas.microsoft.com/office/drawing/2014/main" id="{C5042018-D7D0-9739-8CFD-3A85E6F88DB1}"/>
              </a:ext>
            </a:extLst>
          </p:cNvPr>
          <p:cNvPicPr>
            <a:picLocks noChangeAspect="1"/>
          </p:cNvPicPr>
          <p:nvPr/>
        </p:nvPicPr>
        <p:blipFill>
          <a:blip r:embed="rId3">
            <a:clrChange>
              <a:clrFrom>
                <a:srgbClr val="FFFFFF"/>
              </a:clrFrom>
              <a:clrTo>
                <a:srgbClr val="FFFFFF">
                  <a:alpha val="0"/>
                </a:srgbClr>
              </a:clrTo>
            </a:clrChange>
          </a:blip>
          <a:srcRect l="43786"/>
          <a:stretch/>
        </p:blipFill>
        <p:spPr>
          <a:xfrm>
            <a:off x="11395419" y="4347187"/>
            <a:ext cx="6418445" cy="5817751"/>
          </a:xfrm>
          <a:prstGeom prst="rect">
            <a:avLst/>
          </a:prstGeom>
        </p:spPr>
      </p:pic>
      <p:sp>
        <p:nvSpPr>
          <p:cNvPr id="3" name="TextBox 2">
            <a:extLst>
              <a:ext uri="{FF2B5EF4-FFF2-40B4-BE49-F238E27FC236}">
                <a16:creationId xmlns:a16="http://schemas.microsoft.com/office/drawing/2014/main" id="{22440ADB-DC90-5631-04F3-9DE2BD201E96}"/>
              </a:ext>
            </a:extLst>
          </p:cNvPr>
          <p:cNvSpPr txBox="1"/>
          <p:nvPr/>
        </p:nvSpPr>
        <p:spPr>
          <a:xfrm>
            <a:off x="5763254" y="5834062"/>
            <a:ext cx="2399325" cy="400110"/>
          </a:xfrm>
          <a:prstGeom prst="rect">
            <a:avLst/>
          </a:prstGeom>
          <a:noFill/>
        </p:spPr>
        <p:txBody>
          <a:bodyPr wrap="square" lIns="91440" tIns="45720" rIns="91440" bIns="45720" rtlCol="0" anchor="t">
            <a:spAutoFit/>
          </a:bodyPr>
          <a:lstStyle/>
          <a:p>
            <a:pPr algn="ctr"/>
            <a:r>
              <a:rPr lang="en-US" sz="2000" b="1" i="1" dirty="0">
                <a:solidFill>
                  <a:schemeClr val="bg1"/>
                </a:solidFill>
                <a:latin typeface="Times New Roman"/>
                <a:cs typeface="Times New Roman"/>
              </a:rPr>
              <a:t>Dust</a:t>
            </a:r>
            <a:endParaRPr lang="en-US" sz="1600" b="1" i="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5 Types of LiDAR Lasers: Exploring Laser Technologies for Remote Sensing">
            <a:extLst>
              <a:ext uri="{FF2B5EF4-FFF2-40B4-BE49-F238E27FC236}">
                <a16:creationId xmlns:a16="http://schemas.microsoft.com/office/drawing/2014/main" id="{988EAE2F-CA30-D351-303B-1189D687A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345" y="6443519"/>
            <a:ext cx="5139638" cy="3427836"/>
          </a:xfrm>
          <a:prstGeom prst="rect">
            <a:avLst/>
          </a:prstGeom>
          <a:noFill/>
          <a:extLst>
            <a:ext uri="{909E8E84-426E-40DD-AFC4-6F175D3DCCD1}">
              <a14:hiddenFill xmlns:a14="http://schemas.microsoft.com/office/drawing/2010/main">
                <a:solidFill>
                  <a:srgbClr val="FFFFFF"/>
                </a:solidFill>
              </a14:hiddenFill>
            </a:ext>
          </a:extLst>
        </p:spPr>
      </p:pic>
      <p:sp>
        <p:nvSpPr>
          <p:cNvPr id="1046" name="Title 2">
            <a:extLst>
              <a:ext uri="{FF2B5EF4-FFF2-40B4-BE49-F238E27FC236}">
                <a16:creationId xmlns:a16="http://schemas.microsoft.com/office/drawing/2014/main" id="{631F46E0-571F-137F-6744-B0891874CE7E}"/>
              </a:ext>
            </a:extLst>
          </p:cNvPr>
          <p:cNvSpPr txBox="1">
            <a:spLocks/>
          </p:cNvSpPr>
          <p:nvPr/>
        </p:nvSpPr>
        <p:spPr>
          <a:xfrm>
            <a:off x="2634725" y="282876"/>
            <a:ext cx="10418674"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The Polly Lidar</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1050" name="TextBox 1049">
            <a:extLst>
              <a:ext uri="{FF2B5EF4-FFF2-40B4-BE49-F238E27FC236}">
                <a16:creationId xmlns:a16="http://schemas.microsoft.com/office/drawing/2014/main" id="{1A4CF463-0502-9B56-6F06-DB0275E570E2}"/>
              </a:ext>
            </a:extLst>
          </p:cNvPr>
          <p:cNvSpPr txBox="1"/>
          <p:nvPr/>
        </p:nvSpPr>
        <p:spPr>
          <a:xfrm>
            <a:off x="2596578" y="1078418"/>
            <a:ext cx="13166325" cy="1384995"/>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Polly lidar is a multi-wavelength, polarization-sensitive Raman lidar system designed for high-resolution profiling of aerosol optical properties in the atmosphere.</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2" name="Group 1">
            <a:extLst>
              <a:ext uri="{FF2B5EF4-FFF2-40B4-BE49-F238E27FC236}">
                <a16:creationId xmlns:a16="http://schemas.microsoft.com/office/drawing/2014/main" id="{EBF62818-0523-E48C-BE9C-A8436193EC83}"/>
              </a:ext>
            </a:extLst>
          </p:cNvPr>
          <p:cNvGrpSpPr/>
          <p:nvPr/>
        </p:nvGrpSpPr>
        <p:grpSpPr>
          <a:xfrm>
            <a:off x="-134202" y="10385"/>
            <a:ext cx="2593938" cy="10268100"/>
            <a:chOff x="-134202" y="53927"/>
            <a:chExt cx="2593938" cy="10268100"/>
          </a:xfrm>
        </p:grpSpPr>
        <p:grpSp>
          <p:nvGrpSpPr>
            <p:cNvPr id="4" name="Group 3">
              <a:extLst>
                <a:ext uri="{FF2B5EF4-FFF2-40B4-BE49-F238E27FC236}">
                  <a16:creationId xmlns:a16="http://schemas.microsoft.com/office/drawing/2014/main" id="{F857048B-B6D0-307C-B5D1-7443AF8EEC75}"/>
                </a:ext>
              </a:extLst>
            </p:cNvPr>
            <p:cNvGrpSpPr/>
            <p:nvPr/>
          </p:nvGrpSpPr>
          <p:grpSpPr>
            <a:xfrm>
              <a:off x="-134202" y="53927"/>
              <a:ext cx="2593938" cy="10268100"/>
              <a:chOff x="-134202" y="53927"/>
              <a:chExt cx="2593938" cy="10268100"/>
            </a:xfrm>
          </p:grpSpPr>
          <p:grpSp>
            <p:nvGrpSpPr>
              <p:cNvPr id="6" name="Group 5">
                <a:extLst>
                  <a:ext uri="{FF2B5EF4-FFF2-40B4-BE49-F238E27FC236}">
                    <a16:creationId xmlns:a16="http://schemas.microsoft.com/office/drawing/2014/main" id="{F5D7339B-C967-6F75-0E02-62F1885EA89E}"/>
                  </a:ext>
                </a:extLst>
              </p:cNvPr>
              <p:cNvGrpSpPr/>
              <p:nvPr userDrawn="1"/>
            </p:nvGrpSpPr>
            <p:grpSpPr>
              <a:xfrm>
                <a:off x="100925" y="1930586"/>
                <a:ext cx="2083092" cy="651547"/>
                <a:chOff x="94624" y="1081000"/>
                <a:chExt cx="2083092" cy="651547"/>
              </a:xfrm>
            </p:grpSpPr>
            <p:sp>
              <p:nvSpPr>
                <p:cNvPr id="38" name="Rectangle 37">
                  <a:hlinkClick r:id="" action="ppaction://hlinkshowjump?jump=firstslide"/>
                  <a:extLst>
                    <a:ext uri="{FF2B5EF4-FFF2-40B4-BE49-F238E27FC236}">
                      <a16:creationId xmlns:a16="http://schemas.microsoft.com/office/drawing/2014/main" id="{7C410FA3-D248-296C-7057-EFCD72FF072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9" name="Graphic 38" descr="Home with solid fill">
                  <a:extLst>
                    <a:ext uri="{FF2B5EF4-FFF2-40B4-BE49-F238E27FC236}">
                      <a16:creationId xmlns:a16="http://schemas.microsoft.com/office/drawing/2014/main" id="{49D9528A-1FD3-65EB-1A1D-CD534F7D8A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0877" y="1136773"/>
                  <a:ext cx="540000" cy="540000"/>
                </a:xfrm>
                <a:prstGeom prst="rect">
                  <a:avLst/>
                </a:prstGeom>
              </p:spPr>
            </p:pic>
            <p:sp>
              <p:nvSpPr>
                <p:cNvPr id="40" name="TextBox 39">
                  <a:extLst>
                    <a:ext uri="{FF2B5EF4-FFF2-40B4-BE49-F238E27FC236}">
                      <a16:creationId xmlns:a16="http://schemas.microsoft.com/office/drawing/2014/main" id="{54C1C7D0-BB5D-3932-9D20-00E6AFA22501}"/>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7"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7" name="Group 6">
                <a:extLst>
                  <a:ext uri="{FF2B5EF4-FFF2-40B4-BE49-F238E27FC236}">
                    <a16:creationId xmlns:a16="http://schemas.microsoft.com/office/drawing/2014/main" id="{596629E8-B270-9C3B-4C26-75BE29C3402D}"/>
                  </a:ext>
                </a:extLst>
              </p:cNvPr>
              <p:cNvGrpSpPr/>
              <p:nvPr userDrawn="1"/>
            </p:nvGrpSpPr>
            <p:grpSpPr>
              <a:xfrm>
                <a:off x="100925" y="2683005"/>
                <a:ext cx="2083092" cy="651547"/>
                <a:chOff x="94624" y="1081000"/>
                <a:chExt cx="2083092" cy="651547"/>
              </a:xfrm>
            </p:grpSpPr>
            <p:sp>
              <p:nvSpPr>
                <p:cNvPr id="36" name="Rectangle 35">
                  <a:extLst>
                    <a:ext uri="{FF2B5EF4-FFF2-40B4-BE49-F238E27FC236}">
                      <a16:creationId xmlns:a16="http://schemas.microsoft.com/office/drawing/2014/main" id="{F70878E3-9056-C622-52FA-EBDBB86C2911}"/>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7" name="TextBox 36">
                  <a:hlinkClick r:id="rId8" action="ppaction://hlinksldjump"/>
                  <a:extLst>
                    <a:ext uri="{FF2B5EF4-FFF2-40B4-BE49-F238E27FC236}">
                      <a16:creationId xmlns:a16="http://schemas.microsoft.com/office/drawing/2014/main" id="{2A54F357-EB32-927F-C927-0534DD34BDB9}"/>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8" name="Group 7">
                <a:extLst>
                  <a:ext uri="{FF2B5EF4-FFF2-40B4-BE49-F238E27FC236}">
                    <a16:creationId xmlns:a16="http://schemas.microsoft.com/office/drawing/2014/main" id="{66188272-F928-4A26-8B15-CD695449B710}"/>
                  </a:ext>
                </a:extLst>
              </p:cNvPr>
              <p:cNvGrpSpPr/>
              <p:nvPr userDrawn="1"/>
            </p:nvGrpSpPr>
            <p:grpSpPr>
              <a:xfrm>
                <a:off x="89936" y="3466225"/>
                <a:ext cx="2083092" cy="651547"/>
                <a:chOff x="83635" y="2616639"/>
                <a:chExt cx="2083092" cy="651547"/>
              </a:xfrm>
            </p:grpSpPr>
            <p:grpSp>
              <p:nvGrpSpPr>
                <p:cNvPr id="32" name="Group 31">
                  <a:extLst>
                    <a:ext uri="{FF2B5EF4-FFF2-40B4-BE49-F238E27FC236}">
                      <a16:creationId xmlns:a16="http://schemas.microsoft.com/office/drawing/2014/main" id="{F21C2A90-54AB-2B44-5D54-B76123706F0B}"/>
                    </a:ext>
                  </a:extLst>
                </p:cNvPr>
                <p:cNvGrpSpPr/>
                <p:nvPr userDrawn="1"/>
              </p:nvGrpSpPr>
              <p:grpSpPr>
                <a:xfrm>
                  <a:off x="83635" y="2616639"/>
                  <a:ext cx="2083092" cy="651547"/>
                  <a:chOff x="94624" y="1081000"/>
                  <a:chExt cx="2083092" cy="651547"/>
                </a:xfrm>
              </p:grpSpPr>
              <p:sp>
                <p:nvSpPr>
                  <p:cNvPr id="34" name="Rectangle 33">
                    <a:extLst>
                      <a:ext uri="{FF2B5EF4-FFF2-40B4-BE49-F238E27FC236}">
                        <a16:creationId xmlns:a16="http://schemas.microsoft.com/office/drawing/2014/main" id="{91E6D01B-B54D-D983-F76E-E7C8CC46FE1D}"/>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5" name="TextBox 34">
                    <a:extLst>
                      <a:ext uri="{FF2B5EF4-FFF2-40B4-BE49-F238E27FC236}">
                        <a16:creationId xmlns:a16="http://schemas.microsoft.com/office/drawing/2014/main" id="{97B89A29-D912-BD17-4DFC-B7ADD8342105}"/>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33" name="TextBox 32">
                  <a:extLst>
                    <a:ext uri="{FF2B5EF4-FFF2-40B4-BE49-F238E27FC236}">
                      <a16:creationId xmlns:a16="http://schemas.microsoft.com/office/drawing/2014/main" id="{850CC3BB-5EE5-4142-1219-010AE9A64D9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9" name="Group 8">
                <a:extLst>
                  <a:ext uri="{FF2B5EF4-FFF2-40B4-BE49-F238E27FC236}">
                    <a16:creationId xmlns:a16="http://schemas.microsoft.com/office/drawing/2014/main" id="{9D7E2E82-A7C7-94BF-9E40-8CF5937B28FB}"/>
                  </a:ext>
                </a:extLst>
              </p:cNvPr>
              <p:cNvGrpSpPr/>
              <p:nvPr userDrawn="1"/>
            </p:nvGrpSpPr>
            <p:grpSpPr>
              <a:xfrm>
                <a:off x="89935" y="4255560"/>
                <a:ext cx="2083092" cy="651547"/>
                <a:chOff x="83635" y="2616639"/>
                <a:chExt cx="2083092" cy="651547"/>
              </a:xfrm>
            </p:grpSpPr>
            <p:grpSp>
              <p:nvGrpSpPr>
                <p:cNvPr id="28" name="Group 27">
                  <a:extLst>
                    <a:ext uri="{FF2B5EF4-FFF2-40B4-BE49-F238E27FC236}">
                      <a16:creationId xmlns:a16="http://schemas.microsoft.com/office/drawing/2014/main" id="{FDEE9B7B-AC71-C6AF-6C6D-EC926847F758}"/>
                    </a:ext>
                  </a:extLst>
                </p:cNvPr>
                <p:cNvGrpSpPr/>
                <p:nvPr userDrawn="1"/>
              </p:nvGrpSpPr>
              <p:grpSpPr>
                <a:xfrm>
                  <a:off x="83635" y="2616639"/>
                  <a:ext cx="2083092" cy="651547"/>
                  <a:chOff x="94624" y="1081000"/>
                  <a:chExt cx="2083092" cy="651547"/>
                </a:xfrm>
              </p:grpSpPr>
              <p:sp>
                <p:nvSpPr>
                  <p:cNvPr id="30" name="Rectangle 29">
                    <a:hlinkClick r:id="rId10" action="ppaction://hlinksldjump"/>
                    <a:extLst>
                      <a:ext uri="{FF2B5EF4-FFF2-40B4-BE49-F238E27FC236}">
                        <a16:creationId xmlns:a16="http://schemas.microsoft.com/office/drawing/2014/main" id="{74E193E0-6D51-92ED-EE33-9A1C056EC4CC}"/>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1" name="TextBox 30">
                    <a:extLst>
                      <a:ext uri="{FF2B5EF4-FFF2-40B4-BE49-F238E27FC236}">
                        <a16:creationId xmlns:a16="http://schemas.microsoft.com/office/drawing/2014/main" id="{7066220D-588B-1F54-F97B-10F670ABF53C}"/>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9" name="TextBox 28">
                  <a:extLst>
                    <a:ext uri="{FF2B5EF4-FFF2-40B4-BE49-F238E27FC236}">
                      <a16:creationId xmlns:a16="http://schemas.microsoft.com/office/drawing/2014/main" id="{97A35898-F718-6165-8E50-D76C3B9C838B}"/>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0"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0" name="Picture 2">
                <a:extLst>
                  <a:ext uri="{FF2B5EF4-FFF2-40B4-BE49-F238E27FC236}">
                    <a16:creationId xmlns:a16="http://schemas.microsoft.com/office/drawing/2014/main" id="{A49A3102-8DB5-FAA0-CE86-61E50296608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0FAFB0-9082-C2B0-9F6A-237C388EB2D7}"/>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2" name="Picture 11" descr="A qr code on a white background&#10;&#10;AI-generated content may be incorrect.">
                <a:extLst>
                  <a:ext uri="{FF2B5EF4-FFF2-40B4-BE49-F238E27FC236}">
                    <a16:creationId xmlns:a16="http://schemas.microsoft.com/office/drawing/2014/main" id="{7ECD86A9-B40D-677A-3A57-DE750422BFB5}"/>
                  </a:ext>
                </a:extLst>
              </p:cNvPr>
              <p:cNvPicPr>
                <a:picLocks noChangeAspect="1"/>
              </p:cNvPicPr>
              <p:nvPr userDrawn="1"/>
            </p:nvPicPr>
            <p:blipFill>
              <a:blip r:embed="rId12"/>
              <a:stretch>
                <a:fillRect/>
              </a:stretch>
            </p:blipFill>
            <p:spPr>
              <a:xfrm>
                <a:off x="474136" y="8930273"/>
                <a:ext cx="1391754" cy="1391754"/>
              </a:xfrm>
              <a:prstGeom prst="rect">
                <a:avLst/>
              </a:prstGeom>
            </p:spPr>
          </p:pic>
          <p:sp>
            <p:nvSpPr>
              <p:cNvPr id="13" name="TextBox 12">
                <a:extLst>
                  <a:ext uri="{FF2B5EF4-FFF2-40B4-BE49-F238E27FC236}">
                    <a16:creationId xmlns:a16="http://schemas.microsoft.com/office/drawing/2014/main" id="{C95E985B-7D62-0FEE-BC3C-EE6F58A685C9}"/>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4" name="Rectangle 13">
                <a:hlinkClick r:id="rId13" action="ppaction://hlinksldjump"/>
                <a:extLst>
                  <a:ext uri="{FF2B5EF4-FFF2-40B4-BE49-F238E27FC236}">
                    <a16:creationId xmlns:a16="http://schemas.microsoft.com/office/drawing/2014/main" id="{4A1F585F-7E51-8666-F478-683CC0C01534}"/>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5" name="Group 14">
                <a:extLst>
                  <a:ext uri="{FF2B5EF4-FFF2-40B4-BE49-F238E27FC236}">
                    <a16:creationId xmlns:a16="http://schemas.microsoft.com/office/drawing/2014/main" id="{5A04F43D-5FF2-DB2F-8923-0872EE8E65F2}"/>
                  </a:ext>
                </a:extLst>
              </p:cNvPr>
              <p:cNvGrpSpPr/>
              <p:nvPr userDrawn="1"/>
            </p:nvGrpSpPr>
            <p:grpSpPr>
              <a:xfrm>
                <a:off x="84500" y="5156524"/>
                <a:ext cx="2083092" cy="1357273"/>
                <a:chOff x="83635" y="1910913"/>
                <a:chExt cx="2083092" cy="1357273"/>
              </a:xfrm>
            </p:grpSpPr>
            <p:sp>
              <p:nvSpPr>
                <p:cNvPr id="26" name="Rectangle 25">
                  <a:extLst>
                    <a:ext uri="{FF2B5EF4-FFF2-40B4-BE49-F238E27FC236}">
                      <a16:creationId xmlns:a16="http://schemas.microsoft.com/office/drawing/2014/main" id="{DF925509-FCE1-591C-AE6B-07E2F2A3B2EA}"/>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7" name="TextBox 26">
                  <a:hlinkClick r:id="rId13" action="ppaction://hlinksldjump"/>
                  <a:extLst>
                    <a:ext uri="{FF2B5EF4-FFF2-40B4-BE49-F238E27FC236}">
                      <a16:creationId xmlns:a16="http://schemas.microsoft.com/office/drawing/2014/main" id="{03DF0E87-AB82-9F8E-6F48-7895A027A4F9}"/>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6" name="Group 15">
                <a:extLst>
                  <a:ext uri="{FF2B5EF4-FFF2-40B4-BE49-F238E27FC236}">
                    <a16:creationId xmlns:a16="http://schemas.microsoft.com/office/drawing/2014/main" id="{154A5DE9-8103-16E8-F1FF-D61E03771DDE}"/>
                  </a:ext>
                </a:extLst>
              </p:cNvPr>
              <p:cNvGrpSpPr/>
              <p:nvPr userDrawn="1"/>
            </p:nvGrpSpPr>
            <p:grpSpPr>
              <a:xfrm>
                <a:off x="111913" y="6675385"/>
                <a:ext cx="2083092" cy="651547"/>
                <a:chOff x="83635" y="2616639"/>
                <a:chExt cx="2083092" cy="651547"/>
              </a:xfrm>
            </p:grpSpPr>
            <p:grpSp>
              <p:nvGrpSpPr>
                <p:cNvPr id="22" name="Group 21">
                  <a:extLst>
                    <a:ext uri="{FF2B5EF4-FFF2-40B4-BE49-F238E27FC236}">
                      <a16:creationId xmlns:a16="http://schemas.microsoft.com/office/drawing/2014/main" id="{B9771D75-6E4B-9F2A-4DB6-2FBCB913609F}"/>
                    </a:ext>
                  </a:extLst>
                </p:cNvPr>
                <p:cNvGrpSpPr/>
                <p:nvPr userDrawn="1"/>
              </p:nvGrpSpPr>
              <p:grpSpPr>
                <a:xfrm>
                  <a:off x="83635" y="2616639"/>
                  <a:ext cx="2083092" cy="651547"/>
                  <a:chOff x="94624" y="1081000"/>
                  <a:chExt cx="2083092" cy="651547"/>
                </a:xfrm>
              </p:grpSpPr>
              <p:sp>
                <p:nvSpPr>
                  <p:cNvPr id="24" name="Rectangle 23">
                    <a:extLst>
                      <a:ext uri="{FF2B5EF4-FFF2-40B4-BE49-F238E27FC236}">
                        <a16:creationId xmlns:a16="http://schemas.microsoft.com/office/drawing/2014/main" id="{34B587B0-1CCC-3108-9EAC-A179C37E094E}"/>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TextBox 24">
                    <a:extLst>
                      <a:ext uri="{FF2B5EF4-FFF2-40B4-BE49-F238E27FC236}">
                        <a16:creationId xmlns:a16="http://schemas.microsoft.com/office/drawing/2014/main" id="{1138656B-3799-D463-70B0-B9636B962CA2}"/>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3" name="TextBox 22">
                  <a:hlinkClick r:id="rId14" action="ppaction://hlinksldjump"/>
                  <a:extLst>
                    <a:ext uri="{FF2B5EF4-FFF2-40B4-BE49-F238E27FC236}">
                      <a16:creationId xmlns:a16="http://schemas.microsoft.com/office/drawing/2014/main" id="{9C042BDE-CD52-68CC-FB1E-E3927CCE1FD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7" name="Arrow: Right 16">
                <a:hlinkClick r:id="" action="ppaction://hlinkshowjump?jump=nextslide"/>
                <a:extLst>
                  <a:ext uri="{FF2B5EF4-FFF2-40B4-BE49-F238E27FC236}">
                    <a16:creationId xmlns:a16="http://schemas.microsoft.com/office/drawing/2014/main" id="{7588FCA5-9060-4B16-BC8B-664D497B6519}"/>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8" name="Arrow: Right 17">
                <a:hlinkClick r:id="" action="ppaction://hlinkshowjump?jump=previousslide"/>
                <a:extLst>
                  <a:ext uri="{FF2B5EF4-FFF2-40B4-BE49-F238E27FC236}">
                    <a16:creationId xmlns:a16="http://schemas.microsoft.com/office/drawing/2014/main" id="{4F17310E-ADE9-A633-8BD8-28F6BE05D06C}"/>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 name="TextBox 4">
              <a:hlinkClick r:id="rId15" action="ppaction://hlinksldjump"/>
              <a:extLst>
                <a:ext uri="{FF2B5EF4-FFF2-40B4-BE49-F238E27FC236}">
                  <a16:creationId xmlns:a16="http://schemas.microsoft.com/office/drawing/2014/main" id="{BB5755C0-0E82-44E6-2725-C77A6833A461}"/>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6"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42" name="TextBox 41">
            <a:extLst>
              <a:ext uri="{FF2B5EF4-FFF2-40B4-BE49-F238E27FC236}">
                <a16:creationId xmlns:a16="http://schemas.microsoft.com/office/drawing/2014/main" id="{51C9CFF6-2080-D0BE-323F-546050805204}"/>
              </a:ext>
            </a:extLst>
          </p:cNvPr>
          <p:cNvSpPr txBox="1"/>
          <p:nvPr/>
        </p:nvSpPr>
        <p:spPr>
          <a:xfrm>
            <a:off x="6830043" y="9826384"/>
            <a:ext cx="3842241" cy="338554"/>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Source: </a:t>
            </a:r>
            <a:r>
              <a:rPr lang="en-US" sz="1600" dirty="0">
                <a:solidFill>
                  <a:srgbClr val="222222"/>
                </a:solidFill>
                <a:latin typeface="Arial" panose="020B0604020202020204" pitchFamily="34" charset="0"/>
              </a:rPr>
              <a:t>ESA/IPEV/PNRA–S. </a:t>
            </a:r>
            <a:r>
              <a:rPr lang="en-US" sz="1600" dirty="0" err="1">
                <a:solidFill>
                  <a:srgbClr val="222222"/>
                </a:solidFill>
                <a:latin typeface="Arial" panose="020B0604020202020204" pitchFamily="34" charset="0"/>
              </a:rPr>
              <a:t>Thoolen</a:t>
            </a:r>
            <a:endParaRPr lang="en-IL" sz="1600" dirty="0">
              <a:solidFill>
                <a:srgbClr val="222222"/>
              </a:solidFill>
              <a:latin typeface="Arial" panose="020B0604020202020204" pitchFamily="34" charset="0"/>
            </a:endParaRPr>
          </a:p>
        </p:txBody>
      </p:sp>
      <p:sp>
        <p:nvSpPr>
          <p:cNvPr id="43" name="TextBox 42">
            <a:extLst>
              <a:ext uri="{FF2B5EF4-FFF2-40B4-BE49-F238E27FC236}">
                <a16:creationId xmlns:a16="http://schemas.microsoft.com/office/drawing/2014/main" id="{82526F48-1C0A-E3B6-79C5-8043F6263DB0}"/>
              </a:ext>
            </a:extLst>
          </p:cNvPr>
          <p:cNvSpPr txBox="1"/>
          <p:nvPr/>
        </p:nvSpPr>
        <p:spPr>
          <a:xfrm>
            <a:off x="12456422" y="9907090"/>
            <a:ext cx="4903110" cy="338554"/>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Source: Ansmann Albert. Privet communication.</a:t>
            </a:r>
            <a:endParaRPr lang="en-IL" sz="1600" dirty="0"/>
          </a:p>
        </p:txBody>
      </p:sp>
    </p:spTree>
    <p:custDataLst>
      <p:tags r:id="rId1"/>
    </p:custDataLst>
    <p:extLst>
      <p:ext uri="{BB962C8B-B14F-4D97-AF65-F5344CB8AC3E}">
        <p14:creationId xmlns:p14="http://schemas.microsoft.com/office/powerpoint/2010/main" val="248753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A1DD87-158A-0F7A-FDF0-2DECBE7E7639}"/>
              </a:ext>
            </a:extLst>
          </p:cNvPr>
          <p:cNvSpPr/>
          <p:nvPr/>
        </p:nvSpPr>
        <p:spPr bwMode="auto">
          <a:xfrm>
            <a:off x="4572000" y="7053262"/>
            <a:ext cx="9144000" cy="66675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x-none"/>
          </a:p>
        </p:txBody>
      </p:sp>
      <p:pic>
        <p:nvPicPr>
          <p:cNvPr id="7" name="Inhaltsplatzhalter 33" descr="parameters_engl.png">
            <a:extLst>
              <a:ext uri="{FF2B5EF4-FFF2-40B4-BE49-F238E27FC236}">
                <a16:creationId xmlns:a16="http://schemas.microsoft.com/office/drawing/2014/main" id="{7C46BD33-08D2-C7A2-60F0-041F0677C8F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308015" y="3791998"/>
            <a:ext cx="10104659" cy="6104281"/>
          </a:xfrm>
          <a:prstGeom prst="rect">
            <a:avLst/>
          </a:prstGeom>
        </p:spPr>
      </p:pic>
      <p:sp>
        <p:nvSpPr>
          <p:cNvPr id="2" name="Title 2">
            <a:extLst>
              <a:ext uri="{FF2B5EF4-FFF2-40B4-BE49-F238E27FC236}">
                <a16:creationId xmlns:a16="http://schemas.microsoft.com/office/drawing/2014/main" id="{57C0AE82-CE58-941E-BB0A-3CDFA6D07BB3}"/>
              </a:ext>
            </a:extLst>
          </p:cNvPr>
          <p:cNvSpPr txBox="1">
            <a:spLocks/>
          </p:cNvSpPr>
          <p:nvPr/>
        </p:nvSpPr>
        <p:spPr>
          <a:xfrm>
            <a:off x="2634724" y="282876"/>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The Polly Lidar</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Type classification based on the optical parameters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6" name="TextBox 45">
            <a:extLst>
              <a:ext uri="{FF2B5EF4-FFF2-40B4-BE49-F238E27FC236}">
                <a16:creationId xmlns:a16="http://schemas.microsoft.com/office/drawing/2014/main" id="{B1BEC1E6-F18D-14A5-7CA5-7C849A4DDC27}"/>
              </a:ext>
            </a:extLst>
          </p:cNvPr>
          <p:cNvSpPr txBox="1"/>
          <p:nvPr/>
        </p:nvSpPr>
        <p:spPr>
          <a:xfrm>
            <a:off x="2700404" y="2146269"/>
            <a:ext cx="13319883" cy="1384995"/>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Aerosol types are classified using optical properties such as depolarization, lidar ratio, and Ångström exponent, which reveal particle shape, size, and composition.</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3" name="Group 2">
            <a:extLst>
              <a:ext uri="{FF2B5EF4-FFF2-40B4-BE49-F238E27FC236}">
                <a16:creationId xmlns:a16="http://schemas.microsoft.com/office/drawing/2014/main" id="{B76359C9-E61E-B634-A2B4-544C553CE827}"/>
              </a:ext>
            </a:extLst>
          </p:cNvPr>
          <p:cNvGrpSpPr/>
          <p:nvPr/>
        </p:nvGrpSpPr>
        <p:grpSpPr>
          <a:xfrm>
            <a:off x="-134202" y="10385"/>
            <a:ext cx="2593938" cy="10268100"/>
            <a:chOff x="-134202" y="53927"/>
            <a:chExt cx="2593938" cy="10268100"/>
          </a:xfrm>
        </p:grpSpPr>
        <p:grpSp>
          <p:nvGrpSpPr>
            <p:cNvPr id="4" name="Group 3">
              <a:extLst>
                <a:ext uri="{FF2B5EF4-FFF2-40B4-BE49-F238E27FC236}">
                  <a16:creationId xmlns:a16="http://schemas.microsoft.com/office/drawing/2014/main" id="{793FCF54-D9F7-0CFC-CCA1-66D5BDCC43E9}"/>
                </a:ext>
              </a:extLst>
            </p:cNvPr>
            <p:cNvGrpSpPr/>
            <p:nvPr/>
          </p:nvGrpSpPr>
          <p:grpSpPr>
            <a:xfrm>
              <a:off x="-134202" y="53927"/>
              <a:ext cx="2593938" cy="10268100"/>
              <a:chOff x="-134202" y="53927"/>
              <a:chExt cx="2593938" cy="10268100"/>
            </a:xfrm>
          </p:grpSpPr>
          <p:grpSp>
            <p:nvGrpSpPr>
              <p:cNvPr id="6" name="Group 5">
                <a:extLst>
                  <a:ext uri="{FF2B5EF4-FFF2-40B4-BE49-F238E27FC236}">
                    <a16:creationId xmlns:a16="http://schemas.microsoft.com/office/drawing/2014/main" id="{81D89BF1-A028-7D28-18FE-C6FC072D9F5F}"/>
                  </a:ext>
                </a:extLst>
              </p:cNvPr>
              <p:cNvGrpSpPr/>
              <p:nvPr userDrawn="1"/>
            </p:nvGrpSpPr>
            <p:grpSpPr>
              <a:xfrm>
                <a:off x="100925" y="1930586"/>
                <a:ext cx="2083092" cy="651547"/>
                <a:chOff x="94624" y="1081000"/>
                <a:chExt cx="2083092" cy="651547"/>
              </a:xfrm>
            </p:grpSpPr>
            <p:sp>
              <p:nvSpPr>
                <p:cNvPr id="37" name="Rectangle 36">
                  <a:hlinkClick r:id="" action="ppaction://hlinkshowjump?jump=firstslide"/>
                  <a:extLst>
                    <a:ext uri="{FF2B5EF4-FFF2-40B4-BE49-F238E27FC236}">
                      <a16:creationId xmlns:a16="http://schemas.microsoft.com/office/drawing/2014/main" id="{7F90007F-5EC7-44FC-DFA5-8D70D3100C9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8" name="Graphic 37" descr="Home with solid fill">
                  <a:extLst>
                    <a:ext uri="{FF2B5EF4-FFF2-40B4-BE49-F238E27FC236}">
                      <a16:creationId xmlns:a16="http://schemas.microsoft.com/office/drawing/2014/main" id="{E50CD3B9-68E5-22D6-1882-F9046A6624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39" name="TextBox 38">
                  <a:extLst>
                    <a:ext uri="{FF2B5EF4-FFF2-40B4-BE49-F238E27FC236}">
                      <a16:creationId xmlns:a16="http://schemas.microsoft.com/office/drawing/2014/main" id="{4C2589F4-0006-A970-B93B-F141460C51E7}"/>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8" name="Group 7">
                <a:extLst>
                  <a:ext uri="{FF2B5EF4-FFF2-40B4-BE49-F238E27FC236}">
                    <a16:creationId xmlns:a16="http://schemas.microsoft.com/office/drawing/2014/main" id="{03668517-7CC5-D834-F4D2-F3A5E392538C}"/>
                  </a:ext>
                </a:extLst>
              </p:cNvPr>
              <p:cNvGrpSpPr/>
              <p:nvPr userDrawn="1"/>
            </p:nvGrpSpPr>
            <p:grpSpPr>
              <a:xfrm>
                <a:off x="100925" y="2683005"/>
                <a:ext cx="2083092" cy="651547"/>
                <a:chOff x="94624" y="1081000"/>
                <a:chExt cx="2083092" cy="651547"/>
              </a:xfrm>
            </p:grpSpPr>
            <p:sp>
              <p:nvSpPr>
                <p:cNvPr id="35" name="Rectangle 34">
                  <a:extLst>
                    <a:ext uri="{FF2B5EF4-FFF2-40B4-BE49-F238E27FC236}">
                      <a16:creationId xmlns:a16="http://schemas.microsoft.com/office/drawing/2014/main" id="{D359CD48-B5EC-7994-15F3-A5B944EE29B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6" name="TextBox 35">
                  <a:hlinkClick r:id="rId7" action="ppaction://hlinksldjump"/>
                  <a:extLst>
                    <a:ext uri="{FF2B5EF4-FFF2-40B4-BE49-F238E27FC236}">
                      <a16:creationId xmlns:a16="http://schemas.microsoft.com/office/drawing/2014/main" id="{B8E9E958-9326-FE05-CBBA-B15D1AE29510}"/>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9" name="Group 8">
                <a:extLst>
                  <a:ext uri="{FF2B5EF4-FFF2-40B4-BE49-F238E27FC236}">
                    <a16:creationId xmlns:a16="http://schemas.microsoft.com/office/drawing/2014/main" id="{C19B46DF-2D20-1DCD-EF78-B69A7B867191}"/>
                  </a:ext>
                </a:extLst>
              </p:cNvPr>
              <p:cNvGrpSpPr/>
              <p:nvPr userDrawn="1"/>
            </p:nvGrpSpPr>
            <p:grpSpPr>
              <a:xfrm>
                <a:off x="89936" y="3466225"/>
                <a:ext cx="2083092" cy="651547"/>
                <a:chOff x="83635" y="2616639"/>
                <a:chExt cx="2083092" cy="651547"/>
              </a:xfrm>
            </p:grpSpPr>
            <p:grpSp>
              <p:nvGrpSpPr>
                <p:cNvPr id="31" name="Group 30">
                  <a:extLst>
                    <a:ext uri="{FF2B5EF4-FFF2-40B4-BE49-F238E27FC236}">
                      <a16:creationId xmlns:a16="http://schemas.microsoft.com/office/drawing/2014/main" id="{0592066D-B519-2E4E-4AA7-5447C920D756}"/>
                    </a:ext>
                  </a:extLst>
                </p:cNvPr>
                <p:cNvGrpSpPr/>
                <p:nvPr userDrawn="1"/>
              </p:nvGrpSpPr>
              <p:grpSpPr>
                <a:xfrm>
                  <a:off x="83635" y="2616639"/>
                  <a:ext cx="2083092" cy="651547"/>
                  <a:chOff x="94624" y="1081000"/>
                  <a:chExt cx="2083092" cy="651547"/>
                </a:xfrm>
              </p:grpSpPr>
              <p:sp>
                <p:nvSpPr>
                  <p:cNvPr id="33" name="Rectangle 32">
                    <a:extLst>
                      <a:ext uri="{FF2B5EF4-FFF2-40B4-BE49-F238E27FC236}">
                        <a16:creationId xmlns:a16="http://schemas.microsoft.com/office/drawing/2014/main" id="{2DF8BE24-E118-98C3-0278-D7EC1FFB2B6B}"/>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4" name="TextBox 33">
                    <a:extLst>
                      <a:ext uri="{FF2B5EF4-FFF2-40B4-BE49-F238E27FC236}">
                        <a16:creationId xmlns:a16="http://schemas.microsoft.com/office/drawing/2014/main" id="{EB89CDE2-50AD-B84A-547C-1AFCAD6D8054}"/>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32" name="TextBox 31">
                  <a:extLst>
                    <a:ext uri="{FF2B5EF4-FFF2-40B4-BE49-F238E27FC236}">
                      <a16:creationId xmlns:a16="http://schemas.microsoft.com/office/drawing/2014/main" id="{0314415D-05F6-ED69-097B-5E9B072EBDD5}"/>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10" name="Group 9">
                <a:extLst>
                  <a:ext uri="{FF2B5EF4-FFF2-40B4-BE49-F238E27FC236}">
                    <a16:creationId xmlns:a16="http://schemas.microsoft.com/office/drawing/2014/main" id="{BF980FE4-1C52-1C45-59A9-948ED24E36A2}"/>
                  </a:ext>
                </a:extLst>
              </p:cNvPr>
              <p:cNvGrpSpPr/>
              <p:nvPr userDrawn="1"/>
            </p:nvGrpSpPr>
            <p:grpSpPr>
              <a:xfrm>
                <a:off x="89935" y="4255560"/>
                <a:ext cx="2083092" cy="651547"/>
                <a:chOff x="83635" y="2616639"/>
                <a:chExt cx="2083092" cy="651547"/>
              </a:xfrm>
            </p:grpSpPr>
            <p:grpSp>
              <p:nvGrpSpPr>
                <p:cNvPr id="27" name="Group 26">
                  <a:extLst>
                    <a:ext uri="{FF2B5EF4-FFF2-40B4-BE49-F238E27FC236}">
                      <a16:creationId xmlns:a16="http://schemas.microsoft.com/office/drawing/2014/main" id="{5E533CEB-BE9C-F809-F742-52D05FC635A5}"/>
                    </a:ext>
                  </a:extLst>
                </p:cNvPr>
                <p:cNvGrpSpPr/>
                <p:nvPr userDrawn="1"/>
              </p:nvGrpSpPr>
              <p:grpSpPr>
                <a:xfrm>
                  <a:off x="83635" y="2616639"/>
                  <a:ext cx="2083092" cy="651547"/>
                  <a:chOff x="94624" y="1081000"/>
                  <a:chExt cx="2083092" cy="651547"/>
                </a:xfrm>
              </p:grpSpPr>
              <p:sp>
                <p:nvSpPr>
                  <p:cNvPr id="29" name="Rectangle 28">
                    <a:hlinkClick r:id="rId9" action="ppaction://hlinksldjump"/>
                    <a:extLst>
                      <a:ext uri="{FF2B5EF4-FFF2-40B4-BE49-F238E27FC236}">
                        <a16:creationId xmlns:a16="http://schemas.microsoft.com/office/drawing/2014/main" id="{3DFA3F79-0183-F145-6BA2-DAD745CE496E}"/>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0" name="TextBox 29">
                    <a:extLst>
                      <a:ext uri="{FF2B5EF4-FFF2-40B4-BE49-F238E27FC236}">
                        <a16:creationId xmlns:a16="http://schemas.microsoft.com/office/drawing/2014/main" id="{A7E2EC3D-4BFF-3B98-86BA-40B1CE08471D}"/>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8" name="TextBox 27">
                  <a:extLst>
                    <a:ext uri="{FF2B5EF4-FFF2-40B4-BE49-F238E27FC236}">
                      <a16:creationId xmlns:a16="http://schemas.microsoft.com/office/drawing/2014/main" id="{8D346644-56F9-D80A-464F-09B953B4F097}"/>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1" name="Picture 2">
                <a:extLst>
                  <a:ext uri="{FF2B5EF4-FFF2-40B4-BE49-F238E27FC236}">
                    <a16:creationId xmlns:a16="http://schemas.microsoft.com/office/drawing/2014/main" id="{A293BB21-FD12-4965-22D5-AF0A23241D6E}"/>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6F85BD-0832-F5A2-EBA9-9F9AF6BFA95E}"/>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3" name="Picture 12" descr="A qr code on a white background&#10;&#10;AI-generated content may be incorrect.">
                <a:extLst>
                  <a:ext uri="{FF2B5EF4-FFF2-40B4-BE49-F238E27FC236}">
                    <a16:creationId xmlns:a16="http://schemas.microsoft.com/office/drawing/2014/main" id="{07CF386E-53ED-6EAC-B3DD-E766AD4C76FF}"/>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14" name="TextBox 13">
                <a:extLst>
                  <a:ext uri="{FF2B5EF4-FFF2-40B4-BE49-F238E27FC236}">
                    <a16:creationId xmlns:a16="http://schemas.microsoft.com/office/drawing/2014/main" id="{3F629603-22D8-F011-AFF8-488C92B0AEED}"/>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5" name="Rectangle 14">
                <a:hlinkClick r:id="rId12" action="ppaction://hlinksldjump"/>
                <a:extLst>
                  <a:ext uri="{FF2B5EF4-FFF2-40B4-BE49-F238E27FC236}">
                    <a16:creationId xmlns:a16="http://schemas.microsoft.com/office/drawing/2014/main" id="{3CD94BDA-08BB-C36A-C509-DB9103210F07}"/>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6" name="Group 15">
                <a:extLst>
                  <a:ext uri="{FF2B5EF4-FFF2-40B4-BE49-F238E27FC236}">
                    <a16:creationId xmlns:a16="http://schemas.microsoft.com/office/drawing/2014/main" id="{9DC3ADE7-9122-B39B-5C0D-A0D06C8E9965}"/>
                  </a:ext>
                </a:extLst>
              </p:cNvPr>
              <p:cNvGrpSpPr/>
              <p:nvPr userDrawn="1"/>
            </p:nvGrpSpPr>
            <p:grpSpPr>
              <a:xfrm>
                <a:off x="84500" y="5156524"/>
                <a:ext cx="2083092" cy="1357273"/>
                <a:chOff x="83635" y="1910913"/>
                <a:chExt cx="2083092" cy="1357273"/>
              </a:xfrm>
            </p:grpSpPr>
            <p:sp>
              <p:nvSpPr>
                <p:cNvPr id="25" name="Rectangle 24">
                  <a:extLst>
                    <a:ext uri="{FF2B5EF4-FFF2-40B4-BE49-F238E27FC236}">
                      <a16:creationId xmlns:a16="http://schemas.microsoft.com/office/drawing/2014/main" id="{DCF5DF7C-18C9-918A-6492-693C0C61611A}"/>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6" name="TextBox 25">
                  <a:hlinkClick r:id="rId12" action="ppaction://hlinksldjump"/>
                  <a:extLst>
                    <a:ext uri="{FF2B5EF4-FFF2-40B4-BE49-F238E27FC236}">
                      <a16:creationId xmlns:a16="http://schemas.microsoft.com/office/drawing/2014/main" id="{75EF3C2B-B8C5-E91C-D3EA-904748505310}"/>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7" name="Group 16">
                <a:extLst>
                  <a:ext uri="{FF2B5EF4-FFF2-40B4-BE49-F238E27FC236}">
                    <a16:creationId xmlns:a16="http://schemas.microsoft.com/office/drawing/2014/main" id="{A69676FC-FCE2-1436-92CF-B79761C249B3}"/>
                  </a:ext>
                </a:extLst>
              </p:cNvPr>
              <p:cNvGrpSpPr/>
              <p:nvPr userDrawn="1"/>
            </p:nvGrpSpPr>
            <p:grpSpPr>
              <a:xfrm>
                <a:off x="111913" y="6675385"/>
                <a:ext cx="2083092" cy="651547"/>
                <a:chOff x="83635" y="2616639"/>
                <a:chExt cx="2083092" cy="651547"/>
              </a:xfrm>
            </p:grpSpPr>
            <p:grpSp>
              <p:nvGrpSpPr>
                <p:cNvPr id="21" name="Group 20">
                  <a:extLst>
                    <a:ext uri="{FF2B5EF4-FFF2-40B4-BE49-F238E27FC236}">
                      <a16:creationId xmlns:a16="http://schemas.microsoft.com/office/drawing/2014/main" id="{448D769F-EDC5-5D41-1F73-DEEBDBDB7E08}"/>
                    </a:ext>
                  </a:extLst>
                </p:cNvPr>
                <p:cNvGrpSpPr/>
                <p:nvPr userDrawn="1"/>
              </p:nvGrpSpPr>
              <p:grpSpPr>
                <a:xfrm>
                  <a:off x="83635" y="2616639"/>
                  <a:ext cx="2083092" cy="651547"/>
                  <a:chOff x="94624" y="1081000"/>
                  <a:chExt cx="2083092" cy="651547"/>
                </a:xfrm>
              </p:grpSpPr>
              <p:sp>
                <p:nvSpPr>
                  <p:cNvPr id="23" name="Rectangle 22">
                    <a:extLst>
                      <a:ext uri="{FF2B5EF4-FFF2-40B4-BE49-F238E27FC236}">
                        <a16:creationId xmlns:a16="http://schemas.microsoft.com/office/drawing/2014/main" id="{CB026852-118E-381B-07BE-766DB100421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4" name="TextBox 23">
                    <a:extLst>
                      <a:ext uri="{FF2B5EF4-FFF2-40B4-BE49-F238E27FC236}">
                        <a16:creationId xmlns:a16="http://schemas.microsoft.com/office/drawing/2014/main" id="{688BD5B8-1D4A-0692-8B84-A49F7F484D6F}"/>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2" name="TextBox 21">
                  <a:hlinkClick r:id="rId13" action="ppaction://hlinksldjump"/>
                  <a:extLst>
                    <a:ext uri="{FF2B5EF4-FFF2-40B4-BE49-F238E27FC236}">
                      <a16:creationId xmlns:a16="http://schemas.microsoft.com/office/drawing/2014/main" id="{04E0F2F2-478F-6675-9A95-D77773DCD54E}"/>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8" name="Arrow: Right 17">
                <a:hlinkClick r:id="" action="ppaction://hlinkshowjump?jump=nextslide"/>
                <a:extLst>
                  <a:ext uri="{FF2B5EF4-FFF2-40B4-BE49-F238E27FC236}">
                    <a16:creationId xmlns:a16="http://schemas.microsoft.com/office/drawing/2014/main" id="{2C669BDD-9DDF-8C22-0E03-A1FF35B2F249}"/>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Arrow: Right 18">
                <a:hlinkClick r:id="" action="ppaction://hlinkshowjump?jump=previousslide"/>
                <a:extLst>
                  <a:ext uri="{FF2B5EF4-FFF2-40B4-BE49-F238E27FC236}">
                    <a16:creationId xmlns:a16="http://schemas.microsoft.com/office/drawing/2014/main" id="{C7248DF6-EFAE-2784-AFBC-1F1165AB7D6B}"/>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 name="TextBox 4">
              <a:hlinkClick r:id="rId14" action="ppaction://hlinksldjump"/>
              <a:extLst>
                <a:ext uri="{FF2B5EF4-FFF2-40B4-BE49-F238E27FC236}">
                  <a16:creationId xmlns:a16="http://schemas.microsoft.com/office/drawing/2014/main" id="{30B8F066-D931-2063-7358-C567EEC1F94C}"/>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
        <p:nvSpPr>
          <p:cNvPr id="40" name="TextBox 39">
            <a:extLst>
              <a:ext uri="{FF2B5EF4-FFF2-40B4-BE49-F238E27FC236}">
                <a16:creationId xmlns:a16="http://schemas.microsoft.com/office/drawing/2014/main" id="{505BED95-961C-0689-85A0-23BC0DFF974B}"/>
              </a:ext>
            </a:extLst>
          </p:cNvPr>
          <p:cNvSpPr txBox="1"/>
          <p:nvPr/>
        </p:nvSpPr>
        <p:spPr>
          <a:xfrm>
            <a:off x="6908789" y="9974758"/>
            <a:ext cx="4903110" cy="338554"/>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Source: Ansmann Albert. Privet communication.</a:t>
            </a:r>
            <a:endParaRPr lang="en-IL" sz="1600" dirty="0"/>
          </a:p>
        </p:txBody>
      </p:sp>
    </p:spTree>
    <p:custDataLst>
      <p:tags r:id="rId1"/>
    </p:custDataLst>
    <p:extLst>
      <p:ext uri="{BB962C8B-B14F-4D97-AF65-F5344CB8AC3E}">
        <p14:creationId xmlns:p14="http://schemas.microsoft.com/office/powerpoint/2010/main" val="19907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4A1DD87-158A-0F7A-FDF0-2DECBE7E7639}"/>
              </a:ext>
            </a:extLst>
          </p:cNvPr>
          <p:cNvSpPr/>
          <p:nvPr/>
        </p:nvSpPr>
        <p:spPr bwMode="auto">
          <a:xfrm>
            <a:off x="4572000" y="7053262"/>
            <a:ext cx="9144000" cy="66675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x-none"/>
          </a:p>
        </p:txBody>
      </p:sp>
      <p:pic>
        <p:nvPicPr>
          <p:cNvPr id="8" name="Picture 7">
            <a:extLst>
              <a:ext uri="{FF2B5EF4-FFF2-40B4-BE49-F238E27FC236}">
                <a16:creationId xmlns:a16="http://schemas.microsoft.com/office/drawing/2014/main" id="{6DC38B0C-10F1-C6A3-4B93-5504CD77427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53753" y="3466225"/>
            <a:ext cx="10818811" cy="6088786"/>
          </a:xfrm>
          <a:prstGeom prst="rect">
            <a:avLst/>
          </a:prstGeom>
        </p:spPr>
      </p:pic>
      <p:sp>
        <p:nvSpPr>
          <p:cNvPr id="2" name="TextBox 1">
            <a:extLst>
              <a:ext uri="{FF2B5EF4-FFF2-40B4-BE49-F238E27FC236}">
                <a16:creationId xmlns:a16="http://schemas.microsoft.com/office/drawing/2014/main" id="{A76C7E5E-F85F-C886-3858-AC7677BB42BA}"/>
              </a:ext>
            </a:extLst>
          </p:cNvPr>
          <p:cNvSpPr txBox="1"/>
          <p:nvPr/>
        </p:nvSpPr>
        <p:spPr>
          <a:xfrm>
            <a:off x="8071102" y="3834559"/>
            <a:ext cx="4081012" cy="461665"/>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Example day: 22.5.2023</a:t>
            </a:r>
            <a:endParaRPr lang="en-IL" sz="2400" dirty="0">
              <a:latin typeface="Poppins" panose="00000500000000000000" pitchFamily="2" charset="0"/>
              <a:cs typeface="Poppins" panose="00000500000000000000" pitchFamily="2" charset="0"/>
            </a:endParaRPr>
          </a:p>
        </p:txBody>
      </p:sp>
      <p:sp>
        <p:nvSpPr>
          <p:cNvPr id="45" name="Title 2">
            <a:extLst>
              <a:ext uri="{FF2B5EF4-FFF2-40B4-BE49-F238E27FC236}">
                <a16:creationId xmlns:a16="http://schemas.microsoft.com/office/drawing/2014/main" id="{716544AE-8B25-5585-81A6-0C1441C66874}"/>
              </a:ext>
            </a:extLst>
          </p:cNvPr>
          <p:cNvSpPr txBox="1">
            <a:spLocks/>
          </p:cNvSpPr>
          <p:nvPr/>
        </p:nvSpPr>
        <p:spPr>
          <a:xfrm>
            <a:off x="2634724" y="282876"/>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The Polly Lidar</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Aerosol Type classification based on the optical parameters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9" name="TextBox 48">
            <a:extLst>
              <a:ext uri="{FF2B5EF4-FFF2-40B4-BE49-F238E27FC236}">
                <a16:creationId xmlns:a16="http://schemas.microsoft.com/office/drawing/2014/main" id="{D2DF2AF7-3B23-630B-6E2A-AB5BB11DADE6}"/>
              </a:ext>
            </a:extLst>
          </p:cNvPr>
          <p:cNvSpPr txBox="1"/>
          <p:nvPr/>
        </p:nvSpPr>
        <p:spPr>
          <a:xfrm>
            <a:off x="2634724" y="2056304"/>
            <a:ext cx="12782060" cy="954107"/>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Polly lidar’s target classification product automatically identifies aerosol types by analysing optical properties.</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sp>
        <p:nvSpPr>
          <p:cNvPr id="51" name="TextBox 50">
            <a:extLst>
              <a:ext uri="{FF2B5EF4-FFF2-40B4-BE49-F238E27FC236}">
                <a16:creationId xmlns:a16="http://schemas.microsoft.com/office/drawing/2014/main" id="{A647EDA8-C259-FB72-1857-D93B094D7998}"/>
              </a:ext>
            </a:extLst>
          </p:cNvPr>
          <p:cNvSpPr txBox="1"/>
          <p:nvPr/>
        </p:nvSpPr>
        <p:spPr>
          <a:xfrm>
            <a:off x="2634724" y="9649511"/>
            <a:ext cx="13558007" cy="584775"/>
          </a:xfrm>
          <a:prstGeom prst="rect">
            <a:avLst/>
          </a:prstGeom>
          <a:noFill/>
        </p:spPr>
        <p:txBody>
          <a:bodyPr wrap="square">
            <a:spAutoFit/>
          </a:bodyPr>
          <a:lstStyle/>
          <a:p>
            <a:r>
              <a:rPr lang="en-US" sz="1600" b="0" i="0" dirty="0">
                <a:solidFill>
                  <a:srgbClr val="222222"/>
                </a:solidFill>
                <a:effectLst/>
                <a:latin typeface="Arial" panose="020B0604020202020204" pitchFamily="34" charset="0"/>
              </a:rPr>
              <a:t>Baars, H., Seifert, P., Engelmann, R., &amp; </a:t>
            </a:r>
            <a:r>
              <a:rPr lang="en-US" sz="1600" b="0" i="0" dirty="0" err="1">
                <a:solidFill>
                  <a:srgbClr val="222222"/>
                </a:solidFill>
                <a:effectLst/>
                <a:latin typeface="Arial" panose="020B0604020202020204" pitchFamily="34" charset="0"/>
              </a:rPr>
              <a:t>Wandinger</a:t>
            </a:r>
            <a:r>
              <a:rPr lang="en-US" sz="1600" b="0" i="0" dirty="0">
                <a:solidFill>
                  <a:srgbClr val="222222"/>
                </a:solidFill>
                <a:effectLst/>
                <a:latin typeface="Arial" panose="020B0604020202020204" pitchFamily="34" charset="0"/>
              </a:rPr>
              <a:t>, U. (2017). Target categorization of aerosol and clouds by continuous multiwavelength-polarization lidar measurements. </a:t>
            </a:r>
            <a:r>
              <a:rPr lang="en-US" sz="1600" b="0" i="1" dirty="0">
                <a:solidFill>
                  <a:srgbClr val="222222"/>
                </a:solidFill>
                <a:effectLst/>
                <a:latin typeface="Arial" panose="020B0604020202020204" pitchFamily="34" charset="0"/>
              </a:rPr>
              <a:t>Atmospheric Measurement Techniques</a:t>
            </a:r>
            <a:r>
              <a:rPr lang="en-US" sz="1600" b="0" i="0" dirty="0">
                <a:solidFill>
                  <a:srgbClr val="222222"/>
                </a:solidFill>
                <a:effectLst/>
                <a:latin typeface="Arial" panose="020B0604020202020204" pitchFamily="34" charset="0"/>
              </a:rPr>
              <a:t>, </a:t>
            </a:r>
            <a:r>
              <a:rPr lang="en-US" sz="1600" b="0" i="1" dirty="0">
                <a:solidFill>
                  <a:srgbClr val="222222"/>
                </a:solidFill>
                <a:effectLst/>
                <a:latin typeface="Arial" panose="020B0604020202020204" pitchFamily="34" charset="0"/>
              </a:rPr>
              <a:t>10</a:t>
            </a:r>
            <a:r>
              <a:rPr lang="en-US" sz="1600" b="0" i="0" dirty="0">
                <a:solidFill>
                  <a:srgbClr val="222222"/>
                </a:solidFill>
                <a:effectLst/>
                <a:latin typeface="Arial" panose="020B0604020202020204" pitchFamily="34" charset="0"/>
              </a:rPr>
              <a:t>(9), 3175-3201.</a:t>
            </a:r>
            <a:endParaRPr lang="en-IL" sz="1600" dirty="0"/>
          </a:p>
        </p:txBody>
      </p:sp>
      <p:grpSp>
        <p:nvGrpSpPr>
          <p:cNvPr id="3" name="Group 2">
            <a:extLst>
              <a:ext uri="{FF2B5EF4-FFF2-40B4-BE49-F238E27FC236}">
                <a16:creationId xmlns:a16="http://schemas.microsoft.com/office/drawing/2014/main" id="{B4395430-0B7D-A89C-AD9B-BB304243785F}"/>
              </a:ext>
            </a:extLst>
          </p:cNvPr>
          <p:cNvGrpSpPr/>
          <p:nvPr/>
        </p:nvGrpSpPr>
        <p:grpSpPr>
          <a:xfrm>
            <a:off x="-134202" y="10385"/>
            <a:ext cx="2593938" cy="10268100"/>
            <a:chOff x="-134202" y="53927"/>
            <a:chExt cx="2593938" cy="10268100"/>
          </a:xfrm>
        </p:grpSpPr>
        <p:grpSp>
          <p:nvGrpSpPr>
            <p:cNvPr id="4" name="Group 3">
              <a:extLst>
                <a:ext uri="{FF2B5EF4-FFF2-40B4-BE49-F238E27FC236}">
                  <a16:creationId xmlns:a16="http://schemas.microsoft.com/office/drawing/2014/main" id="{1E6E7458-F441-4E4F-78F2-920AA3FE81FD}"/>
                </a:ext>
              </a:extLst>
            </p:cNvPr>
            <p:cNvGrpSpPr/>
            <p:nvPr/>
          </p:nvGrpSpPr>
          <p:grpSpPr>
            <a:xfrm>
              <a:off x="-134202" y="53927"/>
              <a:ext cx="2593938" cy="10268100"/>
              <a:chOff x="-134202" y="53927"/>
              <a:chExt cx="2593938" cy="10268100"/>
            </a:xfrm>
          </p:grpSpPr>
          <p:grpSp>
            <p:nvGrpSpPr>
              <p:cNvPr id="6" name="Group 5">
                <a:extLst>
                  <a:ext uri="{FF2B5EF4-FFF2-40B4-BE49-F238E27FC236}">
                    <a16:creationId xmlns:a16="http://schemas.microsoft.com/office/drawing/2014/main" id="{CAEB2086-1B31-CA3B-17FA-0567FB4E7ADD}"/>
                  </a:ext>
                </a:extLst>
              </p:cNvPr>
              <p:cNvGrpSpPr/>
              <p:nvPr userDrawn="1"/>
            </p:nvGrpSpPr>
            <p:grpSpPr>
              <a:xfrm>
                <a:off x="100925" y="1930586"/>
                <a:ext cx="2083092" cy="651547"/>
                <a:chOff x="94624" y="1081000"/>
                <a:chExt cx="2083092" cy="651547"/>
              </a:xfrm>
            </p:grpSpPr>
            <p:sp>
              <p:nvSpPr>
                <p:cNvPr id="37" name="Rectangle 36">
                  <a:hlinkClick r:id="" action="ppaction://hlinkshowjump?jump=firstslide"/>
                  <a:extLst>
                    <a:ext uri="{FF2B5EF4-FFF2-40B4-BE49-F238E27FC236}">
                      <a16:creationId xmlns:a16="http://schemas.microsoft.com/office/drawing/2014/main" id="{8297B799-34E1-42F8-50CE-D93FDAAC5CDF}"/>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8" name="Graphic 37" descr="Home with solid fill">
                  <a:extLst>
                    <a:ext uri="{FF2B5EF4-FFF2-40B4-BE49-F238E27FC236}">
                      <a16:creationId xmlns:a16="http://schemas.microsoft.com/office/drawing/2014/main" id="{B848144A-C517-EF0C-2926-5AB2E78818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39" name="TextBox 38">
                  <a:extLst>
                    <a:ext uri="{FF2B5EF4-FFF2-40B4-BE49-F238E27FC236}">
                      <a16:creationId xmlns:a16="http://schemas.microsoft.com/office/drawing/2014/main" id="{09DBB122-D3AA-04C5-B643-EAAF4A29E16D}"/>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7" name="Group 6">
                <a:extLst>
                  <a:ext uri="{FF2B5EF4-FFF2-40B4-BE49-F238E27FC236}">
                    <a16:creationId xmlns:a16="http://schemas.microsoft.com/office/drawing/2014/main" id="{51A17C5C-7793-9EFA-2494-B3F505BFBB32}"/>
                  </a:ext>
                </a:extLst>
              </p:cNvPr>
              <p:cNvGrpSpPr/>
              <p:nvPr userDrawn="1"/>
            </p:nvGrpSpPr>
            <p:grpSpPr>
              <a:xfrm>
                <a:off x="100925" y="2683005"/>
                <a:ext cx="2083092" cy="651547"/>
                <a:chOff x="94624" y="1081000"/>
                <a:chExt cx="2083092" cy="651547"/>
              </a:xfrm>
            </p:grpSpPr>
            <p:sp>
              <p:nvSpPr>
                <p:cNvPr id="35" name="Rectangle 34">
                  <a:extLst>
                    <a:ext uri="{FF2B5EF4-FFF2-40B4-BE49-F238E27FC236}">
                      <a16:creationId xmlns:a16="http://schemas.microsoft.com/office/drawing/2014/main" id="{3AA2FABE-90F9-757E-E164-3886A48DEE16}"/>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6" name="TextBox 35">
                  <a:hlinkClick r:id="rId7" action="ppaction://hlinksldjump"/>
                  <a:extLst>
                    <a:ext uri="{FF2B5EF4-FFF2-40B4-BE49-F238E27FC236}">
                      <a16:creationId xmlns:a16="http://schemas.microsoft.com/office/drawing/2014/main" id="{AD3EA7E3-5783-D234-C3E0-4CF907403AEF}"/>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9" name="Group 8">
                <a:extLst>
                  <a:ext uri="{FF2B5EF4-FFF2-40B4-BE49-F238E27FC236}">
                    <a16:creationId xmlns:a16="http://schemas.microsoft.com/office/drawing/2014/main" id="{69413FB5-B8C2-38FB-72DA-8DA4E8AAA2C2}"/>
                  </a:ext>
                </a:extLst>
              </p:cNvPr>
              <p:cNvGrpSpPr/>
              <p:nvPr userDrawn="1"/>
            </p:nvGrpSpPr>
            <p:grpSpPr>
              <a:xfrm>
                <a:off x="89936" y="3466225"/>
                <a:ext cx="2083092" cy="651547"/>
                <a:chOff x="83635" y="2616639"/>
                <a:chExt cx="2083092" cy="651547"/>
              </a:xfrm>
            </p:grpSpPr>
            <p:grpSp>
              <p:nvGrpSpPr>
                <p:cNvPr id="31" name="Group 30">
                  <a:extLst>
                    <a:ext uri="{FF2B5EF4-FFF2-40B4-BE49-F238E27FC236}">
                      <a16:creationId xmlns:a16="http://schemas.microsoft.com/office/drawing/2014/main" id="{A2D0523C-D9F9-D5EF-8F51-677935F1BFC4}"/>
                    </a:ext>
                  </a:extLst>
                </p:cNvPr>
                <p:cNvGrpSpPr/>
                <p:nvPr userDrawn="1"/>
              </p:nvGrpSpPr>
              <p:grpSpPr>
                <a:xfrm>
                  <a:off x="83635" y="2616639"/>
                  <a:ext cx="2083092" cy="651547"/>
                  <a:chOff x="94624" y="1081000"/>
                  <a:chExt cx="2083092" cy="651547"/>
                </a:xfrm>
              </p:grpSpPr>
              <p:sp>
                <p:nvSpPr>
                  <p:cNvPr id="33" name="Rectangle 32">
                    <a:extLst>
                      <a:ext uri="{FF2B5EF4-FFF2-40B4-BE49-F238E27FC236}">
                        <a16:creationId xmlns:a16="http://schemas.microsoft.com/office/drawing/2014/main" id="{74FDACDF-B4A9-29EB-E3EA-8DA54EF95B3D}"/>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4" name="TextBox 33">
                    <a:extLst>
                      <a:ext uri="{FF2B5EF4-FFF2-40B4-BE49-F238E27FC236}">
                        <a16:creationId xmlns:a16="http://schemas.microsoft.com/office/drawing/2014/main" id="{A9FB7E21-DA9B-02D2-7114-AEC1B878DDD2}"/>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32" name="TextBox 31">
                  <a:extLst>
                    <a:ext uri="{FF2B5EF4-FFF2-40B4-BE49-F238E27FC236}">
                      <a16:creationId xmlns:a16="http://schemas.microsoft.com/office/drawing/2014/main" id="{12A21D09-7818-F4AB-A179-EC7ECF8A446A}"/>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10" name="Group 9">
                <a:extLst>
                  <a:ext uri="{FF2B5EF4-FFF2-40B4-BE49-F238E27FC236}">
                    <a16:creationId xmlns:a16="http://schemas.microsoft.com/office/drawing/2014/main" id="{BC4FC379-F57E-2BFE-DE85-72EE45D80DCD}"/>
                  </a:ext>
                </a:extLst>
              </p:cNvPr>
              <p:cNvGrpSpPr/>
              <p:nvPr userDrawn="1"/>
            </p:nvGrpSpPr>
            <p:grpSpPr>
              <a:xfrm>
                <a:off x="89935" y="4255560"/>
                <a:ext cx="2083092" cy="651547"/>
                <a:chOff x="83635" y="2616639"/>
                <a:chExt cx="2083092" cy="651547"/>
              </a:xfrm>
            </p:grpSpPr>
            <p:grpSp>
              <p:nvGrpSpPr>
                <p:cNvPr id="27" name="Group 26">
                  <a:extLst>
                    <a:ext uri="{FF2B5EF4-FFF2-40B4-BE49-F238E27FC236}">
                      <a16:creationId xmlns:a16="http://schemas.microsoft.com/office/drawing/2014/main" id="{A8ED0579-8F73-74C1-2BC8-6B4CE5222639}"/>
                    </a:ext>
                  </a:extLst>
                </p:cNvPr>
                <p:cNvGrpSpPr/>
                <p:nvPr userDrawn="1"/>
              </p:nvGrpSpPr>
              <p:grpSpPr>
                <a:xfrm>
                  <a:off x="83635" y="2616639"/>
                  <a:ext cx="2083092" cy="651547"/>
                  <a:chOff x="94624" y="1081000"/>
                  <a:chExt cx="2083092" cy="651547"/>
                </a:xfrm>
              </p:grpSpPr>
              <p:sp>
                <p:nvSpPr>
                  <p:cNvPr id="29" name="Rectangle 28">
                    <a:hlinkClick r:id="rId9" action="ppaction://hlinksldjump"/>
                    <a:extLst>
                      <a:ext uri="{FF2B5EF4-FFF2-40B4-BE49-F238E27FC236}">
                        <a16:creationId xmlns:a16="http://schemas.microsoft.com/office/drawing/2014/main" id="{52C5F30D-B046-5AF7-A9D8-033F8A0DB345}"/>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0" name="TextBox 29">
                    <a:extLst>
                      <a:ext uri="{FF2B5EF4-FFF2-40B4-BE49-F238E27FC236}">
                        <a16:creationId xmlns:a16="http://schemas.microsoft.com/office/drawing/2014/main" id="{271A0931-D80D-E9C5-F0B1-CAACB8DA90F7}"/>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8" name="TextBox 27">
                  <a:extLst>
                    <a:ext uri="{FF2B5EF4-FFF2-40B4-BE49-F238E27FC236}">
                      <a16:creationId xmlns:a16="http://schemas.microsoft.com/office/drawing/2014/main" id="{BAC6E9C4-5B05-3B0E-193B-68D89D49A729}"/>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1" name="Picture 2">
                <a:extLst>
                  <a:ext uri="{FF2B5EF4-FFF2-40B4-BE49-F238E27FC236}">
                    <a16:creationId xmlns:a16="http://schemas.microsoft.com/office/drawing/2014/main" id="{4E04261F-E38D-E797-C840-4E315475883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37AF05-8323-FA42-AF74-F06A0CE12EBB}"/>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3" name="Picture 12" descr="A qr code on a white background&#10;&#10;AI-generated content may be incorrect.">
                <a:extLst>
                  <a:ext uri="{FF2B5EF4-FFF2-40B4-BE49-F238E27FC236}">
                    <a16:creationId xmlns:a16="http://schemas.microsoft.com/office/drawing/2014/main" id="{7E8B7277-F0A6-383A-DA3F-68A3D549B875}"/>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14" name="TextBox 13">
                <a:extLst>
                  <a:ext uri="{FF2B5EF4-FFF2-40B4-BE49-F238E27FC236}">
                    <a16:creationId xmlns:a16="http://schemas.microsoft.com/office/drawing/2014/main" id="{AA6D1F21-9163-9538-C6F6-C3172EBEC808}"/>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5" name="Rectangle 14">
                <a:hlinkClick r:id="rId12" action="ppaction://hlinksldjump"/>
                <a:extLst>
                  <a:ext uri="{FF2B5EF4-FFF2-40B4-BE49-F238E27FC236}">
                    <a16:creationId xmlns:a16="http://schemas.microsoft.com/office/drawing/2014/main" id="{92D6D983-966B-8DE8-230E-E6F2FC698430}"/>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6" name="Group 15">
                <a:extLst>
                  <a:ext uri="{FF2B5EF4-FFF2-40B4-BE49-F238E27FC236}">
                    <a16:creationId xmlns:a16="http://schemas.microsoft.com/office/drawing/2014/main" id="{58D67FC0-BC5F-77EB-8386-A39117CF24E7}"/>
                  </a:ext>
                </a:extLst>
              </p:cNvPr>
              <p:cNvGrpSpPr/>
              <p:nvPr userDrawn="1"/>
            </p:nvGrpSpPr>
            <p:grpSpPr>
              <a:xfrm>
                <a:off x="84500" y="5156524"/>
                <a:ext cx="2083092" cy="1357273"/>
                <a:chOff x="83635" y="1910913"/>
                <a:chExt cx="2083092" cy="1357273"/>
              </a:xfrm>
            </p:grpSpPr>
            <p:sp>
              <p:nvSpPr>
                <p:cNvPr id="25" name="Rectangle 24">
                  <a:extLst>
                    <a:ext uri="{FF2B5EF4-FFF2-40B4-BE49-F238E27FC236}">
                      <a16:creationId xmlns:a16="http://schemas.microsoft.com/office/drawing/2014/main" id="{1D83E906-78E0-4BB0-6701-C3B8E97EC391}"/>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6" name="TextBox 25">
                  <a:hlinkClick r:id="rId12" action="ppaction://hlinksldjump"/>
                  <a:extLst>
                    <a:ext uri="{FF2B5EF4-FFF2-40B4-BE49-F238E27FC236}">
                      <a16:creationId xmlns:a16="http://schemas.microsoft.com/office/drawing/2014/main" id="{45DC161A-CD3F-0F9C-D3BC-11470E83AAF1}"/>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7" name="Group 16">
                <a:extLst>
                  <a:ext uri="{FF2B5EF4-FFF2-40B4-BE49-F238E27FC236}">
                    <a16:creationId xmlns:a16="http://schemas.microsoft.com/office/drawing/2014/main" id="{EE42DA97-45EC-9AC7-EBDB-4EF1067D40E4}"/>
                  </a:ext>
                </a:extLst>
              </p:cNvPr>
              <p:cNvGrpSpPr/>
              <p:nvPr userDrawn="1"/>
            </p:nvGrpSpPr>
            <p:grpSpPr>
              <a:xfrm>
                <a:off x="111913" y="6675385"/>
                <a:ext cx="2083092" cy="651547"/>
                <a:chOff x="83635" y="2616639"/>
                <a:chExt cx="2083092" cy="651547"/>
              </a:xfrm>
            </p:grpSpPr>
            <p:grpSp>
              <p:nvGrpSpPr>
                <p:cNvPr id="21" name="Group 20">
                  <a:extLst>
                    <a:ext uri="{FF2B5EF4-FFF2-40B4-BE49-F238E27FC236}">
                      <a16:creationId xmlns:a16="http://schemas.microsoft.com/office/drawing/2014/main" id="{227ADD34-E914-0DF2-3A5A-2FD42D334E9A}"/>
                    </a:ext>
                  </a:extLst>
                </p:cNvPr>
                <p:cNvGrpSpPr/>
                <p:nvPr userDrawn="1"/>
              </p:nvGrpSpPr>
              <p:grpSpPr>
                <a:xfrm>
                  <a:off x="83635" y="2616639"/>
                  <a:ext cx="2083092" cy="651547"/>
                  <a:chOff x="94624" y="1081000"/>
                  <a:chExt cx="2083092" cy="651547"/>
                </a:xfrm>
              </p:grpSpPr>
              <p:sp>
                <p:nvSpPr>
                  <p:cNvPr id="23" name="Rectangle 22">
                    <a:extLst>
                      <a:ext uri="{FF2B5EF4-FFF2-40B4-BE49-F238E27FC236}">
                        <a16:creationId xmlns:a16="http://schemas.microsoft.com/office/drawing/2014/main" id="{86605135-4A5B-4117-E5CE-2D8D2321B197}"/>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4" name="TextBox 23">
                    <a:extLst>
                      <a:ext uri="{FF2B5EF4-FFF2-40B4-BE49-F238E27FC236}">
                        <a16:creationId xmlns:a16="http://schemas.microsoft.com/office/drawing/2014/main" id="{37258960-1D0C-38B5-9291-18A975F1D855}"/>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2" name="TextBox 21">
                  <a:hlinkClick r:id="rId13" action="ppaction://hlinksldjump"/>
                  <a:extLst>
                    <a:ext uri="{FF2B5EF4-FFF2-40B4-BE49-F238E27FC236}">
                      <a16:creationId xmlns:a16="http://schemas.microsoft.com/office/drawing/2014/main" id="{4769D2E5-66A8-26B4-BF38-BF877C5E61F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8" name="Arrow: Right 17">
                <a:hlinkClick r:id="" action="ppaction://hlinkshowjump?jump=nextslide"/>
                <a:extLst>
                  <a:ext uri="{FF2B5EF4-FFF2-40B4-BE49-F238E27FC236}">
                    <a16:creationId xmlns:a16="http://schemas.microsoft.com/office/drawing/2014/main" id="{B499CA88-494D-1B3A-3661-8984FD120411}"/>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Arrow: Right 18">
                <a:hlinkClick r:id="" action="ppaction://hlinkshowjump?jump=previousslide"/>
                <a:extLst>
                  <a:ext uri="{FF2B5EF4-FFF2-40B4-BE49-F238E27FC236}">
                    <a16:creationId xmlns:a16="http://schemas.microsoft.com/office/drawing/2014/main" id="{1CCF7C56-508C-C434-8C86-AE9D879E0FE7}"/>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 name="TextBox 4">
              <a:hlinkClick r:id="rId14" action="ppaction://hlinksldjump"/>
              <a:extLst>
                <a:ext uri="{FF2B5EF4-FFF2-40B4-BE49-F238E27FC236}">
                  <a16:creationId xmlns:a16="http://schemas.microsoft.com/office/drawing/2014/main" id="{EE1BF627-8BD7-2A22-976E-B259B03A61DA}"/>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extLst>
      <p:ext uri="{BB962C8B-B14F-4D97-AF65-F5344CB8AC3E}">
        <p14:creationId xmlns:p14="http://schemas.microsoft.com/office/powerpoint/2010/main" val="135745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9" name="Picture 8" descr="A diagram of a layer of dust&#10;&#10;Description automatically generated">
            <a:extLst>
              <a:ext uri="{FF2B5EF4-FFF2-40B4-BE49-F238E27FC236}">
                <a16:creationId xmlns:a16="http://schemas.microsoft.com/office/drawing/2014/main" id="{1DFB5635-5533-100E-9B09-AE4B03A4233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77762" y="3196072"/>
            <a:ext cx="13540759" cy="5749057"/>
          </a:xfrm>
          <a:prstGeom prst="rect">
            <a:avLst/>
          </a:prstGeom>
        </p:spPr>
      </p:pic>
      <p:sp>
        <p:nvSpPr>
          <p:cNvPr id="45" name="TextBox 44">
            <a:extLst>
              <a:ext uri="{FF2B5EF4-FFF2-40B4-BE49-F238E27FC236}">
                <a16:creationId xmlns:a16="http://schemas.microsoft.com/office/drawing/2014/main" id="{6C1139E1-AC84-C703-7846-89249304E629}"/>
              </a:ext>
            </a:extLst>
          </p:cNvPr>
          <p:cNvSpPr txBox="1"/>
          <p:nvPr/>
        </p:nvSpPr>
        <p:spPr>
          <a:xfrm>
            <a:off x="2974798" y="9555472"/>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Baars, H., Engelmann, R., &amp; Chudnovsky, A. (2024). The challenge of identifying dust events in a highly polluted Eastern Mediterranean region. </a:t>
            </a:r>
            <a:r>
              <a:rPr lang="en-GB" sz="1600" b="0" i="1" dirty="0">
                <a:solidFill>
                  <a:srgbClr val="222222"/>
                </a:solidFill>
                <a:effectLst/>
                <a:latin typeface="Arial" panose="020B0604020202020204" pitchFamily="34" charset="0"/>
              </a:rPr>
              <a:t>Science of The Total Environment</a:t>
            </a:r>
            <a:r>
              <a:rPr lang="en-GB" sz="1600" b="0" i="0" dirty="0">
                <a:solidFill>
                  <a:srgbClr val="222222"/>
                </a:solidFill>
                <a:effectLst/>
                <a:latin typeface="Arial" panose="020B0604020202020204" pitchFamily="34" charset="0"/>
              </a:rPr>
              <a:t>, </a:t>
            </a:r>
            <a:r>
              <a:rPr lang="en-GB" sz="1600" b="0" i="1" dirty="0">
                <a:solidFill>
                  <a:srgbClr val="222222"/>
                </a:solidFill>
                <a:effectLst/>
                <a:latin typeface="Arial" panose="020B0604020202020204" pitchFamily="34" charset="0"/>
              </a:rPr>
              <a:t>953</a:t>
            </a:r>
            <a:r>
              <a:rPr lang="en-GB" sz="1600" b="0" i="0" dirty="0">
                <a:solidFill>
                  <a:srgbClr val="222222"/>
                </a:solidFill>
                <a:effectLst/>
                <a:latin typeface="Arial" panose="020B0604020202020204" pitchFamily="34" charset="0"/>
              </a:rPr>
              <a:t>, 175920.</a:t>
            </a:r>
            <a:endParaRPr lang="en-IL" sz="1600" dirty="0"/>
          </a:p>
        </p:txBody>
      </p:sp>
      <p:sp>
        <p:nvSpPr>
          <p:cNvPr id="46" name="Title 2">
            <a:extLst>
              <a:ext uri="{FF2B5EF4-FFF2-40B4-BE49-F238E27FC236}">
                <a16:creationId xmlns:a16="http://schemas.microsoft.com/office/drawing/2014/main" id="{BCAEC37B-8B9C-E400-4A17-2D1B77CBBD97}"/>
              </a:ext>
            </a:extLst>
          </p:cNvPr>
          <p:cNvSpPr txBox="1">
            <a:spLocks/>
          </p:cNvSpPr>
          <p:nvPr/>
        </p:nvSpPr>
        <p:spPr>
          <a:xfrm>
            <a:off x="2459736" y="53927"/>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r>
              <a:rPr lang="en-US" sz="3200" b="1" dirty="0">
                <a:solidFill>
                  <a:schemeClr val="accent3">
                    <a:lumMod val="75000"/>
                  </a:schemeClr>
                </a:solidFill>
                <a:latin typeface="Poppins" panose="00000500000000000000" pitchFamily="2" charset="0"/>
                <a:cs typeface="Poppins" panose="00000500000000000000" pitchFamily="2" charset="0"/>
                <a:sym typeface="Poppins"/>
              </a:rPr>
              <a:t>Lidar layers definitions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7" name="TextBox 46">
            <a:extLst>
              <a:ext uri="{FF2B5EF4-FFF2-40B4-BE49-F238E27FC236}">
                <a16:creationId xmlns:a16="http://schemas.microsoft.com/office/drawing/2014/main" id="{B33CAFFA-4BDB-8557-16A6-2E9C546B1AD5}"/>
              </a:ext>
            </a:extLst>
          </p:cNvPr>
          <p:cNvSpPr txBox="1"/>
          <p:nvPr/>
        </p:nvSpPr>
        <p:spPr>
          <a:xfrm>
            <a:off x="2400379" y="1779305"/>
            <a:ext cx="12782060" cy="954107"/>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For each day with a dust layer identified by the target classification product, we examined the layer height and layer depth.</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grpSp>
        <p:nvGrpSpPr>
          <p:cNvPr id="2" name="Group 1">
            <a:extLst>
              <a:ext uri="{FF2B5EF4-FFF2-40B4-BE49-F238E27FC236}">
                <a16:creationId xmlns:a16="http://schemas.microsoft.com/office/drawing/2014/main" id="{788C01BE-7826-E29F-BB94-0198E6D2984F}"/>
              </a:ext>
            </a:extLst>
          </p:cNvPr>
          <p:cNvGrpSpPr/>
          <p:nvPr/>
        </p:nvGrpSpPr>
        <p:grpSpPr>
          <a:xfrm>
            <a:off x="-134202" y="10385"/>
            <a:ext cx="2593938" cy="10268100"/>
            <a:chOff x="-134202" y="53927"/>
            <a:chExt cx="2593938" cy="10268100"/>
          </a:xfrm>
        </p:grpSpPr>
        <p:grpSp>
          <p:nvGrpSpPr>
            <p:cNvPr id="3" name="Group 2">
              <a:extLst>
                <a:ext uri="{FF2B5EF4-FFF2-40B4-BE49-F238E27FC236}">
                  <a16:creationId xmlns:a16="http://schemas.microsoft.com/office/drawing/2014/main" id="{2E77D690-F626-142E-91EC-937B136AAB74}"/>
                </a:ext>
              </a:extLst>
            </p:cNvPr>
            <p:cNvGrpSpPr/>
            <p:nvPr/>
          </p:nvGrpSpPr>
          <p:grpSpPr>
            <a:xfrm>
              <a:off x="-134202" y="53927"/>
              <a:ext cx="2593938" cy="10268100"/>
              <a:chOff x="-134202" y="53927"/>
              <a:chExt cx="2593938" cy="10268100"/>
            </a:xfrm>
          </p:grpSpPr>
          <p:grpSp>
            <p:nvGrpSpPr>
              <p:cNvPr id="5" name="Group 4">
                <a:extLst>
                  <a:ext uri="{FF2B5EF4-FFF2-40B4-BE49-F238E27FC236}">
                    <a16:creationId xmlns:a16="http://schemas.microsoft.com/office/drawing/2014/main" id="{FDECB3EE-02B7-6AFB-FFCB-B5DCD7A70B0A}"/>
                  </a:ext>
                </a:extLst>
              </p:cNvPr>
              <p:cNvGrpSpPr/>
              <p:nvPr userDrawn="1"/>
            </p:nvGrpSpPr>
            <p:grpSpPr>
              <a:xfrm>
                <a:off x="100925" y="1930586"/>
                <a:ext cx="2083092" cy="651547"/>
                <a:chOff x="94624" y="1081000"/>
                <a:chExt cx="2083092" cy="651547"/>
              </a:xfrm>
            </p:grpSpPr>
            <p:sp>
              <p:nvSpPr>
                <p:cNvPr id="35" name="Rectangle 34">
                  <a:hlinkClick r:id="" action="ppaction://hlinkshowjump?jump=firstslide"/>
                  <a:extLst>
                    <a:ext uri="{FF2B5EF4-FFF2-40B4-BE49-F238E27FC236}">
                      <a16:creationId xmlns:a16="http://schemas.microsoft.com/office/drawing/2014/main" id="{18141FEF-7A5A-6FB5-9627-8B5504C97CF4}"/>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6" name="Graphic 35" descr="Home with solid fill">
                  <a:extLst>
                    <a:ext uri="{FF2B5EF4-FFF2-40B4-BE49-F238E27FC236}">
                      <a16:creationId xmlns:a16="http://schemas.microsoft.com/office/drawing/2014/main" id="{FD3E59BD-296F-B84B-C7D8-6D953DF39E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90877" y="1136773"/>
                  <a:ext cx="540000" cy="540000"/>
                </a:xfrm>
                <a:prstGeom prst="rect">
                  <a:avLst/>
                </a:prstGeom>
              </p:spPr>
            </p:pic>
            <p:sp>
              <p:nvSpPr>
                <p:cNvPr id="37" name="TextBox 36">
                  <a:extLst>
                    <a:ext uri="{FF2B5EF4-FFF2-40B4-BE49-F238E27FC236}">
                      <a16:creationId xmlns:a16="http://schemas.microsoft.com/office/drawing/2014/main" id="{97CF494B-7DCF-6104-0AA8-B95802F12377}"/>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7"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6" name="Group 5">
                <a:extLst>
                  <a:ext uri="{FF2B5EF4-FFF2-40B4-BE49-F238E27FC236}">
                    <a16:creationId xmlns:a16="http://schemas.microsoft.com/office/drawing/2014/main" id="{D31A3C1B-515E-E4DC-42C9-B95418B00E17}"/>
                  </a:ext>
                </a:extLst>
              </p:cNvPr>
              <p:cNvGrpSpPr/>
              <p:nvPr userDrawn="1"/>
            </p:nvGrpSpPr>
            <p:grpSpPr>
              <a:xfrm>
                <a:off x="100925" y="2683005"/>
                <a:ext cx="2083092" cy="651547"/>
                <a:chOff x="94624" y="1081000"/>
                <a:chExt cx="2083092" cy="651547"/>
              </a:xfrm>
            </p:grpSpPr>
            <p:sp>
              <p:nvSpPr>
                <p:cNvPr id="33" name="Rectangle 32">
                  <a:extLst>
                    <a:ext uri="{FF2B5EF4-FFF2-40B4-BE49-F238E27FC236}">
                      <a16:creationId xmlns:a16="http://schemas.microsoft.com/office/drawing/2014/main" id="{4EC83CA5-9781-32AF-9AC9-1E9B07F3E45D}"/>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4" name="TextBox 33">
                  <a:hlinkClick r:id="rId8" action="ppaction://hlinksldjump"/>
                  <a:extLst>
                    <a:ext uri="{FF2B5EF4-FFF2-40B4-BE49-F238E27FC236}">
                      <a16:creationId xmlns:a16="http://schemas.microsoft.com/office/drawing/2014/main" id="{C75841ED-1D25-CA96-8584-518C494B8B89}"/>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7" name="Group 6">
                <a:extLst>
                  <a:ext uri="{FF2B5EF4-FFF2-40B4-BE49-F238E27FC236}">
                    <a16:creationId xmlns:a16="http://schemas.microsoft.com/office/drawing/2014/main" id="{29FCA9A4-394A-291D-FC18-1DD7B4C67669}"/>
                  </a:ext>
                </a:extLst>
              </p:cNvPr>
              <p:cNvGrpSpPr/>
              <p:nvPr userDrawn="1"/>
            </p:nvGrpSpPr>
            <p:grpSpPr>
              <a:xfrm>
                <a:off x="89936" y="3466225"/>
                <a:ext cx="2083092" cy="651547"/>
                <a:chOff x="83635" y="2616639"/>
                <a:chExt cx="2083092" cy="651547"/>
              </a:xfrm>
            </p:grpSpPr>
            <p:grpSp>
              <p:nvGrpSpPr>
                <p:cNvPr id="29" name="Group 28">
                  <a:extLst>
                    <a:ext uri="{FF2B5EF4-FFF2-40B4-BE49-F238E27FC236}">
                      <a16:creationId xmlns:a16="http://schemas.microsoft.com/office/drawing/2014/main" id="{1171AA31-836B-15DA-C430-32CBECD3590F}"/>
                    </a:ext>
                  </a:extLst>
                </p:cNvPr>
                <p:cNvGrpSpPr/>
                <p:nvPr userDrawn="1"/>
              </p:nvGrpSpPr>
              <p:grpSpPr>
                <a:xfrm>
                  <a:off x="83635" y="2616639"/>
                  <a:ext cx="2083092" cy="651547"/>
                  <a:chOff x="94624" y="1081000"/>
                  <a:chExt cx="2083092" cy="651547"/>
                </a:xfrm>
              </p:grpSpPr>
              <p:sp>
                <p:nvSpPr>
                  <p:cNvPr id="31" name="Rectangle 30">
                    <a:extLst>
                      <a:ext uri="{FF2B5EF4-FFF2-40B4-BE49-F238E27FC236}">
                        <a16:creationId xmlns:a16="http://schemas.microsoft.com/office/drawing/2014/main" id="{D7AC38A6-19C8-B44E-AA5A-265BBE93D72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2" name="TextBox 31">
                    <a:extLst>
                      <a:ext uri="{FF2B5EF4-FFF2-40B4-BE49-F238E27FC236}">
                        <a16:creationId xmlns:a16="http://schemas.microsoft.com/office/drawing/2014/main" id="{151C9ABC-4751-FD6E-4B27-038377935476}"/>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30" name="TextBox 29">
                  <a:extLst>
                    <a:ext uri="{FF2B5EF4-FFF2-40B4-BE49-F238E27FC236}">
                      <a16:creationId xmlns:a16="http://schemas.microsoft.com/office/drawing/2014/main" id="{F9940CA8-241C-4306-91A5-84289A05B814}"/>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8" name="Group 7">
                <a:extLst>
                  <a:ext uri="{FF2B5EF4-FFF2-40B4-BE49-F238E27FC236}">
                    <a16:creationId xmlns:a16="http://schemas.microsoft.com/office/drawing/2014/main" id="{E1B8C302-6478-E342-5CB0-5D54AFFB7B1F}"/>
                  </a:ext>
                </a:extLst>
              </p:cNvPr>
              <p:cNvGrpSpPr/>
              <p:nvPr userDrawn="1"/>
            </p:nvGrpSpPr>
            <p:grpSpPr>
              <a:xfrm>
                <a:off x="89935" y="4255560"/>
                <a:ext cx="2083092" cy="651547"/>
                <a:chOff x="83635" y="2616639"/>
                <a:chExt cx="2083092" cy="651547"/>
              </a:xfrm>
            </p:grpSpPr>
            <p:grpSp>
              <p:nvGrpSpPr>
                <p:cNvPr id="25" name="Group 24">
                  <a:extLst>
                    <a:ext uri="{FF2B5EF4-FFF2-40B4-BE49-F238E27FC236}">
                      <a16:creationId xmlns:a16="http://schemas.microsoft.com/office/drawing/2014/main" id="{82A80CFE-266A-DA32-BBD0-637554A630FC}"/>
                    </a:ext>
                  </a:extLst>
                </p:cNvPr>
                <p:cNvGrpSpPr/>
                <p:nvPr userDrawn="1"/>
              </p:nvGrpSpPr>
              <p:grpSpPr>
                <a:xfrm>
                  <a:off x="83635" y="2616639"/>
                  <a:ext cx="2083092" cy="651547"/>
                  <a:chOff x="94624" y="1081000"/>
                  <a:chExt cx="2083092" cy="651547"/>
                </a:xfrm>
              </p:grpSpPr>
              <p:sp>
                <p:nvSpPr>
                  <p:cNvPr id="27" name="Rectangle 26">
                    <a:hlinkClick r:id="rId10" action="ppaction://hlinksldjump"/>
                    <a:extLst>
                      <a:ext uri="{FF2B5EF4-FFF2-40B4-BE49-F238E27FC236}">
                        <a16:creationId xmlns:a16="http://schemas.microsoft.com/office/drawing/2014/main" id="{B09A58A6-0837-99BF-EA80-577C6EE92B1F}"/>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8" name="TextBox 27">
                    <a:extLst>
                      <a:ext uri="{FF2B5EF4-FFF2-40B4-BE49-F238E27FC236}">
                        <a16:creationId xmlns:a16="http://schemas.microsoft.com/office/drawing/2014/main" id="{EB934870-2AD7-86ED-FE41-D5104E803118}"/>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6" name="TextBox 25">
                  <a:extLst>
                    <a:ext uri="{FF2B5EF4-FFF2-40B4-BE49-F238E27FC236}">
                      <a16:creationId xmlns:a16="http://schemas.microsoft.com/office/drawing/2014/main" id="{E809D943-714B-B291-ED6F-1B6EAB0A928B}"/>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0"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0" name="Picture 2">
                <a:extLst>
                  <a:ext uri="{FF2B5EF4-FFF2-40B4-BE49-F238E27FC236}">
                    <a16:creationId xmlns:a16="http://schemas.microsoft.com/office/drawing/2014/main" id="{C94B9106-9AE9-71A2-C88B-2EDE1184951B}"/>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8D82862-BD4D-E8CF-5EB3-2582AD24B47F}"/>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2" name="Picture 11" descr="A qr code on a white background&#10;&#10;AI-generated content may be incorrect.">
                <a:extLst>
                  <a:ext uri="{FF2B5EF4-FFF2-40B4-BE49-F238E27FC236}">
                    <a16:creationId xmlns:a16="http://schemas.microsoft.com/office/drawing/2014/main" id="{60E741D0-8A54-B6FD-9160-6962FCB47626}"/>
                  </a:ext>
                </a:extLst>
              </p:cNvPr>
              <p:cNvPicPr>
                <a:picLocks noChangeAspect="1"/>
              </p:cNvPicPr>
              <p:nvPr userDrawn="1"/>
            </p:nvPicPr>
            <p:blipFill>
              <a:blip r:embed="rId12"/>
              <a:stretch>
                <a:fillRect/>
              </a:stretch>
            </p:blipFill>
            <p:spPr>
              <a:xfrm>
                <a:off x="474136" y="8930273"/>
                <a:ext cx="1391754" cy="1391754"/>
              </a:xfrm>
              <a:prstGeom prst="rect">
                <a:avLst/>
              </a:prstGeom>
            </p:spPr>
          </p:pic>
          <p:sp>
            <p:nvSpPr>
              <p:cNvPr id="13" name="TextBox 12">
                <a:extLst>
                  <a:ext uri="{FF2B5EF4-FFF2-40B4-BE49-F238E27FC236}">
                    <a16:creationId xmlns:a16="http://schemas.microsoft.com/office/drawing/2014/main" id="{58CE0ADB-3DF4-BD04-61A0-D0AFA413A4F9}"/>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4" name="Rectangle 13">
                <a:hlinkClick r:id="rId13" action="ppaction://hlinksldjump"/>
                <a:extLst>
                  <a:ext uri="{FF2B5EF4-FFF2-40B4-BE49-F238E27FC236}">
                    <a16:creationId xmlns:a16="http://schemas.microsoft.com/office/drawing/2014/main" id="{E948FEAF-D0E4-79F9-8A90-3F20CFBD09F9}"/>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5" name="Group 14">
                <a:extLst>
                  <a:ext uri="{FF2B5EF4-FFF2-40B4-BE49-F238E27FC236}">
                    <a16:creationId xmlns:a16="http://schemas.microsoft.com/office/drawing/2014/main" id="{24B57C70-F48A-1390-74C5-B761C325F210}"/>
                  </a:ext>
                </a:extLst>
              </p:cNvPr>
              <p:cNvGrpSpPr/>
              <p:nvPr userDrawn="1"/>
            </p:nvGrpSpPr>
            <p:grpSpPr>
              <a:xfrm>
                <a:off x="84500" y="5156524"/>
                <a:ext cx="2083092" cy="1357273"/>
                <a:chOff x="83635" y="1910913"/>
                <a:chExt cx="2083092" cy="1357273"/>
              </a:xfrm>
            </p:grpSpPr>
            <p:sp>
              <p:nvSpPr>
                <p:cNvPr id="23" name="Rectangle 22">
                  <a:extLst>
                    <a:ext uri="{FF2B5EF4-FFF2-40B4-BE49-F238E27FC236}">
                      <a16:creationId xmlns:a16="http://schemas.microsoft.com/office/drawing/2014/main" id="{42725E8B-2463-1901-EE09-DE037199A73B}"/>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4" name="TextBox 23">
                  <a:hlinkClick r:id="rId13" action="ppaction://hlinksldjump"/>
                  <a:extLst>
                    <a:ext uri="{FF2B5EF4-FFF2-40B4-BE49-F238E27FC236}">
                      <a16:creationId xmlns:a16="http://schemas.microsoft.com/office/drawing/2014/main" id="{C0A0F825-FD82-CFB3-95B6-1CDE33FA7733}"/>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6" name="Group 15">
                <a:extLst>
                  <a:ext uri="{FF2B5EF4-FFF2-40B4-BE49-F238E27FC236}">
                    <a16:creationId xmlns:a16="http://schemas.microsoft.com/office/drawing/2014/main" id="{7A4D16D1-B381-8FC4-520C-BC3F5290E697}"/>
                  </a:ext>
                </a:extLst>
              </p:cNvPr>
              <p:cNvGrpSpPr/>
              <p:nvPr userDrawn="1"/>
            </p:nvGrpSpPr>
            <p:grpSpPr>
              <a:xfrm>
                <a:off x="111913" y="6675385"/>
                <a:ext cx="2083092" cy="651547"/>
                <a:chOff x="83635" y="2616639"/>
                <a:chExt cx="2083092" cy="651547"/>
              </a:xfrm>
            </p:grpSpPr>
            <p:grpSp>
              <p:nvGrpSpPr>
                <p:cNvPr id="19" name="Group 18">
                  <a:extLst>
                    <a:ext uri="{FF2B5EF4-FFF2-40B4-BE49-F238E27FC236}">
                      <a16:creationId xmlns:a16="http://schemas.microsoft.com/office/drawing/2014/main" id="{4D50B81C-0B70-209D-4C43-FA1147AFB56E}"/>
                    </a:ext>
                  </a:extLst>
                </p:cNvPr>
                <p:cNvGrpSpPr/>
                <p:nvPr userDrawn="1"/>
              </p:nvGrpSpPr>
              <p:grpSpPr>
                <a:xfrm>
                  <a:off x="83635" y="2616639"/>
                  <a:ext cx="2083092" cy="651547"/>
                  <a:chOff x="94624" y="1081000"/>
                  <a:chExt cx="2083092" cy="651547"/>
                </a:xfrm>
              </p:grpSpPr>
              <p:sp>
                <p:nvSpPr>
                  <p:cNvPr id="21" name="Rectangle 20">
                    <a:extLst>
                      <a:ext uri="{FF2B5EF4-FFF2-40B4-BE49-F238E27FC236}">
                        <a16:creationId xmlns:a16="http://schemas.microsoft.com/office/drawing/2014/main" id="{ED12A410-D35B-D66F-1EB7-991EFD20FD3D}"/>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2" name="TextBox 21">
                    <a:extLst>
                      <a:ext uri="{FF2B5EF4-FFF2-40B4-BE49-F238E27FC236}">
                        <a16:creationId xmlns:a16="http://schemas.microsoft.com/office/drawing/2014/main" id="{8E498A77-39FD-8208-56A0-688741613647}"/>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0" name="TextBox 19">
                  <a:hlinkClick r:id="rId14" action="ppaction://hlinksldjump"/>
                  <a:extLst>
                    <a:ext uri="{FF2B5EF4-FFF2-40B4-BE49-F238E27FC236}">
                      <a16:creationId xmlns:a16="http://schemas.microsoft.com/office/drawing/2014/main" id="{7FA916D4-DB68-EE51-9B7E-2164029A7D8E}"/>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4"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7" name="Arrow: Right 16">
                <a:hlinkClick r:id="" action="ppaction://hlinkshowjump?jump=nextslide"/>
                <a:extLst>
                  <a:ext uri="{FF2B5EF4-FFF2-40B4-BE49-F238E27FC236}">
                    <a16:creationId xmlns:a16="http://schemas.microsoft.com/office/drawing/2014/main" id="{A2E928E0-EF53-C4E4-E779-37DA69B39414}"/>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8" name="Arrow: Right 17">
                <a:hlinkClick r:id="" action="ppaction://hlinkshowjump?jump=previousslide"/>
                <a:extLst>
                  <a:ext uri="{FF2B5EF4-FFF2-40B4-BE49-F238E27FC236}">
                    <a16:creationId xmlns:a16="http://schemas.microsoft.com/office/drawing/2014/main" id="{535F680B-4A30-3134-55F2-41F61132B5C7}"/>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4" name="TextBox 3">
              <a:hlinkClick r:id="rId15" action="ppaction://hlinksldjump"/>
              <a:extLst>
                <a:ext uri="{FF2B5EF4-FFF2-40B4-BE49-F238E27FC236}">
                  <a16:creationId xmlns:a16="http://schemas.microsoft.com/office/drawing/2014/main" id="{A7A18DBB-A29B-8687-D271-2923C6CC3AC3}"/>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6"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extLst>
      <p:ext uri="{BB962C8B-B14F-4D97-AF65-F5344CB8AC3E}">
        <p14:creationId xmlns:p14="http://schemas.microsoft.com/office/powerpoint/2010/main" val="163081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7C6BF4-ABC4-9116-6D4C-2B3389E02E86}"/>
              </a:ext>
            </a:extLst>
          </p:cNvPr>
          <p:cNvPicPr>
            <a:picLocks noChangeAspect="1"/>
          </p:cNvPicPr>
          <p:nvPr/>
        </p:nvPicPr>
        <p:blipFill>
          <a:blip r:embed="rId3"/>
          <a:stretch>
            <a:fillRect/>
          </a:stretch>
        </p:blipFill>
        <p:spPr>
          <a:xfrm>
            <a:off x="4651326" y="2321000"/>
            <a:ext cx="10282937" cy="7261608"/>
          </a:xfrm>
          <a:prstGeom prst="rect">
            <a:avLst/>
          </a:prstGeom>
        </p:spPr>
      </p:pic>
      <p:sp>
        <p:nvSpPr>
          <p:cNvPr id="43" name="Title 2">
            <a:extLst>
              <a:ext uri="{FF2B5EF4-FFF2-40B4-BE49-F238E27FC236}">
                <a16:creationId xmlns:a16="http://schemas.microsoft.com/office/drawing/2014/main" id="{010A54FA-0EC8-2196-510B-D055389F6257}"/>
              </a:ext>
            </a:extLst>
          </p:cNvPr>
          <p:cNvSpPr txBox="1">
            <a:spLocks/>
          </p:cNvSpPr>
          <p:nvPr/>
        </p:nvSpPr>
        <p:spPr>
          <a:xfrm>
            <a:off x="2459736" y="53927"/>
            <a:ext cx="14135371" cy="4876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events</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pPr marL="0" indent="0"/>
            <a:r>
              <a:rPr lang="en-US" sz="3200" b="1" dirty="0">
                <a:solidFill>
                  <a:schemeClr val="accent3">
                    <a:lumMod val="75000"/>
                  </a:schemeClr>
                </a:solidFill>
                <a:latin typeface="Poppins" panose="00000500000000000000" pitchFamily="2" charset="0"/>
                <a:cs typeface="Poppins" panose="00000500000000000000" pitchFamily="2" charset="0"/>
                <a:sym typeface="Poppins"/>
              </a:rPr>
              <a:t>Dust event definitions in the literature</a:t>
            </a: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a:p>
            <a:endParaRPr lang="en-US" sz="3200" b="1" dirty="0">
              <a:solidFill>
                <a:schemeClr val="accent3">
                  <a:lumMod val="75000"/>
                </a:schemeClr>
              </a:solidFill>
              <a:latin typeface="Poppins" panose="00000500000000000000" pitchFamily="2" charset="0"/>
              <a:cs typeface="Poppins" panose="00000500000000000000" pitchFamily="2" charset="0"/>
              <a:sym typeface="Poppins"/>
            </a:endParaRPr>
          </a:p>
        </p:txBody>
      </p:sp>
      <p:sp>
        <p:nvSpPr>
          <p:cNvPr id="44" name="TextBox 43">
            <a:extLst>
              <a:ext uri="{FF2B5EF4-FFF2-40B4-BE49-F238E27FC236}">
                <a16:creationId xmlns:a16="http://schemas.microsoft.com/office/drawing/2014/main" id="{ECFF6DE7-A52B-0EA2-C3E1-E820C991F19E}"/>
              </a:ext>
            </a:extLst>
          </p:cNvPr>
          <p:cNvSpPr txBox="1"/>
          <p:nvPr/>
        </p:nvSpPr>
        <p:spPr>
          <a:xfrm>
            <a:off x="2400379" y="1779305"/>
            <a:ext cx="12782060" cy="523220"/>
          </a:xfrm>
          <a:prstGeom prst="rect">
            <a:avLst/>
          </a:prstGeom>
          <a:noFill/>
        </p:spPr>
        <p:txBody>
          <a:bodyPr wrap="square">
            <a:spAutoFit/>
          </a:bodyPr>
          <a:lstStyle/>
          <a:p>
            <a:r>
              <a:rPr lang="en-GB" sz="2800" b="1" kern="1200" dirty="0">
                <a:solidFill>
                  <a:schemeClr val="accent1"/>
                </a:solidFill>
                <a:latin typeface="Poppins" panose="00000500000000000000" pitchFamily="2" charset="0"/>
                <a:ea typeface="+mj-ea"/>
                <a:cs typeface="Poppins" panose="00000500000000000000" pitchFamily="2" charset="0"/>
              </a:rPr>
              <a:t>We studies the most common dust event definitions in the literature</a:t>
            </a:r>
            <a:endParaRPr lang="en-IL" sz="2800" b="1" kern="1200" dirty="0">
              <a:solidFill>
                <a:schemeClr val="accent1"/>
              </a:solidFill>
              <a:latin typeface="Poppins" panose="00000500000000000000" pitchFamily="2" charset="0"/>
              <a:ea typeface="+mj-ea"/>
              <a:cs typeface="Poppins" panose="00000500000000000000" pitchFamily="2" charset="0"/>
            </a:endParaRPr>
          </a:p>
        </p:txBody>
      </p:sp>
      <p:sp>
        <p:nvSpPr>
          <p:cNvPr id="2" name="TextBox 1">
            <a:extLst>
              <a:ext uri="{FF2B5EF4-FFF2-40B4-BE49-F238E27FC236}">
                <a16:creationId xmlns:a16="http://schemas.microsoft.com/office/drawing/2014/main" id="{05B333DF-D81E-6864-5E72-445F82E93E04}"/>
              </a:ext>
            </a:extLst>
          </p:cNvPr>
          <p:cNvSpPr txBox="1"/>
          <p:nvPr/>
        </p:nvSpPr>
        <p:spPr>
          <a:xfrm>
            <a:off x="2835592" y="9601083"/>
            <a:ext cx="11911634" cy="584775"/>
          </a:xfrm>
          <a:prstGeom prst="rect">
            <a:avLst/>
          </a:prstGeom>
          <a:noFill/>
        </p:spPr>
        <p:txBody>
          <a:bodyPr wrap="square">
            <a:spAutoFit/>
          </a:bodyPr>
          <a:lstStyle/>
          <a:p>
            <a:r>
              <a:rPr lang="en-GB" sz="1600" b="0" i="0" dirty="0">
                <a:solidFill>
                  <a:srgbClr val="222222"/>
                </a:solidFill>
                <a:effectLst/>
                <a:latin typeface="Arial" panose="020B0604020202020204" pitchFamily="34" charset="0"/>
              </a:rPr>
              <a:t>Rogozovsky, I., Ansmann, A., Baars, H., Engelmann, R., &amp; Chudnovsky, A. (2024). The challenge of identifying dust events in a highly polluted Eastern Mediterranean region. </a:t>
            </a:r>
            <a:r>
              <a:rPr lang="en-GB" sz="1600" b="0" i="1" dirty="0">
                <a:solidFill>
                  <a:srgbClr val="222222"/>
                </a:solidFill>
                <a:effectLst/>
                <a:latin typeface="Arial" panose="020B0604020202020204" pitchFamily="34" charset="0"/>
              </a:rPr>
              <a:t>Science of The Total Environment</a:t>
            </a:r>
            <a:r>
              <a:rPr lang="en-GB" sz="1600" b="0" i="0" dirty="0">
                <a:solidFill>
                  <a:srgbClr val="222222"/>
                </a:solidFill>
                <a:effectLst/>
                <a:latin typeface="Arial" panose="020B0604020202020204" pitchFamily="34" charset="0"/>
              </a:rPr>
              <a:t>, </a:t>
            </a:r>
            <a:r>
              <a:rPr lang="en-GB" sz="1600" b="0" i="1" dirty="0">
                <a:solidFill>
                  <a:srgbClr val="222222"/>
                </a:solidFill>
                <a:effectLst/>
                <a:latin typeface="Arial" panose="020B0604020202020204" pitchFamily="34" charset="0"/>
              </a:rPr>
              <a:t>953</a:t>
            </a:r>
            <a:r>
              <a:rPr lang="en-GB" sz="1600" b="0" i="0" dirty="0">
                <a:solidFill>
                  <a:srgbClr val="222222"/>
                </a:solidFill>
                <a:effectLst/>
                <a:latin typeface="Arial" panose="020B0604020202020204" pitchFamily="34" charset="0"/>
              </a:rPr>
              <a:t>, 175920.</a:t>
            </a:r>
            <a:endParaRPr lang="en-IL" sz="1600" dirty="0"/>
          </a:p>
        </p:txBody>
      </p:sp>
      <p:grpSp>
        <p:nvGrpSpPr>
          <p:cNvPr id="3" name="Group 2">
            <a:extLst>
              <a:ext uri="{FF2B5EF4-FFF2-40B4-BE49-F238E27FC236}">
                <a16:creationId xmlns:a16="http://schemas.microsoft.com/office/drawing/2014/main" id="{5B93EA2E-245C-BA58-E024-3FDAD98AF049}"/>
              </a:ext>
            </a:extLst>
          </p:cNvPr>
          <p:cNvGrpSpPr/>
          <p:nvPr/>
        </p:nvGrpSpPr>
        <p:grpSpPr>
          <a:xfrm>
            <a:off x="-134202" y="10385"/>
            <a:ext cx="2593938" cy="10268100"/>
            <a:chOff x="-134202" y="53927"/>
            <a:chExt cx="2593938" cy="10268100"/>
          </a:xfrm>
        </p:grpSpPr>
        <p:grpSp>
          <p:nvGrpSpPr>
            <p:cNvPr id="4" name="Group 3">
              <a:extLst>
                <a:ext uri="{FF2B5EF4-FFF2-40B4-BE49-F238E27FC236}">
                  <a16:creationId xmlns:a16="http://schemas.microsoft.com/office/drawing/2014/main" id="{800B140D-C374-B436-93F3-C6CEE191637C}"/>
                </a:ext>
              </a:extLst>
            </p:cNvPr>
            <p:cNvGrpSpPr/>
            <p:nvPr/>
          </p:nvGrpSpPr>
          <p:grpSpPr>
            <a:xfrm>
              <a:off x="-134202" y="53927"/>
              <a:ext cx="2593938" cy="10268100"/>
              <a:chOff x="-134202" y="53927"/>
              <a:chExt cx="2593938" cy="10268100"/>
            </a:xfrm>
          </p:grpSpPr>
          <p:grpSp>
            <p:nvGrpSpPr>
              <p:cNvPr id="6" name="Group 5">
                <a:extLst>
                  <a:ext uri="{FF2B5EF4-FFF2-40B4-BE49-F238E27FC236}">
                    <a16:creationId xmlns:a16="http://schemas.microsoft.com/office/drawing/2014/main" id="{21011769-E1F7-C7C2-230C-FF21307EEAE1}"/>
                  </a:ext>
                </a:extLst>
              </p:cNvPr>
              <p:cNvGrpSpPr/>
              <p:nvPr userDrawn="1"/>
            </p:nvGrpSpPr>
            <p:grpSpPr>
              <a:xfrm>
                <a:off x="100925" y="1930586"/>
                <a:ext cx="2083092" cy="651547"/>
                <a:chOff x="94624" y="1081000"/>
                <a:chExt cx="2083092" cy="651547"/>
              </a:xfrm>
            </p:grpSpPr>
            <p:sp>
              <p:nvSpPr>
                <p:cNvPr id="36" name="Rectangle 35">
                  <a:hlinkClick r:id="" action="ppaction://hlinkshowjump?jump=firstslide"/>
                  <a:extLst>
                    <a:ext uri="{FF2B5EF4-FFF2-40B4-BE49-F238E27FC236}">
                      <a16:creationId xmlns:a16="http://schemas.microsoft.com/office/drawing/2014/main" id="{7E4FCC5E-EF80-D3F5-AAA6-329B79D46778}"/>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7" name="Graphic 36" descr="Home with solid fill">
                  <a:extLst>
                    <a:ext uri="{FF2B5EF4-FFF2-40B4-BE49-F238E27FC236}">
                      <a16:creationId xmlns:a16="http://schemas.microsoft.com/office/drawing/2014/main" id="{98BDE8D0-FE00-F48C-AAD8-FB288B5F7F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0877" y="1136773"/>
                  <a:ext cx="540000" cy="540000"/>
                </a:xfrm>
                <a:prstGeom prst="rect">
                  <a:avLst/>
                </a:prstGeom>
              </p:spPr>
            </p:pic>
            <p:sp>
              <p:nvSpPr>
                <p:cNvPr id="38" name="TextBox 37">
                  <a:extLst>
                    <a:ext uri="{FF2B5EF4-FFF2-40B4-BE49-F238E27FC236}">
                      <a16:creationId xmlns:a16="http://schemas.microsoft.com/office/drawing/2014/main" id="{33BF45ED-972E-C77A-D074-F384E0724245}"/>
                    </a:ext>
                  </a:extLst>
                </p:cNvPr>
                <p:cNvSpPr txBox="1"/>
                <p:nvPr userDrawn="1"/>
              </p:nvSpPr>
              <p:spPr>
                <a:xfrm>
                  <a:off x="593224" y="1206718"/>
                  <a:ext cx="12663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lumMod val="90000"/>
                          <a:lumOff val="10000"/>
                        </a:schemeClr>
                      </a:solidFill>
                      <a:latin typeface="+mn-lt"/>
                      <a:ea typeface="+mn-ea"/>
                      <a:cs typeface="+mn-cs"/>
                      <a:sym typeface="Arial"/>
                      <a:hlinkClick r:id="rId6" action="ppaction://hlinksldjump"/>
                    </a:rPr>
                    <a:t>Home</a:t>
                  </a:r>
                  <a:endParaRPr lang="en-IL" sz="2000" b="1" i="0" u="none" strike="noStrike" kern="1200" cap="none" dirty="0">
                    <a:solidFill>
                      <a:schemeClr val="tx1">
                        <a:lumMod val="90000"/>
                        <a:lumOff val="10000"/>
                      </a:schemeClr>
                    </a:solidFill>
                    <a:latin typeface="+mn-lt"/>
                    <a:ea typeface="+mn-ea"/>
                    <a:cs typeface="+mn-cs"/>
                    <a:sym typeface="Arial"/>
                  </a:endParaRPr>
                </a:p>
              </p:txBody>
            </p:sp>
          </p:grpSp>
          <p:grpSp>
            <p:nvGrpSpPr>
              <p:cNvPr id="7" name="Group 6">
                <a:extLst>
                  <a:ext uri="{FF2B5EF4-FFF2-40B4-BE49-F238E27FC236}">
                    <a16:creationId xmlns:a16="http://schemas.microsoft.com/office/drawing/2014/main" id="{2CD27412-DE3A-2B35-5F7A-395D84339A21}"/>
                  </a:ext>
                </a:extLst>
              </p:cNvPr>
              <p:cNvGrpSpPr/>
              <p:nvPr userDrawn="1"/>
            </p:nvGrpSpPr>
            <p:grpSpPr>
              <a:xfrm>
                <a:off x="100925" y="2683005"/>
                <a:ext cx="2083092" cy="651547"/>
                <a:chOff x="94624" y="1081000"/>
                <a:chExt cx="2083092" cy="651547"/>
              </a:xfrm>
            </p:grpSpPr>
            <p:sp>
              <p:nvSpPr>
                <p:cNvPr id="34" name="Rectangle 33">
                  <a:extLst>
                    <a:ext uri="{FF2B5EF4-FFF2-40B4-BE49-F238E27FC236}">
                      <a16:creationId xmlns:a16="http://schemas.microsoft.com/office/drawing/2014/main" id="{EE9B5D59-DB88-7F35-C3F3-AE0B8B3E3A8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5" name="TextBox 34">
                  <a:hlinkClick r:id="rId7" action="ppaction://hlinksldjump"/>
                  <a:extLst>
                    <a:ext uri="{FF2B5EF4-FFF2-40B4-BE49-F238E27FC236}">
                      <a16:creationId xmlns:a16="http://schemas.microsoft.com/office/drawing/2014/main" id="{BE0DB329-FD89-D720-E8AD-9B73D20DEAB5}"/>
                    </a:ext>
                  </a:extLst>
                </p:cNvPr>
                <p:cNvSpPr txBox="1"/>
                <p:nvPr userDrawn="1"/>
              </p:nvSpPr>
              <p:spPr>
                <a:xfrm>
                  <a:off x="290824" y="1224735"/>
                  <a:ext cx="16687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Introduction</a:t>
                  </a:r>
                </a:p>
              </p:txBody>
            </p:sp>
          </p:grpSp>
          <p:grpSp>
            <p:nvGrpSpPr>
              <p:cNvPr id="8" name="Group 7">
                <a:extLst>
                  <a:ext uri="{FF2B5EF4-FFF2-40B4-BE49-F238E27FC236}">
                    <a16:creationId xmlns:a16="http://schemas.microsoft.com/office/drawing/2014/main" id="{266723A3-506A-6860-4D97-40568C48BD9D}"/>
                  </a:ext>
                </a:extLst>
              </p:cNvPr>
              <p:cNvGrpSpPr/>
              <p:nvPr userDrawn="1"/>
            </p:nvGrpSpPr>
            <p:grpSpPr>
              <a:xfrm>
                <a:off x="89936" y="3466225"/>
                <a:ext cx="2083092" cy="651547"/>
                <a:chOff x="83635" y="2616639"/>
                <a:chExt cx="2083092" cy="651547"/>
              </a:xfrm>
            </p:grpSpPr>
            <p:grpSp>
              <p:nvGrpSpPr>
                <p:cNvPr id="30" name="Group 29">
                  <a:extLst>
                    <a:ext uri="{FF2B5EF4-FFF2-40B4-BE49-F238E27FC236}">
                      <a16:creationId xmlns:a16="http://schemas.microsoft.com/office/drawing/2014/main" id="{1DC6F4FB-989A-0C2F-75FF-CCAD90409F37}"/>
                    </a:ext>
                  </a:extLst>
                </p:cNvPr>
                <p:cNvGrpSpPr/>
                <p:nvPr userDrawn="1"/>
              </p:nvGrpSpPr>
              <p:grpSpPr>
                <a:xfrm>
                  <a:off x="83635" y="2616639"/>
                  <a:ext cx="2083092" cy="651547"/>
                  <a:chOff x="94624" y="1081000"/>
                  <a:chExt cx="2083092" cy="651547"/>
                </a:xfrm>
              </p:grpSpPr>
              <p:sp>
                <p:nvSpPr>
                  <p:cNvPr id="32" name="Rectangle 31">
                    <a:extLst>
                      <a:ext uri="{FF2B5EF4-FFF2-40B4-BE49-F238E27FC236}">
                        <a16:creationId xmlns:a16="http://schemas.microsoft.com/office/drawing/2014/main" id="{525FC22C-0A5A-A6D3-C378-C428566124D1}"/>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TextBox 32">
                    <a:extLst>
                      <a:ext uri="{FF2B5EF4-FFF2-40B4-BE49-F238E27FC236}">
                        <a16:creationId xmlns:a16="http://schemas.microsoft.com/office/drawing/2014/main" id="{90F7E6F7-A63C-7F4C-CD8E-38FF5B01D716}"/>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31" name="TextBox 30">
                  <a:extLst>
                    <a:ext uri="{FF2B5EF4-FFF2-40B4-BE49-F238E27FC236}">
                      <a16:creationId xmlns:a16="http://schemas.microsoft.com/office/drawing/2014/main" id="{1703AEB7-B1F2-63BF-BBE2-071F8FB4B293}"/>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8" action="ppaction://hlinksldjump"/>
                    </a:rPr>
                    <a:t>Polly Lidar</a:t>
                  </a:r>
                  <a:endParaRPr lang="en-US" sz="1800" b="1" kern="1200" dirty="0">
                    <a:solidFill>
                      <a:schemeClr val="tx1">
                        <a:lumMod val="90000"/>
                        <a:lumOff val="10000"/>
                      </a:schemeClr>
                    </a:solidFill>
                    <a:latin typeface="+mn-lt"/>
                    <a:ea typeface="+mn-ea"/>
                    <a:cs typeface="+mn-cs"/>
                  </a:endParaRPr>
                </a:p>
              </p:txBody>
            </p:sp>
          </p:grpSp>
          <p:grpSp>
            <p:nvGrpSpPr>
              <p:cNvPr id="10" name="Group 9">
                <a:extLst>
                  <a:ext uri="{FF2B5EF4-FFF2-40B4-BE49-F238E27FC236}">
                    <a16:creationId xmlns:a16="http://schemas.microsoft.com/office/drawing/2014/main" id="{13623C70-CA19-8C2C-ACF7-0258D041F6A7}"/>
                  </a:ext>
                </a:extLst>
              </p:cNvPr>
              <p:cNvGrpSpPr/>
              <p:nvPr userDrawn="1"/>
            </p:nvGrpSpPr>
            <p:grpSpPr>
              <a:xfrm>
                <a:off x="89935" y="4255560"/>
                <a:ext cx="2083092" cy="651547"/>
                <a:chOff x="83635" y="2616639"/>
                <a:chExt cx="2083092" cy="651547"/>
              </a:xfrm>
            </p:grpSpPr>
            <p:grpSp>
              <p:nvGrpSpPr>
                <p:cNvPr id="26" name="Group 25">
                  <a:extLst>
                    <a:ext uri="{FF2B5EF4-FFF2-40B4-BE49-F238E27FC236}">
                      <a16:creationId xmlns:a16="http://schemas.microsoft.com/office/drawing/2014/main" id="{886473D6-8C4D-C035-2968-4164704514B6}"/>
                    </a:ext>
                  </a:extLst>
                </p:cNvPr>
                <p:cNvGrpSpPr/>
                <p:nvPr userDrawn="1"/>
              </p:nvGrpSpPr>
              <p:grpSpPr>
                <a:xfrm>
                  <a:off x="83635" y="2616639"/>
                  <a:ext cx="2083092" cy="651547"/>
                  <a:chOff x="94624" y="1081000"/>
                  <a:chExt cx="2083092" cy="651547"/>
                </a:xfrm>
              </p:grpSpPr>
              <p:sp>
                <p:nvSpPr>
                  <p:cNvPr id="28" name="Rectangle 27">
                    <a:hlinkClick r:id="rId9" action="ppaction://hlinksldjump"/>
                    <a:extLst>
                      <a:ext uri="{FF2B5EF4-FFF2-40B4-BE49-F238E27FC236}">
                        <a16:creationId xmlns:a16="http://schemas.microsoft.com/office/drawing/2014/main" id="{93F9E6C6-B408-FFAF-1C0C-89131A6F50A9}"/>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9" name="TextBox 28">
                    <a:extLst>
                      <a:ext uri="{FF2B5EF4-FFF2-40B4-BE49-F238E27FC236}">
                        <a16:creationId xmlns:a16="http://schemas.microsoft.com/office/drawing/2014/main" id="{25404A8C-F843-872A-057B-B9FF6A52697C}"/>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7" name="TextBox 26">
                  <a:extLst>
                    <a:ext uri="{FF2B5EF4-FFF2-40B4-BE49-F238E27FC236}">
                      <a16:creationId xmlns:a16="http://schemas.microsoft.com/office/drawing/2014/main" id="{64D57A02-7DE0-2689-A758-1857C8493120}"/>
                    </a:ext>
                  </a:extLst>
                </p:cNvPr>
                <p:cNvSpPr txBox="1"/>
                <p:nvPr userDrawn="1"/>
              </p:nvSpPr>
              <p:spPr>
                <a:xfrm>
                  <a:off x="247705" y="2704917"/>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9" action="ppaction://hlinksldjump"/>
                    </a:rPr>
                    <a:t>Dust events</a:t>
                  </a:r>
                  <a:endParaRPr lang="en-US" sz="1800" b="1" kern="1200" dirty="0">
                    <a:solidFill>
                      <a:schemeClr val="tx1">
                        <a:lumMod val="90000"/>
                        <a:lumOff val="10000"/>
                      </a:schemeClr>
                    </a:solidFill>
                    <a:latin typeface="+mn-lt"/>
                    <a:ea typeface="+mn-ea"/>
                    <a:cs typeface="+mn-cs"/>
                  </a:endParaRPr>
                </a:p>
              </p:txBody>
            </p:sp>
          </p:grpSp>
          <p:pic>
            <p:nvPicPr>
              <p:cNvPr id="11" name="Picture 2">
                <a:extLst>
                  <a:ext uri="{FF2B5EF4-FFF2-40B4-BE49-F238E27FC236}">
                    <a16:creationId xmlns:a16="http://schemas.microsoft.com/office/drawing/2014/main" id="{83E657D4-1D53-EB34-A249-DC3D14980498}"/>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28192" y="53927"/>
                <a:ext cx="1006578" cy="14085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6041327-B800-E548-D96E-9B2073B2129D}"/>
                  </a:ext>
                </a:extLst>
              </p:cNvPr>
              <p:cNvSpPr txBox="1"/>
              <p:nvPr userDrawn="1"/>
            </p:nvSpPr>
            <p:spPr>
              <a:xfrm>
                <a:off x="-134202" y="1458609"/>
                <a:ext cx="25345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kern="1200" dirty="0">
                    <a:solidFill>
                      <a:schemeClr val="tx1">
                        <a:lumMod val="90000"/>
                        <a:lumOff val="10000"/>
                      </a:schemeClr>
                    </a:solidFill>
                    <a:latin typeface="+mn-lt"/>
                    <a:ea typeface="+mn-ea"/>
                    <a:cs typeface="+mn-cs"/>
                  </a:rPr>
                  <a:t>Navigation Bar</a:t>
                </a:r>
              </a:p>
            </p:txBody>
          </p:sp>
          <p:pic>
            <p:nvPicPr>
              <p:cNvPr id="13" name="Picture 12" descr="A qr code on a white background&#10;&#10;AI-generated content may be incorrect.">
                <a:extLst>
                  <a:ext uri="{FF2B5EF4-FFF2-40B4-BE49-F238E27FC236}">
                    <a16:creationId xmlns:a16="http://schemas.microsoft.com/office/drawing/2014/main" id="{F4E5A2C5-6B92-A4F7-EC4F-E59CDB8EBC68}"/>
                  </a:ext>
                </a:extLst>
              </p:cNvPr>
              <p:cNvPicPr>
                <a:picLocks noChangeAspect="1"/>
              </p:cNvPicPr>
              <p:nvPr userDrawn="1"/>
            </p:nvPicPr>
            <p:blipFill>
              <a:blip r:embed="rId11"/>
              <a:stretch>
                <a:fillRect/>
              </a:stretch>
            </p:blipFill>
            <p:spPr>
              <a:xfrm>
                <a:off x="474136" y="8930273"/>
                <a:ext cx="1391754" cy="1391754"/>
              </a:xfrm>
              <a:prstGeom prst="rect">
                <a:avLst/>
              </a:prstGeom>
            </p:spPr>
          </p:pic>
          <p:sp>
            <p:nvSpPr>
              <p:cNvPr id="14" name="TextBox 13">
                <a:extLst>
                  <a:ext uri="{FF2B5EF4-FFF2-40B4-BE49-F238E27FC236}">
                    <a16:creationId xmlns:a16="http://schemas.microsoft.com/office/drawing/2014/main" id="{8A35203B-DB85-B08D-8E3F-8AA8069084CA}"/>
                  </a:ext>
                </a:extLst>
              </p:cNvPr>
              <p:cNvSpPr txBox="1"/>
              <p:nvPr userDrawn="1"/>
            </p:nvSpPr>
            <p:spPr>
              <a:xfrm>
                <a:off x="0" y="8128579"/>
                <a:ext cx="2459736" cy="707886"/>
              </a:xfrm>
              <a:prstGeom prst="rect">
                <a:avLst/>
              </a:prstGeom>
              <a:noFill/>
            </p:spPr>
            <p:txBody>
              <a:bodyPr wrap="square">
                <a:spAutoFit/>
              </a:bodyPr>
              <a:lstStyle/>
              <a:p>
                <a:pPr algn="ctr"/>
                <a:r>
                  <a:rPr lang="en-US" sz="2000" b="1" i="0" u="none" strike="noStrike" kern="1200" cap="none" dirty="0">
                    <a:solidFill>
                      <a:schemeClr val="tx1">
                        <a:lumMod val="90000"/>
                        <a:lumOff val="10000"/>
                      </a:schemeClr>
                    </a:solidFill>
                    <a:latin typeface="+mn-lt"/>
                    <a:ea typeface="+mn-ea"/>
                    <a:cs typeface="+mn-cs"/>
                    <a:sym typeface="Arial"/>
                  </a:rPr>
                  <a:t>Online Presentation Page</a:t>
                </a:r>
                <a:endParaRPr lang="en-IL" sz="2000" b="1" i="0" u="none" strike="noStrike" kern="1200" cap="none" dirty="0">
                  <a:solidFill>
                    <a:schemeClr val="tx1">
                      <a:lumMod val="90000"/>
                      <a:lumOff val="10000"/>
                    </a:schemeClr>
                  </a:solidFill>
                  <a:latin typeface="+mn-lt"/>
                  <a:ea typeface="+mn-ea"/>
                  <a:cs typeface="+mn-cs"/>
                  <a:sym typeface="Arial"/>
                </a:endParaRPr>
              </a:p>
            </p:txBody>
          </p:sp>
          <p:sp>
            <p:nvSpPr>
              <p:cNvPr id="15" name="Rectangle 14">
                <a:hlinkClick r:id="rId12" action="ppaction://hlinksldjump"/>
                <a:extLst>
                  <a:ext uri="{FF2B5EF4-FFF2-40B4-BE49-F238E27FC236}">
                    <a16:creationId xmlns:a16="http://schemas.microsoft.com/office/drawing/2014/main" id="{5A695906-64AC-A156-4AA1-31627867EB04}"/>
                  </a:ext>
                </a:extLst>
              </p:cNvPr>
              <p:cNvSpPr/>
              <p:nvPr userDrawn="1"/>
            </p:nvSpPr>
            <p:spPr>
              <a:xfrm>
                <a:off x="100924" y="5049115"/>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nvGrpSpPr>
              <p:cNvPr id="16" name="Group 15">
                <a:extLst>
                  <a:ext uri="{FF2B5EF4-FFF2-40B4-BE49-F238E27FC236}">
                    <a16:creationId xmlns:a16="http://schemas.microsoft.com/office/drawing/2014/main" id="{E404C08C-804F-26E3-AC9D-E5E5EBD02CD7}"/>
                  </a:ext>
                </a:extLst>
              </p:cNvPr>
              <p:cNvGrpSpPr/>
              <p:nvPr userDrawn="1"/>
            </p:nvGrpSpPr>
            <p:grpSpPr>
              <a:xfrm>
                <a:off x="84500" y="5156524"/>
                <a:ext cx="2083092" cy="1357273"/>
                <a:chOff x="83635" y="1910913"/>
                <a:chExt cx="2083092" cy="1357273"/>
              </a:xfrm>
            </p:grpSpPr>
            <p:sp>
              <p:nvSpPr>
                <p:cNvPr id="24" name="Rectangle 23">
                  <a:extLst>
                    <a:ext uri="{FF2B5EF4-FFF2-40B4-BE49-F238E27FC236}">
                      <a16:creationId xmlns:a16="http://schemas.microsoft.com/office/drawing/2014/main" id="{015C1B64-2C35-3778-849A-6164D1230D5E}"/>
                    </a:ext>
                  </a:extLst>
                </p:cNvPr>
                <p:cNvSpPr/>
                <p:nvPr userDrawn="1"/>
              </p:nvSpPr>
              <p:spPr>
                <a:xfrm>
                  <a:off x="83635" y="2616639"/>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5" name="TextBox 24">
                  <a:hlinkClick r:id="rId12" action="ppaction://hlinksldjump"/>
                  <a:extLst>
                    <a:ext uri="{FF2B5EF4-FFF2-40B4-BE49-F238E27FC236}">
                      <a16:creationId xmlns:a16="http://schemas.microsoft.com/office/drawing/2014/main" id="{5D4703F6-B471-90E2-9306-312D639B074B}"/>
                    </a:ext>
                  </a:extLst>
                </p:cNvPr>
                <p:cNvSpPr txBox="1"/>
                <p:nvPr userDrawn="1"/>
              </p:nvSpPr>
              <p:spPr>
                <a:xfrm>
                  <a:off x="225727" y="1910913"/>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rPr>
                    <a:t>Study case</a:t>
                  </a:r>
                </a:p>
              </p:txBody>
            </p:sp>
          </p:grpSp>
          <p:grpSp>
            <p:nvGrpSpPr>
              <p:cNvPr id="17" name="Group 16">
                <a:extLst>
                  <a:ext uri="{FF2B5EF4-FFF2-40B4-BE49-F238E27FC236}">
                    <a16:creationId xmlns:a16="http://schemas.microsoft.com/office/drawing/2014/main" id="{CB8E3558-8E2D-97D0-3471-C1EFFB186A2A}"/>
                  </a:ext>
                </a:extLst>
              </p:cNvPr>
              <p:cNvGrpSpPr/>
              <p:nvPr userDrawn="1"/>
            </p:nvGrpSpPr>
            <p:grpSpPr>
              <a:xfrm>
                <a:off x="111913" y="6675385"/>
                <a:ext cx="2083092" cy="651547"/>
                <a:chOff x="83635" y="2616639"/>
                <a:chExt cx="2083092" cy="651547"/>
              </a:xfrm>
            </p:grpSpPr>
            <p:grpSp>
              <p:nvGrpSpPr>
                <p:cNvPr id="20" name="Group 19">
                  <a:extLst>
                    <a:ext uri="{FF2B5EF4-FFF2-40B4-BE49-F238E27FC236}">
                      <a16:creationId xmlns:a16="http://schemas.microsoft.com/office/drawing/2014/main" id="{A16A7C48-18FB-D6E4-B522-D5E038A8E8BB}"/>
                    </a:ext>
                  </a:extLst>
                </p:cNvPr>
                <p:cNvGrpSpPr/>
                <p:nvPr userDrawn="1"/>
              </p:nvGrpSpPr>
              <p:grpSpPr>
                <a:xfrm>
                  <a:off x="83635" y="2616639"/>
                  <a:ext cx="2083092" cy="651547"/>
                  <a:chOff x="94624" y="1081000"/>
                  <a:chExt cx="2083092" cy="651547"/>
                </a:xfrm>
              </p:grpSpPr>
              <p:sp>
                <p:nvSpPr>
                  <p:cNvPr id="22" name="Rectangle 21">
                    <a:extLst>
                      <a:ext uri="{FF2B5EF4-FFF2-40B4-BE49-F238E27FC236}">
                        <a16:creationId xmlns:a16="http://schemas.microsoft.com/office/drawing/2014/main" id="{D904DAC7-E000-5818-A474-783305FF3062}"/>
                      </a:ext>
                    </a:extLst>
                  </p:cNvPr>
                  <p:cNvSpPr/>
                  <p:nvPr userDrawn="1"/>
                </p:nvSpPr>
                <p:spPr>
                  <a:xfrm>
                    <a:off x="94624" y="1081000"/>
                    <a:ext cx="2083092" cy="651547"/>
                  </a:xfrm>
                  <a:prstGeom prst="rect">
                    <a:avLst/>
                  </a:prstGeom>
                  <a:ln>
                    <a:noFill/>
                  </a:ln>
                  <a:scene3d>
                    <a:camera prst="orthographicFront"/>
                    <a:lightRig rig="threePt" dir="t"/>
                  </a:scene3d>
                  <a:sp3d>
                    <a:bevelT w="127000" h="120650"/>
                    <a:bevelB w="127000" h="1270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3" name="TextBox 22">
                    <a:extLst>
                      <a:ext uri="{FF2B5EF4-FFF2-40B4-BE49-F238E27FC236}">
                        <a16:creationId xmlns:a16="http://schemas.microsoft.com/office/drawing/2014/main" id="{81C5D365-5E79-38D2-64EF-4569BAAEACA1}"/>
                      </a:ext>
                    </a:extLst>
                  </p:cNvPr>
                  <p:cNvSpPr txBox="1"/>
                  <p:nvPr userDrawn="1"/>
                </p:nvSpPr>
                <p:spPr>
                  <a:xfrm>
                    <a:off x="730877" y="1181872"/>
                    <a:ext cx="1266365" cy="523348"/>
                  </a:xfrm>
                  <a:prstGeom prst="rect">
                    <a:avLst/>
                  </a:prstGeom>
                  <a:noFill/>
                </p:spPr>
                <p:txBody>
                  <a:bodyPr wrap="square" rtlCol="0">
                    <a:spAutoFit/>
                  </a:bodyPr>
                  <a:lstStyle/>
                  <a:p>
                    <a:endParaRPr lang="en-IL" dirty="0">
                      <a:latin typeface="Aptos Black" panose="020F0502020204030204" pitchFamily="34" charset="0"/>
                      <a:ea typeface="ADLaM Display" panose="020F0502020204030204" pitchFamily="2" charset="0"/>
                      <a:cs typeface="ADLaM Display" panose="020F0502020204030204" pitchFamily="2" charset="0"/>
                    </a:endParaRPr>
                  </a:p>
                </p:txBody>
              </p:sp>
            </p:grpSp>
            <p:sp>
              <p:nvSpPr>
                <p:cNvPr id="21" name="TextBox 20">
                  <a:hlinkClick r:id="rId13" action="ppaction://hlinksldjump"/>
                  <a:extLst>
                    <a:ext uri="{FF2B5EF4-FFF2-40B4-BE49-F238E27FC236}">
                      <a16:creationId xmlns:a16="http://schemas.microsoft.com/office/drawing/2014/main" id="{E7F65BE3-8FC1-5096-00BC-1812A20F18A2}"/>
                    </a:ext>
                  </a:extLst>
                </p:cNvPr>
                <p:cNvSpPr txBox="1"/>
                <p:nvPr userDrawn="1"/>
              </p:nvSpPr>
              <p:spPr>
                <a:xfrm>
                  <a:off x="236716" y="2740684"/>
                  <a:ext cx="1798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3" action="ppaction://hlinksldjump"/>
                    </a:rPr>
                    <a:t>Conclusions</a:t>
                  </a:r>
                  <a:endParaRPr lang="en-US" sz="1800" b="1" kern="1200" dirty="0">
                    <a:solidFill>
                      <a:schemeClr val="tx1">
                        <a:lumMod val="90000"/>
                        <a:lumOff val="10000"/>
                      </a:schemeClr>
                    </a:solidFill>
                    <a:latin typeface="+mn-lt"/>
                    <a:ea typeface="+mn-ea"/>
                    <a:cs typeface="+mn-cs"/>
                  </a:endParaRPr>
                </a:p>
              </p:txBody>
            </p:sp>
          </p:grpSp>
          <p:sp>
            <p:nvSpPr>
              <p:cNvPr id="18" name="Arrow: Right 17">
                <a:hlinkClick r:id="" action="ppaction://hlinkshowjump?jump=nextslide"/>
                <a:extLst>
                  <a:ext uri="{FF2B5EF4-FFF2-40B4-BE49-F238E27FC236}">
                    <a16:creationId xmlns:a16="http://schemas.microsoft.com/office/drawing/2014/main" id="{4FECA1B6-F253-8C28-9571-982B2FED3DE5}"/>
                  </a:ext>
                </a:extLst>
              </p:cNvPr>
              <p:cNvSpPr/>
              <p:nvPr userDrawn="1"/>
            </p:nvSpPr>
            <p:spPr>
              <a:xfrm>
                <a:off x="1614901" y="7393413"/>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Arrow: Right 18">
                <a:hlinkClick r:id="" action="ppaction://hlinkshowjump?jump=previousslide"/>
                <a:extLst>
                  <a:ext uri="{FF2B5EF4-FFF2-40B4-BE49-F238E27FC236}">
                    <a16:creationId xmlns:a16="http://schemas.microsoft.com/office/drawing/2014/main" id="{E880ABB8-B99B-7B39-044B-33B460C01C21}"/>
                  </a:ext>
                </a:extLst>
              </p:cNvPr>
              <p:cNvSpPr/>
              <p:nvPr userDrawn="1"/>
            </p:nvSpPr>
            <p:spPr>
              <a:xfrm rot="10800000">
                <a:off x="87975" y="7401307"/>
                <a:ext cx="548640" cy="651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grpSp>
        <p:sp>
          <p:nvSpPr>
            <p:cNvPr id="5" name="TextBox 4">
              <a:hlinkClick r:id="rId14" action="ppaction://hlinksldjump"/>
              <a:extLst>
                <a:ext uri="{FF2B5EF4-FFF2-40B4-BE49-F238E27FC236}">
                  <a16:creationId xmlns:a16="http://schemas.microsoft.com/office/drawing/2014/main" id="{762C2B67-DE35-DFF9-A911-52B56B831EBF}"/>
                </a:ext>
              </a:extLst>
            </p:cNvPr>
            <p:cNvSpPr txBox="1"/>
            <p:nvPr/>
          </p:nvSpPr>
          <p:spPr>
            <a:xfrm>
              <a:off x="232986" y="5851201"/>
              <a:ext cx="179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kern="1200" dirty="0">
                  <a:solidFill>
                    <a:schemeClr val="tx1">
                      <a:lumMod val="90000"/>
                      <a:lumOff val="10000"/>
                    </a:schemeClr>
                  </a:solidFill>
                  <a:latin typeface="+mn-lt"/>
                  <a:ea typeface="+mn-ea"/>
                  <a:cs typeface="+mn-cs"/>
                  <a:hlinkClick r:id="rId15" action="ppaction://hlinksldjump"/>
                </a:rPr>
                <a:t>Aerosol layering</a:t>
              </a:r>
              <a:endParaRPr lang="en-US" sz="1800" b="1" kern="1200" dirty="0">
                <a:solidFill>
                  <a:schemeClr val="tx1">
                    <a:lumMod val="90000"/>
                    <a:lumOff val="10000"/>
                  </a:schemeClr>
                </a:solidFill>
                <a:latin typeface="+mn-lt"/>
                <a:ea typeface="+mn-ea"/>
                <a:cs typeface="+mn-cs"/>
              </a:endParaRPr>
            </a:p>
          </p:txBody>
        </p:sp>
      </p:grpSp>
    </p:spTree>
    <p:custDataLst>
      <p:tags r:id="rId1"/>
    </p:custDataLst>
    <p:extLst>
      <p:ext uri="{BB962C8B-B14F-4D97-AF65-F5344CB8AC3E}">
        <p14:creationId xmlns:p14="http://schemas.microsoft.com/office/powerpoint/2010/main" val="2950518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
</p:tagLst>
</file>

<file path=ppt/tags/tag10.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5"/>
  <p:tag name="PPSPLIT_DONE" val="1"/>
</p:tagLst>
</file>

<file path=ppt/tags/tag11.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6"/>
</p:tagLst>
</file>

<file path=ppt/tags/tag12.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7"/>
</p:tagLst>
</file>

<file path=ppt/tags/tag13.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9"/>
</p:tagLst>
</file>

<file path=ppt/tags/tag14.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0"/>
</p:tagLst>
</file>

<file path=ppt/tags/tag15.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3"/>
</p:tagLst>
</file>

<file path=ppt/tags/tag16.xml><?xml version="1.0" encoding="utf-8"?>
<p:tagLst xmlns:a="http://schemas.openxmlformats.org/drawingml/2006/main" xmlns:r="http://schemas.openxmlformats.org/officeDocument/2006/relationships" xmlns:p="http://schemas.openxmlformats.org/presentationml/2006/main">
  <p:tag name="PPSPLIT_ID" val=" 6"/>
</p:tagLst>
</file>

<file path=ppt/tags/tag1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34"/>
</p:tagLst>
</file>

<file path=ppt/tags/tag2.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6"/>
</p:tagLst>
</file>

<file path=ppt/tags/tag3.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4"/>
</p:tagLst>
</file>

<file path=ppt/tags/tag4.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5"/>
</p:tagLst>
</file>

<file path=ppt/tags/tag5.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6"/>
</p:tagLst>
</file>

<file path=ppt/tags/tag6.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17"/>
</p:tagLst>
</file>

<file path=ppt/tags/tag7.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3"/>
</p:tagLst>
</file>

<file path=ppt/tags/tag8.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2"/>
</p:tagLst>
</file>

<file path=ppt/tags/tag9.xml><?xml version="1.0" encoding="utf-8"?>
<p:tagLst xmlns:a="http://schemas.openxmlformats.org/drawingml/2006/main" xmlns:r="http://schemas.openxmlformats.org/officeDocument/2006/relationships" xmlns:p="http://schemas.openxmlformats.org/presentationml/2006/main">
  <p:tag name="PPSPLIT_SPLIT" val="1"/>
  <p:tag name="PPSPLIT_ORIGINALSLIDENUMBER" val="24"/>
</p:tagLst>
</file>

<file path=ppt/theme/theme1.xml><?xml version="1.0" encoding="utf-8"?>
<a:theme xmlns:a="http://schemas.openxmlformats.org/drawingml/2006/main" name="Environmental Systems - Bachelor of Science in Environmental Science by Slidesgo">
  <a:themeElements>
    <a:clrScheme name="Simple Light">
      <a:dk1>
        <a:srgbClr val="212529"/>
      </a:dk1>
      <a:lt1>
        <a:srgbClr val="F0FCF8"/>
      </a:lt1>
      <a:dk2>
        <a:srgbClr val="FCCE39"/>
      </a:dk2>
      <a:lt2>
        <a:srgbClr val="9BBEB0"/>
      </a:lt2>
      <a:accent1>
        <a:srgbClr val="86C363"/>
      </a:accent1>
      <a:accent2>
        <a:srgbClr val="9AB52E"/>
      </a:accent2>
      <a:accent3>
        <a:srgbClr val="256B3B"/>
      </a:accent3>
      <a:accent4>
        <a:srgbClr val="39B0BD"/>
      </a:accent4>
      <a:accent5>
        <a:srgbClr val="6EE0E5"/>
      </a:accent5>
      <a:accent6>
        <a:srgbClr val="F6E5BB"/>
      </a:accent6>
      <a:hlink>
        <a:srgbClr val="2125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12842</TotalTime>
  <Words>1593</Words>
  <Application>Microsoft Office PowerPoint</Application>
  <PresentationFormat>Custom</PresentationFormat>
  <Paragraphs>263</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Times New Roman</vt:lpstr>
      <vt:lpstr>Open Sans</vt:lpstr>
      <vt:lpstr>Poller One</vt:lpstr>
      <vt:lpstr>Aptos Black</vt:lpstr>
      <vt:lpstr>Poppins</vt:lpstr>
      <vt:lpstr>Arial</vt:lpstr>
      <vt:lpstr>Wingdings</vt:lpstr>
      <vt:lpstr>Environmental Systems - Bachelor of Science in Environmental Science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Ira Rogozovsky</dc:creator>
  <cp:lastModifiedBy>Ira Rogozovsky</cp:lastModifiedBy>
  <cp:revision>71</cp:revision>
  <dcterms:modified xsi:type="dcterms:W3CDTF">2025-05-06T18:45:59Z</dcterms:modified>
</cp:coreProperties>
</file>