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Lst>
  <p:sldSz cy="28800425" cx="39600175"/>
  <p:notesSz cx="6858000" cy="9144000"/>
  <p:embeddedFontLst>
    <p:embeddedFont>
      <p:font typeface="Play"/>
      <p:regular r:id="rId7"/>
      <p:bold r:id="rId8"/>
    </p:embeddedFont>
    <p:embeddedFont>
      <p:font typeface="Open Sans"/>
      <p:regular r:id="rId9"/>
      <p:bold r:id="rId10"/>
      <p:italic r:id="rId11"/>
      <p:boldItalic r:id="rId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3" roundtripDataSignature="AMtx7mhasHZL1rgFQkhDRHBuczGIL3U9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416D996-D9A9-473A-9A4A-FDF8E3088617}">
  <a:tblStyle styleId="{9416D996-D9A9-473A-9A4A-FDF8E308861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11" Type="http://schemas.openxmlformats.org/officeDocument/2006/relationships/font" Target="fonts/OpenSans-italic.fntdata"/><Relationship Id="rId10" Type="http://schemas.openxmlformats.org/officeDocument/2006/relationships/font" Target="fonts/OpenSans-bold.fntdata"/><Relationship Id="rId13" Type="http://customschemas.google.com/relationships/presentationmetadata" Target="metadata"/><Relationship Id="rId12"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font" Target="fonts/Play-regular.fntdata"/><Relationship Id="rId8" Type="http://schemas.openxmlformats.org/officeDocument/2006/relationships/font" Target="fonts/Play-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073150" y="685800"/>
            <a:ext cx="4711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2970014" y="4713405"/>
            <a:ext cx="33660160" cy="1002681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25197"/>
              <a:buFont typeface="Play"/>
              <a:buNone/>
              <a:defRPr sz="2519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
          <p:cNvSpPr txBox="1"/>
          <p:nvPr>
            <p:ph idx="1" type="subTitle"/>
          </p:nvPr>
        </p:nvSpPr>
        <p:spPr>
          <a:xfrm>
            <a:off x="4950024" y="15126892"/>
            <a:ext cx="29700141" cy="6953434"/>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4200"/>
              </a:spcBef>
              <a:spcAft>
                <a:spcPts val="0"/>
              </a:spcAft>
              <a:buClr>
                <a:schemeClr val="dk1"/>
              </a:buClr>
              <a:buSzPts val="10079"/>
              <a:buNone/>
              <a:defRPr sz="10079"/>
            </a:lvl1pPr>
            <a:lvl2pPr lvl="1" algn="ctr">
              <a:lnSpc>
                <a:spcPct val="90000"/>
              </a:lnSpc>
              <a:spcBef>
                <a:spcPts val="2100"/>
              </a:spcBef>
              <a:spcAft>
                <a:spcPts val="0"/>
              </a:spcAft>
              <a:buClr>
                <a:schemeClr val="dk1"/>
              </a:buClr>
              <a:buSzPts val="8399"/>
              <a:buNone/>
              <a:defRPr sz="8399"/>
            </a:lvl2pPr>
            <a:lvl3pPr lvl="2" algn="ctr">
              <a:lnSpc>
                <a:spcPct val="90000"/>
              </a:lnSpc>
              <a:spcBef>
                <a:spcPts val="2100"/>
              </a:spcBef>
              <a:spcAft>
                <a:spcPts val="0"/>
              </a:spcAft>
              <a:buClr>
                <a:schemeClr val="dk1"/>
              </a:buClr>
              <a:buSzPts val="7559"/>
              <a:buNone/>
              <a:defRPr sz="7558"/>
            </a:lvl3pPr>
            <a:lvl4pPr lvl="3" algn="ctr">
              <a:lnSpc>
                <a:spcPct val="90000"/>
              </a:lnSpc>
              <a:spcBef>
                <a:spcPts val="2100"/>
              </a:spcBef>
              <a:spcAft>
                <a:spcPts val="0"/>
              </a:spcAft>
              <a:buClr>
                <a:schemeClr val="dk1"/>
              </a:buClr>
              <a:buSzPts val="6719"/>
              <a:buNone/>
              <a:defRPr sz="6719"/>
            </a:lvl4pPr>
            <a:lvl5pPr lvl="4" algn="ctr">
              <a:lnSpc>
                <a:spcPct val="90000"/>
              </a:lnSpc>
              <a:spcBef>
                <a:spcPts val="2100"/>
              </a:spcBef>
              <a:spcAft>
                <a:spcPts val="0"/>
              </a:spcAft>
              <a:buClr>
                <a:schemeClr val="dk1"/>
              </a:buClr>
              <a:buSzPts val="6719"/>
              <a:buNone/>
              <a:defRPr sz="6719"/>
            </a:lvl5pPr>
            <a:lvl6pPr lvl="5" algn="ctr">
              <a:lnSpc>
                <a:spcPct val="90000"/>
              </a:lnSpc>
              <a:spcBef>
                <a:spcPts val="2100"/>
              </a:spcBef>
              <a:spcAft>
                <a:spcPts val="0"/>
              </a:spcAft>
              <a:buClr>
                <a:schemeClr val="dk1"/>
              </a:buClr>
              <a:buSzPts val="6719"/>
              <a:buNone/>
              <a:defRPr sz="6719"/>
            </a:lvl6pPr>
            <a:lvl7pPr lvl="6" algn="ctr">
              <a:lnSpc>
                <a:spcPct val="90000"/>
              </a:lnSpc>
              <a:spcBef>
                <a:spcPts val="2100"/>
              </a:spcBef>
              <a:spcAft>
                <a:spcPts val="0"/>
              </a:spcAft>
              <a:buClr>
                <a:schemeClr val="dk1"/>
              </a:buClr>
              <a:buSzPts val="6719"/>
              <a:buNone/>
              <a:defRPr sz="6719"/>
            </a:lvl7pPr>
            <a:lvl8pPr lvl="7" algn="ctr">
              <a:lnSpc>
                <a:spcPct val="90000"/>
              </a:lnSpc>
              <a:spcBef>
                <a:spcPts val="2100"/>
              </a:spcBef>
              <a:spcAft>
                <a:spcPts val="0"/>
              </a:spcAft>
              <a:buClr>
                <a:schemeClr val="dk1"/>
              </a:buClr>
              <a:buSzPts val="6719"/>
              <a:buNone/>
              <a:defRPr sz="6719"/>
            </a:lvl8pPr>
            <a:lvl9pPr lvl="8" algn="ctr">
              <a:lnSpc>
                <a:spcPct val="90000"/>
              </a:lnSpc>
              <a:spcBef>
                <a:spcPts val="2100"/>
              </a:spcBef>
              <a:spcAft>
                <a:spcPts val="0"/>
              </a:spcAft>
              <a:buClr>
                <a:schemeClr val="dk1"/>
              </a:buClr>
              <a:buSzPts val="6719"/>
              <a:buNone/>
              <a:defRPr sz="6719"/>
            </a:lvl9pPr>
          </a:lstStyle>
          <a:p/>
        </p:txBody>
      </p:sp>
      <p:sp>
        <p:nvSpPr>
          <p:cNvPr id="14" name="Google Shape;14;p3"/>
          <p:cNvSpPr txBox="1"/>
          <p:nvPr>
            <p:ph idx="10" type="dt"/>
          </p:nvPr>
        </p:nvSpPr>
        <p:spPr>
          <a:xfrm>
            <a:off x="2722513" y="26693734"/>
            <a:ext cx="8910042" cy="153335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3"/>
          <p:cNvSpPr txBox="1"/>
          <p:nvPr>
            <p:ph idx="11" type="ftr"/>
          </p:nvPr>
        </p:nvSpPr>
        <p:spPr>
          <a:xfrm>
            <a:off x="13117563" y="26693734"/>
            <a:ext cx="13365063" cy="153335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3"/>
          <p:cNvSpPr txBox="1"/>
          <p:nvPr>
            <p:ph idx="12" type="sldNum"/>
          </p:nvPr>
        </p:nvSpPr>
        <p:spPr>
          <a:xfrm>
            <a:off x="27967633" y="26693734"/>
            <a:ext cx="8910042" cy="153335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2722513" y="1533362"/>
            <a:ext cx="34155162" cy="55667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2"/>
          <p:cNvSpPr txBox="1"/>
          <p:nvPr>
            <p:ph idx="1" type="body"/>
          </p:nvPr>
        </p:nvSpPr>
        <p:spPr>
          <a:xfrm rot="5400000">
            <a:off x="10663292" y="-273998"/>
            <a:ext cx="18273605" cy="341551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200"/>
              </a:spcBef>
              <a:spcAft>
                <a:spcPts val="0"/>
              </a:spcAft>
              <a:buClr>
                <a:schemeClr val="dk1"/>
              </a:buClr>
              <a:buSzPts val="1800"/>
              <a:buChar char="•"/>
              <a:defRPr/>
            </a:lvl1pPr>
            <a:lvl2pPr indent="-342900" lvl="1" marL="914400" algn="l">
              <a:lnSpc>
                <a:spcPct val="90000"/>
              </a:lnSpc>
              <a:spcBef>
                <a:spcPts val="2100"/>
              </a:spcBef>
              <a:spcAft>
                <a:spcPts val="0"/>
              </a:spcAft>
              <a:buClr>
                <a:schemeClr val="dk1"/>
              </a:buClr>
              <a:buSzPts val="1800"/>
              <a:buChar char="•"/>
              <a:defRPr/>
            </a:lvl2pPr>
            <a:lvl3pPr indent="-342900" lvl="2" marL="1371600" algn="l">
              <a:lnSpc>
                <a:spcPct val="90000"/>
              </a:lnSpc>
              <a:spcBef>
                <a:spcPts val="2100"/>
              </a:spcBef>
              <a:spcAft>
                <a:spcPts val="0"/>
              </a:spcAft>
              <a:buClr>
                <a:schemeClr val="dk1"/>
              </a:buClr>
              <a:buSzPts val="1800"/>
              <a:buChar char="•"/>
              <a:defRPr/>
            </a:lvl3pPr>
            <a:lvl4pPr indent="-342900" lvl="3" marL="1828800" algn="l">
              <a:lnSpc>
                <a:spcPct val="90000"/>
              </a:lnSpc>
              <a:spcBef>
                <a:spcPts val="2100"/>
              </a:spcBef>
              <a:spcAft>
                <a:spcPts val="0"/>
              </a:spcAft>
              <a:buClr>
                <a:schemeClr val="dk1"/>
              </a:buClr>
              <a:buSzPts val="1800"/>
              <a:buChar char="•"/>
              <a:defRPr/>
            </a:lvl4pPr>
            <a:lvl5pPr indent="-342900" lvl="4" marL="2286000" algn="l">
              <a:lnSpc>
                <a:spcPct val="90000"/>
              </a:lnSpc>
              <a:spcBef>
                <a:spcPts val="2100"/>
              </a:spcBef>
              <a:spcAft>
                <a:spcPts val="0"/>
              </a:spcAft>
              <a:buClr>
                <a:schemeClr val="dk1"/>
              </a:buClr>
              <a:buSzPts val="1800"/>
              <a:buChar char="•"/>
              <a:defRPr/>
            </a:lvl5pPr>
            <a:lvl6pPr indent="-342900" lvl="5" marL="2743200" algn="l">
              <a:lnSpc>
                <a:spcPct val="90000"/>
              </a:lnSpc>
              <a:spcBef>
                <a:spcPts val="2100"/>
              </a:spcBef>
              <a:spcAft>
                <a:spcPts val="0"/>
              </a:spcAft>
              <a:buClr>
                <a:schemeClr val="dk1"/>
              </a:buClr>
              <a:buSzPts val="1800"/>
              <a:buChar char="•"/>
              <a:defRPr/>
            </a:lvl6pPr>
            <a:lvl7pPr indent="-342900" lvl="6" marL="3200400" algn="l">
              <a:lnSpc>
                <a:spcPct val="90000"/>
              </a:lnSpc>
              <a:spcBef>
                <a:spcPts val="2100"/>
              </a:spcBef>
              <a:spcAft>
                <a:spcPts val="0"/>
              </a:spcAft>
              <a:buClr>
                <a:schemeClr val="dk1"/>
              </a:buClr>
              <a:buSzPts val="1800"/>
              <a:buChar char="•"/>
              <a:defRPr/>
            </a:lvl7pPr>
            <a:lvl8pPr indent="-342900" lvl="7" marL="3657600" algn="l">
              <a:lnSpc>
                <a:spcPct val="90000"/>
              </a:lnSpc>
              <a:spcBef>
                <a:spcPts val="2100"/>
              </a:spcBef>
              <a:spcAft>
                <a:spcPts val="0"/>
              </a:spcAft>
              <a:buClr>
                <a:schemeClr val="dk1"/>
              </a:buClr>
              <a:buSzPts val="1800"/>
              <a:buChar char="•"/>
              <a:defRPr/>
            </a:lvl8pPr>
            <a:lvl9pPr indent="-342900" lvl="8" marL="4114800" algn="l">
              <a:lnSpc>
                <a:spcPct val="90000"/>
              </a:lnSpc>
              <a:spcBef>
                <a:spcPts val="2100"/>
              </a:spcBef>
              <a:spcAft>
                <a:spcPts val="0"/>
              </a:spcAft>
              <a:buClr>
                <a:schemeClr val="dk1"/>
              </a:buClr>
              <a:buSzPts val="1800"/>
              <a:buChar char="•"/>
              <a:defRPr/>
            </a:lvl9pPr>
          </a:lstStyle>
          <a:p/>
        </p:txBody>
      </p:sp>
      <p:sp>
        <p:nvSpPr>
          <p:cNvPr id="71" name="Google Shape;71;p12"/>
          <p:cNvSpPr txBox="1"/>
          <p:nvPr>
            <p:ph idx="10" type="dt"/>
          </p:nvPr>
        </p:nvSpPr>
        <p:spPr>
          <a:xfrm>
            <a:off x="2722513" y="26693734"/>
            <a:ext cx="8910042" cy="153335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2"/>
          <p:cNvSpPr txBox="1"/>
          <p:nvPr>
            <p:ph idx="11" type="ftr"/>
          </p:nvPr>
        </p:nvSpPr>
        <p:spPr>
          <a:xfrm>
            <a:off x="13117563" y="26693734"/>
            <a:ext cx="13365063" cy="153335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2" type="sldNum"/>
          </p:nvPr>
        </p:nvSpPr>
        <p:spPr>
          <a:xfrm>
            <a:off x="27967633" y="26693734"/>
            <a:ext cx="8910042" cy="153335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20404767" y="9467475"/>
            <a:ext cx="24407029" cy="853879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3"/>
          <p:cNvSpPr txBox="1"/>
          <p:nvPr>
            <p:ph idx="1" type="body"/>
          </p:nvPr>
        </p:nvSpPr>
        <p:spPr>
          <a:xfrm rot="5400000">
            <a:off x="3079685" y="1176186"/>
            <a:ext cx="24407029" cy="2512136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200"/>
              </a:spcBef>
              <a:spcAft>
                <a:spcPts val="0"/>
              </a:spcAft>
              <a:buClr>
                <a:schemeClr val="dk1"/>
              </a:buClr>
              <a:buSzPts val="1800"/>
              <a:buChar char="•"/>
              <a:defRPr/>
            </a:lvl1pPr>
            <a:lvl2pPr indent="-342900" lvl="1" marL="914400" algn="l">
              <a:lnSpc>
                <a:spcPct val="90000"/>
              </a:lnSpc>
              <a:spcBef>
                <a:spcPts val="2100"/>
              </a:spcBef>
              <a:spcAft>
                <a:spcPts val="0"/>
              </a:spcAft>
              <a:buClr>
                <a:schemeClr val="dk1"/>
              </a:buClr>
              <a:buSzPts val="1800"/>
              <a:buChar char="•"/>
              <a:defRPr/>
            </a:lvl2pPr>
            <a:lvl3pPr indent="-342900" lvl="2" marL="1371600" algn="l">
              <a:lnSpc>
                <a:spcPct val="90000"/>
              </a:lnSpc>
              <a:spcBef>
                <a:spcPts val="2100"/>
              </a:spcBef>
              <a:spcAft>
                <a:spcPts val="0"/>
              </a:spcAft>
              <a:buClr>
                <a:schemeClr val="dk1"/>
              </a:buClr>
              <a:buSzPts val="1800"/>
              <a:buChar char="•"/>
              <a:defRPr/>
            </a:lvl3pPr>
            <a:lvl4pPr indent="-342900" lvl="3" marL="1828800" algn="l">
              <a:lnSpc>
                <a:spcPct val="90000"/>
              </a:lnSpc>
              <a:spcBef>
                <a:spcPts val="2100"/>
              </a:spcBef>
              <a:spcAft>
                <a:spcPts val="0"/>
              </a:spcAft>
              <a:buClr>
                <a:schemeClr val="dk1"/>
              </a:buClr>
              <a:buSzPts val="1800"/>
              <a:buChar char="•"/>
              <a:defRPr/>
            </a:lvl4pPr>
            <a:lvl5pPr indent="-342900" lvl="4" marL="2286000" algn="l">
              <a:lnSpc>
                <a:spcPct val="90000"/>
              </a:lnSpc>
              <a:spcBef>
                <a:spcPts val="2100"/>
              </a:spcBef>
              <a:spcAft>
                <a:spcPts val="0"/>
              </a:spcAft>
              <a:buClr>
                <a:schemeClr val="dk1"/>
              </a:buClr>
              <a:buSzPts val="1800"/>
              <a:buChar char="•"/>
              <a:defRPr/>
            </a:lvl5pPr>
            <a:lvl6pPr indent="-342900" lvl="5" marL="2743200" algn="l">
              <a:lnSpc>
                <a:spcPct val="90000"/>
              </a:lnSpc>
              <a:spcBef>
                <a:spcPts val="2100"/>
              </a:spcBef>
              <a:spcAft>
                <a:spcPts val="0"/>
              </a:spcAft>
              <a:buClr>
                <a:schemeClr val="dk1"/>
              </a:buClr>
              <a:buSzPts val="1800"/>
              <a:buChar char="•"/>
              <a:defRPr/>
            </a:lvl6pPr>
            <a:lvl7pPr indent="-342900" lvl="6" marL="3200400" algn="l">
              <a:lnSpc>
                <a:spcPct val="90000"/>
              </a:lnSpc>
              <a:spcBef>
                <a:spcPts val="2100"/>
              </a:spcBef>
              <a:spcAft>
                <a:spcPts val="0"/>
              </a:spcAft>
              <a:buClr>
                <a:schemeClr val="dk1"/>
              </a:buClr>
              <a:buSzPts val="1800"/>
              <a:buChar char="•"/>
              <a:defRPr/>
            </a:lvl7pPr>
            <a:lvl8pPr indent="-342900" lvl="7" marL="3657600" algn="l">
              <a:lnSpc>
                <a:spcPct val="90000"/>
              </a:lnSpc>
              <a:spcBef>
                <a:spcPts val="2100"/>
              </a:spcBef>
              <a:spcAft>
                <a:spcPts val="0"/>
              </a:spcAft>
              <a:buClr>
                <a:schemeClr val="dk1"/>
              </a:buClr>
              <a:buSzPts val="1800"/>
              <a:buChar char="•"/>
              <a:defRPr/>
            </a:lvl8pPr>
            <a:lvl9pPr indent="-342900" lvl="8" marL="4114800" algn="l">
              <a:lnSpc>
                <a:spcPct val="90000"/>
              </a:lnSpc>
              <a:spcBef>
                <a:spcPts val="2100"/>
              </a:spcBef>
              <a:spcAft>
                <a:spcPts val="0"/>
              </a:spcAft>
              <a:buClr>
                <a:schemeClr val="dk1"/>
              </a:buClr>
              <a:buSzPts val="1800"/>
              <a:buChar char="•"/>
              <a:defRPr/>
            </a:lvl9pPr>
          </a:lstStyle>
          <a:p/>
        </p:txBody>
      </p:sp>
      <p:sp>
        <p:nvSpPr>
          <p:cNvPr id="77" name="Google Shape;77;p13"/>
          <p:cNvSpPr txBox="1"/>
          <p:nvPr>
            <p:ph idx="10" type="dt"/>
          </p:nvPr>
        </p:nvSpPr>
        <p:spPr>
          <a:xfrm>
            <a:off x="2722513" y="26693734"/>
            <a:ext cx="8910042" cy="153335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3"/>
          <p:cNvSpPr txBox="1"/>
          <p:nvPr>
            <p:ph idx="11" type="ftr"/>
          </p:nvPr>
        </p:nvSpPr>
        <p:spPr>
          <a:xfrm>
            <a:off x="13117563" y="26693734"/>
            <a:ext cx="13365063" cy="153335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2" type="sldNum"/>
          </p:nvPr>
        </p:nvSpPr>
        <p:spPr>
          <a:xfrm>
            <a:off x="27967633" y="26693734"/>
            <a:ext cx="8910042" cy="153335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4"/>
          <p:cNvSpPr txBox="1"/>
          <p:nvPr>
            <p:ph type="title"/>
          </p:nvPr>
        </p:nvSpPr>
        <p:spPr>
          <a:xfrm>
            <a:off x="2722513" y="1533362"/>
            <a:ext cx="34155162" cy="55667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
          <p:cNvSpPr txBox="1"/>
          <p:nvPr>
            <p:ph idx="1" type="body"/>
          </p:nvPr>
        </p:nvSpPr>
        <p:spPr>
          <a:xfrm>
            <a:off x="2722513" y="7666780"/>
            <a:ext cx="34155162" cy="1827360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200"/>
              </a:spcBef>
              <a:spcAft>
                <a:spcPts val="0"/>
              </a:spcAft>
              <a:buClr>
                <a:schemeClr val="dk1"/>
              </a:buClr>
              <a:buSzPts val="1800"/>
              <a:buChar char="•"/>
              <a:defRPr/>
            </a:lvl1pPr>
            <a:lvl2pPr indent="-342900" lvl="1" marL="914400" algn="l">
              <a:lnSpc>
                <a:spcPct val="90000"/>
              </a:lnSpc>
              <a:spcBef>
                <a:spcPts val="2100"/>
              </a:spcBef>
              <a:spcAft>
                <a:spcPts val="0"/>
              </a:spcAft>
              <a:buClr>
                <a:schemeClr val="dk1"/>
              </a:buClr>
              <a:buSzPts val="1800"/>
              <a:buChar char="•"/>
              <a:defRPr/>
            </a:lvl2pPr>
            <a:lvl3pPr indent="-342900" lvl="2" marL="1371600" algn="l">
              <a:lnSpc>
                <a:spcPct val="90000"/>
              </a:lnSpc>
              <a:spcBef>
                <a:spcPts val="2100"/>
              </a:spcBef>
              <a:spcAft>
                <a:spcPts val="0"/>
              </a:spcAft>
              <a:buClr>
                <a:schemeClr val="dk1"/>
              </a:buClr>
              <a:buSzPts val="1800"/>
              <a:buChar char="•"/>
              <a:defRPr/>
            </a:lvl3pPr>
            <a:lvl4pPr indent="-342900" lvl="3" marL="1828800" algn="l">
              <a:lnSpc>
                <a:spcPct val="90000"/>
              </a:lnSpc>
              <a:spcBef>
                <a:spcPts val="2100"/>
              </a:spcBef>
              <a:spcAft>
                <a:spcPts val="0"/>
              </a:spcAft>
              <a:buClr>
                <a:schemeClr val="dk1"/>
              </a:buClr>
              <a:buSzPts val="1800"/>
              <a:buChar char="•"/>
              <a:defRPr/>
            </a:lvl4pPr>
            <a:lvl5pPr indent="-342900" lvl="4" marL="2286000" algn="l">
              <a:lnSpc>
                <a:spcPct val="90000"/>
              </a:lnSpc>
              <a:spcBef>
                <a:spcPts val="2100"/>
              </a:spcBef>
              <a:spcAft>
                <a:spcPts val="0"/>
              </a:spcAft>
              <a:buClr>
                <a:schemeClr val="dk1"/>
              </a:buClr>
              <a:buSzPts val="1800"/>
              <a:buChar char="•"/>
              <a:defRPr/>
            </a:lvl5pPr>
            <a:lvl6pPr indent="-342900" lvl="5" marL="2743200" algn="l">
              <a:lnSpc>
                <a:spcPct val="90000"/>
              </a:lnSpc>
              <a:spcBef>
                <a:spcPts val="2100"/>
              </a:spcBef>
              <a:spcAft>
                <a:spcPts val="0"/>
              </a:spcAft>
              <a:buClr>
                <a:schemeClr val="dk1"/>
              </a:buClr>
              <a:buSzPts val="1800"/>
              <a:buChar char="•"/>
              <a:defRPr/>
            </a:lvl6pPr>
            <a:lvl7pPr indent="-342900" lvl="6" marL="3200400" algn="l">
              <a:lnSpc>
                <a:spcPct val="90000"/>
              </a:lnSpc>
              <a:spcBef>
                <a:spcPts val="2100"/>
              </a:spcBef>
              <a:spcAft>
                <a:spcPts val="0"/>
              </a:spcAft>
              <a:buClr>
                <a:schemeClr val="dk1"/>
              </a:buClr>
              <a:buSzPts val="1800"/>
              <a:buChar char="•"/>
              <a:defRPr/>
            </a:lvl7pPr>
            <a:lvl8pPr indent="-342900" lvl="7" marL="3657600" algn="l">
              <a:lnSpc>
                <a:spcPct val="90000"/>
              </a:lnSpc>
              <a:spcBef>
                <a:spcPts val="2100"/>
              </a:spcBef>
              <a:spcAft>
                <a:spcPts val="0"/>
              </a:spcAft>
              <a:buClr>
                <a:schemeClr val="dk1"/>
              </a:buClr>
              <a:buSzPts val="1800"/>
              <a:buChar char="•"/>
              <a:defRPr/>
            </a:lvl8pPr>
            <a:lvl9pPr indent="-342900" lvl="8" marL="4114800" algn="l">
              <a:lnSpc>
                <a:spcPct val="90000"/>
              </a:lnSpc>
              <a:spcBef>
                <a:spcPts val="2100"/>
              </a:spcBef>
              <a:spcAft>
                <a:spcPts val="0"/>
              </a:spcAft>
              <a:buClr>
                <a:schemeClr val="dk1"/>
              </a:buClr>
              <a:buSzPts val="1800"/>
              <a:buChar char="•"/>
              <a:defRPr/>
            </a:lvl9pPr>
          </a:lstStyle>
          <a:p/>
        </p:txBody>
      </p:sp>
      <p:sp>
        <p:nvSpPr>
          <p:cNvPr id="20" name="Google Shape;20;p4"/>
          <p:cNvSpPr txBox="1"/>
          <p:nvPr>
            <p:ph idx="10" type="dt"/>
          </p:nvPr>
        </p:nvSpPr>
        <p:spPr>
          <a:xfrm>
            <a:off x="2722513" y="26693734"/>
            <a:ext cx="8910042" cy="153335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1" type="ftr"/>
          </p:nvPr>
        </p:nvSpPr>
        <p:spPr>
          <a:xfrm>
            <a:off x="13117563" y="26693734"/>
            <a:ext cx="13365063" cy="153335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4"/>
          <p:cNvSpPr txBox="1"/>
          <p:nvPr>
            <p:ph idx="12" type="sldNum"/>
          </p:nvPr>
        </p:nvSpPr>
        <p:spPr>
          <a:xfrm>
            <a:off x="27967633" y="26693734"/>
            <a:ext cx="8910042" cy="153335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2701890" y="7180114"/>
            <a:ext cx="34155162" cy="119801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5197"/>
              <a:buFont typeface="Play"/>
              <a:buNone/>
              <a:defRPr sz="2519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
          <p:cNvSpPr txBox="1"/>
          <p:nvPr>
            <p:ph idx="1" type="body"/>
          </p:nvPr>
        </p:nvSpPr>
        <p:spPr>
          <a:xfrm>
            <a:off x="2701890" y="19273626"/>
            <a:ext cx="34155162" cy="63000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4200"/>
              </a:spcBef>
              <a:spcAft>
                <a:spcPts val="0"/>
              </a:spcAft>
              <a:buClr>
                <a:srgbClr val="757575"/>
              </a:buClr>
              <a:buSzPts val="10079"/>
              <a:buNone/>
              <a:defRPr sz="10079">
                <a:solidFill>
                  <a:srgbClr val="757575"/>
                </a:solidFill>
              </a:defRPr>
            </a:lvl1pPr>
            <a:lvl2pPr indent="-228600" lvl="1" marL="914400" algn="l">
              <a:lnSpc>
                <a:spcPct val="90000"/>
              </a:lnSpc>
              <a:spcBef>
                <a:spcPts val="2100"/>
              </a:spcBef>
              <a:spcAft>
                <a:spcPts val="0"/>
              </a:spcAft>
              <a:buClr>
                <a:srgbClr val="757575"/>
              </a:buClr>
              <a:buSzPts val="8399"/>
              <a:buNone/>
              <a:defRPr sz="8399">
                <a:solidFill>
                  <a:srgbClr val="757575"/>
                </a:solidFill>
              </a:defRPr>
            </a:lvl2pPr>
            <a:lvl3pPr indent="-228600" lvl="2" marL="1371600" algn="l">
              <a:lnSpc>
                <a:spcPct val="90000"/>
              </a:lnSpc>
              <a:spcBef>
                <a:spcPts val="2100"/>
              </a:spcBef>
              <a:spcAft>
                <a:spcPts val="0"/>
              </a:spcAft>
              <a:buClr>
                <a:srgbClr val="757575"/>
              </a:buClr>
              <a:buSzPts val="7559"/>
              <a:buNone/>
              <a:defRPr sz="7558">
                <a:solidFill>
                  <a:srgbClr val="757575"/>
                </a:solidFill>
              </a:defRPr>
            </a:lvl3pPr>
            <a:lvl4pPr indent="-228600" lvl="3" marL="1828800" algn="l">
              <a:lnSpc>
                <a:spcPct val="90000"/>
              </a:lnSpc>
              <a:spcBef>
                <a:spcPts val="2100"/>
              </a:spcBef>
              <a:spcAft>
                <a:spcPts val="0"/>
              </a:spcAft>
              <a:buClr>
                <a:srgbClr val="757575"/>
              </a:buClr>
              <a:buSzPts val="6719"/>
              <a:buNone/>
              <a:defRPr sz="6719">
                <a:solidFill>
                  <a:srgbClr val="757575"/>
                </a:solidFill>
              </a:defRPr>
            </a:lvl4pPr>
            <a:lvl5pPr indent="-228600" lvl="4" marL="2286000" algn="l">
              <a:lnSpc>
                <a:spcPct val="90000"/>
              </a:lnSpc>
              <a:spcBef>
                <a:spcPts val="2100"/>
              </a:spcBef>
              <a:spcAft>
                <a:spcPts val="0"/>
              </a:spcAft>
              <a:buClr>
                <a:srgbClr val="757575"/>
              </a:buClr>
              <a:buSzPts val="6719"/>
              <a:buNone/>
              <a:defRPr sz="6719">
                <a:solidFill>
                  <a:srgbClr val="757575"/>
                </a:solidFill>
              </a:defRPr>
            </a:lvl5pPr>
            <a:lvl6pPr indent="-228600" lvl="5" marL="2743200" algn="l">
              <a:lnSpc>
                <a:spcPct val="90000"/>
              </a:lnSpc>
              <a:spcBef>
                <a:spcPts val="2100"/>
              </a:spcBef>
              <a:spcAft>
                <a:spcPts val="0"/>
              </a:spcAft>
              <a:buClr>
                <a:srgbClr val="757575"/>
              </a:buClr>
              <a:buSzPts val="6719"/>
              <a:buNone/>
              <a:defRPr sz="6719">
                <a:solidFill>
                  <a:srgbClr val="757575"/>
                </a:solidFill>
              </a:defRPr>
            </a:lvl6pPr>
            <a:lvl7pPr indent="-228600" lvl="6" marL="3200400" algn="l">
              <a:lnSpc>
                <a:spcPct val="90000"/>
              </a:lnSpc>
              <a:spcBef>
                <a:spcPts val="2100"/>
              </a:spcBef>
              <a:spcAft>
                <a:spcPts val="0"/>
              </a:spcAft>
              <a:buClr>
                <a:srgbClr val="757575"/>
              </a:buClr>
              <a:buSzPts val="6719"/>
              <a:buNone/>
              <a:defRPr sz="6719">
                <a:solidFill>
                  <a:srgbClr val="757575"/>
                </a:solidFill>
              </a:defRPr>
            </a:lvl7pPr>
            <a:lvl8pPr indent="-228600" lvl="7" marL="3657600" algn="l">
              <a:lnSpc>
                <a:spcPct val="90000"/>
              </a:lnSpc>
              <a:spcBef>
                <a:spcPts val="2100"/>
              </a:spcBef>
              <a:spcAft>
                <a:spcPts val="0"/>
              </a:spcAft>
              <a:buClr>
                <a:srgbClr val="757575"/>
              </a:buClr>
              <a:buSzPts val="6719"/>
              <a:buNone/>
              <a:defRPr sz="6719">
                <a:solidFill>
                  <a:srgbClr val="757575"/>
                </a:solidFill>
              </a:defRPr>
            </a:lvl8pPr>
            <a:lvl9pPr indent="-228600" lvl="8" marL="4114800" algn="l">
              <a:lnSpc>
                <a:spcPct val="90000"/>
              </a:lnSpc>
              <a:spcBef>
                <a:spcPts val="2100"/>
              </a:spcBef>
              <a:spcAft>
                <a:spcPts val="0"/>
              </a:spcAft>
              <a:buClr>
                <a:srgbClr val="757575"/>
              </a:buClr>
              <a:buSzPts val="6719"/>
              <a:buNone/>
              <a:defRPr sz="6719">
                <a:solidFill>
                  <a:srgbClr val="757575"/>
                </a:solidFill>
              </a:defRPr>
            </a:lvl9pPr>
          </a:lstStyle>
          <a:p/>
        </p:txBody>
      </p:sp>
      <p:sp>
        <p:nvSpPr>
          <p:cNvPr id="26" name="Google Shape;26;p5"/>
          <p:cNvSpPr txBox="1"/>
          <p:nvPr>
            <p:ph idx="10" type="dt"/>
          </p:nvPr>
        </p:nvSpPr>
        <p:spPr>
          <a:xfrm>
            <a:off x="2722513" y="26693734"/>
            <a:ext cx="8910042" cy="153335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1" type="ftr"/>
          </p:nvPr>
        </p:nvSpPr>
        <p:spPr>
          <a:xfrm>
            <a:off x="13117563" y="26693734"/>
            <a:ext cx="13365063" cy="153335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
          <p:cNvSpPr txBox="1"/>
          <p:nvPr>
            <p:ph idx="12" type="sldNum"/>
          </p:nvPr>
        </p:nvSpPr>
        <p:spPr>
          <a:xfrm>
            <a:off x="27967633" y="26693734"/>
            <a:ext cx="8910042" cy="153335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2722513" y="1533362"/>
            <a:ext cx="34155162" cy="55667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
          <p:cNvSpPr txBox="1"/>
          <p:nvPr>
            <p:ph idx="1" type="body"/>
          </p:nvPr>
        </p:nvSpPr>
        <p:spPr>
          <a:xfrm>
            <a:off x="2722513" y="7666780"/>
            <a:ext cx="16830080" cy="1827360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200"/>
              </a:spcBef>
              <a:spcAft>
                <a:spcPts val="0"/>
              </a:spcAft>
              <a:buClr>
                <a:schemeClr val="dk1"/>
              </a:buClr>
              <a:buSzPts val="1800"/>
              <a:buChar char="•"/>
              <a:defRPr/>
            </a:lvl1pPr>
            <a:lvl2pPr indent="-342900" lvl="1" marL="914400" algn="l">
              <a:lnSpc>
                <a:spcPct val="90000"/>
              </a:lnSpc>
              <a:spcBef>
                <a:spcPts val="2100"/>
              </a:spcBef>
              <a:spcAft>
                <a:spcPts val="0"/>
              </a:spcAft>
              <a:buClr>
                <a:schemeClr val="dk1"/>
              </a:buClr>
              <a:buSzPts val="1800"/>
              <a:buChar char="•"/>
              <a:defRPr/>
            </a:lvl2pPr>
            <a:lvl3pPr indent="-342900" lvl="2" marL="1371600" algn="l">
              <a:lnSpc>
                <a:spcPct val="90000"/>
              </a:lnSpc>
              <a:spcBef>
                <a:spcPts val="2100"/>
              </a:spcBef>
              <a:spcAft>
                <a:spcPts val="0"/>
              </a:spcAft>
              <a:buClr>
                <a:schemeClr val="dk1"/>
              </a:buClr>
              <a:buSzPts val="1800"/>
              <a:buChar char="•"/>
              <a:defRPr/>
            </a:lvl3pPr>
            <a:lvl4pPr indent="-342900" lvl="3" marL="1828800" algn="l">
              <a:lnSpc>
                <a:spcPct val="90000"/>
              </a:lnSpc>
              <a:spcBef>
                <a:spcPts val="2100"/>
              </a:spcBef>
              <a:spcAft>
                <a:spcPts val="0"/>
              </a:spcAft>
              <a:buClr>
                <a:schemeClr val="dk1"/>
              </a:buClr>
              <a:buSzPts val="1800"/>
              <a:buChar char="•"/>
              <a:defRPr/>
            </a:lvl4pPr>
            <a:lvl5pPr indent="-342900" lvl="4" marL="2286000" algn="l">
              <a:lnSpc>
                <a:spcPct val="90000"/>
              </a:lnSpc>
              <a:spcBef>
                <a:spcPts val="2100"/>
              </a:spcBef>
              <a:spcAft>
                <a:spcPts val="0"/>
              </a:spcAft>
              <a:buClr>
                <a:schemeClr val="dk1"/>
              </a:buClr>
              <a:buSzPts val="1800"/>
              <a:buChar char="•"/>
              <a:defRPr/>
            </a:lvl5pPr>
            <a:lvl6pPr indent="-342900" lvl="5" marL="2743200" algn="l">
              <a:lnSpc>
                <a:spcPct val="90000"/>
              </a:lnSpc>
              <a:spcBef>
                <a:spcPts val="2100"/>
              </a:spcBef>
              <a:spcAft>
                <a:spcPts val="0"/>
              </a:spcAft>
              <a:buClr>
                <a:schemeClr val="dk1"/>
              </a:buClr>
              <a:buSzPts val="1800"/>
              <a:buChar char="•"/>
              <a:defRPr/>
            </a:lvl6pPr>
            <a:lvl7pPr indent="-342900" lvl="6" marL="3200400" algn="l">
              <a:lnSpc>
                <a:spcPct val="90000"/>
              </a:lnSpc>
              <a:spcBef>
                <a:spcPts val="2100"/>
              </a:spcBef>
              <a:spcAft>
                <a:spcPts val="0"/>
              </a:spcAft>
              <a:buClr>
                <a:schemeClr val="dk1"/>
              </a:buClr>
              <a:buSzPts val="1800"/>
              <a:buChar char="•"/>
              <a:defRPr/>
            </a:lvl7pPr>
            <a:lvl8pPr indent="-342900" lvl="7" marL="3657600" algn="l">
              <a:lnSpc>
                <a:spcPct val="90000"/>
              </a:lnSpc>
              <a:spcBef>
                <a:spcPts val="2100"/>
              </a:spcBef>
              <a:spcAft>
                <a:spcPts val="0"/>
              </a:spcAft>
              <a:buClr>
                <a:schemeClr val="dk1"/>
              </a:buClr>
              <a:buSzPts val="1800"/>
              <a:buChar char="•"/>
              <a:defRPr/>
            </a:lvl8pPr>
            <a:lvl9pPr indent="-342900" lvl="8" marL="4114800" algn="l">
              <a:lnSpc>
                <a:spcPct val="90000"/>
              </a:lnSpc>
              <a:spcBef>
                <a:spcPts val="2100"/>
              </a:spcBef>
              <a:spcAft>
                <a:spcPts val="0"/>
              </a:spcAft>
              <a:buClr>
                <a:schemeClr val="dk1"/>
              </a:buClr>
              <a:buSzPts val="1800"/>
              <a:buChar char="•"/>
              <a:defRPr/>
            </a:lvl9pPr>
          </a:lstStyle>
          <a:p/>
        </p:txBody>
      </p:sp>
      <p:sp>
        <p:nvSpPr>
          <p:cNvPr id="32" name="Google Shape;32;p6"/>
          <p:cNvSpPr txBox="1"/>
          <p:nvPr>
            <p:ph idx="2" type="body"/>
          </p:nvPr>
        </p:nvSpPr>
        <p:spPr>
          <a:xfrm>
            <a:off x="20047595" y="7666780"/>
            <a:ext cx="16830080" cy="1827360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200"/>
              </a:spcBef>
              <a:spcAft>
                <a:spcPts val="0"/>
              </a:spcAft>
              <a:buClr>
                <a:schemeClr val="dk1"/>
              </a:buClr>
              <a:buSzPts val="1800"/>
              <a:buChar char="•"/>
              <a:defRPr/>
            </a:lvl1pPr>
            <a:lvl2pPr indent="-342900" lvl="1" marL="914400" algn="l">
              <a:lnSpc>
                <a:spcPct val="90000"/>
              </a:lnSpc>
              <a:spcBef>
                <a:spcPts val="2100"/>
              </a:spcBef>
              <a:spcAft>
                <a:spcPts val="0"/>
              </a:spcAft>
              <a:buClr>
                <a:schemeClr val="dk1"/>
              </a:buClr>
              <a:buSzPts val="1800"/>
              <a:buChar char="•"/>
              <a:defRPr/>
            </a:lvl2pPr>
            <a:lvl3pPr indent="-342900" lvl="2" marL="1371600" algn="l">
              <a:lnSpc>
                <a:spcPct val="90000"/>
              </a:lnSpc>
              <a:spcBef>
                <a:spcPts val="2100"/>
              </a:spcBef>
              <a:spcAft>
                <a:spcPts val="0"/>
              </a:spcAft>
              <a:buClr>
                <a:schemeClr val="dk1"/>
              </a:buClr>
              <a:buSzPts val="1800"/>
              <a:buChar char="•"/>
              <a:defRPr/>
            </a:lvl3pPr>
            <a:lvl4pPr indent="-342900" lvl="3" marL="1828800" algn="l">
              <a:lnSpc>
                <a:spcPct val="90000"/>
              </a:lnSpc>
              <a:spcBef>
                <a:spcPts val="2100"/>
              </a:spcBef>
              <a:spcAft>
                <a:spcPts val="0"/>
              </a:spcAft>
              <a:buClr>
                <a:schemeClr val="dk1"/>
              </a:buClr>
              <a:buSzPts val="1800"/>
              <a:buChar char="•"/>
              <a:defRPr/>
            </a:lvl4pPr>
            <a:lvl5pPr indent="-342900" lvl="4" marL="2286000" algn="l">
              <a:lnSpc>
                <a:spcPct val="90000"/>
              </a:lnSpc>
              <a:spcBef>
                <a:spcPts val="2100"/>
              </a:spcBef>
              <a:spcAft>
                <a:spcPts val="0"/>
              </a:spcAft>
              <a:buClr>
                <a:schemeClr val="dk1"/>
              </a:buClr>
              <a:buSzPts val="1800"/>
              <a:buChar char="•"/>
              <a:defRPr/>
            </a:lvl5pPr>
            <a:lvl6pPr indent="-342900" lvl="5" marL="2743200" algn="l">
              <a:lnSpc>
                <a:spcPct val="90000"/>
              </a:lnSpc>
              <a:spcBef>
                <a:spcPts val="2100"/>
              </a:spcBef>
              <a:spcAft>
                <a:spcPts val="0"/>
              </a:spcAft>
              <a:buClr>
                <a:schemeClr val="dk1"/>
              </a:buClr>
              <a:buSzPts val="1800"/>
              <a:buChar char="•"/>
              <a:defRPr/>
            </a:lvl6pPr>
            <a:lvl7pPr indent="-342900" lvl="6" marL="3200400" algn="l">
              <a:lnSpc>
                <a:spcPct val="90000"/>
              </a:lnSpc>
              <a:spcBef>
                <a:spcPts val="2100"/>
              </a:spcBef>
              <a:spcAft>
                <a:spcPts val="0"/>
              </a:spcAft>
              <a:buClr>
                <a:schemeClr val="dk1"/>
              </a:buClr>
              <a:buSzPts val="1800"/>
              <a:buChar char="•"/>
              <a:defRPr/>
            </a:lvl7pPr>
            <a:lvl8pPr indent="-342900" lvl="7" marL="3657600" algn="l">
              <a:lnSpc>
                <a:spcPct val="90000"/>
              </a:lnSpc>
              <a:spcBef>
                <a:spcPts val="2100"/>
              </a:spcBef>
              <a:spcAft>
                <a:spcPts val="0"/>
              </a:spcAft>
              <a:buClr>
                <a:schemeClr val="dk1"/>
              </a:buClr>
              <a:buSzPts val="1800"/>
              <a:buChar char="•"/>
              <a:defRPr/>
            </a:lvl8pPr>
            <a:lvl9pPr indent="-342900" lvl="8" marL="4114800" algn="l">
              <a:lnSpc>
                <a:spcPct val="90000"/>
              </a:lnSpc>
              <a:spcBef>
                <a:spcPts val="2100"/>
              </a:spcBef>
              <a:spcAft>
                <a:spcPts val="0"/>
              </a:spcAft>
              <a:buClr>
                <a:schemeClr val="dk1"/>
              </a:buClr>
              <a:buSzPts val="1800"/>
              <a:buChar char="•"/>
              <a:defRPr/>
            </a:lvl9pPr>
          </a:lstStyle>
          <a:p/>
        </p:txBody>
      </p:sp>
      <p:sp>
        <p:nvSpPr>
          <p:cNvPr id="33" name="Google Shape;33;p6"/>
          <p:cNvSpPr txBox="1"/>
          <p:nvPr>
            <p:ph idx="10" type="dt"/>
          </p:nvPr>
        </p:nvSpPr>
        <p:spPr>
          <a:xfrm>
            <a:off x="2722513" y="26693734"/>
            <a:ext cx="8910042" cy="153335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
          <p:cNvSpPr txBox="1"/>
          <p:nvPr>
            <p:ph idx="11" type="ftr"/>
          </p:nvPr>
        </p:nvSpPr>
        <p:spPr>
          <a:xfrm>
            <a:off x="13117563" y="26693734"/>
            <a:ext cx="13365063" cy="153335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2" type="sldNum"/>
          </p:nvPr>
        </p:nvSpPr>
        <p:spPr>
          <a:xfrm>
            <a:off x="27967633" y="26693734"/>
            <a:ext cx="8910042" cy="153335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2727671" y="1533362"/>
            <a:ext cx="34155162" cy="55667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
          <p:cNvSpPr txBox="1"/>
          <p:nvPr>
            <p:ph idx="1" type="body"/>
          </p:nvPr>
        </p:nvSpPr>
        <p:spPr>
          <a:xfrm>
            <a:off x="2727675" y="7060106"/>
            <a:ext cx="16752733" cy="346004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4200"/>
              </a:spcBef>
              <a:spcAft>
                <a:spcPts val="0"/>
              </a:spcAft>
              <a:buClr>
                <a:schemeClr val="dk1"/>
              </a:buClr>
              <a:buSzPts val="10079"/>
              <a:buNone/>
              <a:defRPr b="1" sz="10079"/>
            </a:lvl1pPr>
            <a:lvl2pPr indent="-228600" lvl="1" marL="914400" algn="l">
              <a:lnSpc>
                <a:spcPct val="90000"/>
              </a:lnSpc>
              <a:spcBef>
                <a:spcPts val="2100"/>
              </a:spcBef>
              <a:spcAft>
                <a:spcPts val="0"/>
              </a:spcAft>
              <a:buClr>
                <a:schemeClr val="dk1"/>
              </a:buClr>
              <a:buSzPts val="8399"/>
              <a:buNone/>
              <a:defRPr b="1" sz="8399"/>
            </a:lvl2pPr>
            <a:lvl3pPr indent="-228600" lvl="2" marL="1371600" algn="l">
              <a:lnSpc>
                <a:spcPct val="90000"/>
              </a:lnSpc>
              <a:spcBef>
                <a:spcPts val="2100"/>
              </a:spcBef>
              <a:spcAft>
                <a:spcPts val="0"/>
              </a:spcAft>
              <a:buClr>
                <a:schemeClr val="dk1"/>
              </a:buClr>
              <a:buSzPts val="7559"/>
              <a:buNone/>
              <a:defRPr b="1" sz="7558"/>
            </a:lvl3pPr>
            <a:lvl4pPr indent="-228600" lvl="3" marL="1828800" algn="l">
              <a:lnSpc>
                <a:spcPct val="90000"/>
              </a:lnSpc>
              <a:spcBef>
                <a:spcPts val="2100"/>
              </a:spcBef>
              <a:spcAft>
                <a:spcPts val="0"/>
              </a:spcAft>
              <a:buClr>
                <a:schemeClr val="dk1"/>
              </a:buClr>
              <a:buSzPts val="6719"/>
              <a:buNone/>
              <a:defRPr b="1" sz="6719"/>
            </a:lvl4pPr>
            <a:lvl5pPr indent="-228600" lvl="4" marL="2286000" algn="l">
              <a:lnSpc>
                <a:spcPct val="90000"/>
              </a:lnSpc>
              <a:spcBef>
                <a:spcPts val="2100"/>
              </a:spcBef>
              <a:spcAft>
                <a:spcPts val="0"/>
              </a:spcAft>
              <a:buClr>
                <a:schemeClr val="dk1"/>
              </a:buClr>
              <a:buSzPts val="6719"/>
              <a:buNone/>
              <a:defRPr b="1" sz="6719"/>
            </a:lvl5pPr>
            <a:lvl6pPr indent="-228600" lvl="5" marL="2743200" algn="l">
              <a:lnSpc>
                <a:spcPct val="90000"/>
              </a:lnSpc>
              <a:spcBef>
                <a:spcPts val="2100"/>
              </a:spcBef>
              <a:spcAft>
                <a:spcPts val="0"/>
              </a:spcAft>
              <a:buClr>
                <a:schemeClr val="dk1"/>
              </a:buClr>
              <a:buSzPts val="6719"/>
              <a:buNone/>
              <a:defRPr b="1" sz="6719"/>
            </a:lvl6pPr>
            <a:lvl7pPr indent="-228600" lvl="6" marL="3200400" algn="l">
              <a:lnSpc>
                <a:spcPct val="90000"/>
              </a:lnSpc>
              <a:spcBef>
                <a:spcPts val="2100"/>
              </a:spcBef>
              <a:spcAft>
                <a:spcPts val="0"/>
              </a:spcAft>
              <a:buClr>
                <a:schemeClr val="dk1"/>
              </a:buClr>
              <a:buSzPts val="6719"/>
              <a:buNone/>
              <a:defRPr b="1" sz="6719"/>
            </a:lvl7pPr>
            <a:lvl8pPr indent="-228600" lvl="7" marL="3657600" algn="l">
              <a:lnSpc>
                <a:spcPct val="90000"/>
              </a:lnSpc>
              <a:spcBef>
                <a:spcPts val="2100"/>
              </a:spcBef>
              <a:spcAft>
                <a:spcPts val="0"/>
              </a:spcAft>
              <a:buClr>
                <a:schemeClr val="dk1"/>
              </a:buClr>
              <a:buSzPts val="6719"/>
              <a:buNone/>
              <a:defRPr b="1" sz="6719"/>
            </a:lvl8pPr>
            <a:lvl9pPr indent="-228600" lvl="8" marL="4114800" algn="l">
              <a:lnSpc>
                <a:spcPct val="90000"/>
              </a:lnSpc>
              <a:spcBef>
                <a:spcPts val="2100"/>
              </a:spcBef>
              <a:spcAft>
                <a:spcPts val="0"/>
              </a:spcAft>
              <a:buClr>
                <a:schemeClr val="dk1"/>
              </a:buClr>
              <a:buSzPts val="6719"/>
              <a:buNone/>
              <a:defRPr b="1" sz="6719"/>
            </a:lvl9pPr>
          </a:lstStyle>
          <a:p/>
        </p:txBody>
      </p:sp>
      <p:sp>
        <p:nvSpPr>
          <p:cNvPr id="39" name="Google Shape;39;p7"/>
          <p:cNvSpPr txBox="1"/>
          <p:nvPr>
            <p:ph idx="2" type="body"/>
          </p:nvPr>
        </p:nvSpPr>
        <p:spPr>
          <a:xfrm>
            <a:off x="2727675" y="10520155"/>
            <a:ext cx="16752733" cy="1547356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200"/>
              </a:spcBef>
              <a:spcAft>
                <a:spcPts val="0"/>
              </a:spcAft>
              <a:buClr>
                <a:schemeClr val="dk1"/>
              </a:buClr>
              <a:buSzPts val="1800"/>
              <a:buChar char="•"/>
              <a:defRPr/>
            </a:lvl1pPr>
            <a:lvl2pPr indent="-342900" lvl="1" marL="914400" algn="l">
              <a:lnSpc>
                <a:spcPct val="90000"/>
              </a:lnSpc>
              <a:spcBef>
                <a:spcPts val="2100"/>
              </a:spcBef>
              <a:spcAft>
                <a:spcPts val="0"/>
              </a:spcAft>
              <a:buClr>
                <a:schemeClr val="dk1"/>
              </a:buClr>
              <a:buSzPts val="1800"/>
              <a:buChar char="•"/>
              <a:defRPr/>
            </a:lvl2pPr>
            <a:lvl3pPr indent="-342900" lvl="2" marL="1371600" algn="l">
              <a:lnSpc>
                <a:spcPct val="90000"/>
              </a:lnSpc>
              <a:spcBef>
                <a:spcPts val="2100"/>
              </a:spcBef>
              <a:spcAft>
                <a:spcPts val="0"/>
              </a:spcAft>
              <a:buClr>
                <a:schemeClr val="dk1"/>
              </a:buClr>
              <a:buSzPts val="1800"/>
              <a:buChar char="•"/>
              <a:defRPr/>
            </a:lvl3pPr>
            <a:lvl4pPr indent="-342900" lvl="3" marL="1828800" algn="l">
              <a:lnSpc>
                <a:spcPct val="90000"/>
              </a:lnSpc>
              <a:spcBef>
                <a:spcPts val="2100"/>
              </a:spcBef>
              <a:spcAft>
                <a:spcPts val="0"/>
              </a:spcAft>
              <a:buClr>
                <a:schemeClr val="dk1"/>
              </a:buClr>
              <a:buSzPts val="1800"/>
              <a:buChar char="•"/>
              <a:defRPr/>
            </a:lvl4pPr>
            <a:lvl5pPr indent="-342900" lvl="4" marL="2286000" algn="l">
              <a:lnSpc>
                <a:spcPct val="90000"/>
              </a:lnSpc>
              <a:spcBef>
                <a:spcPts val="2100"/>
              </a:spcBef>
              <a:spcAft>
                <a:spcPts val="0"/>
              </a:spcAft>
              <a:buClr>
                <a:schemeClr val="dk1"/>
              </a:buClr>
              <a:buSzPts val="1800"/>
              <a:buChar char="•"/>
              <a:defRPr/>
            </a:lvl5pPr>
            <a:lvl6pPr indent="-342900" lvl="5" marL="2743200" algn="l">
              <a:lnSpc>
                <a:spcPct val="90000"/>
              </a:lnSpc>
              <a:spcBef>
                <a:spcPts val="2100"/>
              </a:spcBef>
              <a:spcAft>
                <a:spcPts val="0"/>
              </a:spcAft>
              <a:buClr>
                <a:schemeClr val="dk1"/>
              </a:buClr>
              <a:buSzPts val="1800"/>
              <a:buChar char="•"/>
              <a:defRPr/>
            </a:lvl6pPr>
            <a:lvl7pPr indent="-342900" lvl="6" marL="3200400" algn="l">
              <a:lnSpc>
                <a:spcPct val="90000"/>
              </a:lnSpc>
              <a:spcBef>
                <a:spcPts val="2100"/>
              </a:spcBef>
              <a:spcAft>
                <a:spcPts val="0"/>
              </a:spcAft>
              <a:buClr>
                <a:schemeClr val="dk1"/>
              </a:buClr>
              <a:buSzPts val="1800"/>
              <a:buChar char="•"/>
              <a:defRPr/>
            </a:lvl7pPr>
            <a:lvl8pPr indent="-342900" lvl="7" marL="3657600" algn="l">
              <a:lnSpc>
                <a:spcPct val="90000"/>
              </a:lnSpc>
              <a:spcBef>
                <a:spcPts val="2100"/>
              </a:spcBef>
              <a:spcAft>
                <a:spcPts val="0"/>
              </a:spcAft>
              <a:buClr>
                <a:schemeClr val="dk1"/>
              </a:buClr>
              <a:buSzPts val="1800"/>
              <a:buChar char="•"/>
              <a:defRPr/>
            </a:lvl8pPr>
            <a:lvl9pPr indent="-342900" lvl="8" marL="4114800" algn="l">
              <a:lnSpc>
                <a:spcPct val="90000"/>
              </a:lnSpc>
              <a:spcBef>
                <a:spcPts val="2100"/>
              </a:spcBef>
              <a:spcAft>
                <a:spcPts val="0"/>
              </a:spcAft>
              <a:buClr>
                <a:schemeClr val="dk1"/>
              </a:buClr>
              <a:buSzPts val="1800"/>
              <a:buChar char="•"/>
              <a:defRPr/>
            </a:lvl9pPr>
          </a:lstStyle>
          <a:p/>
        </p:txBody>
      </p:sp>
      <p:sp>
        <p:nvSpPr>
          <p:cNvPr id="40" name="Google Shape;40;p7"/>
          <p:cNvSpPr txBox="1"/>
          <p:nvPr>
            <p:ph idx="3" type="body"/>
          </p:nvPr>
        </p:nvSpPr>
        <p:spPr>
          <a:xfrm>
            <a:off x="20047597" y="7060106"/>
            <a:ext cx="16835238" cy="346004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4200"/>
              </a:spcBef>
              <a:spcAft>
                <a:spcPts val="0"/>
              </a:spcAft>
              <a:buClr>
                <a:schemeClr val="dk1"/>
              </a:buClr>
              <a:buSzPts val="10079"/>
              <a:buNone/>
              <a:defRPr b="1" sz="10079"/>
            </a:lvl1pPr>
            <a:lvl2pPr indent="-228600" lvl="1" marL="914400" algn="l">
              <a:lnSpc>
                <a:spcPct val="90000"/>
              </a:lnSpc>
              <a:spcBef>
                <a:spcPts val="2100"/>
              </a:spcBef>
              <a:spcAft>
                <a:spcPts val="0"/>
              </a:spcAft>
              <a:buClr>
                <a:schemeClr val="dk1"/>
              </a:buClr>
              <a:buSzPts val="8399"/>
              <a:buNone/>
              <a:defRPr b="1" sz="8399"/>
            </a:lvl2pPr>
            <a:lvl3pPr indent="-228600" lvl="2" marL="1371600" algn="l">
              <a:lnSpc>
                <a:spcPct val="90000"/>
              </a:lnSpc>
              <a:spcBef>
                <a:spcPts val="2100"/>
              </a:spcBef>
              <a:spcAft>
                <a:spcPts val="0"/>
              </a:spcAft>
              <a:buClr>
                <a:schemeClr val="dk1"/>
              </a:buClr>
              <a:buSzPts val="7559"/>
              <a:buNone/>
              <a:defRPr b="1" sz="7558"/>
            </a:lvl3pPr>
            <a:lvl4pPr indent="-228600" lvl="3" marL="1828800" algn="l">
              <a:lnSpc>
                <a:spcPct val="90000"/>
              </a:lnSpc>
              <a:spcBef>
                <a:spcPts val="2100"/>
              </a:spcBef>
              <a:spcAft>
                <a:spcPts val="0"/>
              </a:spcAft>
              <a:buClr>
                <a:schemeClr val="dk1"/>
              </a:buClr>
              <a:buSzPts val="6719"/>
              <a:buNone/>
              <a:defRPr b="1" sz="6719"/>
            </a:lvl4pPr>
            <a:lvl5pPr indent="-228600" lvl="4" marL="2286000" algn="l">
              <a:lnSpc>
                <a:spcPct val="90000"/>
              </a:lnSpc>
              <a:spcBef>
                <a:spcPts val="2100"/>
              </a:spcBef>
              <a:spcAft>
                <a:spcPts val="0"/>
              </a:spcAft>
              <a:buClr>
                <a:schemeClr val="dk1"/>
              </a:buClr>
              <a:buSzPts val="6719"/>
              <a:buNone/>
              <a:defRPr b="1" sz="6719"/>
            </a:lvl5pPr>
            <a:lvl6pPr indent="-228600" lvl="5" marL="2743200" algn="l">
              <a:lnSpc>
                <a:spcPct val="90000"/>
              </a:lnSpc>
              <a:spcBef>
                <a:spcPts val="2100"/>
              </a:spcBef>
              <a:spcAft>
                <a:spcPts val="0"/>
              </a:spcAft>
              <a:buClr>
                <a:schemeClr val="dk1"/>
              </a:buClr>
              <a:buSzPts val="6719"/>
              <a:buNone/>
              <a:defRPr b="1" sz="6719"/>
            </a:lvl6pPr>
            <a:lvl7pPr indent="-228600" lvl="6" marL="3200400" algn="l">
              <a:lnSpc>
                <a:spcPct val="90000"/>
              </a:lnSpc>
              <a:spcBef>
                <a:spcPts val="2100"/>
              </a:spcBef>
              <a:spcAft>
                <a:spcPts val="0"/>
              </a:spcAft>
              <a:buClr>
                <a:schemeClr val="dk1"/>
              </a:buClr>
              <a:buSzPts val="6719"/>
              <a:buNone/>
              <a:defRPr b="1" sz="6719"/>
            </a:lvl7pPr>
            <a:lvl8pPr indent="-228600" lvl="7" marL="3657600" algn="l">
              <a:lnSpc>
                <a:spcPct val="90000"/>
              </a:lnSpc>
              <a:spcBef>
                <a:spcPts val="2100"/>
              </a:spcBef>
              <a:spcAft>
                <a:spcPts val="0"/>
              </a:spcAft>
              <a:buClr>
                <a:schemeClr val="dk1"/>
              </a:buClr>
              <a:buSzPts val="6719"/>
              <a:buNone/>
              <a:defRPr b="1" sz="6719"/>
            </a:lvl8pPr>
            <a:lvl9pPr indent="-228600" lvl="8" marL="4114800" algn="l">
              <a:lnSpc>
                <a:spcPct val="90000"/>
              </a:lnSpc>
              <a:spcBef>
                <a:spcPts val="2100"/>
              </a:spcBef>
              <a:spcAft>
                <a:spcPts val="0"/>
              </a:spcAft>
              <a:buClr>
                <a:schemeClr val="dk1"/>
              </a:buClr>
              <a:buSzPts val="6719"/>
              <a:buNone/>
              <a:defRPr b="1" sz="6719"/>
            </a:lvl9pPr>
          </a:lstStyle>
          <a:p/>
        </p:txBody>
      </p:sp>
      <p:sp>
        <p:nvSpPr>
          <p:cNvPr id="41" name="Google Shape;41;p7"/>
          <p:cNvSpPr txBox="1"/>
          <p:nvPr>
            <p:ph idx="4" type="body"/>
          </p:nvPr>
        </p:nvSpPr>
        <p:spPr>
          <a:xfrm>
            <a:off x="20047597" y="10520155"/>
            <a:ext cx="16835238" cy="1547356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4200"/>
              </a:spcBef>
              <a:spcAft>
                <a:spcPts val="0"/>
              </a:spcAft>
              <a:buClr>
                <a:schemeClr val="dk1"/>
              </a:buClr>
              <a:buSzPts val="1800"/>
              <a:buChar char="•"/>
              <a:defRPr/>
            </a:lvl1pPr>
            <a:lvl2pPr indent="-342900" lvl="1" marL="914400" algn="l">
              <a:lnSpc>
                <a:spcPct val="90000"/>
              </a:lnSpc>
              <a:spcBef>
                <a:spcPts val="2100"/>
              </a:spcBef>
              <a:spcAft>
                <a:spcPts val="0"/>
              </a:spcAft>
              <a:buClr>
                <a:schemeClr val="dk1"/>
              </a:buClr>
              <a:buSzPts val="1800"/>
              <a:buChar char="•"/>
              <a:defRPr/>
            </a:lvl2pPr>
            <a:lvl3pPr indent="-342900" lvl="2" marL="1371600" algn="l">
              <a:lnSpc>
                <a:spcPct val="90000"/>
              </a:lnSpc>
              <a:spcBef>
                <a:spcPts val="2100"/>
              </a:spcBef>
              <a:spcAft>
                <a:spcPts val="0"/>
              </a:spcAft>
              <a:buClr>
                <a:schemeClr val="dk1"/>
              </a:buClr>
              <a:buSzPts val="1800"/>
              <a:buChar char="•"/>
              <a:defRPr/>
            </a:lvl3pPr>
            <a:lvl4pPr indent="-342900" lvl="3" marL="1828800" algn="l">
              <a:lnSpc>
                <a:spcPct val="90000"/>
              </a:lnSpc>
              <a:spcBef>
                <a:spcPts val="2100"/>
              </a:spcBef>
              <a:spcAft>
                <a:spcPts val="0"/>
              </a:spcAft>
              <a:buClr>
                <a:schemeClr val="dk1"/>
              </a:buClr>
              <a:buSzPts val="1800"/>
              <a:buChar char="•"/>
              <a:defRPr/>
            </a:lvl4pPr>
            <a:lvl5pPr indent="-342900" lvl="4" marL="2286000" algn="l">
              <a:lnSpc>
                <a:spcPct val="90000"/>
              </a:lnSpc>
              <a:spcBef>
                <a:spcPts val="2100"/>
              </a:spcBef>
              <a:spcAft>
                <a:spcPts val="0"/>
              </a:spcAft>
              <a:buClr>
                <a:schemeClr val="dk1"/>
              </a:buClr>
              <a:buSzPts val="1800"/>
              <a:buChar char="•"/>
              <a:defRPr/>
            </a:lvl5pPr>
            <a:lvl6pPr indent="-342900" lvl="5" marL="2743200" algn="l">
              <a:lnSpc>
                <a:spcPct val="90000"/>
              </a:lnSpc>
              <a:spcBef>
                <a:spcPts val="2100"/>
              </a:spcBef>
              <a:spcAft>
                <a:spcPts val="0"/>
              </a:spcAft>
              <a:buClr>
                <a:schemeClr val="dk1"/>
              </a:buClr>
              <a:buSzPts val="1800"/>
              <a:buChar char="•"/>
              <a:defRPr/>
            </a:lvl6pPr>
            <a:lvl7pPr indent="-342900" lvl="6" marL="3200400" algn="l">
              <a:lnSpc>
                <a:spcPct val="90000"/>
              </a:lnSpc>
              <a:spcBef>
                <a:spcPts val="2100"/>
              </a:spcBef>
              <a:spcAft>
                <a:spcPts val="0"/>
              </a:spcAft>
              <a:buClr>
                <a:schemeClr val="dk1"/>
              </a:buClr>
              <a:buSzPts val="1800"/>
              <a:buChar char="•"/>
              <a:defRPr/>
            </a:lvl7pPr>
            <a:lvl8pPr indent="-342900" lvl="7" marL="3657600" algn="l">
              <a:lnSpc>
                <a:spcPct val="90000"/>
              </a:lnSpc>
              <a:spcBef>
                <a:spcPts val="2100"/>
              </a:spcBef>
              <a:spcAft>
                <a:spcPts val="0"/>
              </a:spcAft>
              <a:buClr>
                <a:schemeClr val="dk1"/>
              </a:buClr>
              <a:buSzPts val="1800"/>
              <a:buChar char="•"/>
              <a:defRPr/>
            </a:lvl8pPr>
            <a:lvl9pPr indent="-342900" lvl="8" marL="4114800" algn="l">
              <a:lnSpc>
                <a:spcPct val="90000"/>
              </a:lnSpc>
              <a:spcBef>
                <a:spcPts val="2100"/>
              </a:spcBef>
              <a:spcAft>
                <a:spcPts val="0"/>
              </a:spcAft>
              <a:buClr>
                <a:schemeClr val="dk1"/>
              </a:buClr>
              <a:buSzPts val="1800"/>
              <a:buChar char="•"/>
              <a:defRPr/>
            </a:lvl9pPr>
          </a:lstStyle>
          <a:p/>
        </p:txBody>
      </p:sp>
      <p:sp>
        <p:nvSpPr>
          <p:cNvPr id="42" name="Google Shape;42;p7"/>
          <p:cNvSpPr txBox="1"/>
          <p:nvPr>
            <p:ph idx="10" type="dt"/>
          </p:nvPr>
        </p:nvSpPr>
        <p:spPr>
          <a:xfrm>
            <a:off x="2722513" y="26693734"/>
            <a:ext cx="8910042" cy="153335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1" type="ftr"/>
          </p:nvPr>
        </p:nvSpPr>
        <p:spPr>
          <a:xfrm>
            <a:off x="13117563" y="26693734"/>
            <a:ext cx="13365063" cy="153335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
          <p:cNvSpPr txBox="1"/>
          <p:nvPr>
            <p:ph idx="12" type="sldNum"/>
          </p:nvPr>
        </p:nvSpPr>
        <p:spPr>
          <a:xfrm>
            <a:off x="27967633" y="26693734"/>
            <a:ext cx="8910042" cy="153335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2722513" y="1533362"/>
            <a:ext cx="34155162" cy="55667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
          <p:cNvSpPr txBox="1"/>
          <p:nvPr>
            <p:ph idx="10" type="dt"/>
          </p:nvPr>
        </p:nvSpPr>
        <p:spPr>
          <a:xfrm>
            <a:off x="2722513" y="26693734"/>
            <a:ext cx="8910042" cy="153335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
          <p:cNvSpPr txBox="1"/>
          <p:nvPr>
            <p:ph idx="11" type="ftr"/>
          </p:nvPr>
        </p:nvSpPr>
        <p:spPr>
          <a:xfrm>
            <a:off x="13117563" y="26693734"/>
            <a:ext cx="13365063" cy="153335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2" type="sldNum"/>
          </p:nvPr>
        </p:nvSpPr>
        <p:spPr>
          <a:xfrm>
            <a:off x="27967633" y="26693734"/>
            <a:ext cx="8910042" cy="153335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9"/>
          <p:cNvSpPr txBox="1"/>
          <p:nvPr>
            <p:ph idx="10" type="dt"/>
          </p:nvPr>
        </p:nvSpPr>
        <p:spPr>
          <a:xfrm>
            <a:off x="2722513" y="26693734"/>
            <a:ext cx="8910042" cy="153335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9"/>
          <p:cNvSpPr txBox="1"/>
          <p:nvPr>
            <p:ph idx="11" type="ftr"/>
          </p:nvPr>
        </p:nvSpPr>
        <p:spPr>
          <a:xfrm>
            <a:off x="13117563" y="26693734"/>
            <a:ext cx="13365063" cy="153335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9"/>
          <p:cNvSpPr txBox="1"/>
          <p:nvPr>
            <p:ph idx="12" type="sldNum"/>
          </p:nvPr>
        </p:nvSpPr>
        <p:spPr>
          <a:xfrm>
            <a:off x="27967633" y="26693734"/>
            <a:ext cx="8910042" cy="153335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2727671" y="1920028"/>
            <a:ext cx="12772091" cy="672009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3438"/>
              <a:buFont typeface="Play"/>
              <a:buNone/>
              <a:defRPr sz="1343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
          <p:cNvSpPr txBox="1"/>
          <p:nvPr>
            <p:ph idx="1" type="body"/>
          </p:nvPr>
        </p:nvSpPr>
        <p:spPr>
          <a:xfrm>
            <a:off x="16835238" y="4146734"/>
            <a:ext cx="20047595" cy="20466969"/>
          </a:xfrm>
          <a:prstGeom prst="rect">
            <a:avLst/>
          </a:prstGeom>
          <a:noFill/>
          <a:ln>
            <a:noFill/>
          </a:ln>
        </p:spPr>
        <p:txBody>
          <a:bodyPr anchorCtr="0" anchor="t" bIns="45700" lIns="91425" spcFirstLastPara="1" rIns="91425" wrap="square" tIns="45700">
            <a:normAutofit/>
          </a:bodyPr>
          <a:lstStyle>
            <a:lvl1pPr indent="-1081913" lvl="0" marL="457200" algn="l">
              <a:lnSpc>
                <a:spcPct val="90000"/>
              </a:lnSpc>
              <a:spcBef>
                <a:spcPts val="4200"/>
              </a:spcBef>
              <a:spcAft>
                <a:spcPts val="0"/>
              </a:spcAft>
              <a:buClr>
                <a:schemeClr val="dk1"/>
              </a:buClr>
              <a:buSzPts val="13438"/>
              <a:buChar char="•"/>
              <a:defRPr sz="13438"/>
            </a:lvl1pPr>
            <a:lvl2pPr indent="-975296" lvl="1" marL="914400" algn="l">
              <a:lnSpc>
                <a:spcPct val="90000"/>
              </a:lnSpc>
              <a:spcBef>
                <a:spcPts val="2100"/>
              </a:spcBef>
              <a:spcAft>
                <a:spcPts val="0"/>
              </a:spcAft>
              <a:buClr>
                <a:schemeClr val="dk1"/>
              </a:buClr>
              <a:buSzPts val="11759"/>
              <a:buChar char="•"/>
              <a:defRPr sz="11759"/>
            </a:lvl2pPr>
            <a:lvl3pPr indent="-868616" lvl="2" marL="1371600" algn="l">
              <a:lnSpc>
                <a:spcPct val="90000"/>
              </a:lnSpc>
              <a:spcBef>
                <a:spcPts val="2100"/>
              </a:spcBef>
              <a:spcAft>
                <a:spcPts val="0"/>
              </a:spcAft>
              <a:buClr>
                <a:schemeClr val="dk1"/>
              </a:buClr>
              <a:buSzPts val="10079"/>
              <a:buChar char="•"/>
              <a:defRPr sz="10079"/>
            </a:lvl3pPr>
            <a:lvl4pPr indent="-761936" lvl="3" marL="1828800" algn="l">
              <a:lnSpc>
                <a:spcPct val="90000"/>
              </a:lnSpc>
              <a:spcBef>
                <a:spcPts val="2100"/>
              </a:spcBef>
              <a:spcAft>
                <a:spcPts val="0"/>
              </a:spcAft>
              <a:buClr>
                <a:schemeClr val="dk1"/>
              </a:buClr>
              <a:buSzPts val="8399"/>
              <a:buChar char="•"/>
              <a:defRPr sz="8399"/>
            </a:lvl4pPr>
            <a:lvl5pPr indent="-761936" lvl="4" marL="2286000" algn="l">
              <a:lnSpc>
                <a:spcPct val="90000"/>
              </a:lnSpc>
              <a:spcBef>
                <a:spcPts val="2100"/>
              </a:spcBef>
              <a:spcAft>
                <a:spcPts val="0"/>
              </a:spcAft>
              <a:buClr>
                <a:schemeClr val="dk1"/>
              </a:buClr>
              <a:buSzPts val="8399"/>
              <a:buChar char="•"/>
              <a:defRPr sz="8399"/>
            </a:lvl5pPr>
            <a:lvl6pPr indent="-761936" lvl="5" marL="2743200" algn="l">
              <a:lnSpc>
                <a:spcPct val="90000"/>
              </a:lnSpc>
              <a:spcBef>
                <a:spcPts val="2100"/>
              </a:spcBef>
              <a:spcAft>
                <a:spcPts val="0"/>
              </a:spcAft>
              <a:buClr>
                <a:schemeClr val="dk1"/>
              </a:buClr>
              <a:buSzPts val="8399"/>
              <a:buChar char="•"/>
              <a:defRPr sz="8399"/>
            </a:lvl6pPr>
            <a:lvl7pPr indent="-761936" lvl="6" marL="3200400" algn="l">
              <a:lnSpc>
                <a:spcPct val="90000"/>
              </a:lnSpc>
              <a:spcBef>
                <a:spcPts val="2100"/>
              </a:spcBef>
              <a:spcAft>
                <a:spcPts val="0"/>
              </a:spcAft>
              <a:buClr>
                <a:schemeClr val="dk1"/>
              </a:buClr>
              <a:buSzPts val="8399"/>
              <a:buChar char="•"/>
              <a:defRPr sz="8399"/>
            </a:lvl7pPr>
            <a:lvl8pPr indent="-761936" lvl="7" marL="3657600" algn="l">
              <a:lnSpc>
                <a:spcPct val="90000"/>
              </a:lnSpc>
              <a:spcBef>
                <a:spcPts val="2100"/>
              </a:spcBef>
              <a:spcAft>
                <a:spcPts val="0"/>
              </a:spcAft>
              <a:buClr>
                <a:schemeClr val="dk1"/>
              </a:buClr>
              <a:buSzPts val="8399"/>
              <a:buChar char="•"/>
              <a:defRPr sz="8399"/>
            </a:lvl8pPr>
            <a:lvl9pPr indent="-761936" lvl="8" marL="4114800" algn="l">
              <a:lnSpc>
                <a:spcPct val="90000"/>
              </a:lnSpc>
              <a:spcBef>
                <a:spcPts val="2100"/>
              </a:spcBef>
              <a:spcAft>
                <a:spcPts val="0"/>
              </a:spcAft>
              <a:buClr>
                <a:schemeClr val="dk1"/>
              </a:buClr>
              <a:buSzPts val="8399"/>
              <a:buChar char="•"/>
              <a:defRPr sz="8399"/>
            </a:lvl9pPr>
          </a:lstStyle>
          <a:p/>
        </p:txBody>
      </p:sp>
      <p:sp>
        <p:nvSpPr>
          <p:cNvPr id="57" name="Google Shape;57;p10"/>
          <p:cNvSpPr txBox="1"/>
          <p:nvPr>
            <p:ph idx="2" type="body"/>
          </p:nvPr>
        </p:nvSpPr>
        <p:spPr>
          <a:xfrm>
            <a:off x="2727671" y="8640127"/>
            <a:ext cx="12772091" cy="160069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4200"/>
              </a:spcBef>
              <a:spcAft>
                <a:spcPts val="0"/>
              </a:spcAft>
              <a:buClr>
                <a:schemeClr val="dk1"/>
              </a:buClr>
              <a:buSzPts val="6719"/>
              <a:buNone/>
              <a:defRPr sz="6719"/>
            </a:lvl1pPr>
            <a:lvl2pPr indent="-228600" lvl="1" marL="914400" algn="l">
              <a:lnSpc>
                <a:spcPct val="90000"/>
              </a:lnSpc>
              <a:spcBef>
                <a:spcPts val="2100"/>
              </a:spcBef>
              <a:spcAft>
                <a:spcPts val="0"/>
              </a:spcAft>
              <a:buClr>
                <a:schemeClr val="dk1"/>
              </a:buClr>
              <a:buSzPts val="5879"/>
              <a:buNone/>
              <a:defRPr sz="5879"/>
            </a:lvl2pPr>
            <a:lvl3pPr indent="-228600" lvl="2" marL="1371600" algn="l">
              <a:lnSpc>
                <a:spcPct val="90000"/>
              </a:lnSpc>
              <a:spcBef>
                <a:spcPts val="2100"/>
              </a:spcBef>
              <a:spcAft>
                <a:spcPts val="0"/>
              </a:spcAft>
              <a:buClr>
                <a:schemeClr val="dk1"/>
              </a:buClr>
              <a:buSzPts val="5039"/>
              <a:buNone/>
              <a:defRPr sz="5039"/>
            </a:lvl3pPr>
            <a:lvl4pPr indent="-228600" lvl="3" marL="1828800" algn="l">
              <a:lnSpc>
                <a:spcPct val="90000"/>
              </a:lnSpc>
              <a:spcBef>
                <a:spcPts val="2100"/>
              </a:spcBef>
              <a:spcAft>
                <a:spcPts val="0"/>
              </a:spcAft>
              <a:buClr>
                <a:schemeClr val="dk1"/>
              </a:buClr>
              <a:buSzPts val="4200"/>
              <a:buNone/>
              <a:defRPr sz="4200"/>
            </a:lvl4pPr>
            <a:lvl5pPr indent="-228600" lvl="4" marL="2286000" algn="l">
              <a:lnSpc>
                <a:spcPct val="90000"/>
              </a:lnSpc>
              <a:spcBef>
                <a:spcPts val="2100"/>
              </a:spcBef>
              <a:spcAft>
                <a:spcPts val="0"/>
              </a:spcAft>
              <a:buClr>
                <a:schemeClr val="dk1"/>
              </a:buClr>
              <a:buSzPts val="4200"/>
              <a:buNone/>
              <a:defRPr sz="4200"/>
            </a:lvl5pPr>
            <a:lvl6pPr indent="-228600" lvl="5" marL="2743200" algn="l">
              <a:lnSpc>
                <a:spcPct val="90000"/>
              </a:lnSpc>
              <a:spcBef>
                <a:spcPts val="2100"/>
              </a:spcBef>
              <a:spcAft>
                <a:spcPts val="0"/>
              </a:spcAft>
              <a:buClr>
                <a:schemeClr val="dk1"/>
              </a:buClr>
              <a:buSzPts val="4200"/>
              <a:buNone/>
              <a:defRPr sz="4200"/>
            </a:lvl6pPr>
            <a:lvl7pPr indent="-228600" lvl="6" marL="3200400" algn="l">
              <a:lnSpc>
                <a:spcPct val="90000"/>
              </a:lnSpc>
              <a:spcBef>
                <a:spcPts val="2100"/>
              </a:spcBef>
              <a:spcAft>
                <a:spcPts val="0"/>
              </a:spcAft>
              <a:buClr>
                <a:schemeClr val="dk1"/>
              </a:buClr>
              <a:buSzPts val="4200"/>
              <a:buNone/>
              <a:defRPr sz="4200"/>
            </a:lvl7pPr>
            <a:lvl8pPr indent="-228600" lvl="7" marL="3657600" algn="l">
              <a:lnSpc>
                <a:spcPct val="90000"/>
              </a:lnSpc>
              <a:spcBef>
                <a:spcPts val="2100"/>
              </a:spcBef>
              <a:spcAft>
                <a:spcPts val="0"/>
              </a:spcAft>
              <a:buClr>
                <a:schemeClr val="dk1"/>
              </a:buClr>
              <a:buSzPts val="4200"/>
              <a:buNone/>
              <a:defRPr sz="4200"/>
            </a:lvl8pPr>
            <a:lvl9pPr indent="-228600" lvl="8" marL="4114800" algn="l">
              <a:lnSpc>
                <a:spcPct val="90000"/>
              </a:lnSpc>
              <a:spcBef>
                <a:spcPts val="2100"/>
              </a:spcBef>
              <a:spcAft>
                <a:spcPts val="0"/>
              </a:spcAft>
              <a:buClr>
                <a:schemeClr val="dk1"/>
              </a:buClr>
              <a:buSzPts val="4200"/>
              <a:buNone/>
              <a:defRPr sz="4200"/>
            </a:lvl9pPr>
          </a:lstStyle>
          <a:p/>
        </p:txBody>
      </p:sp>
      <p:sp>
        <p:nvSpPr>
          <p:cNvPr id="58" name="Google Shape;58;p10"/>
          <p:cNvSpPr txBox="1"/>
          <p:nvPr>
            <p:ph idx="10" type="dt"/>
          </p:nvPr>
        </p:nvSpPr>
        <p:spPr>
          <a:xfrm>
            <a:off x="2722513" y="26693734"/>
            <a:ext cx="8910042" cy="153335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1" type="ftr"/>
          </p:nvPr>
        </p:nvSpPr>
        <p:spPr>
          <a:xfrm>
            <a:off x="13117563" y="26693734"/>
            <a:ext cx="13365063" cy="153335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2" type="sldNum"/>
          </p:nvPr>
        </p:nvSpPr>
        <p:spPr>
          <a:xfrm>
            <a:off x="27967633" y="26693734"/>
            <a:ext cx="8910042" cy="153335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2727671" y="1920028"/>
            <a:ext cx="12772091" cy="672009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3438"/>
              <a:buFont typeface="Play"/>
              <a:buNone/>
              <a:defRPr sz="1343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
          <p:cNvSpPr/>
          <p:nvPr>
            <p:ph idx="2" type="pic"/>
          </p:nvPr>
        </p:nvSpPr>
        <p:spPr>
          <a:xfrm>
            <a:off x="16835238" y="4146734"/>
            <a:ext cx="20047595" cy="20466969"/>
          </a:xfrm>
          <a:prstGeom prst="rect">
            <a:avLst/>
          </a:prstGeom>
          <a:noFill/>
          <a:ln>
            <a:noFill/>
          </a:ln>
        </p:spPr>
      </p:sp>
      <p:sp>
        <p:nvSpPr>
          <p:cNvPr id="64" name="Google Shape;64;p11"/>
          <p:cNvSpPr txBox="1"/>
          <p:nvPr>
            <p:ph idx="1" type="body"/>
          </p:nvPr>
        </p:nvSpPr>
        <p:spPr>
          <a:xfrm>
            <a:off x="2727671" y="8640127"/>
            <a:ext cx="12772091" cy="160069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4200"/>
              </a:spcBef>
              <a:spcAft>
                <a:spcPts val="0"/>
              </a:spcAft>
              <a:buClr>
                <a:schemeClr val="dk1"/>
              </a:buClr>
              <a:buSzPts val="6719"/>
              <a:buNone/>
              <a:defRPr sz="6719"/>
            </a:lvl1pPr>
            <a:lvl2pPr indent="-228600" lvl="1" marL="914400" algn="l">
              <a:lnSpc>
                <a:spcPct val="90000"/>
              </a:lnSpc>
              <a:spcBef>
                <a:spcPts val="2100"/>
              </a:spcBef>
              <a:spcAft>
                <a:spcPts val="0"/>
              </a:spcAft>
              <a:buClr>
                <a:schemeClr val="dk1"/>
              </a:buClr>
              <a:buSzPts val="5879"/>
              <a:buNone/>
              <a:defRPr sz="5879"/>
            </a:lvl2pPr>
            <a:lvl3pPr indent="-228600" lvl="2" marL="1371600" algn="l">
              <a:lnSpc>
                <a:spcPct val="90000"/>
              </a:lnSpc>
              <a:spcBef>
                <a:spcPts val="2100"/>
              </a:spcBef>
              <a:spcAft>
                <a:spcPts val="0"/>
              </a:spcAft>
              <a:buClr>
                <a:schemeClr val="dk1"/>
              </a:buClr>
              <a:buSzPts val="5039"/>
              <a:buNone/>
              <a:defRPr sz="5039"/>
            </a:lvl3pPr>
            <a:lvl4pPr indent="-228600" lvl="3" marL="1828800" algn="l">
              <a:lnSpc>
                <a:spcPct val="90000"/>
              </a:lnSpc>
              <a:spcBef>
                <a:spcPts val="2100"/>
              </a:spcBef>
              <a:spcAft>
                <a:spcPts val="0"/>
              </a:spcAft>
              <a:buClr>
                <a:schemeClr val="dk1"/>
              </a:buClr>
              <a:buSzPts val="4200"/>
              <a:buNone/>
              <a:defRPr sz="4200"/>
            </a:lvl4pPr>
            <a:lvl5pPr indent="-228600" lvl="4" marL="2286000" algn="l">
              <a:lnSpc>
                <a:spcPct val="90000"/>
              </a:lnSpc>
              <a:spcBef>
                <a:spcPts val="2100"/>
              </a:spcBef>
              <a:spcAft>
                <a:spcPts val="0"/>
              </a:spcAft>
              <a:buClr>
                <a:schemeClr val="dk1"/>
              </a:buClr>
              <a:buSzPts val="4200"/>
              <a:buNone/>
              <a:defRPr sz="4200"/>
            </a:lvl5pPr>
            <a:lvl6pPr indent="-228600" lvl="5" marL="2743200" algn="l">
              <a:lnSpc>
                <a:spcPct val="90000"/>
              </a:lnSpc>
              <a:spcBef>
                <a:spcPts val="2100"/>
              </a:spcBef>
              <a:spcAft>
                <a:spcPts val="0"/>
              </a:spcAft>
              <a:buClr>
                <a:schemeClr val="dk1"/>
              </a:buClr>
              <a:buSzPts val="4200"/>
              <a:buNone/>
              <a:defRPr sz="4200"/>
            </a:lvl6pPr>
            <a:lvl7pPr indent="-228600" lvl="6" marL="3200400" algn="l">
              <a:lnSpc>
                <a:spcPct val="90000"/>
              </a:lnSpc>
              <a:spcBef>
                <a:spcPts val="2100"/>
              </a:spcBef>
              <a:spcAft>
                <a:spcPts val="0"/>
              </a:spcAft>
              <a:buClr>
                <a:schemeClr val="dk1"/>
              </a:buClr>
              <a:buSzPts val="4200"/>
              <a:buNone/>
              <a:defRPr sz="4200"/>
            </a:lvl7pPr>
            <a:lvl8pPr indent="-228600" lvl="7" marL="3657600" algn="l">
              <a:lnSpc>
                <a:spcPct val="90000"/>
              </a:lnSpc>
              <a:spcBef>
                <a:spcPts val="2100"/>
              </a:spcBef>
              <a:spcAft>
                <a:spcPts val="0"/>
              </a:spcAft>
              <a:buClr>
                <a:schemeClr val="dk1"/>
              </a:buClr>
              <a:buSzPts val="4200"/>
              <a:buNone/>
              <a:defRPr sz="4200"/>
            </a:lvl8pPr>
            <a:lvl9pPr indent="-228600" lvl="8" marL="4114800" algn="l">
              <a:lnSpc>
                <a:spcPct val="90000"/>
              </a:lnSpc>
              <a:spcBef>
                <a:spcPts val="2100"/>
              </a:spcBef>
              <a:spcAft>
                <a:spcPts val="0"/>
              </a:spcAft>
              <a:buClr>
                <a:schemeClr val="dk1"/>
              </a:buClr>
              <a:buSzPts val="4200"/>
              <a:buNone/>
              <a:defRPr sz="4200"/>
            </a:lvl9pPr>
          </a:lstStyle>
          <a:p/>
        </p:txBody>
      </p:sp>
      <p:sp>
        <p:nvSpPr>
          <p:cNvPr id="65" name="Google Shape;65;p11"/>
          <p:cNvSpPr txBox="1"/>
          <p:nvPr>
            <p:ph idx="10" type="dt"/>
          </p:nvPr>
        </p:nvSpPr>
        <p:spPr>
          <a:xfrm>
            <a:off x="2722513" y="26693734"/>
            <a:ext cx="8910042" cy="1533356"/>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1" type="ftr"/>
          </p:nvPr>
        </p:nvSpPr>
        <p:spPr>
          <a:xfrm>
            <a:off x="13117563" y="26693734"/>
            <a:ext cx="13365063" cy="153335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
          <p:cNvSpPr txBox="1"/>
          <p:nvPr>
            <p:ph idx="12" type="sldNum"/>
          </p:nvPr>
        </p:nvSpPr>
        <p:spPr>
          <a:xfrm>
            <a:off x="27967633" y="26693734"/>
            <a:ext cx="8910042" cy="153335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2722513" y="1533362"/>
            <a:ext cx="34155162" cy="5566751"/>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18478"/>
              <a:buFont typeface="Play"/>
              <a:buNone/>
              <a:defRPr b="0" i="0" sz="18478"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
          <p:cNvSpPr txBox="1"/>
          <p:nvPr>
            <p:ph idx="1" type="body"/>
          </p:nvPr>
        </p:nvSpPr>
        <p:spPr>
          <a:xfrm>
            <a:off x="2722513" y="7666780"/>
            <a:ext cx="34155162" cy="18273605"/>
          </a:xfrm>
          <a:prstGeom prst="rect">
            <a:avLst/>
          </a:prstGeom>
          <a:noFill/>
          <a:ln>
            <a:noFill/>
          </a:ln>
        </p:spPr>
        <p:txBody>
          <a:bodyPr anchorCtr="0" anchor="t" bIns="45700" lIns="91425" spcFirstLastPara="1" rIns="91425" wrap="square" tIns="45700">
            <a:normAutofit/>
          </a:bodyPr>
          <a:lstStyle>
            <a:lvl1pPr indent="-975296" lvl="0" marL="457200" marR="0" rtl="0" algn="l">
              <a:lnSpc>
                <a:spcPct val="90000"/>
              </a:lnSpc>
              <a:spcBef>
                <a:spcPts val="4200"/>
              </a:spcBef>
              <a:spcAft>
                <a:spcPts val="0"/>
              </a:spcAft>
              <a:buClr>
                <a:schemeClr val="dk1"/>
              </a:buClr>
              <a:buSzPts val="11759"/>
              <a:buFont typeface="Arial"/>
              <a:buChar char="•"/>
              <a:defRPr b="0" i="0" sz="11759" u="none" cap="none" strike="noStrike">
                <a:solidFill>
                  <a:schemeClr val="dk1"/>
                </a:solidFill>
                <a:latin typeface="Arial"/>
                <a:ea typeface="Arial"/>
                <a:cs typeface="Arial"/>
                <a:sym typeface="Arial"/>
              </a:defRPr>
            </a:lvl1pPr>
            <a:lvl2pPr indent="-868616" lvl="1" marL="914400" marR="0" rtl="0" algn="l">
              <a:lnSpc>
                <a:spcPct val="90000"/>
              </a:lnSpc>
              <a:spcBef>
                <a:spcPts val="2100"/>
              </a:spcBef>
              <a:spcAft>
                <a:spcPts val="0"/>
              </a:spcAft>
              <a:buClr>
                <a:schemeClr val="dk1"/>
              </a:buClr>
              <a:buSzPts val="10079"/>
              <a:buFont typeface="Arial"/>
              <a:buChar char="•"/>
              <a:defRPr b="0" i="0" sz="10079" u="none" cap="none" strike="noStrike">
                <a:solidFill>
                  <a:schemeClr val="dk1"/>
                </a:solidFill>
                <a:latin typeface="Arial"/>
                <a:ea typeface="Arial"/>
                <a:cs typeface="Arial"/>
                <a:sym typeface="Arial"/>
              </a:defRPr>
            </a:lvl2pPr>
            <a:lvl3pPr indent="-761936" lvl="2" marL="1371600" marR="0" rtl="0" algn="l">
              <a:lnSpc>
                <a:spcPct val="90000"/>
              </a:lnSpc>
              <a:spcBef>
                <a:spcPts val="2100"/>
              </a:spcBef>
              <a:spcAft>
                <a:spcPts val="0"/>
              </a:spcAft>
              <a:buClr>
                <a:schemeClr val="dk1"/>
              </a:buClr>
              <a:buSzPts val="8399"/>
              <a:buFont typeface="Arial"/>
              <a:buChar char="•"/>
              <a:defRPr b="0" i="0" sz="8399" u="none" cap="none" strike="noStrike">
                <a:solidFill>
                  <a:schemeClr val="dk1"/>
                </a:solidFill>
                <a:latin typeface="Arial"/>
                <a:ea typeface="Arial"/>
                <a:cs typeface="Arial"/>
                <a:sym typeface="Arial"/>
              </a:defRPr>
            </a:lvl3pPr>
            <a:lvl4pPr indent="-708596" lvl="3" marL="1828800" marR="0" rtl="0" algn="l">
              <a:lnSpc>
                <a:spcPct val="90000"/>
              </a:lnSpc>
              <a:spcBef>
                <a:spcPts val="2100"/>
              </a:spcBef>
              <a:spcAft>
                <a:spcPts val="0"/>
              </a:spcAft>
              <a:buClr>
                <a:schemeClr val="dk1"/>
              </a:buClr>
              <a:buSzPts val="7559"/>
              <a:buFont typeface="Arial"/>
              <a:buChar char="•"/>
              <a:defRPr b="0" i="0" sz="7558" u="none" cap="none" strike="noStrike">
                <a:solidFill>
                  <a:schemeClr val="dk1"/>
                </a:solidFill>
                <a:latin typeface="Arial"/>
                <a:ea typeface="Arial"/>
                <a:cs typeface="Arial"/>
                <a:sym typeface="Arial"/>
              </a:defRPr>
            </a:lvl4pPr>
            <a:lvl5pPr indent="-708596" lvl="4" marL="2286000" marR="0" rtl="0" algn="l">
              <a:lnSpc>
                <a:spcPct val="90000"/>
              </a:lnSpc>
              <a:spcBef>
                <a:spcPts val="2100"/>
              </a:spcBef>
              <a:spcAft>
                <a:spcPts val="0"/>
              </a:spcAft>
              <a:buClr>
                <a:schemeClr val="dk1"/>
              </a:buClr>
              <a:buSzPts val="7559"/>
              <a:buFont typeface="Arial"/>
              <a:buChar char="•"/>
              <a:defRPr b="0" i="0" sz="7558" u="none" cap="none" strike="noStrike">
                <a:solidFill>
                  <a:schemeClr val="dk1"/>
                </a:solidFill>
                <a:latin typeface="Arial"/>
                <a:ea typeface="Arial"/>
                <a:cs typeface="Arial"/>
                <a:sym typeface="Arial"/>
              </a:defRPr>
            </a:lvl5pPr>
            <a:lvl6pPr indent="-708596" lvl="5" marL="2743200" marR="0" rtl="0" algn="l">
              <a:lnSpc>
                <a:spcPct val="90000"/>
              </a:lnSpc>
              <a:spcBef>
                <a:spcPts val="2100"/>
              </a:spcBef>
              <a:spcAft>
                <a:spcPts val="0"/>
              </a:spcAft>
              <a:buClr>
                <a:schemeClr val="dk1"/>
              </a:buClr>
              <a:buSzPts val="7559"/>
              <a:buFont typeface="Arial"/>
              <a:buChar char="•"/>
              <a:defRPr b="0" i="0" sz="7558" u="none" cap="none" strike="noStrike">
                <a:solidFill>
                  <a:schemeClr val="dk1"/>
                </a:solidFill>
                <a:latin typeface="Arial"/>
                <a:ea typeface="Arial"/>
                <a:cs typeface="Arial"/>
                <a:sym typeface="Arial"/>
              </a:defRPr>
            </a:lvl6pPr>
            <a:lvl7pPr indent="-708596" lvl="6" marL="3200400" marR="0" rtl="0" algn="l">
              <a:lnSpc>
                <a:spcPct val="90000"/>
              </a:lnSpc>
              <a:spcBef>
                <a:spcPts val="2100"/>
              </a:spcBef>
              <a:spcAft>
                <a:spcPts val="0"/>
              </a:spcAft>
              <a:buClr>
                <a:schemeClr val="dk1"/>
              </a:buClr>
              <a:buSzPts val="7559"/>
              <a:buFont typeface="Arial"/>
              <a:buChar char="•"/>
              <a:defRPr b="0" i="0" sz="7558" u="none" cap="none" strike="noStrike">
                <a:solidFill>
                  <a:schemeClr val="dk1"/>
                </a:solidFill>
                <a:latin typeface="Arial"/>
                <a:ea typeface="Arial"/>
                <a:cs typeface="Arial"/>
                <a:sym typeface="Arial"/>
              </a:defRPr>
            </a:lvl7pPr>
            <a:lvl8pPr indent="-708596" lvl="7" marL="3657600" marR="0" rtl="0" algn="l">
              <a:lnSpc>
                <a:spcPct val="90000"/>
              </a:lnSpc>
              <a:spcBef>
                <a:spcPts val="2100"/>
              </a:spcBef>
              <a:spcAft>
                <a:spcPts val="0"/>
              </a:spcAft>
              <a:buClr>
                <a:schemeClr val="dk1"/>
              </a:buClr>
              <a:buSzPts val="7559"/>
              <a:buFont typeface="Arial"/>
              <a:buChar char="•"/>
              <a:defRPr b="0" i="0" sz="7558" u="none" cap="none" strike="noStrike">
                <a:solidFill>
                  <a:schemeClr val="dk1"/>
                </a:solidFill>
                <a:latin typeface="Arial"/>
                <a:ea typeface="Arial"/>
                <a:cs typeface="Arial"/>
                <a:sym typeface="Arial"/>
              </a:defRPr>
            </a:lvl8pPr>
            <a:lvl9pPr indent="-708596" lvl="8" marL="4114800" marR="0" rtl="0" algn="l">
              <a:lnSpc>
                <a:spcPct val="90000"/>
              </a:lnSpc>
              <a:spcBef>
                <a:spcPts val="2100"/>
              </a:spcBef>
              <a:spcAft>
                <a:spcPts val="0"/>
              </a:spcAft>
              <a:buClr>
                <a:schemeClr val="dk1"/>
              </a:buClr>
              <a:buSzPts val="7559"/>
              <a:buFont typeface="Arial"/>
              <a:buChar char="•"/>
              <a:defRPr b="0" i="0" sz="7558" u="none" cap="none" strike="noStrike">
                <a:solidFill>
                  <a:schemeClr val="dk1"/>
                </a:solidFill>
                <a:latin typeface="Arial"/>
                <a:ea typeface="Arial"/>
                <a:cs typeface="Arial"/>
                <a:sym typeface="Arial"/>
              </a:defRPr>
            </a:lvl9pPr>
          </a:lstStyle>
          <a:p/>
        </p:txBody>
      </p:sp>
      <p:sp>
        <p:nvSpPr>
          <p:cNvPr id="8" name="Google Shape;8;p2"/>
          <p:cNvSpPr txBox="1"/>
          <p:nvPr>
            <p:ph idx="10" type="dt"/>
          </p:nvPr>
        </p:nvSpPr>
        <p:spPr>
          <a:xfrm>
            <a:off x="2722513" y="26693734"/>
            <a:ext cx="8910042" cy="1533356"/>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5039"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9" name="Google Shape;9;p2"/>
          <p:cNvSpPr txBox="1"/>
          <p:nvPr>
            <p:ph idx="11" type="ftr"/>
          </p:nvPr>
        </p:nvSpPr>
        <p:spPr>
          <a:xfrm>
            <a:off x="13117563" y="26693734"/>
            <a:ext cx="13365063" cy="153335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5039"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2"/>
          <p:cNvSpPr txBox="1"/>
          <p:nvPr>
            <p:ph idx="12" type="sldNum"/>
          </p:nvPr>
        </p:nvSpPr>
        <p:spPr>
          <a:xfrm>
            <a:off x="27967633" y="26693734"/>
            <a:ext cx="8910042" cy="1533356"/>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5039"/>
              <a:buFont typeface="Arial"/>
              <a:buNone/>
              <a:defRPr b="0" i="0" sz="5039"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8.png"/><Relationship Id="rId11" Type="http://schemas.openxmlformats.org/officeDocument/2006/relationships/image" Target="../media/image5.jpg"/><Relationship Id="rId10" Type="http://schemas.openxmlformats.org/officeDocument/2006/relationships/hyperlink" Target="https://doi.org/10.1785/0120180210" TargetMode="External"/><Relationship Id="rId13" Type="http://schemas.openxmlformats.org/officeDocument/2006/relationships/image" Target="../media/image7.png"/><Relationship Id="rId12"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hyperlink" Target="https://doi.org/10.1002/2016JB013038" TargetMode="External"/><Relationship Id="rId15" Type="http://schemas.openxmlformats.org/officeDocument/2006/relationships/image" Target="../media/image13.png"/><Relationship Id="rId14" Type="http://schemas.openxmlformats.org/officeDocument/2006/relationships/image" Target="../media/image6.png"/><Relationship Id="rId17" Type="http://schemas.openxmlformats.org/officeDocument/2006/relationships/image" Target="../media/image15.png"/><Relationship Id="rId16" Type="http://schemas.openxmlformats.org/officeDocument/2006/relationships/image" Target="../media/image12.png"/><Relationship Id="rId5" Type="http://schemas.openxmlformats.org/officeDocument/2006/relationships/image" Target="../media/image11.jpg"/><Relationship Id="rId19" Type="http://schemas.openxmlformats.org/officeDocument/2006/relationships/image" Target="../media/image4.jpg"/><Relationship Id="rId6" Type="http://schemas.openxmlformats.org/officeDocument/2006/relationships/image" Target="../media/image1.jpg"/><Relationship Id="rId18" Type="http://schemas.openxmlformats.org/officeDocument/2006/relationships/image" Target="../media/image14.png"/><Relationship Id="rId7" Type="http://schemas.openxmlformats.org/officeDocument/2006/relationships/image" Target="../media/image9.jpg"/><Relationship Id="rId8" Type="http://schemas.openxmlformats.org/officeDocument/2006/relationships/hyperlink" Target="https://doi.org/10.1029/2021JB023252"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nvSpPr>
        <p:spPr>
          <a:xfrm>
            <a:off x="691435" y="417672"/>
            <a:ext cx="38361343" cy="17235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700"/>
              <a:buFont typeface="Arial"/>
              <a:buNone/>
            </a:pPr>
            <a:r>
              <a:rPr b="0" i="0" lang="en-US" sz="4700" u="none" cap="none" strike="noStrike">
                <a:solidFill>
                  <a:schemeClr val="dk1"/>
                </a:solidFill>
                <a:latin typeface="Open Sans"/>
                <a:ea typeface="Open Sans"/>
                <a:cs typeface="Open Sans"/>
                <a:sym typeface="Open Sans"/>
              </a:rPr>
              <a:t>The Mt. Morrone seismotectonic source: analysis of fault model uncertainty for Ground Motion Prediction</a:t>
            </a:r>
            <a:endParaRPr b="0" i="0" sz="47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Open Sans"/>
                <a:ea typeface="Open Sans"/>
                <a:cs typeface="Open Sans"/>
                <a:sym typeface="Open Sans"/>
                <a:extLst>
                  <a:ext uri="http://customooxmlschemas.google.com/">
                    <go:slidesCustomData xmlns:go="http://customooxmlschemas.google.com/" textRoundtripDataId="0"/>
                  </a:ext>
                </a:extLst>
              </a:rPr>
              <a:t>Deborah</a:t>
            </a:r>
            <a:r>
              <a:rPr b="0" i="0" lang="en-US" sz="2800" u="none" cap="none" strike="noStrike">
                <a:solidFill>
                  <a:schemeClr val="dk1"/>
                </a:solidFill>
                <a:latin typeface="Open Sans"/>
                <a:ea typeface="Open Sans"/>
                <a:cs typeface="Open Sans"/>
                <a:sym typeface="Open Sans"/>
              </a:rPr>
              <a:t> Di Naccio</a:t>
            </a:r>
            <a:r>
              <a:rPr b="0" baseline="30000" i="0" lang="en-US" sz="2800" u="none" cap="none" strike="noStrike">
                <a:solidFill>
                  <a:schemeClr val="dk1"/>
                </a:solidFill>
                <a:latin typeface="Open Sans"/>
                <a:ea typeface="Open Sans"/>
                <a:cs typeface="Open Sans"/>
                <a:sym typeface="Open Sans"/>
              </a:rPr>
              <a:t>1 </a:t>
            </a:r>
            <a:r>
              <a:rPr b="0" i="0" lang="en-US" sz="2800" u="none" cap="none" strike="noStrike">
                <a:solidFill>
                  <a:schemeClr val="dk1"/>
                </a:solidFill>
                <a:latin typeface="Open Sans"/>
                <a:ea typeface="Open Sans"/>
                <a:cs typeface="Open Sans"/>
                <a:sym typeface="Open Sans"/>
              </a:rPr>
              <a:t>, Angela Stallone</a:t>
            </a:r>
            <a:r>
              <a:rPr b="0" baseline="30000" i="0" lang="en-US" sz="2800" u="none" cap="none" strike="noStrike">
                <a:solidFill>
                  <a:schemeClr val="dk1"/>
                </a:solidFill>
                <a:latin typeface="Open Sans"/>
                <a:ea typeface="Open Sans"/>
                <a:cs typeface="Open Sans"/>
                <a:sym typeface="Open Sans"/>
              </a:rPr>
              <a:t>2</a:t>
            </a:r>
            <a:r>
              <a:rPr b="0" i="0" lang="en-US" sz="2800" u="none" cap="none" strike="noStrike">
                <a:solidFill>
                  <a:schemeClr val="dk1"/>
                </a:solidFill>
                <a:latin typeface="Open Sans"/>
                <a:ea typeface="Open Sans"/>
                <a:cs typeface="Open Sans"/>
                <a:sym typeface="Open Sans"/>
              </a:rPr>
              <a:t>, Michele M. C. Carafa</a:t>
            </a:r>
            <a:r>
              <a:rPr b="0" baseline="30000" i="0" lang="en-US" sz="2800" u="none" cap="none" strike="noStrike">
                <a:solidFill>
                  <a:schemeClr val="dk1"/>
                </a:solidFill>
                <a:latin typeface="Open Sans"/>
                <a:ea typeface="Open Sans"/>
                <a:cs typeface="Open Sans"/>
                <a:sym typeface="Open Sans"/>
              </a:rPr>
              <a:t>1</a:t>
            </a:r>
            <a:endParaRPr b="0" i="0" sz="2800" u="none" cap="none" strike="noStrike">
              <a:solidFill>
                <a:schemeClr val="dk1"/>
              </a:solidFill>
              <a:latin typeface="Open Sans"/>
              <a:ea typeface="Open Sans"/>
              <a:cs typeface="Open Sans"/>
              <a:sym typeface="Open Sans"/>
            </a:endParaRPr>
          </a:p>
          <a:p>
            <a:pPr indent="0" lvl="0" marL="0" marR="0" rtl="0" algn="l">
              <a:lnSpc>
                <a:spcPct val="150000"/>
              </a:lnSpc>
              <a:spcBef>
                <a:spcPts val="0"/>
              </a:spcBef>
              <a:spcAft>
                <a:spcPts val="0"/>
              </a:spcAft>
              <a:buClr>
                <a:srgbClr val="000000"/>
              </a:buClr>
              <a:buSzPts val="2000"/>
              <a:buFont typeface="Arial"/>
              <a:buNone/>
            </a:pPr>
            <a:r>
              <a:rPr b="0" i="0" lang="en-US" sz="2000" u="none" cap="none" strike="noStrike">
                <a:solidFill>
                  <a:schemeClr val="dk1"/>
                </a:solidFill>
                <a:latin typeface="Open Sans"/>
                <a:ea typeface="Open Sans"/>
                <a:cs typeface="Open Sans"/>
                <a:sym typeface="Open Sans"/>
              </a:rPr>
              <a:t>1 Istituto Nazionale di Geofisica e Vulcanologia, L’Aquila, Italy; </a:t>
            </a:r>
            <a:r>
              <a:rPr b="0" i="0" lang="en-US" sz="2000" u="none" cap="none" strike="noStrike">
                <a:solidFill>
                  <a:srgbClr val="000000"/>
                </a:solidFill>
                <a:latin typeface="Open Sans"/>
                <a:ea typeface="Open Sans"/>
                <a:cs typeface="Open Sans"/>
                <a:sym typeface="Open Sans"/>
              </a:rPr>
              <a:t>2 Istituto Nazionale di Geofisica e Vulcanologia, Sezione di Bologna, Italy</a:t>
            </a:r>
            <a:endParaRPr b="0" i="0" sz="2000" u="none" cap="none" strike="noStrike">
              <a:solidFill>
                <a:srgbClr val="000000"/>
              </a:solidFill>
              <a:latin typeface="Open Sans"/>
              <a:ea typeface="Open Sans"/>
              <a:cs typeface="Open Sans"/>
              <a:sym typeface="Open Sans"/>
            </a:endParaRPr>
          </a:p>
        </p:txBody>
      </p:sp>
      <p:pic>
        <p:nvPicPr>
          <p:cNvPr descr="Immagine che contiene palla, calcio, cerchio, Policromia&#10;&#10;Descrizione generata automaticamente" id="85" name="Google Shape;85;p1"/>
          <p:cNvPicPr preferRelativeResize="0"/>
          <p:nvPr/>
        </p:nvPicPr>
        <p:blipFill rotWithShape="1">
          <a:blip r:embed="rId3">
            <a:alphaModFix/>
          </a:blip>
          <a:srcRect b="0" l="0" r="0" t="0"/>
          <a:stretch/>
        </p:blipFill>
        <p:spPr>
          <a:xfrm>
            <a:off x="30844725" y="434960"/>
            <a:ext cx="3600000" cy="1318471"/>
          </a:xfrm>
          <a:prstGeom prst="rect">
            <a:avLst/>
          </a:prstGeom>
          <a:noFill/>
          <a:ln>
            <a:noFill/>
          </a:ln>
        </p:spPr>
      </p:pic>
      <p:pic>
        <p:nvPicPr>
          <p:cNvPr id="86" name="Google Shape;86;p1"/>
          <p:cNvPicPr preferRelativeResize="0"/>
          <p:nvPr/>
        </p:nvPicPr>
        <p:blipFill rotWithShape="1">
          <a:blip r:embed="rId4">
            <a:alphaModFix/>
          </a:blip>
          <a:srcRect b="0" l="0" r="0" t="0"/>
          <a:stretch/>
        </p:blipFill>
        <p:spPr>
          <a:xfrm>
            <a:off x="34588752" y="406691"/>
            <a:ext cx="4320000" cy="1170000"/>
          </a:xfrm>
          <a:prstGeom prst="rect">
            <a:avLst/>
          </a:prstGeom>
          <a:noFill/>
          <a:ln>
            <a:noFill/>
          </a:ln>
        </p:spPr>
      </p:pic>
      <p:sp>
        <p:nvSpPr>
          <p:cNvPr id="87" name="Google Shape;87;p1"/>
          <p:cNvSpPr/>
          <p:nvPr/>
        </p:nvSpPr>
        <p:spPr>
          <a:xfrm>
            <a:off x="475675" y="2409650"/>
            <a:ext cx="15247200" cy="7895700"/>
          </a:xfrm>
          <a:prstGeom prst="rect">
            <a:avLst/>
          </a:prstGeom>
          <a:solidFill>
            <a:srgbClr val="FFFFCC"/>
          </a:solidFill>
          <a:ln cap="flat" cmpd="sng" w="19050">
            <a:solidFill>
              <a:srgbClr val="FFFFC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9E5F8"/>
              </a:solidFill>
              <a:latin typeface="Arial"/>
              <a:ea typeface="Arial"/>
              <a:cs typeface="Arial"/>
              <a:sym typeface="Arial"/>
            </a:endParaRPr>
          </a:p>
        </p:txBody>
      </p:sp>
      <p:sp>
        <p:nvSpPr>
          <p:cNvPr id="88" name="Google Shape;88;p1"/>
          <p:cNvSpPr/>
          <p:nvPr/>
        </p:nvSpPr>
        <p:spPr>
          <a:xfrm>
            <a:off x="458975" y="10390425"/>
            <a:ext cx="15352500" cy="15381300"/>
          </a:xfrm>
          <a:prstGeom prst="rect">
            <a:avLst/>
          </a:prstGeom>
          <a:solidFill>
            <a:srgbClr val="F2F2F2"/>
          </a:solidFill>
          <a:ln>
            <a:noFill/>
          </a:ln>
          <a:effectLst>
            <a:outerShdw blurRad="190500" algn="ctr" dir="2700000" dist="228600">
              <a:srgbClr val="000000">
                <a:alpha val="2941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9E5F8"/>
              </a:solidFill>
              <a:highlight>
                <a:srgbClr val="000000"/>
              </a:highlight>
              <a:latin typeface="Arial"/>
              <a:ea typeface="Arial"/>
              <a:cs typeface="Arial"/>
              <a:sym typeface="Arial"/>
            </a:endParaRPr>
          </a:p>
        </p:txBody>
      </p:sp>
      <p:sp>
        <p:nvSpPr>
          <p:cNvPr id="89" name="Google Shape;89;p1"/>
          <p:cNvSpPr/>
          <p:nvPr/>
        </p:nvSpPr>
        <p:spPr>
          <a:xfrm>
            <a:off x="15954375" y="2318100"/>
            <a:ext cx="22990500" cy="21357900"/>
          </a:xfrm>
          <a:prstGeom prst="rect">
            <a:avLst/>
          </a:prstGeom>
          <a:solidFill>
            <a:srgbClr val="F2F2F2"/>
          </a:solidFill>
          <a:ln>
            <a:noFill/>
          </a:ln>
          <a:effectLst>
            <a:outerShdw blurRad="190500" algn="ctr" dir="2700000" dist="228600">
              <a:srgbClr val="000000">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9E5F8"/>
              </a:solidFill>
              <a:latin typeface="Arial"/>
              <a:ea typeface="Arial"/>
              <a:cs typeface="Arial"/>
              <a:sym typeface="Arial"/>
            </a:endParaRPr>
          </a:p>
        </p:txBody>
      </p:sp>
      <p:sp>
        <p:nvSpPr>
          <p:cNvPr id="90" name="Google Shape;90;p1"/>
          <p:cNvSpPr/>
          <p:nvPr/>
        </p:nvSpPr>
        <p:spPr>
          <a:xfrm>
            <a:off x="16339002" y="24417023"/>
            <a:ext cx="22439677" cy="4035877"/>
          </a:xfrm>
          <a:prstGeom prst="rect">
            <a:avLst/>
          </a:prstGeom>
          <a:solidFill>
            <a:srgbClr val="FFFFCC"/>
          </a:solidFill>
          <a:ln cap="flat" cmpd="sng" w="19050">
            <a:solidFill>
              <a:srgbClr val="FFFFC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9E5F8"/>
              </a:solidFill>
              <a:latin typeface="Arial"/>
              <a:ea typeface="Arial"/>
              <a:cs typeface="Arial"/>
              <a:sym typeface="Arial"/>
            </a:endParaRPr>
          </a:p>
        </p:txBody>
      </p:sp>
      <p:sp>
        <p:nvSpPr>
          <p:cNvPr id="91" name="Google Shape;91;p1"/>
          <p:cNvSpPr txBox="1"/>
          <p:nvPr/>
        </p:nvSpPr>
        <p:spPr>
          <a:xfrm>
            <a:off x="5765937" y="2423913"/>
            <a:ext cx="4800600" cy="707886"/>
          </a:xfrm>
          <a:prstGeom prst="rect">
            <a:avLst/>
          </a:prstGeom>
          <a:noFill/>
          <a:ln>
            <a:noFill/>
          </a:ln>
          <a:effectLst>
            <a:outerShdw rotWithShape="0" algn="bl" dir="8760000" dist="47625">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lang="en-US" sz="4000" u="none" cap="none" strike="noStrike">
                <a:solidFill>
                  <a:schemeClr val="dk1"/>
                </a:solidFill>
                <a:latin typeface="Open Sans"/>
                <a:ea typeface="Open Sans"/>
                <a:cs typeface="Open Sans"/>
                <a:sym typeface="Open Sans"/>
              </a:rPr>
              <a:t>INTRODUCTION</a:t>
            </a:r>
            <a:endParaRPr b="0" sz="4000" u="none" cap="none" strike="noStrike">
              <a:solidFill>
                <a:schemeClr val="dk1"/>
              </a:solidFill>
              <a:latin typeface="Open Sans"/>
              <a:ea typeface="Open Sans"/>
              <a:cs typeface="Open Sans"/>
              <a:sym typeface="Open Sans"/>
            </a:endParaRPr>
          </a:p>
        </p:txBody>
      </p:sp>
      <p:sp>
        <p:nvSpPr>
          <p:cNvPr id="92" name="Google Shape;92;p1"/>
          <p:cNvSpPr txBox="1"/>
          <p:nvPr/>
        </p:nvSpPr>
        <p:spPr>
          <a:xfrm>
            <a:off x="16681902" y="24819259"/>
            <a:ext cx="3784600" cy="707886"/>
          </a:xfrm>
          <a:prstGeom prst="rect">
            <a:avLst/>
          </a:prstGeom>
          <a:noFill/>
          <a:ln>
            <a:noFill/>
          </a:ln>
          <a:effectLst>
            <a:outerShdw rotWithShape="0" algn="bl" dir="8760000" dist="47625">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Open Sans"/>
                <a:ea typeface="Open Sans"/>
                <a:cs typeface="Open Sans"/>
                <a:sym typeface="Open Sans"/>
              </a:rPr>
              <a:t>CONCLUSIONS</a:t>
            </a:r>
            <a:endParaRPr b="0" i="0" sz="4000" u="none" cap="none" strike="noStrike">
              <a:solidFill>
                <a:schemeClr val="dk1"/>
              </a:solidFill>
              <a:latin typeface="Open Sans"/>
              <a:ea typeface="Open Sans"/>
              <a:cs typeface="Open Sans"/>
              <a:sym typeface="Open Sans"/>
            </a:endParaRPr>
          </a:p>
        </p:txBody>
      </p:sp>
      <p:sp>
        <p:nvSpPr>
          <p:cNvPr id="93" name="Google Shape;93;p1"/>
          <p:cNvSpPr txBox="1"/>
          <p:nvPr/>
        </p:nvSpPr>
        <p:spPr>
          <a:xfrm>
            <a:off x="18341175" y="2423925"/>
            <a:ext cx="18216900" cy="708000"/>
          </a:xfrm>
          <a:prstGeom prst="rect">
            <a:avLst/>
          </a:prstGeom>
          <a:noFill/>
          <a:ln>
            <a:noFill/>
          </a:ln>
          <a:effectLst>
            <a:outerShdw rotWithShape="0" algn="bl" dir="8760000" dist="47625">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Open Sans"/>
                <a:ea typeface="Open Sans"/>
                <a:cs typeface="Open Sans"/>
                <a:sym typeface="Open Sans"/>
              </a:rPr>
              <a:t>PR</a:t>
            </a:r>
            <a:r>
              <a:rPr lang="en-US" sz="4000">
                <a:solidFill>
                  <a:schemeClr val="dk1"/>
                </a:solidFill>
                <a:latin typeface="Open Sans"/>
                <a:ea typeface="Open Sans"/>
                <a:cs typeface="Open Sans"/>
                <a:sym typeface="Open Sans"/>
              </a:rPr>
              <a:t>OPAGATION OF SOURCE UNCERTAINTY TO GROUND MOTION ESTIMATES</a:t>
            </a:r>
            <a:r>
              <a:rPr b="0" i="0" lang="en-US" sz="4000" u="none" cap="none" strike="noStrike">
                <a:solidFill>
                  <a:schemeClr val="dk1"/>
                </a:solidFill>
                <a:latin typeface="Open Sans"/>
                <a:ea typeface="Open Sans"/>
                <a:cs typeface="Open Sans"/>
                <a:sym typeface="Open Sans"/>
              </a:rPr>
              <a:t> </a:t>
            </a:r>
            <a:endParaRPr b="0" i="0" sz="4000" u="none" cap="none" strike="noStrike">
              <a:solidFill>
                <a:schemeClr val="dk1"/>
              </a:solidFill>
              <a:latin typeface="Open Sans"/>
              <a:ea typeface="Open Sans"/>
              <a:cs typeface="Open Sans"/>
              <a:sym typeface="Open Sans"/>
            </a:endParaRPr>
          </a:p>
        </p:txBody>
      </p:sp>
      <p:sp>
        <p:nvSpPr>
          <p:cNvPr id="94" name="Google Shape;94;p1"/>
          <p:cNvSpPr txBox="1"/>
          <p:nvPr/>
        </p:nvSpPr>
        <p:spPr>
          <a:xfrm>
            <a:off x="2949127" y="10474900"/>
            <a:ext cx="11751000" cy="708000"/>
          </a:xfrm>
          <a:prstGeom prst="rect">
            <a:avLst/>
          </a:prstGeom>
          <a:noFill/>
          <a:ln>
            <a:noFill/>
          </a:ln>
          <a:effectLst>
            <a:outerShdw rotWithShape="0" algn="bl" dir="8760000" dist="47625">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Open Sans"/>
                <a:ea typeface="Open Sans"/>
                <a:cs typeface="Open Sans"/>
                <a:sym typeface="Open Sans"/>
              </a:rPr>
              <a:t>FAULT MODELS </a:t>
            </a:r>
            <a:r>
              <a:rPr b="0" i="0" lang="en-US" sz="4000" u="none" cap="none" strike="noStrike">
                <a:solidFill>
                  <a:schemeClr val="dk1"/>
                </a:solidFill>
                <a:latin typeface="Open Sans"/>
                <a:ea typeface="Open Sans"/>
                <a:cs typeface="Open Sans"/>
                <a:sym typeface="Open Sans"/>
                <a:extLst>
                  <a:ext uri="http://customooxmlschemas.google.com/">
                    <go:slidesCustomData xmlns:go="http://customooxmlschemas.google.com/" textRoundtripDataId="1"/>
                  </a:ext>
                </a:extLst>
              </a:rPr>
              <a:t>AND</a:t>
            </a:r>
            <a:r>
              <a:rPr b="0" i="0" lang="en-US" sz="4000" u="none" cap="none" strike="noStrike">
                <a:solidFill>
                  <a:schemeClr val="dk1"/>
                </a:solidFill>
                <a:latin typeface="Open Sans"/>
                <a:ea typeface="Open Sans"/>
                <a:cs typeface="Open Sans"/>
                <a:sym typeface="Open Sans"/>
              </a:rPr>
              <a:t> RUPTURE SCENARIOS </a:t>
            </a:r>
            <a:endParaRPr b="0" i="0" sz="4000" u="none" cap="none" strike="noStrike">
              <a:solidFill>
                <a:schemeClr val="dk1"/>
              </a:solidFill>
              <a:latin typeface="Open Sans"/>
              <a:ea typeface="Open Sans"/>
              <a:cs typeface="Open Sans"/>
              <a:sym typeface="Open Sans"/>
            </a:endParaRPr>
          </a:p>
        </p:txBody>
      </p:sp>
      <p:pic>
        <p:nvPicPr>
          <p:cNvPr id="95" name="Google Shape;95;p1"/>
          <p:cNvPicPr preferRelativeResize="0"/>
          <p:nvPr/>
        </p:nvPicPr>
        <p:blipFill rotWithShape="1">
          <a:blip r:embed="rId5">
            <a:alphaModFix/>
          </a:blip>
          <a:srcRect b="36602" l="42318" r="28769" t="36221"/>
          <a:stretch/>
        </p:blipFill>
        <p:spPr>
          <a:xfrm>
            <a:off x="4244093" y="22019859"/>
            <a:ext cx="3109129" cy="2520000"/>
          </a:xfrm>
          <a:prstGeom prst="rect">
            <a:avLst/>
          </a:prstGeom>
          <a:noFill/>
          <a:ln>
            <a:noFill/>
          </a:ln>
        </p:spPr>
      </p:pic>
      <p:pic>
        <p:nvPicPr>
          <p:cNvPr id="96" name="Google Shape;96;p1"/>
          <p:cNvPicPr preferRelativeResize="0"/>
          <p:nvPr/>
        </p:nvPicPr>
        <p:blipFill rotWithShape="1">
          <a:blip r:embed="rId6">
            <a:alphaModFix/>
          </a:blip>
          <a:srcRect b="28109" l="40081" r="21486" t="35624"/>
          <a:stretch/>
        </p:blipFill>
        <p:spPr>
          <a:xfrm>
            <a:off x="11430405" y="22019859"/>
            <a:ext cx="3097117" cy="2520000"/>
          </a:xfrm>
          <a:prstGeom prst="rect">
            <a:avLst/>
          </a:prstGeom>
          <a:noFill/>
          <a:ln>
            <a:noFill/>
          </a:ln>
        </p:spPr>
      </p:pic>
      <p:pic>
        <p:nvPicPr>
          <p:cNvPr id="97" name="Google Shape;97;p1"/>
          <p:cNvPicPr preferRelativeResize="0"/>
          <p:nvPr/>
        </p:nvPicPr>
        <p:blipFill rotWithShape="1">
          <a:blip r:embed="rId7">
            <a:alphaModFix/>
          </a:blip>
          <a:srcRect b="0" l="0" r="0" t="0"/>
          <a:stretch/>
        </p:blipFill>
        <p:spPr>
          <a:xfrm>
            <a:off x="773914" y="3214855"/>
            <a:ext cx="5430398" cy="5411791"/>
          </a:xfrm>
          <a:prstGeom prst="rect">
            <a:avLst/>
          </a:prstGeom>
          <a:noFill/>
          <a:ln>
            <a:noFill/>
          </a:ln>
        </p:spPr>
      </p:pic>
      <p:sp>
        <p:nvSpPr>
          <p:cNvPr id="98" name="Google Shape;98;p1"/>
          <p:cNvSpPr txBox="1"/>
          <p:nvPr/>
        </p:nvSpPr>
        <p:spPr>
          <a:xfrm>
            <a:off x="638369" y="11168587"/>
            <a:ext cx="14693400" cy="144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The 3D characterization of active fault is inherently affected by uncertainties related to geometric and kinematic parameters as well as the seismic potential. To quantify these uncertainties systematically, we treat them in a probabilistic framework in which source parameters are described by </a:t>
            </a:r>
            <a:r>
              <a:rPr b="1" i="0" lang="en-US" sz="2200" u="none" cap="none" strike="noStrike">
                <a:solidFill>
                  <a:schemeClr val="dk1"/>
                </a:solidFill>
                <a:latin typeface="Open Sans"/>
                <a:ea typeface="Open Sans"/>
                <a:cs typeface="Open Sans"/>
                <a:sym typeface="Open Sans"/>
              </a:rPr>
              <a:t>smoothed boxcar probability density functions</a:t>
            </a:r>
            <a:r>
              <a:rPr b="0" i="0" lang="en-US" sz="2200" u="none" cap="none" strike="noStrike">
                <a:solidFill>
                  <a:schemeClr val="dk1"/>
                </a:solidFill>
                <a:latin typeface="Open Sans"/>
                <a:ea typeface="Open Sans"/>
                <a:cs typeface="Open Sans"/>
                <a:sym typeface="Open Sans"/>
              </a:rPr>
              <a:t> (PDFs).</a:t>
            </a:r>
            <a:endParaRPr b="0" i="0" sz="1400" u="none" cap="none" strike="noStrike">
              <a:solidFill>
                <a:srgbClr val="000000"/>
              </a:solidFill>
              <a:latin typeface="Arial"/>
              <a:ea typeface="Arial"/>
              <a:cs typeface="Arial"/>
              <a:sym typeface="Arial"/>
            </a:endParaRPr>
          </a:p>
        </p:txBody>
      </p:sp>
      <p:sp>
        <p:nvSpPr>
          <p:cNvPr id="99" name="Google Shape;99;p1"/>
          <p:cNvSpPr txBox="1"/>
          <p:nvPr/>
        </p:nvSpPr>
        <p:spPr>
          <a:xfrm>
            <a:off x="475695" y="26659702"/>
            <a:ext cx="15247200" cy="2062500"/>
          </a:xfrm>
          <a:prstGeom prst="rect">
            <a:avLst/>
          </a:prstGeom>
          <a:noFill/>
          <a:ln>
            <a:noFill/>
          </a:ln>
        </p:spPr>
        <p:txBody>
          <a:bodyPr anchorCtr="0" anchor="t" bIns="45700" lIns="91425" spcFirstLastPara="1" rIns="91425" wrap="square" tIns="45700">
            <a:spAutoFit/>
          </a:bodyPr>
          <a:lstStyle/>
          <a:p>
            <a:pPr indent="-292100" lvl="0" marL="457200" marR="0" rtl="0" algn="just">
              <a:lnSpc>
                <a:spcPct val="100000"/>
              </a:lnSpc>
              <a:spcBef>
                <a:spcPts val="0"/>
              </a:spcBef>
              <a:spcAft>
                <a:spcPts val="0"/>
              </a:spcAft>
              <a:buSzPts val="1000"/>
              <a:buFont typeface="Arial"/>
              <a:buChar char="●"/>
            </a:pPr>
            <a:r>
              <a:rPr b="0" i="0" lang="en-US" sz="1600" u="none" cap="none" strike="noStrike">
                <a:solidFill>
                  <a:schemeClr val="dk1"/>
                </a:solidFill>
                <a:latin typeface="Arial"/>
                <a:ea typeface="Arial"/>
                <a:cs typeface="Arial"/>
                <a:sym typeface="Arial"/>
              </a:rPr>
              <a:t>Carafa, M.M.C., Di Naccio, D., Di Lorenzo, C., Kastelic, V., &amp; Bird, P., (2022). A meta-analysis of fault slip rates across the central Apennines, </a:t>
            </a:r>
            <a:r>
              <a:rPr b="0" i="1" lang="en-US" sz="1600" u="none" cap="none" strike="noStrike">
                <a:solidFill>
                  <a:schemeClr val="dk1"/>
                </a:solidFill>
                <a:latin typeface="Arial"/>
                <a:ea typeface="Arial"/>
                <a:cs typeface="Arial"/>
                <a:sym typeface="Arial"/>
              </a:rPr>
              <a:t>Journal of Geophysical Research: Solid Earth, 127, e2021JB023252. </a:t>
            </a:r>
            <a:r>
              <a:rPr b="0" i="0" lang="en-US" sz="1600" u="sng" cap="none" strike="noStrike">
                <a:solidFill>
                  <a:schemeClr val="dk1"/>
                </a:solidFill>
                <a:latin typeface="Arial"/>
                <a:ea typeface="Arial"/>
                <a:cs typeface="Arial"/>
                <a:sym typeface="Arial"/>
                <a:hlinkClick r:id="rId8">
                  <a:extLst>
                    <a:ext uri="{A12FA001-AC4F-418D-AE19-62706E023703}">
                      <ahyp:hlinkClr val="tx"/>
                    </a:ext>
                  </a:extLst>
                </a:hlinkClick>
              </a:rPr>
              <a:t>https://doi.org/10.1029/2021JB023252</a:t>
            </a:r>
            <a:r>
              <a:rPr b="0" i="0" lang="en-US" sz="1600" u="sng" cap="none" strike="noStrike">
                <a:solidFill>
                  <a:srgbClr val="00808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0000"/>
              </a:buClr>
              <a:buSzPts val="1000"/>
              <a:buFont typeface="Arial"/>
              <a:buChar char="●"/>
            </a:pPr>
            <a:r>
              <a:rPr b="0" i="0" lang="en-US" sz="1600" u="none" cap="none" strike="noStrike">
                <a:solidFill>
                  <a:srgbClr val="000000"/>
                </a:solidFill>
                <a:latin typeface="Arial"/>
                <a:ea typeface="Arial"/>
                <a:cs typeface="Arial"/>
                <a:sym typeface="Arial"/>
              </a:rPr>
              <a:t>Carafa, M. M. C., &amp; Bird, P. (2016). Improving deformation models by discounting transient signals in geodetic data: 2. Geodetic data, stress directions,</a:t>
            </a:r>
            <a:endParaRPr b="0" i="0" sz="14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and long-term strain rates in Italy. </a:t>
            </a:r>
            <a:r>
              <a:rPr b="0" i="1" lang="en-US" sz="1600" u="none" cap="none" strike="noStrike">
                <a:solidFill>
                  <a:srgbClr val="000000"/>
                </a:solidFill>
                <a:latin typeface="Arial"/>
                <a:ea typeface="Arial"/>
                <a:cs typeface="Arial"/>
                <a:sym typeface="Arial"/>
              </a:rPr>
              <a:t>Journal of Geophysical Research: Solid Earth</a:t>
            </a:r>
            <a:r>
              <a:rPr b="0" i="0" lang="en-US" sz="1600" u="none" cap="none" strike="noStrike">
                <a:solidFill>
                  <a:srgbClr val="000000"/>
                </a:solidFill>
                <a:latin typeface="Arial"/>
                <a:ea typeface="Arial"/>
                <a:cs typeface="Arial"/>
                <a:sym typeface="Arial"/>
              </a:rPr>
              <a:t>, </a:t>
            </a:r>
            <a:r>
              <a:rPr b="0" i="1" lang="en-US" sz="1600" u="none" cap="none" strike="noStrike">
                <a:solidFill>
                  <a:srgbClr val="000000"/>
                </a:solidFill>
                <a:latin typeface="Arial"/>
                <a:ea typeface="Arial"/>
                <a:cs typeface="Arial"/>
                <a:sym typeface="Arial"/>
              </a:rPr>
              <a:t>121</a:t>
            </a:r>
            <a:r>
              <a:rPr b="0" i="0" lang="en-US" sz="1600" u="none" cap="none" strike="noStrike">
                <a:solidFill>
                  <a:srgbClr val="000000"/>
                </a:solidFill>
                <a:latin typeface="Arial"/>
                <a:ea typeface="Arial"/>
                <a:cs typeface="Arial"/>
                <a:sym typeface="Arial"/>
              </a:rPr>
              <a:t>, 5557–5575. </a:t>
            </a:r>
            <a:r>
              <a:rPr b="0" i="0" lang="en-US" sz="1600" u="sng" cap="none" strike="noStrike">
                <a:solidFill>
                  <a:srgbClr val="0000FF"/>
                </a:solidFill>
                <a:latin typeface="Arial"/>
                <a:ea typeface="Arial"/>
                <a:cs typeface="Arial"/>
                <a:sym typeface="Arial"/>
                <a:hlinkClick r:id="rId9">
                  <a:extLst>
                    <a:ext uri="{A12FA001-AC4F-418D-AE19-62706E023703}">
                      <ahyp:hlinkClr val="tx"/>
                    </a:ext>
                  </a:extLst>
                </a:hlinkClick>
              </a:rPr>
              <a:t>https://doi.org/10.1002/2016JB013038</a:t>
            </a:r>
            <a:r>
              <a:rPr b="0" i="0" lang="en-US" sz="1600" u="none" cap="none" strike="noStrike">
                <a:solidFill>
                  <a:srgbClr val="0000FF"/>
                </a:solidFill>
                <a:latin typeface="Arial"/>
                <a:ea typeface="Arial"/>
                <a:cs typeface="Arial"/>
                <a:sym typeface="Arial"/>
              </a:rPr>
              <a:t>.</a:t>
            </a:r>
            <a:endParaRPr b="0" i="0" sz="1600" u="none" cap="none" strike="noStrike">
              <a:solidFill>
                <a:srgbClr val="0000FF"/>
              </a:solidFill>
              <a:latin typeface="Arial"/>
              <a:ea typeface="Arial"/>
              <a:cs typeface="Arial"/>
              <a:sym typeface="Arial"/>
            </a:endParaRPr>
          </a:p>
          <a:p>
            <a:pPr indent="-292100" lvl="0" marL="457200" marR="0" rtl="0" algn="l">
              <a:lnSpc>
                <a:spcPct val="100000"/>
              </a:lnSpc>
              <a:spcBef>
                <a:spcPts val="0"/>
              </a:spcBef>
              <a:spcAft>
                <a:spcPts val="0"/>
              </a:spcAft>
              <a:buSzPts val="1000"/>
              <a:buFont typeface="Arial"/>
              <a:buChar char="●"/>
            </a:pPr>
            <a:r>
              <a:rPr b="0" i="0" lang="en-US" sz="1600" u="none" cap="none" strike="noStrike">
                <a:solidFill>
                  <a:srgbClr val="222222"/>
                </a:solidFill>
                <a:highlight>
                  <a:srgbClr val="FFFFFF"/>
                </a:highlight>
                <a:latin typeface="Arial"/>
                <a:ea typeface="Arial"/>
                <a:cs typeface="Arial"/>
                <a:sym typeface="Arial"/>
                <a:extLst>
                  <a:ext uri="http://customooxmlschemas.google.com/">
                    <go:slidesCustomData xmlns:go="http://customooxmlschemas.google.com/" textRoundtripDataId="2"/>
                  </a:ext>
                </a:extLst>
              </a:rPr>
              <a:t>Lanzano, G., Luzi, L., Pacor, F., Felicetta, C., Puglia, R., Sgobba, S., &amp; D’Amico, M. (2019). A revised ground‐motion prediction model for shallow crustal earthquakes in Italy. </a:t>
            </a:r>
            <a:r>
              <a:rPr b="0" i="1" lang="en-US" sz="1600" u="none" cap="none" strike="noStrike">
                <a:solidFill>
                  <a:srgbClr val="222222"/>
                </a:solidFill>
                <a:highlight>
                  <a:srgbClr val="FFFFFF"/>
                </a:highlight>
                <a:latin typeface="Arial"/>
                <a:ea typeface="Arial"/>
                <a:cs typeface="Arial"/>
                <a:sym typeface="Arial"/>
                <a:extLst>
                  <a:ext uri="http://customooxmlschemas.google.com/">
                    <go:slidesCustomData xmlns:go="http://customooxmlschemas.google.com/" textRoundtripDataId="3"/>
                  </a:ext>
                </a:extLst>
              </a:rPr>
              <a:t>Bulletin of the Seismological Society of America</a:t>
            </a:r>
            <a:r>
              <a:rPr b="0" i="0" lang="en-US" sz="1600" u="none" cap="none" strike="noStrike">
                <a:solidFill>
                  <a:srgbClr val="222222"/>
                </a:solidFill>
                <a:highlight>
                  <a:srgbClr val="FFFFFF"/>
                </a:highlight>
                <a:latin typeface="Arial"/>
                <a:ea typeface="Arial"/>
                <a:cs typeface="Arial"/>
                <a:sym typeface="Arial"/>
                <a:extLst>
                  <a:ext uri="http://customooxmlschemas.google.com/">
                    <go:slidesCustomData xmlns:go="http://customooxmlschemas.google.com/" textRoundtripDataId="4"/>
                  </a:ext>
                </a:extLst>
              </a:rPr>
              <a:t>, </a:t>
            </a:r>
            <a:r>
              <a:rPr b="0" i="1" lang="en-US" sz="1600" u="none" cap="none" strike="noStrike">
                <a:solidFill>
                  <a:srgbClr val="222222"/>
                </a:solidFill>
                <a:highlight>
                  <a:srgbClr val="FFFFFF"/>
                </a:highlight>
                <a:latin typeface="Arial"/>
                <a:ea typeface="Arial"/>
                <a:cs typeface="Arial"/>
                <a:sym typeface="Arial"/>
                <a:extLst>
                  <a:ext uri="http://customooxmlschemas.google.com/">
                    <go:slidesCustomData xmlns:go="http://customooxmlschemas.google.com/" textRoundtripDataId="5"/>
                  </a:ext>
                </a:extLst>
              </a:rPr>
              <a:t>109</a:t>
            </a:r>
            <a:r>
              <a:rPr b="0" i="0" lang="en-US" sz="1600" u="none" cap="none" strike="noStrike">
                <a:solidFill>
                  <a:srgbClr val="222222"/>
                </a:solidFill>
                <a:highlight>
                  <a:srgbClr val="FFFFFF"/>
                </a:highlight>
                <a:latin typeface="Arial"/>
                <a:ea typeface="Arial"/>
                <a:cs typeface="Arial"/>
                <a:sym typeface="Arial"/>
                <a:extLst>
                  <a:ext uri="http://customooxmlschemas.google.com/">
                    <go:slidesCustomData xmlns:go="http://customooxmlschemas.google.com/" textRoundtripDataId="6"/>
                  </a:ext>
                </a:extLst>
              </a:rPr>
              <a:t>(2), 525-540. </a:t>
            </a:r>
            <a:r>
              <a:rPr b="0" i="0" lang="en-US" sz="1600" u="sng" cap="none" strike="noStrike">
                <a:solidFill>
                  <a:schemeClr val="hlink"/>
                </a:solidFill>
                <a:highlight>
                  <a:srgbClr val="FFFFFF"/>
                </a:highlight>
                <a:latin typeface="Arial"/>
                <a:ea typeface="Arial"/>
                <a:cs typeface="Arial"/>
                <a:sym typeface="Arial"/>
                <a:hlinkClick r:id="rId10"/>
                <a:extLst>
                  <a:ext uri="http://customooxmlschemas.google.com/">
                    <go:slidesCustomData xmlns:go="http://customooxmlschemas.google.com/" textRoundtripDataId="7"/>
                  </a:ext>
                </a:extLst>
              </a:rPr>
              <a:t>https://doi.org/10.1785/0120180210</a:t>
            </a:r>
            <a:endParaRPr b="0" i="0" sz="2200" u="none" cap="none" strike="noStrike">
              <a:solidFill>
                <a:srgbClr val="0000FF"/>
              </a:solidFill>
              <a:latin typeface="Arial"/>
              <a:ea typeface="Arial"/>
              <a:cs typeface="Arial"/>
              <a:sym typeface="Arial"/>
            </a:endParaRPr>
          </a:p>
          <a:p>
            <a:pPr indent="-292100" lvl="0" marL="457200" marR="0" rtl="0" algn="l">
              <a:lnSpc>
                <a:spcPct val="100000"/>
              </a:lnSpc>
              <a:spcBef>
                <a:spcPts val="0"/>
              </a:spcBef>
              <a:spcAft>
                <a:spcPts val="0"/>
              </a:spcAft>
              <a:buClr>
                <a:schemeClr val="dk1"/>
              </a:buClr>
              <a:buSzPts val="1000"/>
              <a:buFont typeface="Arial"/>
              <a:buChar char="●"/>
            </a:pPr>
            <a:r>
              <a:rPr b="0" i="0" lang="en-US" sz="1600" u="none" cap="none" strike="noStrike">
                <a:solidFill>
                  <a:schemeClr val="dk1"/>
                </a:solidFill>
                <a:latin typeface="Arial"/>
                <a:ea typeface="Arial"/>
                <a:cs typeface="Arial"/>
                <a:sym typeface="Arial"/>
              </a:rPr>
              <a:t>Stallone, A., Selva, J., Cordrie, L., Faenza, L., Michelini, A., Lauciani, V. (2025). ProbShakemap: A Python toolbox propagating source uncertainty to ground motion prediction for urgent computing applications. Computer and Geosciences, 195, 1057 48. https://doi.org/10.1016/j.cageo.2024.105748.</a:t>
            </a:r>
            <a:endParaRPr b="0" i="0" sz="1600" u="none" cap="none" strike="noStrike">
              <a:solidFill>
                <a:srgbClr val="1C1D1E"/>
              </a:solidFill>
              <a:latin typeface="Arial"/>
              <a:ea typeface="Arial"/>
              <a:cs typeface="Arial"/>
              <a:sym typeface="Arial"/>
            </a:endParaRPr>
          </a:p>
        </p:txBody>
      </p:sp>
      <p:sp>
        <p:nvSpPr>
          <p:cNvPr id="100" name="Google Shape;100;p1"/>
          <p:cNvSpPr txBox="1"/>
          <p:nvPr/>
        </p:nvSpPr>
        <p:spPr>
          <a:xfrm>
            <a:off x="1954915" y="14892657"/>
            <a:ext cx="375133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1F5C99"/>
                </a:solidFill>
                <a:latin typeface="Open Sans"/>
                <a:ea typeface="Open Sans"/>
                <a:cs typeface="Open Sans"/>
                <a:sym typeface="Open Sans"/>
              </a:rPr>
              <a:t>Mt. Morrone fault</a:t>
            </a:r>
            <a:endParaRPr b="1" i="0" sz="1400" u="none" cap="none" strike="noStrike">
              <a:solidFill>
                <a:srgbClr val="000000"/>
              </a:solidFill>
            </a:endParaRPr>
          </a:p>
        </p:txBody>
      </p:sp>
      <p:sp>
        <p:nvSpPr>
          <p:cNvPr id="101" name="Google Shape;101;p1"/>
          <p:cNvSpPr txBox="1"/>
          <p:nvPr/>
        </p:nvSpPr>
        <p:spPr>
          <a:xfrm>
            <a:off x="9874340" y="14892657"/>
            <a:ext cx="4653181" cy="4616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FF0000"/>
                </a:solidFill>
                <a:latin typeface="Open Sans"/>
                <a:ea typeface="Open Sans"/>
                <a:cs typeface="Open Sans"/>
                <a:sym typeface="Open Sans"/>
              </a:rPr>
              <a:t>Mt. Morrone &amp; Pizzalto faults</a:t>
            </a:r>
            <a:endParaRPr b="1" i="0" sz="1400" u="none" cap="none" strike="noStrike">
              <a:solidFill>
                <a:srgbClr val="000000"/>
              </a:solidFill>
            </a:endParaRPr>
          </a:p>
        </p:txBody>
      </p:sp>
      <p:sp>
        <p:nvSpPr>
          <p:cNvPr id="102" name="Google Shape;102;p1"/>
          <p:cNvSpPr txBox="1"/>
          <p:nvPr/>
        </p:nvSpPr>
        <p:spPr>
          <a:xfrm>
            <a:off x="4839630" y="12466208"/>
            <a:ext cx="7767081"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Open Sans"/>
                <a:ea typeface="Open Sans"/>
                <a:cs typeface="Open Sans"/>
                <a:sym typeface="Open Sans"/>
              </a:rPr>
              <a:t>Fault source model and associated uncertainties</a:t>
            </a:r>
            <a:endParaRPr b="1" i="0" sz="1400" u="none" cap="none" strike="noStrike">
              <a:solidFill>
                <a:srgbClr val="000000"/>
              </a:solidFill>
            </a:endParaRPr>
          </a:p>
        </p:txBody>
      </p:sp>
      <p:sp>
        <p:nvSpPr>
          <p:cNvPr id="103" name="Google Shape;103;p1"/>
          <p:cNvSpPr txBox="1"/>
          <p:nvPr/>
        </p:nvSpPr>
        <p:spPr>
          <a:xfrm>
            <a:off x="694034" y="17375270"/>
            <a:ext cx="14637591" cy="381638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We generate an ensemble of source scenarios by randomly sampling from these PDFs.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Open Sans"/>
                <a:ea typeface="Open Sans"/>
                <a:cs typeface="Open Sans"/>
                <a:sym typeface="Open Sans"/>
                <a:extLst>
                  <a:ext uri="http://customooxmlschemas.google.com/">
                    <go:slidesCustomData xmlns:go="http://customooxmlschemas.google.com/" textRoundtripDataId="8"/>
                  </a:ext>
                </a:extLst>
              </a:rPr>
              <a:t>HypoSmoothFault</a:t>
            </a:r>
            <a:r>
              <a:rPr b="1" i="0" lang="en-US" sz="2200" u="none" cap="none" strike="noStrike">
                <a:solidFill>
                  <a:schemeClr val="dk1"/>
                </a:solidFill>
                <a:latin typeface="Open Sans"/>
                <a:ea typeface="Open Sans"/>
                <a:cs typeface="Open Sans"/>
                <a:sym typeface="Open Sans"/>
              </a:rPr>
              <a:t> Python code:</a:t>
            </a:r>
            <a:r>
              <a:rPr b="0" i="0" lang="en-US" sz="2200" u="none" cap="none" strike="noStrike">
                <a:solidFill>
                  <a:schemeClr val="dk1"/>
                </a:solidFill>
                <a:latin typeface="Open Sans"/>
                <a:ea typeface="Open Sans"/>
                <a:cs typeface="Open Sans"/>
                <a:sym typeface="Open Sans"/>
              </a:rPr>
              <a:t> Starting from a randomly selected upper midpoint of the fault surface, the code first samples along the fault thick, capturing the spatial uncertainty, then moves horizontally along the strike for half the fault length, identifying the upper tip of the fault plain. From this reference, the procedure continues along the strike for the full length and subsequently along the dip direction to the depth. The process is repeated to generate multiple realizations for the number of chosen fault plains. In our analysis, a total of 1000 scenarios.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This approach effectively accounts for and quantifies uncertainties, providing a comprehensive set of fault-ruptures models that reflect the complexity and variability inherent in the fault geometry and kinematics.</a:t>
            </a:r>
            <a:endParaRPr b="0" i="0" sz="1400" u="none" cap="none" strike="noStrike">
              <a:solidFill>
                <a:srgbClr val="000000"/>
              </a:solidFill>
              <a:latin typeface="Arial"/>
              <a:ea typeface="Arial"/>
              <a:cs typeface="Arial"/>
              <a:sym typeface="Arial"/>
            </a:endParaRPr>
          </a:p>
        </p:txBody>
      </p:sp>
      <p:pic>
        <p:nvPicPr>
          <p:cNvPr descr="A map with red dots&#10;&#10;AI-generated content may be incorrect." id="104" name="Google Shape;104;p1"/>
          <p:cNvPicPr preferRelativeResize="0"/>
          <p:nvPr/>
        </p:nvPicPr>
        <p:blipFill rotWithShape="1">
          <a:blip r:embed="rId11">
            <a:alphaModFix/>
          </a:blip>
          <a:srcRect b="0" l="0" r="0" t="0"/>
          <a:stretch/>
        </p:blipFill>
        <p:spPr>
          <a:xfrm>
            <a:off x="7769446" y="21168445"/>
            <a:ext cx="3027761" cy="2520000"/>
          </a:xfrm>
          <a:prstGeom prst="rect">
            <a:avLst/>
          </a:prstGeom>
          <a:noFill/>
          <a:ln>
            <a:noFill/>
          </a:ln>
        </p:spPr>
      </p:pic>
      <p:pic>
        <p:nvPicPr>
          <p:cNvPr descr="A map with blue circles&#10;&#10;AI-generated content may be incorrect." id="105" name="Google Shape;105;p1"/>
          <p:cNvPicPr preferRelativeResize="0"/>
          <p:nvPr/>
        </p:nvPicPr>
        <p:blipFill rotWithShape="1">
          <a:blip r:embed="rId12">
            <a:alphaModFix/>
          </a:blip>
          <a:srcRect b="0" l="0" r="0" t="0"/>
          <a:stretch/>
        </p:blipFill>
        <p:spPr>
          <a:xfrm>
            <a:off x="638369" y="21168445"/>
            <a:ext cx="3027761" cy="2520000"/>
          </a:xfrm>
          <a:prstGeom prst="rect">
            <a:avLst/>
          </a:prstGeom>
          <a:noFill/>
          <a:ln>
            <a:noFill/>
          </a:ln>
        </p:spPr>
      </p:pic>
      <p:sp>
        <p:nvSpPr>
          <p:cNvPr id="106" name="Google Shape;106;p1"/>
          <p:cNvSpPr txBox="1"/>
          <p:nvPr/>
        </p:nvSpPr>
        <p:spPr>
          <a:xfrm>
            <a:off x="4941384" y="12863036"/>
            <a:ext cx="591010"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Open Sans"/>
                <a:ea typeface="Open Sans"/>
                <a:cs typeface="Open Sans"/>
                <a:sym typeface="Open Sans"/>
              </a:rPr>
              <a:t>dip</a:t>
            </a:r>
            <a:endParaRPr b="0" i="0" sz="1400" u="none" cap="none" strike="noStrike">
              <a:solidFill>
                <a:srgbClr val="000000"/>
              </a:solidFill>
              <a:latin typeface="Arial"/>
              <a:ea typeface="Arial"/>
              <a:cs typeface="Arial"/>
              <a:sym typeface="Arial"/>
            </a:endParaRPr>
          </a:p>
        </p:txBody>
      </p:sp>
      <p:sp>
        <p:nvSpPr>
          <p:cNvPr id="107" name="Google Shape;107;p1"/>
          <p:cNvSpPr txBox="1"/>
          <p:nvPr/>
        </p:nvSpPr>
        <p:spPr>
          <a:xfrm>
            <a:off x="6806806" y="12863036"/>
            <a:ext cx="962639" cy="36929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Open Sans"/>
                <a:ea typeface="Open Sans"/>
                <a:cs typeface="Open Sans"/>
                <a:sym typeface="Open Sans"/>
              </a:rPr>
              <a:t>depth</a:t>
            </a:r>
            <a:endParaRPr b="0" i="0" sz="1400" u="none" cap="none" strike="noStrike">
              <a:solidFill>
                <a:srgbClr val="000000"/>
              </a:solidFill>
              <a:latin typeface="Arial"/>
              <a:ea typeface="Arial"/>
              <a:cs typeface="Arial"/>
              <a:sym typeface="Arial"/>
            </a:endParaRPr>
          </a:p>
        </p:txBody>
      </p:sp>
      <p:sp>
        <p:nvSpPr>
          <p:cNvPr id="108" name="Google Shape;108;p1"/>
          <p:cNvSpPr txBox="1"/>
          <p:nvPr/>
        </p:nvSpPr>
        <p:spPr>
          <a:xfrm>
            <a:off x="8722018" y="12863036"/>
            <a:ext cx="738010"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Open Sans"/>
                <a:ea typeface="Open Sans"/>
                <a:cs typeface="Open Sans"/>
                <a:sym typeface="Open Sans"/>
              </a:rPr>
              <a:t>thick</a:t>
            </a:r>
            <a:endParaRPr b="0" i="0" sz="1400" u="none" cap="none" strike="noStrike">
              <a:solidFill>
                <a:srgbClr val="000000"/>
              </a:solidFill>
              <a:latin typeface="Arial"/>
              <a:ea typeface="Arial"/>
              <a:cs typeface="Arial"/>
              <a:sym typeface="Arial"/>
            </a:endParaRPr>
          </a:p>
        </p:txBody>
      </p:sp>
      <p:sp>
        <p:nvSpPr>
          <p:cNvPr id="109" name="Google Shape;109;p1"/>
          <p:cNvSpPr txBox="1"/>
          <p:nvPr/>
        </p:nvSpPr>
        <p:spPr>
          <a:xfrm>
            <a:off x="10692395" y="12863036"/>
            <a:ext cx="738010"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Open Sans"/>
                <a:ea typeface="Open Sans"/>
                <a:cs typeface="Open Sans"/>
                <a:sym typeface="Open Sans"/>
              </a:rPr>
              <a:t>rake</a:t>
            </a:r>
            <a:endParaRPr b="0" i="0" sz="1400" u="none" cap="none" strike="noStrike">
              <a:solidFill>
                <a:srgbClr val="000000"/>
              </a:solidFill>
              <a:latin typeface="Arial"/>
              <a:ea typeface="Arial"/>
              <a:cs typeface="Arial"/>
              <a:sym typeface="Arial"/>
            </a:endParaRPr>
          </a:p>
        </p:txBody>
      </p:sp>
      <p:sp>
        <p:nvSpPr>
          <p:cNvPr id="110" name="Google Shape;110;p1"/>
          <p:cNvSpPr txBox="1"/>
          <p:nvPr/>
        </p:nvSpPr>
        <p:spPr>
          <a:xfrm>
            <a:off x="1517891" y="15276385"/>
            <a:ext cx="957454"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1" lang="en-US" sz="1800" u="none" cap="none" strike="noStrike">
                <a:solidFill>
                  <a:srgbClr val="4892DC"/>
                </a:solidFill>
                <a:latin typeface="Open Sans"/>
                <a:ea typeface="Open Sans"/>
                <a:cs typeface="Open Sans"/>
                <a:sym typeface="Open Sans"/>
              </a:rPr>
              <a:t>length</a:t>
            </a:r>
            <a:endParaRPr b="0" i="0" sz="1400" u="none" cap="none" strike="noStrike">
              <a:solidFill>
                <a:srgbClr val="000000"/>
              </a:solidFill>
              <a:latin typeface="Arial"/>
              <a:ea typeface="Arial"/>
              <a:cs typeface="Arial"/>
              <a:sym typeface="Arial"/>
            </a:endParaRPr>
          </a:p>
        </p:txBody>
      </p:sp>
      <p:sp>
        <p:nvSpPr>
          <p:cNvPr id="111" name="Google Shape;111;p1"/>
          <p:cNvSpPr txBox="1"/>
          <p:nvPr/>
        </p:nvSpPr>
        <p:spPr>
          <a:xfrm>
            <a:off x="3450635" y="15276385"/>
            <a:ext cx="738010"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1" lang="en-US" sz="1800" u="none" cap="none" strike="noStrike">
                <a:solidFill>
                  <a:srgbClr val="4892DC"/>
                </a:solidFill>
                <a:latin typeface="Open Sans"/>
                <a:ea typeface="Open Sans"/>
                <a:cs typeface="Open Sans"/>
                <a:sym typeface="Open Sans"/>
              </a:rPr>
              <a:t>strike</a:t>
            </a:r>
            <a:endParaRPr b="0" i="0" sz="1400" u="none" cap="none" strike="noStrike">
              <a:solidFill>
                <a:srgbClr val="000000"/>
              </a:solidFill>
              <a:latin typeface="Arial"/>
              <a:ea typeface="Arial"/>
              <a:cs typeface="Arial"/>
              <a:sym typeface="Arial"/>
            </a:endParaRPr>
          </a:p>
        </p:txBody>
      </p:sp>
      <p:sp>
        <p:nvSpPr>
          <p:cNvPr id="112" name="Google Shape;112;p1"/>
          <p:cNvSpPr txBox="1"/>
          <p:nvPr/>
        </p:nvSpPr>
        <p:spPr>
          <a:xfrm>
            <a:off x="5525003" y="15276385"/>
            <a:ext cx="738010"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1" lang="en-US" sz="1800" u="none" cap="none" strike="noStrike">
                <a:solidFill>
                  <a:srgbClr val="4892DC"/>
                </a:solidFill>
                <a:latin typeface="Open Sans"/>
                <a:ea typeface="Open Sans"/>
                <a:cs typeface="Open Sans"/>
                <a:sym typeface="Open Sans"/>
              </a:rPr>
              <a:t>Mw</a:t>
            </a:r>
            <a:endParaRPr b="0" i="0" sz="1400" u="none" cap="none" strike="noStrike">
              <a:solidFill>
                <a:srgbClr val="000000"/>
              </a:solidFill>
              <a:latin typeface="Arial"/>
              <a:ea typeface="Arial"/>
              <a:cs typeface="Arial"/>
              <a:sym typeface="Arial"/>
            </a:endParaRPr>
          </a:p>
        </p:txBody>
      </p:sp>
      <p:sp>
        <p:nvSpPr>
          <p:cNvPr id="113" name="Google Shape;113;p1"/>
          <p:cNvSpPr txBox="1"/>
          <p:nvPr/>
        </p:nvSpPr>
        <p:spPr>
          <a:xfrm>
            <a:off x="9626176" y="15276385"/>
            <a:ext cx="853170"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1" lang="en-US" sz="1800" u="none" cap="none" strike="noStrike">
                <a:solidFill>
                  <a:srgbClr val="FF0000"/>
                </a:solidFill>
                <a:latin typeface="Open Sans"/>
                <a:ea typeface="Open Sans"/>
                <a:cs typeface="Open Sans"/>
                <a:sym typeface="Open Sans"/>
              </a:rPr>
              <a:t>length</a:t>
            </a:r>
            <a:endParaRPr b="0" i="0" sz="1400" u="none" cap="none" strike="noStrike">
              <a:solidFill>
                <a:srgbClr val="000000"/>
              </a:solidFill>
              <a:latin typeface="Arial"/>
              <a:ea typeface="Arial"/>
              <a:cs typeface="Arial"/>
              <a:sym typeface="Arial"/>
            </a:endParaRPr>
          </a:p>
        </p:txBody>
      </p:sp>
      <p:sp>
        <p:nvSpPr>
          <p:cNvPr id="114" name="Google Shape;114;p1"/>
          <p:cNvSpPr txBox="1"/>
          <p:nvPr/>
        </p:nvSpPr>
        <p:spPr>
          <a:xfrm>
            <a:off x="11590798" y="15276385"/>
            <a:ext cx="738010"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1" lang="en-US" sz="1800" u="none" cap="none" strike="noStrike">
                <a:solidFill>
                  <a:srgbClr val="FF0000"/>
                </a:solidFill>
                <a:latin typeface="Open Sans"/>
                <a:ea typeface="Open Sans"/>
                <a:cs typeface="Open Sans"/>
                <a:sym typeface="Open Sans"/>
              </a:rPr>
              <a:t>strike</a:t>
            </a:r>
            <a:endParaRPr b="0" i="0" sz="1400" u="none" cap="none" strike="noStrike">
              <a:solidFill>
                <a:srgbClr val="000000"/>
              </a:solidFill>
              <a:latin typeface="Arial"/>
              <a:ea typeface="Arial"/>
              <a:cs typeface="Arial"/>
              <a:sym typeface="Arial"/>
            </a:endParaRPr>
          </a:p>
        </p:txBody>
      </p:sp>
      <p:sp>
        <p:nvSpPr>
          <p:cNvPr id="115" name="Google Shape;115;p1"/>
          <p:cNvSpPr txBox="1"/>
          <p:nvPr/>
        </p:nvSpPr>
        <p:spPr>
          <a:xfrm>
            <a:off x="13516318" y="15276385"/>
            <a:ext cx="539924"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1" lang="en-US" sz="1800" u="none" cap="none" strike="noStrike">
                <a:solidFill>
                  <a:srgbClr val="FF0000"/>
                </a:solidFill>
                <a:latin typeface="Open Sans"/>
                <a:ea typeface="Open Sans"/>
                <a:cs typeface="Open Sans"/>
                <a:sym typeface="Open Sans"/>
              </a:rPr>
              <a:t>Mw</a:t>
            </a:r>
            <a:endParaRPr b="0" i="0" sz="1400" u="none" cap="none" strike="noStrike">
              <a:solidFill>
                <a:srgbClr val="000000"/>
              </a:solidFill>
              <a:latin typeface="Arial"/>
              <a:ea typeface="Arial"/>
              <a:cs typeface="Arial"/>
              <a:sym typeface="Arial"/>
            </a:endParaRPr>
          </a:p>
        </p:txBody>
      </p:sp>
      <p:sp>
        <p:nvSpPr>
          <p:cNvPr id="116" name="Google Shape;116;p1"/>
          <p:cNvSpPr txBox="1"/>
          <p:nvPr/>
        </p:nvSpPr>
        <p:spPr>
          <a:xfrm>
            <a:off x="609601" y="24868703"/>
            <a:ext cx="14582178" cy="4308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Map of epicenters and 3D view of hypocenters for the two fault models. </a:t>
            </a:r>
            <a:endParaRPr b="0" i="0" sz="1400" u="none" cap="none" strike="noStrike">
              <a:solidFill>
                <a:srgbClr val="000000"/>
              </a:solidFill>
              <a:latin typeface="Arial"/>
              <a:ea typeface="Arial"/>
              <a:cs typeface="Arial"/>
              <a:sym typeface="Arial"/>
            </a:endParaRPr>
          </a:p>
        </p:txBody>
      </p:sp>
      <p:sp>
        <p:nvSpPr>
          <p:cNvPr id="117" name="Google Shape;117;p1"/>
          <p:cNvSpPr txBox="1"/>
          <p:nvPr/>
        </p:nvSpPr>
        <p:spPr>
          <a:xfrm>
            <a:off x="6248339" y="3216781"/>
            <a:ext cx="9393000" cy="4833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Open Sans"/>
                <a:ea typeface="Open Sans"/>
                <a:cs typeface="Open Sans"/>
                <a:sym typeface="Open Sans"/>
              </a:rPr>
              <a:t>Fault-based seismic hazard assessment</a:t>
            </a:r>
            <a:r>
              <a:rPr b="0" i="0" lang="en-US" sz="2200" u="none" cap="none" strike="noStrike">
                <a:solidFill>
                  <a:schemeClr val="dk1"/>
                </a:solidFill>
                <a:latin typeface="Open Sans"/>
                <a:ea typeface="Open Sans"/>
                <a:cs typeface="Open Sans"/>
                <a:sym typeface="Open Sans"/>
              </a:rPr>
              <a:t> relies critically on robust and accurate seismotectonic models to improve short-term and long-term forecasts. In this contribution, we focus on the Mt. Morrone active fault in the central Apennines (Carafa et al., 2020; 2022). This fault has a significant seismotectonic potential (Mw+6.7) but has remained silent over the past 1.8 kyr, posing relevant questions about its feature and associated hazards.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We explore the </a:t>
            </a:r>
            <a:r>
              <a:rPr b="1" i="0" lang="en-US" sz="2200" u="none" cap="none" strike="noStrike">
                <a:solidFill>
                  <a:schemeClr val="dk1"/>
                </a:solidFill>
                <a:latin typeface="Open Sans"/>
                <a:ea typeface="Open Sans"/>
                <a:cs typeface="Open Sans"/>
                <a:sym typeface="Open Sans"/>
              </a:rPr>
              <a:t>uncertainties affecting different components of the seismotectonic model</a:t>
            </a:r>
            <a:r>
              <a:rPr b="0" i="0" lang="en-US" sz="2200" u="none" cap="none" strike="noStrike">
                <a:solidFill>
                  <a:schemeClr val="dk1"/>
                </a:solidFill>
                <a:latin typeface="Open Sans"/>
                <a:ea typeface="Open Sans"/>
                <a:cs typeface="Open Sans"/>
                <a:sym typeface="Open Sans"/>
              </a:rPr>
              <a:t>, specifically comparing two alternative source scenarios: the single </a:t>
            </a:r>
            <a:r>
              <a:rPr b="1" i="0" lang="en-US" sz="2200" u="none" cap="none" strike="noStrike">
                <a:solidFill>
                  <a:schemeClr val="dk1"/>
                </a:solidFill>
                <a:latin typeface="Open Sans"/>
                <a:ea typeface="Open Sans"/>
                <a:cs typeface="Open Sans"/>
                <a:sym typeface="Open Sans"/>
              </a:rPr>
              <a:t>Mt. Morrone fault</a:t>
            </a:r>
            <a:r>
              <a:rPr b="0" i="0" lang="en-US" sz="2200" u="none" cap="none" strike="noStrike">
                <a:solidFill>
                  <a:schemeClr val="dk1"/>
                </a:solidFill>
                <a:latin typeface="Open Sans"/>
                <a:ea typeface="Open Sans"/>
                <a:cs typeface="Open Sans"/>
                <a:sym typeface="Open Sans"/>
              </a:rPr>
              <a:t> and the combined </a:t>
            </a:r>
            <a:r>
              <a:rPr b="1" i="0" lang="en-US" sz="2200" u="none" cap="none" strike="noStrike">
                <a:solidFill>
                  <a:schemeClr val="dk1"/>
                </a:solidFill>
                <a:latin typeface="Open Sans"/>
                <a:ea typeface="Open Sans"/>
                <a:cs typeface="Open Sans"/>
                <a:sym typeface="Open Sans"/>
              </a:rPr>
              <a:t>Mt. Morrone-Pizzalto fault system</a:t>
            </a:r>
            <a:r>
              <a:rPr b="0" i="0" lang="en-US" sz="2200" u="none" cap="none" strike="noStrike">
                <a:solidFill>
                  <a:schemeClr val="dk1"/>
                </a:solidFill>
                <a:latin typeface="Open Sans"/>
                <a:ea typeface="Open Sans"/>
                <a:cs typeface="Open Sans"/>
                <a:sym typeface="Open Sans"/>
              </a:rPr>
              <a:t>, which are in structural continuity.</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To systematically address these uncertainties, we developed the HypoSmoothFault code, which generates multiple plausible source scenarios consistent with the considered fault </a:t>
            </a:r>
            <a:r>
              <a:rPr b="0" i="0" lang="en-US" sz="2200" u="none" cap="none" strike="noStrike">
                <a:solidFill>
                  <a:schemeClr val="dk1"/>
                </a:solidFill>
                <a:latin typeface="Open Sans"/>
                <a:ea typeface="Open Sans"/>
                <a:cs typeface="Open Sans"/>
                <a:sym typeface="Open Sans"/>
                <a:extLst>
                  <a:ext uri="http://customooxmlschemas.google.com/">
                    <go:slidesCustomData xmlns:go="http://customooxmlschemas.google.com/" textRoundtripDataId="9"/>
                  </a:ext>
                </a:extLst>
              </a:rPr>
              <a:t>models</a:t>
            </a:r>
            <a:r>
              <a:rPr b="0" i="0" lang="en-US" sz="2200" u="none" cap="none" strike="noStrike">
                <a:solidFill>
                  <a:schemeClr val="dk1"/>
                </a:solidFill>
                <a:latin typeface="Open Sans"/>
                <a:ea typeface="Open Sans"/>
                <a:cs typeface="Open Sans"/>
                <a:sym typeface="Open Sans"/>
              </a:rPr>
              <a:t>. </a:t>
            </a:r>
            <a:endParaRPr b="0" i="0" sz="1400" u="none" cap="none" strike="noStrike">
              <a:solidFill>
                <a:srgbClr val="000000"/>
              </a:solidFill>
              <a:latin typeface="Arial"/>
              <a:ea typeface="Arial"/>
              <a:cs typeface="Arial"/>
              <a:sym typeface="Arial"/>
            </a:endParaRPr>
          </a:p>
        </p:txBody>
      </p:sp>
      <p:sp>
        <p:nvSpPr>
          <p:cNvPr id="118" name="Google Shape;118;p1"/>
          <p:cNvSpPr txBox="1"/>
          <p:nvPr/>
        </p:nvSpPr>
        <p:spPr>
          <a:xfrm>
            <a:off x="808207" y="8735702"/>
            <a:ext cx="14763900" cy="144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To propagate the model source uncertainty to ground motion prediction, we implement the ProbShakemap Python toolbox (Stallone et al., 2025). The resulting probabilistic seismic hazard assessment is applied across all municipalities within the Abruzzo region, with an in-depth analysis conducted on three municipalities exposed to seismic risk.</a:t>
            </a:r>
            <a:endParaRPr b="0" i="0" sz="1400" u="none" cap="none" strike="noStrike">
              <a:solidFill>
                <a:srgbClr val="000000"/>
              </a:solidFill>
              <a:latin typeface="Arial"/>
              <a:ea typeface="Arial"/>
              <a:cs typeface="Arial"/>
              <a:sym typeface="Arial"/>
            </a:endParaRPr>
          </a:p>
        </p:txBody>
      </p:sp>
      <p:sp>
        <p:nvSpPr>
          <p:cNvPr id="119" name="Google Shape;119;p1"/>
          <p:cNvSpPr txBox="1"/>
          <p:nvPr/>
        </p:nvSpPr>
        <p:spPr>
          <a:xfrm>
            <a:off x="30598836" y="10445713"/>
            <a:ext cx="480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FF0000"/>
                </a:solidFill>
                <a:latin typeface="Open Sans"/>
                <a:ea typeface="Open Sans"/>
                <a:cs typeface="Open Sans"/>
                <a:sym typeface="Open Sans"/>
              </a:rPr>
              <a:t>Mt. Morrone &amp; Pizzalto faults</a:t>
            </a:r>
            <a:endParaRPr b="1" i="0" sz="1400" u="none" cap="none" strike="noStrike">
              <a:solidFill>
                <a:srgbClr val="000000"/>
              </a:solidFill>
            </a:endParaRPr>
          </a:p>
        </p:txBody>
      </p:sp>
      <p:sp>
        <p:nvSpPr>
          <p:cNvPr id="120" name="Google Shape;120;p1"/>
          <p:cNvSpPr txBox="1"/>
          <p:nvPr/>
        </p:nvSpPr>
        <p:spPr>
          <a:xfrm>
            <a:off x="31191029" y="3297610"/>
            <a:ext cx="3751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1" lang="en-US" sz="2400" u="none" cap="none" strike="noStrike">
                <a:solidFill>
                  <a:srgbClr val="1F5C99"/>
                </a:solidFill>
                <a:latin typeface="Open Sans"/>
                <a:ea typeface="Open Sans"/>
                <a:cs typeface="Open Sans"/>
                <a:sym typeface="Open Sans"/>
              </a:rPr>
              <a:t>Mt. Morrone fault</a:t>
            </a:r>
            <a:endParaRPr b="1" i="0" sz="1400" u="none" cap="none" strike="noStrike">
              <a:solidFill>
                <a:srgbClr val="000000"/>
              </a:solidFill>
            </a:endParaRPr>
          </a:p>
        </p:txBody>
      </p:sp>
      <p:sp>
        <p:nvSpPr>
          <p:cNvPr id="121" name="Google Shape;121;p1"/>
          <p:cNvSpPr txBox="1"/>
          <p:nvPr/>
        </p:nvSpPr>
        <p:spPr>
          <a:xfrm>
            <a:off x="16116525" y="3294175"/>
            <a:ext cx="10621500" cy="7203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We assess the </a:t>
            </a:r>
            <a:r>
              <a:rPr b="1" i="0" lang="en-US" sz="2200" u="none" cap="none" strike="noStrike">
                <a:solidFill>
                  <a:schemeClr val="dk1"/>
                </a:solidFill>
                <a:latin typeface="Open Sans"/>
                <a:ea typeface="Open Sans"/>
                <a:cs typeface="Open Sans"/>
                <a:sym typeface="Open Sans"/>
              </a:rPr>
              <a:t>impact of seismic source uncertainty on ground-motion predictions</a:t>
            </a:r>
            <a:r>
              <a:rPr b="0" i="0" lang="en-US" sz="2200" u="none" cap="none" strike="noStrike">
                <a:solidFill>
                  <a:schemeClr val="dk1"/>
                </a:solidFill>
                <a:latin typeface="Open Sans"/>
                <a:ea typeface="Open Sans"/>
                <a:cs typeface="Open Sans"/>
                <a:sym typeface="Open Sans"/>
              </a:rPr>
              <a:t> (PGA and SA at various frequencies) using ProbShake</a:t>
            </a:r>
            <a:r>
              <a:rPr lang="en-US" sz="2200">
                <a:solidFill>
                  <a:schemeClr val="dk1"/>
                </a:solidFill>
                <a:latin typeface="Open Sans"/>
                <a:ea typeface="Open Sans"/>
                <a:cs typeface="Open Sans"/>
                <a:sym typeface="Open Sans"/>
              </a:rPr>
              <a:t>m</a:t>
            </a:r>
            <a:r>
              <a:rPr b="0" i="0" lang="en-US" sz="2200" u="none" cap="none" strike="noStrike">
                <a:solidFill>
                  <a:schemeClr val="dk1"/>
                </a:solidFill>
                <a:latin typeface="Open Sans"/>
                <a:ea typeface="Open Sans"/>
                <a:cs typeface="Open Sans"/>
                <a:sym typeface="Open Sans"/>
              </a:rPr>
              <a:t>ap. Specifically, we estimate PGA and SA values from the ground-motion model (GMM) by Lanzano et al. (2019) for </a:t>
            </a:r>
            <a:r>
              <a:rPr b="1" i="0" lang="en-US" sz="2200" u="none" cap="none" strike="noStrike">
                <a:solidFill>
                  <a:schemeClr val="dk1"/>
                </a:solidFill>
                <a:latin typeface="Open Sans"/>
                <a:ea typeface="Open Sans"/>
                <a:cs typeface="Open Sans"/>
                <a:sym typeface="Open Sans"/>
              </a:rPr>
              <a:t>1,000 modeled rupture scenarios</a:t>
            </a:r>
            <a:r>
              <a:rPr b="0" i="0" lang="en-US" sz="2200" u="none" cap="none" strike="noStrike">
                <a:solidFill>
                  <a:schemeClr val="dk1"/>
                </a:solidFill>
                <a:latin typeface="Open Sans"/>
                <a:ea typeface="Open Sans"/>
                <a:cs typeface="Open Sans"/>
                <a:sym typeface="Open Sans"/>
              </a:rPr>
              <a:t> for the </a:t>
            </a:r>
            <a:r>
              <a:rPr b="1" i="0" lang="en-US" sz="2200" u="none" cap="none" strike="noStrike">
                <a:solidFill>
                  <a:schemeClr val="dk1"/>
                </a:solidFill>
                <a:latin typeface="Open Sans"/>
                <a:ea typeface="Open Sans"/>
                <a:cs typeface="Open Sans"/>
                <a:sym typeface="Open Sans"/>
              </a:rPr>
              <a:t>Mt. Morrone</a:t>
            </a:r>
            <a:r>
              <a:rPr b="0" i="0" lang="en-US" sz="2200" u="none" cap="none" strike="noStrike">
                <a:solidFill>
                  <a:schemeClr val="dk1"/>
                </a:solidFill>
                <a:latin typeface="Open Sans"/>
                <a:ea typeface="Open Sans"/>
                <a:cs typeface="Open Sans"/>
                <a:sym typeface="Open Sans"/>
              </a:rPr>
              <a:t> and </a:t>
            </a:r>
            <a:r>
              <a:rPr b="1" i="0" lang="en-US" sz="2200" u="none" cap="none" strike="noStrike">
                <a:solidFill>
                  <a:schemeClr val="dk1"/>
                </a:solidFill>
                <a:latin typeface="Open Sans"/>
                <a:ea typeface="Open Sans"/>
                <a:cs typeface="Open Sans"/>
                <a:sym typeface="Open Sans"/>
              </a:rPr>
              <a:t>Mt. Morrone-</a:t>
            </a:r>
            <a:r>
              <a:rPr b="1" lang="en-US" sz="2200">
                <a:solidFill>
                  <a:schemeClr val="dk1"/>
                </a:solidFill>
                <a:latin typeface="Open Sans"/>
                <a:ea typeface="Open Sans"/>
                <a:cs typeface="Open Sans"/>
                <a:sym typeface="Open Sans"/>
              </a:rPr>
              <a:t>Pizzalto</a:t>
            </a:r>
            <a:r>
              <a:rPr b="0" i="0" lang="en-US" sz="2200" u="none" cap="none" strike="noStrike">
                <a:solidFill>
                  <a:schemeClr val="dk1"/>
                </a:solidFill>
                <a:latin typeface="Open Sans"/>
                <a:ea typeface="Open Sans"/>
                <a:cs typeface="Open Sans"/>
                <a:sym typeface="Open Sans"/>
              </a:rPr>
              <a:t> fault systems. To account for the inherent variability of the ground motion model, we generate </a:t>
            </a:r>
            <a:r>
              <a:rPr b="1" i="0" lang="en-US" sz="2200" u="none" cap="none" strike="noStrike">
                <a:solidFill>
                  <a:schemeClr val="dk1"/>
                </a:solidFill>
                <a:latin typeface="Open Sans"/>
                <a:ea typeface="Open Sans"/>
                <a:cs typeface="Open Sans"/>
                <a:sym typeface="Open Sans"/>
              </a:rPr>
              <a:t>30 GMM realizations</a:t>
            </a:r>
            <a:r>
              <a:rPr b="0" i="0" lang="en-US" sz="2200" u="none" cap="none" strike="noStrike">
                <a:solidFill>
                  <a:schemeClr val="dk1"/>
                </a:solidFill>
                <a:latin typeface="Open Sans"/>
                <a:ea typeface="Open Sans"/>
                <a:cs typeface="Open Sans"/>
                <a:sym typeface="Open Sans"/>
              </a:rPr>
              <a:t> per Point of Interest (POI), resulting in </a:t>
            </a:r>
            <a:r>
              <a:rPr b="1" i="0" lang="en-US" sz="2200" u="none" cap="none" strike="noStrike">
                <a:solidFill>
                  <a:schemeClr val="dk1"/>
                </a:solidFill>
                <a:latin typeface="Open Sans"/>
                <a:ea typeface="Open Sans"/>
                <a:cs typeface="Open Sans"/>
                <a:sym typeface="Open Sans"/>
              </a:rPr>
              <a:t>30,000 ground-motion fields at each POI</a:t>
            </a:r>
            <a:r>
              <a:rPr b="0" i="0" lang="en-US" sz="2200" u="none" cap="none" strike="noStrike">
                <a:solidFill>
                  <a:schemeClr val="dk1"/>
                </a:solidFill>
                <a:latin typeface="Open Sans"/>
                <a:ea typeface="Open Sans"/>
                <a:cs typeface="Open Sans"/>
                <a:sym typeface="Open Sans"/>
              </a:rPr>
              <a:t>. </a:t>
            </a:r>
            <a:endParaRPr b="0" i="0" sz="2200" u="none" cap="none" strike="noStrike">
              <a:solidFill>
                <a:schemeClr val="dk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Fig</a:t>
            </a:r>
            <a:r>
              <a:rPr i="0" lang="en-US" sz="2200" u="none" cap="none" strike="noStrike">
                <a:solidFill>
                  <a:schemeClr val="dk1"/>
                </a:solidFill>
                <a:latin typeface="Open Sans"/>
                <a:ea typeface="Open Sans"/>
                <a:cs typeface="Open Sans"/>
                <a:sym typeface="Open Sans"/>
              </a:rPr>
              <a:t>. </a:t>
            </a:r>
            <a:r>
              <a:rPr lang="en-US" sz="2200">
                <a:solidFill>
                  <a:schemeClr val="dk1"/>
                </a:solidFill>
                <a:latin typeface="Open Sans"/>
                <a:ea typeface="Open Sans"/>
                <a:cs typeface="Open Sans"/>
                <a:sym typeface="Open Sans"/>
              </a:rPr>
              <a:t>A</a:t>
            </a:r>
            <a:r>
              <a:rPr b="0" i="0" lang="en-US" sz="2200" u="none" cap="none" strike="noStrike">
                <a:solidFill>
                  <a:schemeClr val="dk1"/>
                </a:solidFill>
                <a:latin typeface="Open Sans"/>
                <a:ea typeface="Open Sans"/>
                <a:cs typeface="Open Sans"/>
                <a:sym typeface="Open Sans"/>
              </a:rPr>
              <a:t> on the right shows main statistics of the predictive distributions for PGA and SA(0.5 s) for the Mt. Morrone (top) and Mt. Morrone-</a:t>
            </a:r>
            <a:r>
              <a:rPr lang="en-US" sz="2200">
                <a:solidFill>
                  <a:schemeClr val="dk1"/>
                </a:solidFill>
                <a:latin typeface="Open Sans"/>
                <a:ea typeface="Open Sans"/>
                <a:cs typeface="Open Sans"/>
                <a:sym typeface="Open Sans"/>
              </a:rPr>
              <a:t>Pizzalto</a:t>
            </a:r>
            <a:r>
              <a:rPr b="0" i="0" lang="en-US" sz="2200" u="none" cap="none" strike="noStrike">
                <a:solidFill>
                  <a:schemeClr val="dk1"/>
                </a:solidFill>
                <a:latin typeface="Open Sans"/>
                <a:ea typeface="Open Sans"/>
                <a:cs typeface="Open Sans"/>
                <a:sym typeface="Open Sans"/>
              </a:rPr>
              <a:t> Fault system (bottom). </a:t>
            </a:r>
            <a:endParaRPr b="0" i="0" sz="2200" u="none" cap="none" strike="noStrike">
              <a:solidFill>
                <a:schemeClr val="dk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Open Sans"/>
                <a:ea typeface="Open Sans"/>
                <a:cs typeface="Open Sans"/>
                <a:sym typeface="Open Sans"/>
              </a:rPr>
              <a:t>In Fig.</a:t>
            </a:r>
            <a:r>
              <a:rPr i="0" lang="en-US" sz="2200" u="none" cap="none" strike="noStrike">
                <a:solidFill>
                  <a:schemeClr val="dk1"/>
                </a:solidFill>
                <a:latin typeface="Open Sans"/>
                <a:ea typeface="Open Sans"/>
                <a:cs typeface="Open Sans"/>
                <a:sym typeface="Open Sans"/>
              </a:rPr>
              <a:t> </a:t>
            </a:r>
            <a:r>
              <a:rPr lang="en-US" sz="2200">
                <a:solidFill>
                  <a:schemeClr val="dk1"/>
                </a:solidFill>
                <a:latin typeface="Open Sans"/>
                <a:ea typeface="Open Sans"/>
                <a:cs typeface="Open Sans"/>
                <a:sym typeface="Open Sans"/>
              </a:rPr>
              <a:t>B</a:t>
            </a:r>
            <a:r>
              <a:rPr i="0" lang="en-US" sz="2200" u="none" cap="none" strike="noStrike">
                <a:solidFill>
                  <a:schemeClr val="dk1"/>
                </a:solidFill>
                <a:latin typeface="Open Sans"/>
                <a:ea typeface="Open Sans"/>
                <a:cs typeface="Open Sans"/>
                <a:sym typeface="Open Sans"/>
              </a:rPr>
              <a:t>, </a:t>
            </a:r>
            <a:r>
              <a:rPr b="0" i="0" lang="en-US" sz="2200" u="none" cap="none" strike="noStrike">
                <a:solidFill>
                  <a:schemeClr val="dk1"/>
                </a:solidFill>
                <a:latin typeface="Open Sans"/>
                <a:ea typeface="Open Sans"/>
                <a:cs typeface="Open Sans"/>
                <a:sym typeface="Open Sans"/>
              </a:rPr>
              <a:t>we focus our analysis on three municipalities: Sulmona, situated on Quaternary continental deposits near the basin's eastern edge, and Goriano Sicoli and Ortona dei Marsi, both located on carbonate bedrock. Table 1 displays the </a:t>
            </a:r>
            <a:r>
              <a:rPr b="0" i="1" lang="en-US" sz="2200" u="none" cap="none" strike="noStrike">
                <a:solidFill>
                  <a:schemeClr val="dk1"/>
                </a:solidFill>
                <a:latin typeface="Open Sans"/>
                <a:ea typeface="Open Sans"/>
                <a:cs typeface="Open Sans"/>
                <a:sym typeface="Open Sans"/>
              </a:rPr>
              <a:t>p</a:t>
            </a:r>
            <a:r>
              <a:rPr b="0" i="0" lang="en-US" sz="2200" u="none" cap="none" strike="noStrike">
                <a:solidFill>
                  <a:schemeClr val="dk1"/>
                </a:solidFill>
                <a:latin typeface="Open Sans"/>
                <a:ea typeface="Open Sans"/>
                <a:cs typeface="Open Sans"/>
                <a:sym typeface="Open Sans"/>
              </a:rPr>
              <a:t>-value from the Kolmogorov-Smirnov test comparing the PGA and SA(0.5 s) distributions predicted by ProbShake</a:t>
            </a:r>
            <a:r>
              <a:rPr lang="en-US" sz="2200">
                <a:solidFill>
                  <a:schemeClr val="dk1"/>
                </a:solidFill>
                <a:latin typeface="Open Sans"/>
                <a:ea typeface="Open Sans"/>
                <a:cs typeface="Open Sans"/>
                <a:sym typeface="Open Sans"/>
              </a:rPr>
              <a:t>m</a:t>
            </a:r>
            <a:r>
              <a:rPr b="0" i="0" lang="en-US" sz="2200" u="none" cap="none" strike="noStrike">
                <a:solidFill>
                  <a:schemeClr val="dk1"/>
                </a:solidFill>
                <a:latin typeface="Open Sans"/>
                <a:ea typeface="Open Sans"/>
                <a:cs typeface="Open Sans"/>
                <a:sym typeface="Open Sans"/>
              </a:rPr>
              <a:t>ap for the Mt. Morrone single fault and the Mt. Morrone-Pizzalto fault system at the three municipalities. The test shows that the two distributions are significantly different across the three municipalities.</a:t>
            </a:r>
            <a:endParaRPr b="0" i="0" sz="2200" u="none" cap="none" strike="noStrike">
              <a:solidFill>
                <a:schemeClr val="dk1"/>
              </a:solidFill>
              <a:latin typeface="Open Sans"/>
              <a:ea typeface="Open Sans"/>
              <a:cs typeface="Open Sans"/>
              <a:sym typeface="Open Sans"/>
            </a:endParaRPr>
          </a:p>
        </p:txBody>
      </p:sp>
      <p:pic>
        <p:nvPicPr>
          <p:cNvPr id="122" name="Google Shape;122;p1"/>
          <p:cNvPicPr preferRelativeResize="0"/>
          <p:nvPr/>
        </p:nvPicPr>
        <p:blipFill rotWithShape="1">
          <a:blip r:embed="rId13">
            <a:alphaModFix/>
          </a:blip>
          <a:srcRect b="0" l="0" r="0" t="0"/>
          <a:stretch/>
        </p:blipFill>
        <p:spPr>
          <a:xfrm>
            <a:off x="16123024" y="11611200"/>
            <a:ext cx="10712351" cy="2678100"/>
          </a:xfrm>
          <a:prstGeom prst="rect">
            <a:avLst/>
          </a:prstGeom>
          <a:noFill/>
          <a:ln>
            <a:noFill/>
          </a:ln>
        </p:spPr>
      </p:pic>
      <p:sp>
        <p:nvSpPr>
          <p:cNvPr id="123" name="Google Shape;123;p1"/>
          <p:cNvSpPr txBox="1"/>
          <p:nvPr/>
        </p:nvSpPr>
        <p:spPr>
          <a:xfrm>
            <a:off x="29194173" y="3673972"/>
            <a:ext cx="902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Open Sans"/>
                <a:ea typeface="Open Sans"/>
                <a:cs typeface="Open Sans"/>
                <a:sym typeface="Open Sans"/>
              </a:rPr>
              <a:t>PGA</a:t>
            </a:r>
            <a:endParaRPr b="0" i="0" sz="1400" u="none" cap="none" strike="noStrike">
              <a:solidFill>
                <a:srgbClr val="000000"/>
              </a:solidFill>
              <a:latin typeface="Arial"/>
              <a:ea typeface="Arial"/>
              <a:cs typeface="Arial"/>
              <a:sym typeface="Arial"/>
            </a:endParaRPr>
          </a:p>
        </p:txBody>
      </p:sp>
      <p:sp>
        <p:nvSpPr>
          <p:cNvPr id="124" name="Google Shape;124;p1"/>
          <p:cNvSpPr txBox="1"/>
          <p:nvPr/>
        </p:nvSpPr>
        <p:spPr>
          <a:xfrm>
            <a:off x="29260645" y="10948751"/>
            <a:ext cx="902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Open Sans"/>
                <a:ea typeface="Open Sans"/>
                <a:cs typeface="Open Sans"/>
                <a:sym typeface="Open Sans"/>
              </a:rPr>
              <a:t>PGA</a:t>
            </a:r>
            <a:endParaRPr b="0" i="0" sz="1400" u="none" cap="none" strike="noStrike">
              <a:solidFill>
                <a:srgbClr val="000000"/>
              </a:solidFill>
              <a:latin typeface="Arial"/>
              <a:ea typeface="Arial"/>
              <a:cs typeface="Arial"/>
              <a:sym typeface="Arial"/>
            </a:endParaRPr>
          </a:p>
        </p:txBody>
      </p:sp>
      <p:sp>
        <p:nvSpPr>
          <p:cNvPr id="125" name="Google Shape;125;p1"/>
          <p:cNvSpPr txBox="1"/>
          <p:nvPr/>
        </p:nvSpPr>
        <p:spPr>
          <a:xfrm>
            <a:off x="21226473" y="11008298"/>
            <a:ext cx="902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Open Sans"/>
                <a:ea typeface="Open Sans"/>
                <a:cs typeface="Open Sans"/>
                <a:sym typeface="Open Sans"/>
              </a:rPr>
              <a:t>PGA</a:t>
            </a:r>
            <a:endParaRPr b="0" i="0" sz="1400" u="none" cap="none" strike="noStrike">
              <a:solidFill>
                <a:srgbClr val="000000"/>
              </a:solidFill>
              <a:latin typeface="Arial"/>
              <a:ea typeface="Arial"/>
              <a:cs typeface="Arial"/>
              <a:sym typeface="Arial"/>
            </a:endParaRPr>
          </a:p>
        </p:txBody>
      </p:sp>
      <p:pic>
        <p:nvPicPr>
          <p:cNvPr id="126" name="Google Shape;126;p1"/>
          <p:cNvPicPr preferRelativeResize="0"/>
          <p:nvPr/>
        </p:nvPicPr>
        <p:blipFill rotWithShape="1">
          <a:blip r:embed="rId14">
            <a:alphaModFix/>
          </a:blip>
          <a:srcRect b="0" l="0" r="0" t="0"/>
          <a:stretch/>
        </p:blipFill>
        <p:spPr>
          <a:xfrm>
            <a:off x="16126075" y="14996125"/>
            <a:ext cx="10712351" cy="2689225"/>
          </a:xfrm>
          <a:prstGeom prst="rect">
            <a:avLst/>
          </a:prstGeom>
          <a:noFill/>
          <a:ln>
            <a:noFill/>
          </a:ln>
        </p:spPr>
      </p:pic>
      <p:sp>
        <p:nvSpPr>
          <p:cNvPr id="127" name="Google Shape;127;p1"/>
          <p:cNvSpPr txBox="1"/>
          <p:nvPr/>
        </p:nvSpPr>
        <p:spPr>
          <a:xfrm>
            <a:off x="21026218" y="14373767"/>
            <a:ext cx="13029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Open Sans"/>
                <a:ea typeface="Open Sans"/>
                <a:cs typeface="Open Sans"/>
                <a:sym typeface="Open Sans"/>
              </a:rPr>
              <a:t>SA(0.5s)</a:t>
            </a:r>
            <a:endParaRPr b="0" i="0" sz="1400" u="none" cap="none" strike="noStrike">
              <a:solidFill>
                <a:srgbClr val="000000"/>
              </a:solidFill>
              <a:latin typeface="Arial"/>
              <a:ea typeface="Arial"/>
              <a:cs typeface="Arial"/>
              <a:sym typeface="Arial"/>
            </a:endParaRPr>
          </a:p>
        </p:txBody>
      </p:sp>
      <p:sp>
        <p:nvSpPr>
          <p:cNvPr id="128" name="Google Shape;128;p1"/>
          <p:cNvSpPr txBox="1"/>
          <p:nvPr/>
        </p:nvSpPr>
        <p:spPr>
          <a:xfrm>
            <a:off x="16671207" y="25842392"/>
            <a:ext cx="22107600" cy="246270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Open Sans"/>
                <a:ea typeface="Open Sans"/>
                <a:cs typeface="Open Sans"/>
                <a:sym typeface="Open Sans"/>
              </a:rPr>
              <a:t>The 3D characterization of active faults, including geometric, kinematics, and seismic potential parameters, is crucial for accurate physics-based earthquake forecasts;</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Open Sans"/>
                <a:ea typeface="Open Sans"/>
                <a:cs typeface="Open Sans"/>
                <a:sym typeface="Open Sans"/>
              </a:rPr>
              <a:t>We introduced a rigorous probabilistic framework to systematically explore uncertainties related to the seismotectonic model (HypoSmoothFault Python code) and evaluate their impact on ground-motion predictions using ProbShake</a:t>
            </a:r>
            <a:r>
              <a:rPr lang="en-US" sz="2200">
                <a:solidFill>
                  <a:schemeClr val="dk1"/>
                </a:solidFill>
                <a:latin typeface="Open Sans"/>
                <a:ea typeface="Open Sans"/>
                <a:cs typeface="Open Sans"/>
                <a:sym typeface="Open Sans"/>
              </a:rPr>
              <a:t>m</a:t>
            </a:r>
            <a:r>
              <a:rPr b="0" i="0" lang="en-US" sz="2200" u="none" cap="none" strike="noStrike">
                <a:solidFill>
                  <a:schemeClr val="dk1"/>
                </a:solidFill>
                <a:latin typeface="Open Sans"/>
                <a:ea typeface="Open Sans"/>
                <a:cs typeface="Open Sans"/>
                <a:sym typeface="Open Sans"/>
              </a:rPr>
              <a:t>ap (Stallone et </a:t>
            </a:r>
            <a:r>
              <a:rPr lang="en-US" sz="2200">
                <a:solidFill>
                  <a:schemeClr val="dk1"/>
                </a:solidFill>
                <a:latin typeface="Open Sans"/>
                <a:ea typeface="Open Sans"/>
                <a:cs typeface="Open Sans"/>
                <a:sym typeface="Open Sans"/>
              </a:rPr>
              <a:t>al., 2025)</a:t>
            </a:r>
            <a:r>
              <a:rPr b="0" i="0" lang="en-US" sz="2200" u="none" cap="none" strike="noStrike">
                <a:solidFill>
                  <a:schemeClr val="dk1"/>
                </a:solidFill>
                <a:latin typeface="Open Sans"/>
                <a:ea typeface="Open Sans"/>
                <a:cs typeface="Open Sans"/>
                <a:sym typeface="Open Sans"/>
              </a:rPr>
              <a:t>;</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2200"/>
              <a:buFont typeface="Arial"/>
              <a:buChar char="•"/>
            </a:pPr>
            <a:r>
              <a:rPr b="0" i="0" lang="en-US" sz="2200" u="none" cap="none" strike="noStrike">
                <a:solidFill>
                  <a:schemeClr val="dk1"/>
                </a:solidFill>
                <a:latin typeface="Open Sans"/>
                <a:ea typeface="Open Sans"/>
                <a:cs typeface="Open Sans"/>
                <a:sym typeface="Open Sans"/>
              </a:rPr>
              <a:t>Moving from a single fault rupture model to a multiple-fault model significantly affects the distributions of all Intensity measure types, as demonstrated by the Kolmogorov-Smirnov (K-S) test;</a:t>
            </a:r>
            <a:endParaRPr b="0" i="0" sz="2200" u="none" cap="none" strike="noStrike">
              <a:solidFill>
                <a:schemeClr val="dk1"/>
              </a:solidFill>
              <a:latin typeface="Open Sans"/>
              <a:ea typeface="Open Sans"/>
              <a:cs typeface="Open Sans"/>
              <a:sym typeface="Open Sans"/>
            </a:endParaRPr>
          </a:p>
          <a:p>
            <a:pPr indent="-342900" lvl="0" marL="342900" marR="0" rtl="0" algn="just">
              <a:lnSpc>
                <a:spcPct val="100000"/>
              </a:lnSpc>
              <a:spcBef>
                <a:spcPts val="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The influence of geometric,</a:t>
            </a:r>
            <a:r>
              <a:rPr lang="en-US" sz="2200">
                <a:solidFill>
                  <a:schemeClr val="dk1"/>
                </a:solidFill>
                <a:latin typeface="Open Sans"/>
                <a:ea typeface="Open Sans"/>
                <a:cs typeface="Open Sans"/>
                <a:sym typeface="Open Sans"/>
              </a:rPr>
              <a:t> kinematics, and seismic potential parameters on PGA has also explored;</a:t>
            </a:r>
            <a:endParaRPr sz="2200">
              <a:solidFill>
                <a:schemeClr val="dk1"/>
              </a:solidFill>
              <a:latin typeface="Open Sans"/>
              <a:ea typeface="Open Sans"/>
              <a:cs typeface="Open Sans"/>
              <a:sym typeface="Open Sans"/>
            </a:endParaRPr>
          </a:p>
          <a:p>
            <a:pPr indent="-342900" lvl="0" marL="342900" marR="0" rtl="0" algn="just">
              <a:lnSpc>
                <a:spcPct val="100000"/>
              </a:lnSpc>
              <a:spcBef>
                <a:spcPts val="0"/>
              </a:spcBef>
              <a:spcAft>
                <a:spcPts val="0"/>
              </a:spcAft>
              <a:buClr>
                <a:schemeClr val="dk1"/>
              </a:buClr>
              <a:buSzPts val="2200"/>
              <a:buFont typeface="Arial"/>
              <a:buChar char="•"/>
            </a:pPr>
            <a:r>
              <a:rPr lang="en-US" sz="2200">
                <a:solidFill>
                  <a:schemeClr val="dk1"/>
                </a:solidFill>
                <a:latin typeface="Open Sans"/>
                <a:ea typeface="Open Sans"/>
                <a:cs typeface="Open Sans"/>
                <a:sym typeface="Open Sans"/>
              </a:rPr>
              <a:t>PGA and SA </a:t>
            </a:r>
            <a:r>
              <a:rPr b="0" i="0" lang="en-US" sz="2200" u="none" cap="none" strike="noStrike">
                <a:solidFill>
                  <a:schemeClr val="dk1"/>
                </a:solidFill>
                <a:latin typeface="Open Sans"/>
                <a:ea typeface="Open Sans"/>
                <a:cs typeface="Open Sans"/>
                <a:sym typeface="Open Sans"/>
              </a:rPr>
              <a:t>for the selected municipalities exhibit modal patterns, particularly at Sulmona and Goriano Sicoli, likely influenced by site effect.</a:t>
            </a:r>
            <a:endParaRPr b="0" i="0" sz="1400" u="none" cap="none" strike="noStrike">
              <a:solidFill>
                <a:srgbClr val="000000"/>
              </a:solidFill>
              <a:latin typeface="Arial"/>
              <a:ea typeface="Arial"/>
              <a:cs typeface="Arial"/>
              <a:sym typeface="Arial"/>
            </a:endParaRPr>
          </a:p>
        </p:txBody>
      </p:sp>
      <p:graphicFrame>
        <p:nvGraphicFramePr>
          <p:cNvPr id="129" name="Google Shape;129;p1"/>
          <p:cNvGraphicFramePr/>
          <p:nvPr/>
        </p:nvGraphicFramePr>
        <p:xfrm>
          <a:off x="16227888" y="19219125"/>
          <a:ext cx="3000000" cy="3000000"/>
        </p:xfrm>
        <a:graphic>
          <a:graphicData uri="http://schemas.openxmlformats.org/drawingml/2006/table">
            <a:tbl>
              <a:tblPr>
                <a:noFill/>
                <a:tableStyleId>{9416D996-D9A9-473A-9A4A-FDF8E3088617}</a:tableStyleId>
              </a:tblPr>
              <a:tblGrid>
                <a:gridCol w="1164225"/>
                <a:gridCol w="1468675"/>
                <a:gridCol w="2286050"/>
                <a:gridCol w="2225425"/>
              </a:tblGrid>
              <a:tr h="623100">
                <a:tc rowSpan="2">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txBody>
                  <a:tcPr marT="91425" marB="91425" marR="91425" marL="91425"/>
                </a:tc>
                <a:tc gridSpan="3">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Kolmogorov-Smirnov test </a:t>
                      </a:r>
                      <a:r>
                        <a:rPr i="1" lang="en-US" sz="1800" u="none" cap="none" strike="noStrike"/>
                        <a:t>p</a:t>
                      </a:r>
                      <a:r>
                        <a:rPr lang="en-US" sz="1800" u="none" cap="none" strike="noStrike"/>
                        <a:t>-value</a:t>
                      </a:r>
                      <a:endParaRPr sz="1800" u="none" cap="none" strike="noStrike"/>
                    </a:p>
                  </a:txBody>
                  <a:tcPr marT="91425" marB="91425" marR="91425" marL="91425"/>
                </a:tc>
                <a:tc hMerge="1"/>
                <a:tc hMerge="1"/>
              </a:tr>
              <a:tr h="906525">
                <a:tc vMerge="1"/>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SULMONA</a:t>
                      </a:r>
                      <a:endParaRPr sz="18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GORIANO SICOLI</a:t>
                      </a:r>
                      <a:endParaRPr sz="18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ORTONA DEI MARSI</a:t>
                      </a:r>
                      <a:endParaRPr sz="1800" u="none" cap="none" strike="noStrike"/>
                    </a:p>
                  </a:txBody>
                  <a:tcPr marT="91425" marB="91425" marR="91425" marL="91425"/>
                </a:tc>
              </a:tr>
              <a:tr h="62310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PGA</a:t>
                      </a:r>
                      <a:endParaRPr sz="18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7.55e-96</a:t>
                      </a:r>
                      <a:endParaRPr sz="18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4.59e-25</a:t>
                      </a:r>
                      <a:endParaRPr sz="18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5.44e-100</a:t>
                      </a:r>
                      <a:endParaRPr sz="1800" u="none" cap="none" strike="noStrike"/>
                    </a:p>
                  </a:txBody>
                  <a:tcPr marT="91425" marB="91425" marR="91425" marL="91425"/>
                </a:tc>
              </a:tr>
              <a:tr h="64802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SA(0.5s)</a:t>
                      </a:r>
                      <a:endParaRPr sz="18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1.54e-182</a:t>
                      </a:r>
                      <a:endParaRPr sz="18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1.45e-63</a:t>
                      </a:r>
                      <a:endParaRPr sz="1800" u="none" cap="none" strike="noStrike"/>
                    </a:p>
                  </a:txBody>
                  <a:tcPr marT="91425" marB="91425" marR="91425" marL="91425"/>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2.67e-176</a:t>
                      </a:r>
                      <a:endParaRPr sz="1800" u="none" cap="none" strike="noStrike"/>
                    </a:p>
                  </a:txBody>
                  <a:tcPr marT="91425" marB="91425" marR="91425" marL="91425"/>
                </a:tc>
              </a:tr>
            </a:tbl>
          </a:graphicData>
        </a:graphic>
      </p:graphicFrame>
      <p:sp>
        <p:nvSpPr>
          <p:cNvPr id="130" name="Google Shape;130;p1"/>
          <p:cNvSpPr txBox="1"/>
          <p:nvPr/>
        </p:nvSpPr>
        <p:spPr>
          <a:xfrm>
            <a:off x="35241131" y="10948755"/>
            <a:ext cx="13029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Open Sans"/>
                <a:ea typeface="Open Sans"/>
                <a:cs typeface="Open Sans"/>
                <a:sym typeface="Open Sans"/>
              </a:rPr>
              <a:t>SA(0.5s)</a:t>
            </a:r>
            <a:endParaRPr b="0" i="0" sz="1400" u="none" cap="none" strike="noStrike">
              <a:solidFill>
                <a:srgbClr val="000000"/>
              </a:solidFill>
              <a:latin typeface="Arial"/>
              <a:ea typeface="Arial"/>
              <a:cs typeface="Arial"/>
              <a:sym typeface="Arial"/>
            </a:endParaRPr>
          </a:p>
        </p:txBody>
      </p:sp>
      <p:sp>
        <p:nvSpPr>
          <p:cNvPr id="131" name="Google Shape;131;p1"/>
          <p:cNvSpPr txBox="1"/>
          <p:nvPr/>
        </p:nvSpPr>
        <p:spPr>
          <a:xfrm>
            <a:off x="35241143" y="3673980"/>
            <a:ext cx="13029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Open Sans"/>
                <a:ea typeface="Open Sans"/>
                <a:cs typeface="Open Sans"/>
                <a:sym typeface="Open Sans"/>
              </a:rPr>
              <a:t>SA(0.5s)</a:t>
            </a:r>
            <a:endParaRPr b="0" i="0" sz="1400" u="none" cap="none" strike="noStrike">
              <a:solidFill>
                <a:srgbClr val="000000"/>
              </a:solidFill>
              <a:latin typeface="Arial"/>
              <a:ea typeface="Arial"/>
              <a:cs typeface="Arial"/>
              <a:sym typeface="Arial"/>
            </a:endParaRPr>
          </a:p>
        </p:txBody>
      </p:sp>
      <p:sp>
        <p:nvSpPr>
          <p:cNvPr id="132" name="Google Shape;132;p1"/>
          <p:cNvSpPr txBox="1"/>
          <p:nvPr/>
        </p:nvSpPr>
        <p:spPr>
          <a:xfrm>
            <a:off x="16116524" y="17739250"/>
            <a:ext cx="10712400" cy="1200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Fig. B - PGA (</a:t>
            </a:r>
            <a:r>
              <a:rPr b="0" i="1" lang="en-US" sz="1800" u="none" cap="none" strike="noStrike">
                <a:solidFill>
                  <a:schemeClr val="dk1"/>
                </a:solidFill>
                <a:latin typeface="Open Sans"/>
                <a:ea typeface="Open Sans"/>
                <a:cs typeface="Open Sans"/>
                <a:sym typeface="Open Sans"/>
              </a:rPr>
              <a:t>top</a:t>
            </a:r>
            <a:r>
              <a:rPr b="0" i="0" lang="en-US" sz="1800" u="none" cap="none" strike="noStrike">
                <a:solidFill>
                  <a:schemeClr val="dk1"/>
                </a:solidFill>
                <a:latin typeface="Open Sans"/>
                <a:ea typeface="Open Sans"/>
                <a:cs typeface="Open Sans"/>
                <a:sym typeface="Open Sans"/>
              </a:rPr>
              <a:t>) and SA(0.5s) (</a:t>
            </a:r>
            <a:r>
              <a:rPr b="0" i="1" lang="en-US" sz="1800" u="none" cap="none" strike="noStrike">
                <a:solidFill>
                  <a:schemeClr val="dk1"/>
                </a:solidFill>
                <a:latin typeface="Open Sans"/>
                <a:ea typeface="Open Sans"/>
                <a:cs typeface="Open Sans"/>
                <a:sym typeface="Open Sans"/>
              </a:rPr>
              <a:t>bottom</a:t>
            </a:r>
            <a:r>
              <a:rPr b="0" i="0" lang="en-US" sz="1800" u="none" cap="none" strike="noStrike">
                <a:solidFill>
                  <a:schemeClr val="dk1"/>
                </a:solidFill>
                <a:latin typeface="Open Sans"/>
                <a:ea typeface="Open Sans"/>
                <a:cs typeface="Open Sans"/>
                <a:sym typeface="Open Sans"/>
              </a:rPr>
              <a:t>) ProbShakemap predictive distributions at three municipalities: Sulmona, Goriano Sicoli and Ortona dei Marsi, for the Mt. Morrone single fault (orange) and the Mt. Morrone-Pizzalto fault system. Each distribution includes 30,000 ground motion fields (1,000 rupture scenarios x 30 realizations of the GMM by Lanzano et al., 2019).</a:t>
            </a:r>
            <a:endParaRPr b="0" i="0" sz="1800" u="none" cap="none" strike="noStrike">
              <a:solidFill>
                <a:schemeClr val="dk1"/>
              </a:solidFill>
              <a:latin typeface="Open Sans"/>
              <a:ea typeface="Open Sans"/>
              <a:cs typeface="Open Sans"/>
              <a:sym typeface="Open Sans"/>
            </a:endParaRPr>
          </a:p>
        </p:txBody>
      </p:sp>
      <p:sp>
        <p:nvSpPr>
          <p:cNvPr id="133" name="Google Shape;133;p1"/>
          <p:cNvSpPr txBox="1"/>
          <p:nvPr/>
        </p:nvSpPr>
        <p:spPr>
          <a:xfrm>
            <a:off x="16116528" y="22135434"/>
            <a:ext cx="7367100" cy="1477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Table 1 - </a:t>
            </a:r>
            <a:r>
              <a:rPr b="0" i="1" lang="en-US" sz="1800" u="none" cap="none" strike="noStrike">
                <a:solidFill>
                  <a:schemeClr val="dk1"/>
                </a:solidFill>
                <a:latin typeface="Arial"/>
                <a:ea typeface="Arial"/>
                <a:cs typeface="Arial"/>
                <a:sym typeface="Arial"/>
              </a:rPr>
              <a:t>p</a:t>
            </a:r>
            <a:r>
              <a:rPr b="0" i="0" lang="en-US" sz="1800" u="none" cap="none" strike="noStrike">
                <a:solidFill>
                  <a:schemeClr val="dk1"/>
                </a:solidFill>
                <a:latin typeface="Arial"/>
                <a:ea typeface="Arial"/>
                <a:cs typeface="Arial"/>
                <a:sym typeface="Arial"/>
              </a:rPr>
              <a:t>-values from the Kolmogorov-Smirnov test comparing the PGA and SA(0.5 s) distributions predicted by ProbShake</a:t>
            </a:r>
            <a:r>
              <a:rPr lang="en-US" sz="1800">
                <a:solidFill>
                  <a:schemeClr val="dk1"/>
                </a:solidFill>
              </a:rPr>
              <a:t>m</a:t>
            </a:r>
            <a:r>
              <a:rPr b="0" i="0" lang="en-US" sz="1800" u="none" cap="none" strike="noStrike">
                <a:solidFill>
                  <a:schemeClr val="dk1"/>
                </a:solidFill>
                <a:latin typeface="Arial"/>
                <a:ea typeface="Arial"/>
                <a:cs typeface="Arial"/>
                <a:sym typeface="Arial"/>
              </a:rPr>
              <a:t>ap for the Mt. Morrone single fault and the Mt. Morrone-Pizzalto fault system at three municipalities: Sulmona, Goriano Sicoli, and Ortona dei Marsi. At all sites, the distributions show very low compatibility.</a:t>
            </a:r>
            <a:endParaRPr b="0" i="0" sz="1800" u="none" cap="none" strike="noStrike">
              <a:solidFill>
                <a:schemeClr val="dk1"/>
              </a:solidFill>
              <a:latin typeface="Open Sans"/>
              <a:ea typeface="Open Sans"/>
              <a:cs typeface="Open Sans"/>
              <a:sym typeface="Open Sans"/>
            </a:endParaRPr>
          </a:p>
        </p:txBody>
      </p:sp>
      <p:pic>
        <p:nvPicPr>
          <p:cNvPr id="134" name="Google Shape;134;p1" title="Fig4.png"/>
          <p:cNvPicPr preferRelativeResize="0"/>
          <p:nvPr/>
        </p:nvPicPr>
        <p:blipFill rotWithShape="1">
          <a:blip r:embed="rId15">
            <a:alphaModFix/>
          </a:blip>
          <a:srcRect b="0" l="0" r="0" t="0"/>
          <a:stretch/>
        </p:blipFill>
        <p:spPr>
          <a:xfrm>
            <a:off x="32644725" y="11589575"/>
            <a:ext cx="6044752" cy="6044774"/>
          </a:xfrm>
          <a:prstGeom prst="rect">
            <a:avLst/>
          </a:prstGeom>
          <a:noFill/>
          <a:ln>
            <a:noFill/>
          </a:ln>
        </p:spPr>
      </p:pic>
      <p:pic>
        <p:nvPicPr>
          <p:cNvPr id="135" name="Google Shape;135;p1" title="Fig3.png"/>
          <p:cNvPicPr preferRelativeResize="0"/>
          <p:nvPr/>
        </p:nvPicPr>
        <p:blipFill rotWithShape="1">
          <a:blip r:embed="rId16">
            <a:alphaModFix/>
          </a:blip>
          <a:srcRect b="0" l="0" r="0" t="0"/>
          <a:stretch/>
        </p:blipFill>
        <p:spPr>
          <a:xfrm>
            <a:off x="32786963" y="4261263"/>
            <a:ext cx="5906453" cy="5906452"/>
          </a:xfrm>
          <a:prstGeom prst="rect">
            <a:avLst/>
          </a:prstGeom>
          <a:noFill/>
          <a:ln>
            <a:noFill/>
          </a:ln>
        </p:spPr>
      </p:pic>
      <p:pic>
        <p:nvPicPr>
          <p:cNvPr id="136" name="Google Shape;136;p1" title="Fig2.png"/>
          <p:cNvPicPr preferRelativeResize="0"/>
          <p:nvPr/>
        </p:nvPicPr>
        <p:blipFill rotWithShape="1">
          <a:blip r:embed="rId17">
            <a:alphaModFix/>
          </a:blip>
          <a:srcRect b="0" l="0" r="0" t="0"/>
          <a:stretch/>
        </p:blipFill>
        <p:spPr>
          <a:xfrm>
            <a:off x="26952825" y="11595219"/>
            <a:ext cx="5432102" cy="6099205"/>
          </a:xfrm>
          <a:prstGeom prst="rect">
            <a:avLst/>
          </a:prstGeom>
          <a:noFill/>
          <a:ln>
            <a:noFill/>
          </a:ln>
        </p:spPr>
      </p:pic>
      <p:pic>
        <p:nvPicPr>
          <p:cNvPr id="137" name="Google Shape;137;p1" title="Fig1.png"/>
          <p:cNvPicPr preferRelativeResize="0"/>
          <p:nvPr/>
        </p:nvPicPr>
        <p:blipFill rotWithShape="1">
          <a:blip r:embed="rId18">
            <a:alphaModFix/>
          </a:blip>
          <a:srcRect b="0" l="0" r="0" t="0"/>
          <a:stretch/>
        </p:blipFill>
        <p:spPr>
          <a:xfrm>
            <a:off x="26905663" y="4285825"/>
            <a:ext cx="5432108" cy="5857347"/>
          </a:xfrm>
          <a:prstGeom prst="rect">
            <a:avLst/>
          </a:prstGeom>
          <a:noFill/>
          <a:ln>
            <a:noFill/>
          </a:ln>
        </p:spPr>
      </p:pic>
      <p:sp>
        <p:nvSpPr>
          <p:cNvPr id="138" name="Google Shape;138;p1"/>
          <p:cNvSpPr txBox="1"/>
          <p:nvPr/>
        </p:nvSpPr>
        <p:spPr>
          <a:xfrm>
            <a:off x="26927400" y="17747675"/>
            <a:ext cx="11851200" cy="1200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Fig.  A- Summary statistics (mean, median, 20</a:t>
            </a:r>
            <a:r>
              <a:rPr b="0" baseline="30000" i="0" lang="en-US" sz="1800" u="none" cap="none" strike="noStrike">
                <a:solidFill>
                  <a:schemeClr val="dk1"/>
                </a:solidFill>
                <a:latin typeface="Open Sans"/>
                <a:ea typeface="Open Sans"/>
                <a:cs typeface="Open Sans"/>
                <a:sym typeface="Open Sans"/>
              </a:rPr>
              <a:t>th </a:t>
            </a:r>
            <a:r>
              <a:rPr b="0" i="0" lang="en-US" sz="1800" u="none" cap="none" strike="noStrike">
                <a:solidFill>
                  <a:schemeClr val="dk1"/>
                </a:solidFill>
                <a:latin typeface="Open Sans"/>
                <a:ea typeface="Open Sans"/>
                <a:cs typeface="Open Sans"/>
                <a:sym typeface="Open Sans"/>
              </a:rPr>
              <a:t>and 80</a:t>
            </a:r>
            <a:r>
              <a:rPr b="0" baseline="30000" i="0" lang="en-US" sz="1800" u="none" cap="none" strike="noStrike">
                <a:solidFill>
                  <a:schemeClr val="dk1"/>
                </a:solidFill>
                <a:latin typeface="Open Sans"/>
                <a:ea typeface="Open Sans"/>
                <a:cs typeface="Open Sans"/>
                <a:sym typeface="Open Sans"/>
              </a:rPr>
              <a:t>th</a:t>
            </a:r>
            <a:r>
              <a:rPr b="0" i="0" lang="en-US" sz="1800" u="none" cap="none" strike="noStrike">
                <a:solidFill>
                  <a:schemeClr val="dk1"/>
                </a:solidFill>
                <a:latin typeface="Open Sans"/>
                <a:ea typeface="Open Sans"/>
                <a:cs typeface="Open Sans"/>
                <a:sym typeface="Open Sans"/>
              </a:rPr>
              <a:t> percentile) of the predictive distributions for PGA and SA(0.5 s) for the Mt. Morrone fault segment (</a:t>
            </a:r>
            <a:r>
              <a:rPr b="0" i="1" lang="en-US" sz="1800" u="none" cap="none" strike="noStrike">
                <a:solidFill>
                  <a:schemeClr val="dk1"/>
                </a:solidFill>
                <a:latin typeface="Open Sans"/>
                <a:ea typeface="Open Sans"/>
                <a:cs typeface="Open Sans"/>
                <a:sym typeface="Open Sans"/>
              </a:rPr>
              <a:t>top</a:t>
            </a:r>
            <a:r>
              <a:rPr b="0" i="0" lang="en-US" sz="1800" u="none" cap="none" strike="noStrike">
                <a:solidFill>
                  <a:schemeClr val="dk1"/>
                </a:solidFill>
                <a:latin typeface="Open Sans"/>
                <a:ea typeface="Open Sans"/>
                <a:cs typeface="Open Sans"/>
                <a:sym typeface="Open Sans"/>
              </a:rPr>
              <a:t>, thickened blue line in the figure) and the Mt. Morrone–</a:t>
            </a:r>
            <a:r>
              <a:rPr lang="en-US" sz="1800">
                <a:solidFill>
                  <a:schemeClr val="dk1"/>
                </a:solidFill>
                <a:latin typeface="Open Sans"/>
                <a:ea typeface="Open Sans"/>
                <a:cs typeface="Open Sans"/>
                <a:sym typeface="Open Sans"/>
              </a:rPr>
              <a:t>Pizzalto </a:t>
            </a:r>
            <a:r>
              <a:rPr b="0" i="0" lang="en-US" sz="1800" u="none" cap="none" strike="noStrike">
                <a:solidFill>
                  <a:schemeClr val="dk1"/>
                </a:solidFill>
                <a:latin typeface="Open Sans"/>
                <a:ea typeface="Open Sans"/>
                <a:cs typeface="Open Sans"/>
                <a:sym typeface="Open Sans"/>
              </a:rPr>
              <a:t>fault system (</a:t>
            </a:r>
            <a:r>
              <a:rPr b="0" i="1" lang="en-US" sz="1800" u="none" cap="none" strike="noStrike">
                <a:solidFill>
                  <a:schemeClr val="dk1"/>
                </a:solidFill>
                <a:latin typeface="Open Sans"/>
                <a:ea typeface="Open Sans"/>
                <a:cs typeface="Open Sans"/>
                <a:sym typeface="Open Sans"/>
              </a:rPr>
              <a:t>bottom</a:t>
            </a:r>
            <a:r>
              <a:rPr b="0" i="0" lang="en-US" sz="1800" u="none" cap="none" strike="noStrike">
                <a:solidFill>
                  <a:schemeClr val="dk1"/>
                </a:solidFill>
                <a:latin typeface="Open Sans"/>
                <a:ea typeface="Open Sans"/>
                <a:cs typeface="Open Sans"/>
                <a:sym typeface="Open Sans"/>
              </a:rPr>
              <a:t>, thickened blue line in the figure). The other fault segments modeled for the area are shown as black lines.</a:t>
            </a:r>
            <a:endParaRPr b="0" i="0" sz="1800" u="none" cap="none" strike="noStrike">
              <a:solidFill>
                <a:schemeClr val="dk1"/>
              </a:solidFill>
              <a:latin typeface="Open Sans"/>
              <a:ea typeface="Open Sans"/>
              <a:cs typeface="Open Sans"/>
              <a:sym typeface="Open Sans"/>
            </a:endParaRPr>
          </a:p>
        </p:txBody>
      </p:sp>
      <p:pic>
        <p:nvPicPr>
          <p:cNvPr descr="A group of graphs showing different types of data&#10;&#10;AI-generated content may be incorrect." id="139" name="Google Shape;139;p1"/>
          <p:cNvPicPr preferRelativeResize="0"/>
          <p:nvPr/>
        </p:nvPicPr>
        <p:blipFill rotWithShape="1">
          <a:blip r:embed="rId19">
            <a:alphaModFix/>
          </a:blip>
          <a:srcRect b="0" l="0" r="22192" t="67850"/>
          <a:stretch/>
        </p:blipFill>
        <p:spPr>
          <a:xfrm>
            <a:off x="910711" y="15604348"/>
            <a:ext cx="6044756" cy="1846669"/>
          </a:xfrm>
          <a:prstGeom prst="rect">
            <a:avLst/>
          </a:prstGeom>
          <a:noFill/>
          <a:ln>
            <a:noFill/>
          </a:ln>
        </p:spPr>
      </p:pic>
      <p:pic>
        <p:nvPicPr>
          <p:cNvPr descr="A group of graphs showing different types of data&#10;&#10;AI-generated content may be incorrect." id="140" name="Google Shape;140;p1"/>
          <p:cNvPicPr preferRelativeResize="0"/>
          <p:nvPr/>
        </p:nvPicPr>
        <p:blipFill rotWithShape="1">
          <a:blip r:embed="rId19">
            <a:alphaModFix/>
          </a:blip>
          <a:srcRect b="33991" l="0" r="22904" t="33989"/>
          <a:stretch/>
        </p:blipFill>
        <p:spPr>
          <a:xfrm>
            <a:off x="8904449" y="15611741"/>
            <a:ext cx="5989422" cy="1839276"/>
          </a:xfrm>
          <a:prstGeom prst="rect">
            <a:avLst/>
          </a:prstGeom>
          <a:noFill/>
          <a:ln>
            <a:noFill/>
          </a:ln>
        </p:spPr>
      </p:pic>
      <p:pic>
        <p:nvPicPr>
          <p:cNvPr descr="A group of graphs showing different types of data&#10;&#10;AI-generated content may be incorrect." id="141" name="Google Shape;141;p1"/>
          <p:cNvPicPr preferRelativeResize="0"/>
          <p:nvPr/>
        </p:nvPicPr>
        <p:blipFill rotWithShape="1">
          <a:blip r:embed="rId19">
            <a:alphaModFix/>
          </a:blip>
          <a:srcRect b="67979" l="0" r="0" t="0"/>
          <a:stretch/>
        </p:blipFill>
        <p:spPr>
          <a:xfrm>
            <a:off x="4185425" y="13154376"/>
            <a:ext cx="7768800" cy="1839276"/>
          </a:xfrm>
          <a:prstGeom prst="rect">
            <a:avLst/>
          </a:prstGeom>
          <a:noFill/>
          <a:ln>
            <a:noFill/>
          </a:ln>
        </p:spPr>
      </p:pic>
      <p:sp>
        <p:nvSpPr>
          <p:cNvPr id="142" name="Google Shape;142;p1"/>
          <p:cNvSpPr txBox="1"/>
          <p:nvPr/>
        </p:nvSpPr>
        <p:spPr>
          <a:xfrm>
            <a:off x="475695" y="25869709"/>
            <a:ext cx="3784500" cy="708000"/>
          </a:xfrm>
          <a:prstGeom prst="rect">
            <a:avLst/>
          </a:prstGeom>
          <a:noFill/>
          <a:ln>
            <a:noFill/>
          </a:ln>
          <a:effectLst>
            <a:outerShdw rotWithShape="0" algn="bl" dir="8760000" dist="47625">
              <a:srgbClr val="000000">
                <a:alpha val="40000"/>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dk1"/>
                </a:solidFill>
                <a:latin typeface="Open Sans"/>
                <a:ea typeface="Open Sans"/>
                <a:cs typeface="Open Sans"/>
                <a:sym typeface="Open Sans"/>
              </a:rPr>
              <a:t>REFERENCE</a:t>
            </a:r>
            <a:r>
              <a:rPr b="0" i="0" lang="en-US" sz="4000" u="none" cap="none" strike="noStrike">
                <a:solidFill>
                  <a:schemeClr val="dk1"/>
                </a:solidFill>
                <a:latin typeface="Open Sans"/>
                <a:ea typeface="Open Sans"/>
                <a:cs typeface="Open Sans"/>
                <a:sym typeface="Open Sans"/>
              </a:rPr>
              <a:t>S</a:t>
            </a:r>
            <a:endParaRPr b="0" i="0" sz="4000" u="none" cap="none" strike="noStrike">
              <a:solidFill>
                <a:schemeClr val="dk1"/>
              </a:solidFill>
              <a:latin typeface="Open Sans"/>
              <a:ea typeface="Open Sans"/>
              <a:cs typeface="Open Sans"/>
              <a:sym typeface="Open Sans"/>
            </a:endParaRPr>
          </a:p>
        </p:txBody>
      </p:sp>
      <p:pic>
        <p:nvPicPr>
          <p:cNvPr id="143" name="Google Shape;143;p1"/>
          <p:cNvPicPr preferRelativeResize="0"/>
          <p:nvPr/>
        </p:nvPicPr>
        <p:blipFill>
          <a:blip r:embed="rId20">
            <a:alphaModFix/>
          </a:blip>
          <a:stretch>
            <a:fillRect/>
          </a:stretch>
        </p:blipFill>
        <p:spPr>
          <a:xfrm>
            <a:off x="24691475" y="19001525"/>
            <a:ext cx="7256822" cy="4251251"/>
          </a:xfrm>
          <a:prstGeom prst="rect">
            <a:avLst/>
          </a:prstGeom>
          <a:solidFill>
            <a:srgbClr val="F2F2F2"/>
          </a:solidFill>
          <a:ln>
            <a:noFill/>
          </a:ln>
          <a:effectLst>
            <a:outerShdw blurRad="190500" algn="ctr" dir="2700000" dist="228600">
              <a:srgbClr val="000000">
                <a:alpha val="29409"/>
              </a:srgbClr>
            </a:outerShdw>
          </a:effectLst>
        </p:spPr>
      </p:pic>
      <p:sp>
        <p:nvSpPr>
          <p:cNvPr id="144" name="Google Shape;144;p1"/>
          <p:cNvSpPr txBox="1"/>
          <p:nvPr/>
        </p:nvSpPr>
        <p:spPr>
          <a:xfrm>
            <a:off x="33156150" y="19599725"/>
            <a:ext cx="5168100" cy="2462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200"/>
              <a:buFont typeface="Arial"/>
              <a:buNone/>
            </a:pPr>
            <a:r>
              <a:rPr lang="en-US" sz="2200">
                <a:solidFill>
                  <a:schemeClr val="dk1"/>
                </a:solidFill>
                <a:latin typeface="Open Sans"/>
                <a:ea typeface="Open Sans"/>
                <a:cs typeface="Open Sans"/>
                <a:sym typeface="Open Sans"/>
              </a:rPr>
              <a:t>We conducted a sensitivity test </a:t>
            </a:r>
            <a:r>
              <a:rPr lang="en-US" sz="2200">
                <a:solidFill>
                  <a:schemeClr val="dk1"/>
                </a:solidFill>
                <a:latin typeface="Open Sans"/>
                <a:ea typeface="Open Sans"/>
                <a:cs typeface="Open Sans"/>
                <a:sym typeface="Open Sans"/>
              </a:rPr>
              <a:t>on the PGA, as shown in the tornado Diagram in the left. For each parameter, we considered the 2.5, 50 and 97.5 pctls. The average model (50 pctl) is reported as dashed line.</a:t>
            </a:r>
            <a:endParaRPr b="0" i="0" sz="2200" u="none" cap="none" strike="noStrike">
              <a:solidFill>
                <a:schemeClr val="dk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2025-03-24T11:41:27Z</dcterms:created>
  <dc:creator>Deborah Dinaccio</dc:creator>
</cp:coreProperties>
</file>