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wok Chun" userId="f54a1900-44c8-4c43-8f9d-918259b33b7f" providerId="ADAL" clId="{323B413A-D077-4AD2-A93B-0D387527B917}"/>
    <pc:docChg chg="modSld">
      <pc:chgData name="Kwok Chun" userId="f54a1900-44c8-4c43-8f9d-918259b33b7f" providerId="ADAL" clId="{323B413A-D077-4AD2-A93B-0D387527B917}" dt="2025-04-21T00:00:01.700" v="76" actId="1036"/>
      <pc:docMkLst>
        <pc:docMk/>
      </pc:docMkLst>
      <pc:sldChg chg="modSp mod">
        <pc:chgData name="Kwok Chun" userId="f54a1900-44c8-4c43-8f9d-918259b33b7f" providerId="ADAL" clId="{323B413A-D077-4AD2-A93B-0D387527B917}" dt="2025-04-21T00:00:01.700" v="76" actId="1036"/>
        <pc:sldMkLst>
          <pc:docMk/>
          <pc:sldMk cId="2475596285" sldId="257"/>
        </pc:sldMkLst>
        <pc:spChg chg="mod">
          <ac:chgData name="Kwok Chun" userId="f54a1900-44c8-4c43-8f9d-918259b33b7f" providerId="ADAL" clId="{323B413A-D077-4AD2-A93B-0D387527B917}" dt="2025-04-21T00:00:01.700" v="76" actId="1036"/>
          <ac:spMkLst>
            <pc:docMk/>
            <pc:sldMk cId="2475596285" sldId="257"/>
            <ac:spMk id="3" creationId="{E655B7E9-5A3F-F1DD-5FFB-19CCC0C338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BC3B-A465-349B-C313-B23378B5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3D69B-0CB0-1D77-2BE5-F68566540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E0213-4DFE-9A0A-0DE6-FE2B5C5A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8EA7D-8F41-457A-86D9-AF9033CB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433E-D4B9-50EB-7607-D2738065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2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1B1E-E05F-DBFC-CCFE-371D9485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69CAD-4228-8D86-123D-7A2BCCD73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6078-45EC-EAC7-F7A6-F634C1ED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E3577-1B73-9B86-9948-E60148F0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2A9C4-8352-A781-38FE-D0D8CDD0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6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8888E-AFDC-E2DA-9B28-ADA9C614A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E3394-67AE-D115-1D53-4F9FE881B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E256D-2903-1F2D-4A47-3250539D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0862C-4527-D728-37B3-779C1C1E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1997-6C26-3CDE-5414-75DE2097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01EE-65AC-D575-2425-DE58D9D5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39ABD-D757-328C-073E-6B23254E7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E813-E0F8-83D4-0F0A-4E81C155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5E995-ABD7-4F7E-0321-2F9D8F07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68196-AD3F-A2EE-2FEC-3F93AE50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3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2646-E261-97AD-1C5E-03DA2731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1A942-2D9A-1C58-C30A-C445798B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EA09E-C5DB-0794-AF7D-BB7A979A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467D4-0B53-B5B9-ADC2-32E8575F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A4B1A-84F2-47F6-E628-27154B5A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5721-31B0-34C9-D665-01A33F03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22B3-178C-9C94-981D-D6D6F5400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0C652-01A0-E983-744F-441EC75D3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01F29-B0A8-6DE5-88A8-526E6C68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6BE4D-DA1A-A265-05F5-1CF6FF00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D7A0E-0609-745B-B718-6FEDE27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1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47BB-B1DC-F6E9-A860-F9DF7FBD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DD1F1-AD5D-58D3-1EFB-7D4F06DEB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92537-55F9-DC5E-2E23-9FE3AA26D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CC4BB-75C1-88AE-D2EF-E934FD4DE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173DF-B112-6636-610B-E4C788E96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891F6-48D0-64A4-CC85-DE8A7710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5E977-B328-B2EE-F14F-D27F3B6C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DE57C-9431-EE56-42D3-25D5E009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7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DCCD-5972-19CF-A059-413F4A28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FEF7B-2EC6-D9B3-86E8-B2BA82E7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ED9D7-772A-3DF4-22F7-0558D9FA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B1003-1D38-325C-DE18-C678D91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096DE-6A2F-6A16-5448-54D9C516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D24F4-836E-BB81-2B2D-6BEEEDAE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5FD6E-70EA-CF9B-3793-C0B9E42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3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F197-3C0D-8DE9-20E6-C0FC9475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D41D-5B65-5314-E2F6-C60ECEA28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04031-8F0B-1828-A037-B0EB8E86B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E94D2-443C-FECF-BF03-27A4542F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8DF51-C0C0-97CE-DD2B-D1BA5800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FE791-C629-3530-328C-5E75EFE8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2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D06B-16A4-175B-C645-B19D97B7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0BDE2-2992-3D10-42B1-A206074E0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ADEAB-928A-04B5-DA00-C615CCE00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81CCA-41EB-A17B-916E-46E60334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46956-C7A4-DF50-D49D-10D7B6D1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EB16-679A-19F8-F24C-6A58D596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2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A2516-A550-86FA-F5E9-5B5394FA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561E3-7850-00D5-A402-BE71AA620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2DFB3-CCEB-91CD-AB67-DE5E64172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26052-AA6E-4D7E-8D1D-05D6D8AC106A}" type="datetimeFigureOut">
              <a:rPr lang="en-GB" smtClean="0"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AEEF0-A715-9A1F-819C-6011CC39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EB03C-1244-6754-1D23-947FDB3E7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4BBB1-0065-4626-8A60-9CD00B664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8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61D3-E5DD-3525-AD3C-8DCCFA11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512609"/>
            <a:ext cx="5161935" cy="1325563"/>
          </a:xfrm>
        </p:spPr>
        <p:txBody>
          <a:bodyPr>
            <a:noAutofit/>
          </a:bodyPr>
          <a:lstStyle/>
          <a:p>
            <a:r>
              <a:rPr lang="en-GB" sz="3700" dirty="0"/>
              <a:t>Interdisciplinary Probabilistic Downscaling </a:t>
            </a:r>
            <a:br>
              <a:rPr lang="en-GB" sz="3700" dirty="0"/>
            </a:br>
            <a:r>
              <a:rPr lang="en-GB" sz="3700" dirty="0"/>
              <a:t>EGU25-12640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5B7E9-5A3F-F1DD-5FFB-19CCC0C3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66" y="2095141"/>
            <a:ext cx="5096797" cy="4351338"/>
          </a:xfrm>
        </p:spPr>
        <p:txBody>
          <a:bodyPr>
            <a:normAutofit/>
          </a:bodyPr>
          <a:lstStyle/>
          <a:p>
            <a:r>
              <a:rPr lang="en-GB" sz="2500" dirty="0"/>
              <a:t>Land use representation design for Convection-Permitting Model Outputs </a:t>
            </a:r>
          </a:p>
          <a:p>
            <a:endParaRPr lang="en-GB" sz="2500" dirty="0"/>
          </a:p>
          <a:p>
            <a:r>
              <a:rPr lang="en-GB" sz="2500" dirty="0"/>
              <a:t>Weather Generator based on Generative AI </a:t>
            </a:r>
          </a:p>
          <a:p>
            <a:endParaRPr lang="en-GB" sz="2500" dirty="0"/>
          </a:p>
          <a:p>
            <a:r>
              <a:rPr lang="en-GB" sz="2500" dirty="0"/>
              <a:t>Potential Utility in Equitable, </a:t>
            </a:r>
            <a:br>
              <a:rPr lang="en-GB" sz="2500" dirty="0"/>
            </a:br>
            <a:r>
              <a:rPr lang="en-GB" sz="2500" dirty="0"/>
              <a:t>Community-focused Climate Scenario-</a:t>
            </a:r>
            <a:r>
              <a:rPr lang="en-GB" sz="2500" dirty="0" err="1"/>
              <a:t>ing</a:t>
            </a:r>
            <a:endParaRPr lang="en-GB" sz="2500" dirty="0"/>
          </a:p>
        </p:txBody>
      </p:sp>
      <p:pic>
        <p:nvPicPr>
          <p:cNvPr id="5" name="Picture 4" descr="A map of a river&#10;&#10;AI-generated content may be incorrect.">
            <a:extLst>
              <a:ext uri="{FF2B5EF4-FFF2-40B4-BE49-F238E27FC236}">
                <a16:creationId xmlns:a16="http://schemas.microsoft.com/office/drawing/2014/main" id="{22F17666-CA27-AE9C-E1BA-5F7A6F76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1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Interdisciplinary Probabilistic Downscaling  EGU25-12640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Kwok Chun</dc:creator>
  <cp:lastModifiedBy>Kwok Chun</cp:lastModifiedBy>
  <cp:revision>1</cp:revision>
  <dcterms:created xsi:type="dcterms:W3CDTF">2025-04-20T23:53:49Z</dcterms:created>
  <dcterms:modified xsi:type="dcterms:W3CDTF">2025-04-21T00:00:02Z</dcterms:modified>
</cp:coreProperties>
</file>