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6" r:id="rId5"/>
    <p:sldId id="262" r:id="rId6"/>
    <p:sldId id="258" r:id="rId7"/>
    <p:sldId id="263" r:id="rId8"/>
    <p:sldId id="264" r:id="rId9"/>
    <p:sldId id="265" r:id="rId10"/>
    <p:sldId id="259" r:id="rId11"/>
    <p:sldId id="267" r:id="rId12"/>
    <p:sldId id="261"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C7E9C2-91E5-4A47-A4A0-A368B37CD9F9}">
          <p14:sldIdLst>
            <p14:sldId id="256"/>
          </p14:sldIdLst>
        </p14:section>
        <p14:section name="AIM" id="{0375F09A-3DD1-4BAB-9567-634154E047CD}">
          <p14:sldIdLst>
            <p14:sldId id="257"/>
            <p14:sldId id="260"/>
            <p14:sldId id="266"/>
          </p14:sldIdLst>
        </p14:section>
        <p14:section name="RESULTS &amp; METHODOLOGY" id="{AA563BE9-3DFC-461A-9D22-40CAC610C5B0}">
          <p14:sldIdLst>
            <p14:sldId id="262"/>
            <p14:sldId id="258"/>
            <p14:sldId id="263"/>
          </p14:sldIdLst>
        </p14:section>
        <p14:section name="LIMITS" id="{CBB9B7AF-C7C0-4285-B493-DF987083EABF}">
          <p14:sldIdLst>
            <p14:sldId id="264"/>
          </p14:sldIdLst>
        </p14:section>
        <p14:section name="FUTURE" id="{132F134C-10AE-44A9-ABFE-F3E9349A25E5}">
          <p14:sldIdLst>
            <p14:sldId id="265"/>
          </p14:sldIdLst>
        </p14:section>
        <p14:section name="TEAM" id="{4FFE54D8-8F72-468E-81FE-243F8CF9A7DC}">
          <p14:sldIdLst>
            <p14:sldId id="259"/>
          </p14:sldIdLst>
        </p14:section>
        <p14:section name="PICO" id="{8C18E987-BE0A-4D93-96C7-2FDFBA338B6E}">
          <p14:sldIdLst>
            <p14:sldId id="267"/>
            <p14:sldId id="261"/>
            <p14:sldId id="268"/>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8730C0-4A85-A798-F3C2-240A8828D5A9}" name="Lorenza Cappellato" initials="LC" userId="Lorenza Cappellato"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88494"/>
    <a:srgbClr val="3333BF"/>
    <a:srgbClr val="007EFE"/>
    <a:srgbClr val="00FEFE"/>
    <a:srgbClr val="007E00"/>
    <a:srgbClr val="7EFE7E"/>
    <a:srgbClr val="05DC05"/>
    <a:srgbClr val="FEFE00"/>
    <a:srgbClr val="FE7E00"/>
    <a:srgbClr val="FEBE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99DAD4-80F1-49E3-9EE0-D2F1243B71D4}"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9A7BA7C9-F579-48A4-A50D-311E9192BA47}">
      <dgm:prSet phldrT="[Text]"/>
      <dgm:spPr>
        <a:solidFill>
          <a:srgbClr val="FE0000"/>
        </a:solidFill>
        <a:ln>
          <a:solidFill>
            <a:schemeClr val="tx1"/>
          </a:solidFill>
        </a:ln>
      </dgm:spPr>
      <dgm:t>
        <a:bodyPr vert="horz" anchor="ctr" anchorCtr="1"/>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10</a:t>
          </a:r>
        </a:p>
      </dgm:t>
    </dgm:pt>
    <dgm:pt modelId="{58E70B56-FC89-4B56-BD5B-EA5D37B98836}" type="parTrans" cxnId="{5FB89E63-5F64-411F-95A9-2B3646696F6F}">
      <dgm:prSet/>
      <dgm:spPr/>
      <dgm:t>
        <a:bodyPr/>
        <a:lstStyle/>
        <a:p>
          <a:endParaRPr lang="en-GB"/>
        </a:p>
      </dgm:t>
    </dgm:pt>
    <dgm:pt modelId="{AAE7DC07-2808-4753-96F8-393775918F18}" type="sibTrans" cxnId="{5FB89E63-5F64-411F-95A9-2B3646696F6F}">
      <dgm:prSet/>
      <dgm:spPr/>
      <dgm:t>
        <a:bodyPr/>
        <a:lstStyle/>
        <a:p>
          <a:endParaRPr lang="en-GB"/>
        </a:p>
      </dgm:t>
    </dgm:pt>
    <dgm:pt modelId="{C1518018-9FE5-424B-8573-25916FF5F2FB}">
      <dgm:prSet phldrT="[Text]" custT="1"/>
      <dgm:spPr>
        <a:noFill/>
        <a:ln w="12700">
          <a:noFill/>
        </a:ln>
      </dgm:spPr>
      <dgm:t>
        <a:bodyPr/>
        <a:lstStyle/>
        <a:p>
          <a:pPr algn="ctr">
            <a:buFontTx/>
            <a:buNone/>
          </a:pPr>
          <a:endParaRPr lang="en-GB" sz="1200" kern="1200" spc="1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94B4B334-F5C7-4486-9AC0-51A7044AA51B}" type="parTrans" cxnId="{1B34968B-E1A1-4279-9851-21940ECAFDD7}">
      <dgm:prSet/>
      <dgm:spPr/>
      <dgm:t>
        <a:bodyPr/>
        <a:lstStyle/>
        <a:p>
          <a:endParaRPr lang="en-GB"/>
        </a:p>
      </dgm:t>
    </dgm:pt>
    <dgm:pt modelId="{D65EE1B3-4A61-437F-9009-D34C3E7D3EF0}" type="sibTrans" cxnId="{1B34968B-E1A1-4279-9851-21940ECAFDD7}">
      <dgm:prSet/>
      <dgm:spPr/>
      <dgm:t>
        <a:bodyPr/>
        <a:lstStyle/>
        <a:p>
          <a:endParaRPr lang="en-GB"/>
        </a:p>
      </dgm:t>
    </dgm:pt>
    <dgm:pt modelId="{21649907-2315-46E7-8DA6-E524FE62FE38}">
      <dgm:prSet phldrT="[Text]"/>
      <dgm:spPr>
        <a:solidFill>
          <a:srgbClr val="FE7E00"/>
        </a:solidFill>
        <a:ln>
          <a:solidFill>
            <a:schemeClr val="tx1"/>
          </a:solidFill>
        </a:ln>
      </dgm:spPr>
      <dgm:t>
        <a:bodyPr vert="horz" anchor="ctr" anchorCtr="1"/>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9</a:t>
          </a:r>
        </a:p>
      </dgm:t>
    </dgm:pt>
    <dgm:pt modelId="{15A4A9FF-C64D-44E4-B0FC-DFD786B4D5CF}" type="parTrans" cxnId="{72B8D726-8B0B-484F-A61A-33419CB3FCDA}">
      <dgm:prSet/>
      <dgm:spPr/>
      <dgm:t>
        <a:bodyPr/>
        <a:lstStyle/>
        <a:p>
          <a:endParaRPr lang="en-GB"/>
        </a:p>
      </dgm:t>
    </dgm:pt>
    <dgm:pt modelId="{5E68CF01-2D9C-48A5-933F-9923A6D58DD3}" type="sibTrans" cxnId="{72B8D726-8B0B-484F-A61A-33419CB3FCDA}">
      <dgm:prSet/>
      <dgm:spPr/>
      <dgm:t>
        <a:bodyPr/>
        <a:lstStyle/>
        <a:p>
          <a:endParaRPr lang="en-GB"/>
        </a:p>
      </dgm:t>
    </dgm:pt>
    <dgm:pt modelId="{1E25A1CA-A6B8-4DE4-BB16-F92E1215D5EB}">
      <dgm:prSet phldrT="[Text]"/>
      <dgm:spPr>
        <a:solidFill>
          <a:srgbClr val="FEBEBE"/>
        </a:solidFill>
        <a:ln>
          <a:solidFill>
            <a:schemeClr val="tx1"/>
          </a:solidFill>
        </a:ln>
      </dgm:spPr>
      <dgm:t>
        <a:bodyPr vert="horz" anchor="ctr" anchorCtr="1"/>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8</a:t>
          </a:r>
        </a:p>
      </dgm:t>
    </dgm:pt>
    <dgm:pt modelId="{C70E0F6F-FF92-47A9-97DB-6AA6BCA2D19E}" type="parTrans" cxnId="{D1838545-7F9F-4315-840D-2FFD55188E8E}">
      <dgm:prSet/>
      <dgm:spPr/>
      <dgm:t>
        <a:bodyPr/>
        <a:lstStyle/>
        <a:p>
          <a:endParaRPr lang="en-GB"/>
        </a:p>
      </dgm:t>
    </dgm:pt>
    <dgm:pt modelId="{7A837C2E-B788-4AFC-8655-0E7E9C1A3AEE}" type="sibTrans" cxnId="{D1838545-7F9F-4315-840D-2FFD55188E8E}">
      <dgm:prSet/>
      <dgm:spPr/>
      <dgm:t>
        <a:bodyPr/>
        <a:lstStyle/>
        <a:p>
          <a:endParaRPr lang="en-GB"/>
        </a:p>
      </dgm:t>
    </dgm:pt>
    <dgm:pt modelId="{E5D8112A-2BDC-4A26-AA28-512F91C1B90E}">
      <dgm:prSet/>
      <dgm:spPr>
        <a:solidFill>
          <a:srgbClr val="FEFE00"/>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7</a:t>
          </a:r>
        </a:p>
      </dgm:t>
    </dgm:pt>
    <dgm:pt modelId="{7815C6A2-6FD2-4F8E-B565-B4BCBFD644F4}" type="parTrans" cxnId="{AC5B41F7-2F2D-4996-8761-CE681DE7FAE4}">
      <dgm:prSet/>
      <dgm:spPr/>
      <dgm:t>
        <a:bodyPr/>
        <a:lstStyle/>
        <a:p>
          <a:endParaRPr lang="en-GB"/>
        </a:p>
      </dgm:t>
    </dgm:pt>
    <dgm:pt modelId="{F7B375E6-E135-4DE4-BFEB-24C323020B45}" type="sibTrans" cxnId="{AC5B41F7-2F2D-4996-8761-CE681DE7FAE4}">
      <dgm:prSet/>
      <dgm:spPr/>
      <dgm:t>
        <a:bodyPr/>
        <a:lstStyle/>
        <a:p>
          <a:endParaRPr lang="en-GB"/>
        </a:p>
      </dgm:t>
    </dgm:pt>
    <dgm:pt modelId="{1BC2A266-DB83-4547-B2FF-A130DABE0716}">
      <dgm:prSet/>
      <dgm:spPr>
        <a:solidFill>
          <a:srgbClr val="05DC05"/>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6</a:t>
          </a:r>
        </a:p>
      </dgm:t>
    </dgm:pt>
    <dgm:pt modelId="{1EA700A6-FC77-4E10-8DA1-92B0408663CC}" type="parTrans" cxnId="{5313190C-CFEB-4C17-BB27-3F8AD91414E1}">
      <dgm:prSet/>
      <dgm:spPr/>
      <dgm:t>
        <a:bodyPr/>
        <a:lstStyle/>
        <a:p>
          <a:endParaRPr lang="en-GB"/>
        </a:p>
      </dgm:t>
    </dgm:pt>
    <dgm:pt modelId="{0D86F481-C8B9-4122-AD7F-F783B5172405}" type="sibTrans" cxnId="{5313190C-CFEB-4C17-BB27-3F8AD91414E1}">
      <dgm:prSet/>
      <dgm:spPr/>
      <dgm:t>
        <a:bodyPr/>
        <a:lstStyle/>
        <a:p>
          <a:endParaRPr lang="en-GB"/>
        </a:p>
      </dgm:t>
    </dgm:pt>
    <dgm:pt modelId="{EBF71D7B-BF09-46CF-9930-DB4CD80DFF29}">
      <dgm:prSet/>
      <dgm:spPr>
        <a:solidFill>
          <a:srgbClr val="7EFE7E"/>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5</a:t>
          </a:r>
        </a:p>
      </dgm:t>
    </dgm:pt>
    <dgm:pt modelId="{8CAFE310-402A-44EF-A289-FD0138228076}" type="parTrans" cxnId="{303BB239-18D8-494A-8175-C17BCEC97D06}">
      <dgm:prSet/>
      <dgm:spPr/>
      <dgm:t>
        <a:bodyPr/>
        <a:lstStyle/>
        <a:p>
          <a:endParaRPr lang="en-GB"/>
        </a:p>
      </dgm:t>
    </dgm:pt>
    <dgm:pt modelId="{00996866-80A0-451F-AECA-E268916D1F9E}" type="sibTrans" cxnId="{303BB239-18D8-494A-8175-C17BCEC97D06}">
      <dgm:prSet/>
      <dgm:spPr/>
      <dgm:t>
        <a:bodyPr/>
        <a:lstStyle/>
        <a:p>
          <a:endParaRPr lang="en-GB"/>
        </a:p>
      </dgm:t>
    </dgm:pt>
    <dgm:pt modelId="{4D31CB3F-2DA7-470E-B701-17238A441AFC}">
      <dgm:prSet/>
      <dgm:spPr>
        <a:solidFill>
          <a:srgbClr val="007E00"/>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4</a:t>
          </a:r>
        </a:p>
      </dgm:t>
    </dgm:pt>
    <dgm:pt modelId="{F7A185A4-C8AE-4FC1-AD47-81D7970D3BFC}" type="parTrans" cxnId="{87E892A9-4705-4B43-9E82-5C04D720AE72}">
      <dgm:prSet/>
      <dgm:spPr/>
      <dgm:t>
        <a:bodyPr/>
        <a:lstStyle/>
        <a:p>
          <a:endParaRPr lang="en-GB"/>
        </a:p>
      </dgm:t>
    </dgm:pt>
    <dgm:pt modelId="{AEDAD131-9E43-4704-994D-E49E7391AF98}" type="sibTrans" cxnId="{87E892A9-4705-4B43-9E82-5C04D720AE72}">
      <dgm:prSet/>
      <dgm:spPr/>
      <dgm:t>
        <a:bodyPr/>
        <a:lstStyle/>
        <a:p>
          <a:endParaRPr lang="en-GB"/>
        </a:p>
      </dgm:t>
    </dgm:pt>
    <dgm:pt modelId="{2B6953A3-E3B2-45A1-AE63-4D726AFC9C07}">
      <dgm:prSet/>
      <dgm:spPr>
        <a:solidFill>
          <a:srgbClr val="00FEFE"/>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3</a:t>
          </a:r>
        </a:p>
      </dgm:t>
    </dgm:pt>
    <dgm:pt modelId="{F92ED9D6-719F-43E9-B7D7-4786466EA339}" type="parTrans" cxnId="{75ECD216-CBB8-4C14-8E28-C2EDFF436333}">
      <dgm:prSet/>
      <dgm:spPr/>
      <dgm:t>
        <a:bodyPr/>
        <a:lstStyle/>
        <a:p>
          <a:endParaRPr lang="en-GB"/>
        </a:p>
      </dgm:t>
    </dgm:pt>
    <dgm:pt modelId="{D084B26A-C7D6-421F-AFA5-A38F72D85FC0}" type="sibTrans" cxnId="{75ECD216-CBB8-4C14-8E28-C2EDFF436333}">
      <dgm:prSet/>
      <dgm:spPr/>
      <dgm:t>
        <a:bodyPr/>
        <a:lstStyle/>
        <a:p>
          <a:endParaRPr lang="en-GB"/>
        </a:p>
      </dgm:t>
    </dgm:pt>
    <dgm:pt modelId="{7DC2D54C-94E1-4D4C-BF40-2C87C0669357}">
      <dgm:prSet/>
      <dgm:spPr>
        <a:solidFill>
          <a:srgbClr val="007EFE"/>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2</a:t>
          </a:r>
        </a:p>
      </dgm:t>
    </dgm:pt>
    <dgm:pt modelId="{3B56653F-4527-4823-9A64-24D492BD0556}" type="parTrans" cxnId="{096AC518-1E29-44B0-85F5-3F7DAF98F390}">
      <dgm:prSet/>
      <dgm:spPr/>
      <dgm:t>
        <a:bodyPr/>
        <a:lstStyle/>
        <a:p>
          <a:endParaRPr lang="en-GB"/>
        </a:p>
      </dgm:t>
    </dgm:pt>
    <dgm:pt modelId="{9A3867D6-5EA7-4802-930A-E70CBB04B89F}" type="sibTrans" cxnId="{096AC518-1E29-44B0-85F5-3F7DAF98F390}">
      <dgm:prSet/>
      <dgm:spPr/>
      <dgm:t>
        <a:bodyPr/>
        <a:lstStyle/>
        <a:p>
          <a:endParaRPr lang="en-GB"/>
        </a:p>
      </dgm:t>
    </dgm:pt>
    <dgm:pt modelId="{8097E29F-3755-4778-AEBD-B89DE08EB405}">
      <dgm:prSet/>
      <dgm:spPr>
        <a:solidFill>
          <a:srgbClr val="3333BF"/>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1</a:t>
          </a:r>
        </a:p>
      </dgm:t>
    </dgm:pt>
    <dgm:pt modelId="{908B2FF1-6196-417A-90BE-D96CA99D157A}" type="sibTrans" cxnId="{8BDD3E87-35C4-4942-B501-6674DFABA171}">
      <dgm:prSet/>
      <dgm:spPr/>
      <dgm:t>
        <a:bodyPr/>
        <a:lstStyle/>
        <a:p>
          <a:endParaRPr lang="en-GB"/>
        </a:p>
      </dgm:t>
    </dgm:pt>
    <dgm:pt modelId="{E5FC8F53-94DA-4ABD-93E0-E3C63A63CFDA}" type="parTrans" cxnId="{8BDD3E87-35C4-4942-B501-6674DFABA171}">
      <dgm:prSet/>
      <dgm:spPr/>
      <dgm:t>
        <a:bodyPr/>
        <a:lstStyle/>
        <a:p>
          <a:endParaRPr lang="en-GB"/>
        </a:p>
      </dgm:t>
    </dgm:pt>
    <dgm:pt modelId="{3A313E99-7640-46B9-9436-0060540D48DD}">
      <dgm:prSet custT="1"/>
      <dgm:spPr>
        <a:noFill/>
        <a:ln w="12700">
          <a:noFill/>
        </a:ln>
      </dgm:spPr>
      <dgm:t>
        <a:bodyPr/>
        <a:lstStyle/>
        <a:p>
          <a:pPr marL="114300" lvl="1" indent="-114300" algn="ctr" defTabSz="533400">
            <a:lnSpc>
              <a:spcPct val="90000"/>
            </a:lnSpc>
            <a:spcBef>
              <a:spcPct val="0"/>
            </a:spcBef>
            <a:spcAft>
              <a:spcPct val="15000"/>
            </a:spcAft>
            <a:buFontTx/>
            <a:buNone/>
          </a:pPr>
          <a:endParaRPr lang="en-GB" sz="1200" kern="1200" spc="100" dirty="0">
            <a:solidFill>
              <a:prstClr val="black"/>
            </a:solidFill>
            <a:latin typeface="Calibri" panose="020F0502020204030204" pitchFamily="34" charset="0"/>
            <a:ea typeface="Calibri" panose="020F0502020204030204" pitchFamily="34" charset="0"/>
            <a:cs typeface="Calibri" panose="020F0502020204030204" pitchFamily="34" charset="0"/>
          </a:endParaRPr>
        </a:p>
      </dgm:t>
    </dgm:pt>
    <dgm:pt modelId="{C5A0820F-82BC-45BC-A549-17169DEDA17A}" type="parTrans" cxnId="{1CCAB82A-ADB2-459F-AFF7-2DEA7D3E83B4}">
      <dgm:prSet/>
      <dgm:spPr/>
      <dgm:t>
        <a:bodyPr/>
        <a:lstStyle/>
        <a:p>
          <a:endParaRPr lang="en-GB"/>
        </a:p>
      </dgm:t>
    </dgm:pt>
    <dgm:pt modelId="{ED95E29E-187B-42E9-8306-09F4D42B9476}" type="sibTrans" cxnId="{1CCAB82A-ADB2-459F-AFF7-2DEA7D3E83B4}">
      <dgm:prSet/>
      <dgm:spPr/>
      <dgm:t>
        <a:bodyPr/>
        <a:lstStyle/>
        <a:p>
          <a:endParaRPr lang="en-GB"/>
        </a:p>
      </dgm:t>
    </dgm:pt>
    <dgm:pt modelId="{B3C5F2B2-60DC-43C7-88F7-BA12C92D8F4C}" type="pres">
      <dgm:prSet presAssocID="{0899DAD4-80F1-49E3-9EE0-D2F1243B71D4}" presName="Name0" presStyleCnt="0">
        <dgm:presLayoutVars>
          <dgm:dir/>
          <dgm:animLvl val="lvl"/>
          <dgm:resizeHandles val="exact"/>
        </dgm:presLayoutVars>
      </dgm:prSet>
      <dgm:spPr/>
    </dgm:pt>
    <dgm:pt modelId="{9988B9DA-2110-45A8-A7C6-B3C9A0EAEED0}" type="pres">
      <dgm:prSet presAssocID="{9A7BA7C9-F579-48A4-A50D-311E9192BA47}" presName="composite" presStyleCnt="0"/>
      <dgm:spPr/>
    </dgm:pt>
    <dgm:pt modelId="{10BD4A75-BB20-4EE0-B67B-D4993E81BE2C}" type="pres">
      <dgm:prSet presAssocID="{9A7BA7C9-F579-48A4-A50D-311E9192BA47}" presName="parTx" presStyleLbl="node1" presStyleIdx="0" presStyleCnt="10">
        <dgm:presLayoutVars>
          <dgm:chMax val="0"/>
          <dgm:chPref val="0"/>
          <dgm:bulletEnabled val="1"/>
        </dgm:presLayoutVars>
      </dgm:prSet>
      <dgm:spPr/>
    </dgm:pt>
    <dgm:pt modelId="{D8374AEA-9A3D-4668-B177-02F8C7218C1A}" type="pres">
      <dgm:prSet presAssocID="{9A7BA7C9-F579-48A4-A50D-311E9192BA47}" presName="desTx" presStyleLbl="revTx" presStyleIdx="0" presStyleCnt="2">
        <dgm:presLayoutVars>
          <dgm:bulletEnabled val="1"/>
        </dgm:presLayoutVars>
      </dgm:prSet>
      <dgm:spPr/>
    </dgm:pt>
    <dgm:pt modelId="{1215900A-7119-4593-A878-7152E8EDAC2B}" type="pres">
      <dgm:prSet presAssocID="{AAE7DC07-2808-4753-96F8-393775918F18}" presName="space" presStyleCnt="0"/>
      <dgm:spPr/>
    </dgm:pt>
    <dgm:pt modelId="{2159A174-03E9-46F1-912F-A32E9693AE33}" type="pres">
      <dgm:prSet presAssocID="{21649907-2315-46E7-8DA6-E524FE62FE38}" presName="composite" presStyleCnt="0"/>
      <dgm:spPr/>
    </dgm:pt>
    <dgm:pt modelId="{CF5F3CBD-6BE7-4D75-82EF-72A527852197}" type="pres">
      <dgm:prSet presAssocID="{21649907-2315-46E7-8DA6-E524FE62FE38}" presName="parTx" presStyleLbl="node1" presStyleIdx="1" presStyleCnt="10">
        <dgm:presLayoutVars>
          <dgm:chMax val="0"/>
          <dgm:chPref val="0"/>
          <dgm:bulletEnabled val="1"/>
        </dgm:presLayoutVars>
      </dgm:prSet>
      <dgm:spPr/>
    </dgm:pt>
    <dgm:pt modelId="{E65F2E0E-3332-4C41-907D-AE3001368180}" type="pres">
      <dgm:prSet presAssocID="{21649907-2315-46E7-8DA6-E524FE62FE38}" presName="desTx" presStyleLbl="revTx" presStyleIdx="0" presStyleCnt="2">
        <dgm:presLayoutVars>
          <dgm:bulletEnabled val="1"/>
        </dgm:presLayoutVars>
      </dgm:prSet>
      <dgm:spPr/>
    </dgm:pt>
    <dgm:pt modelId="{08D895F2-BCF5-44C5-A24C-5F62CCD6C4A7}" type="pres">
      <dgm:prSet presAssocID="{5E68CF01-2D9C-48A5-933F-9923A6D58DD3}" presName="space" presStyleCnt="0"/>
      <dgm:spPr/>
    </dgm:pt>
    <dgm:pt modelId="{A7998939-6DB5-4AB2-815F-0EFC52A91E5A}" type="pres">
      <dgm:prSet presAssocID="{1E25A1CA-A6B8-4DE4-BB16-F92E1215D5EB}" presName="composite" presStyleCnt="0"/>
      <dgm:spPr/>
    </dgm:pt>
    <dgm:pt modelId="{28DD5D1F-1ABD-4C92-87B8-58D7B9067DB4}" type="pres">
      <dgm:prSet presAssocID="{1E25A1CA-A6B8-4DE4-BB16-F92E1215D5EB}" presName="parTx" presStyleLbl="node1" presStyleIdx="2" presStyleCnt="10">
        <dgm:presLayoutVars>
          <dgm:chMax val="0"/>
          <dgm:chPref val="0"/>
          <dgm:bulletEnabled val="1"/>
        </dgm:presLayoutVars>
      </dgm:prSet>
      <dgm:spPr/>
    </dgm:pt>
    <dgm:pt modelId="{C3DB95E2-B024-4D75-A39C-50F9576628F2}" type="pres">
      <dgm:prSet presAssocID="{1E25A1CA-A6B8-4DE4-BB16-F92E1215D5EB}" presName="desTx" presStyleLbl="revTx" presStyleIdx="0" presStyleCnt="2">
        <dgm:presLayoutVars>
          <dgm:bulletEnabled val="1"/>
        </dgm:presLayoutVars>
      </dgm:prSet>
      <dgm:spPr/>
    </dgm:pt>
    <dgm:pt modelId="{52A4B976-7C27-42B3-9925-359E7BA76B7F}" type="pres">
      <dgm:prSet presAssocID="{7A837C2E-B788-4AFC-8655-0E7E9C1A3AEE}" presName="space" presStyleCnt="0"/>
      <dgm:spPr/>
    </dgm:pt>
    <dgm:pt modelId="{0AF95F7C-0C52-4862-BF16-5B9D398AEEDE}" type="pres">
      <dgm:prSet presAssocID="{E5D8112A-2BDC-4A26-AA28-512F91C1B90E}" presName="composite" presStyleCnt="0"/>
      <dgm:spPr/>
    </dgm:pt>
    <dgm:pt modelId="{DC2691BB-4ABF-4E13-B3D0-CF11FA974ED3}" type="pres">
      <dgm:prSet presAssocID="{E5D8112A-2BDC-4A26-AA28-512F91C1B90E}" presName="parTx" presStyleLbl="node1" presStyleIdx="3" presStyleCnt="10">
        <dgm:presLayoutVars>
          <dgm:chMax val="0"/>
          <dgm:chPref val="0"/>
          <dgm:bulletEnabled val="1"/>
        </dgm:presLayoutVars>
      </dgm:prSet>
      <dgm:spPr/>
    </dgm:pt>
    <dgm:pt modelId="{FDF4866D-7010-4231-94E8-2AA60C426722}" type="pres">
      <dgm:prSet presAssocID="{E5D8112A-2BDC-4A26-AA28-512F91C1B90E}" presName="desTx" presStyleLbl="revTx" presStyleIdx="0" presStyleCnt="2">
        <dgm:presLayoutVars>
          <dgm:bulletEnabled val="1"/>
        </dgm:presLayoutVars>
      </dgm:prSet>
      <dgm:spPr/>
    </dgm:pt>
    <dgm:pt modelId="{73115514-7170-4965-915F-CB24A426031B}" type="pres">
      <dgm:prSet presAssocID="{F7B375E6-E135-4DE4-BFEB-24C323020B45}" presName="space" presStyleCnt="0"/>
      <dgm:spPr/>
    </dgm:pt>
    <dgm:pt modelId="{4AB584D8-12C9-4242-9FAB-7333F5AE95A2}" type="pres">
      <dgm:prSet presAssocID="{1BC2A266-DB83-4547-B2FF-A130DABE0716}" presName="composite" presStyleCnt="0"/>
      <dgm:spPr/>
    </dgm:pt>
    <dgm:pt modelId="{A7C933F8-4629-4273-9EB8-8BC3CE51EDE7}" type="pres">
      <dgm:prSet presAssocID="{1BC2A266-DB83-4547-B2FF-A130DABE0716}" presName="parTx" presStyleLbl="node1" presStyleIdx="4" presStyleCnt="10">
        <dgm:presLayoutVars>
          <dgm:chMax val="0"/>
          <dgm:chPref val="0"/>
          <dgm:bulletEnabled val="1"/>
        </dgm:presLayoutVars>
      </dgm:prSet>
      <dgm:spPr/>
    </dgm:pt>
    <dgm:pt modelId="{168B925D-CE17-40BB-A0C9-F362E32AE993}" type="pres">
      <dgm:prSet presAssocID="{1BC2A266-DB83-4547-B2FF-A130DABE0716}" presName="desTx" presStyleLbl="revTx" presStyleIdx="0" presStyleCnt="2">
        <dgm:presLayoutVars>
          <dgm:bulletEnabled val="1"/>
        </dgm:presLayoutVars>
      </dgm:prSet>
      <dgm:spPr/>
    </dgm:pt>
    <dgm:pt modelId="{EA622956-4994-4604-915B-BF14B1FCBCE5}" type="pres">
      <dgm:prSet presAssocID="{0D86F481-C8B9-4122-AD7F-F783B5172405}" presName="space" presStyleCnt="0"/>
      <dgm:spPr/>
    </dgm:pt>
    <dgm:pt modelId="{CFB4AFB5-2B0C-4066-AD0A-98CEFE9E03F9}" type="pres">
      <dgm:prSet presAssocID="{EBF71D7B-BF09-46CF-9930-DB4CD80DFF29}" presName="composite" presStyleCnt="0"/>
      <dgm:spPr/>
    </dgm:pt>
    <dgm:pt modelId="{945B9E29-25FE-480B-914D-8D09985A3599}" type="pres">
      <dgm:prSet presAssocID="{EBF71D7B-BF09-46CF-9930-DB4CD80DFF29}" presName="parTx" presStyleLbl="node1" presStyleIdx="5" presStyleCnt="10">
        <dgm:presLayoutVars>
          <dgm:chMax val="0"/>
          <dgm:chPref val="0"/>
          <dgm:bulletEnabled val="1"/>
        </dgm:presLayoutVars>
      </dgm:prSet>
      <dgm:spPr/>
    </dgm:pt>
    <dgm:pt modelId="{510C5A3B-CF21-4C98-99FB-5DDC154E8FA4}" type="pres">
      <dgm:prSet presAssocID="{EBF71D7B-BF09-46CF-9930-DB4CD80DFF29}" presName="desTx" presStyleLbl="revTx" presStyleIdx="0" presStyleCnt="2">
        <dgm:presLayoutVars>
          <dgm:bulletEnabled val="1"/>
        </dgm:presLayoutVars>
      </dgm:prSet>
      <dgm:spPr/>
    </dgm:pt>
    <dgm:pt modelId="{A5461E99-4119-4A68-B898-67511CDAAA6A}" type="pres">
      <dgm:prSet presAssocID="{00996866-80A0-451F-AECA-E268916D1F9E}" presName="space" presStyleCnt="0"/>
      <dgm:spPr/>
    </dgm:pt>
    <dgm:pt modelId="{3424D5E9-A6FC-40A1-96A4-6923BE05A9FE}" type="pres">
      <dgm:prSet presAssocID="{4D31CB3F-2DA7-470E-B701-17238A441AFC}" presName="composite" presStyleCnt="0"/>
      <dgm:spPr/>
    </dgm:pt>
    <dgm:pt modelId="{A4AD8831-8F97-45BE-8150-28CB90B2D161}" type="pres">
      <dgm:prSet presAssocID="{4D31CB3F-2DA7-470E-B701-17238A441AFC}" presName="parTx" presStyleLbl="node1" presStyleIdx="6" presStyleCnt="10">
        <dgm:presLayoutVars>
          <dgm:chMax val="0"/>
          <dgm:chPref val="0"/>
          <dgm:bulletEnabled val="1"/>
        </dgm:presLayoutVars>
      </dgm:prSet>
      <dgm:spPr/>
    </dgm:pt>
    <dgm:pt modelId="{E5D35808-8384-42C6-93BD-D9B2C3318569}" type="pres">
      <dgm:prSet presAssocID="{4D31CB3F-2DA7-470E-B701-17238A441AFC}" presName="desTx" presStyleLbl="revTx" presStyleIdx="0" presStyleCnt="2">
        <dgm:presLayoutVars>
          <dgm:bulletEnabled val="1"/>
        </dgm:presLayoutVars>
      </dgm:prSet>
      <dgm:spPr/>
    </dgm:pt>
    <dgm:pt modelId="{7B4EFB49-0F17-4452-8C35-A770E7EA95CE}" type="pres">
      <dgm:prSet presAssocID="{AEDAD131-9E43-4704-994D-E49E7391AF98}" presName="space" presStyleCnt="0"/>
      <dgm:spPr/>
    </dgm:pt>
    <dgm:pt modelId="{82B84E1D-1E1E-4DE3-8A6B-FB508F9B2368}" type="pres">
      <dgm:prSet presAssocID="{2B6953A3-E3B2-45A1-AE63-4D726AFC9C07}" presName="composite" presStyleCnt="0"/>
      <dgm:spPr/>
    </dgm:pt>
    <dgm:pt modelId="{10B53C94-2C98-444A-AAB5-D59D9D3A521E}" type="pres">
      <dgm:prSet presAssocID="{2B6953A3-E3B2-45A1-AE63-4D726AFC9C07}" presName="parTx" presStyleLbl="node1" presStyleIdx="7" presStyleCnt="10">
        <dgm:presLayoutVars>
          <dgm:chMax val="0"/>
          <dgm:chPref val="0"/>
          <dgm:bulletEnabled val="1"/>
        </dgm:presLayoutVars>
      </dgm:prSet>
      <dgm:spPr/>
    </dgm:pt>
    <dgm:pt modelId="{713886E4-0BE3-4A11-9508-1904C8D043CC}" type="pres">
      <dgm:prSet presAssocID="{2B6953A3-E3B2-45A1-AE63-4D726AFC9C07}" presName="desTx" presStyleLbl="revTx" presStyleIdx="0" presStyleCnt="2">
        <dgm:presLayoutVars>
          <dgm:bulletEnabled val="1"/>
        </dgm:presLayoutVars>
      </dgm:prSet>
      <dgm:spPr/>
    </dgm:pt>
    <dgm:pt modelId="{B2E1650E-3653-4B08-A858-869221D461EF}" type="pres">
      <dgm:prSet presAssocID="{D084B26A-C7D6-421F-AFA5-A38F72D85FC0}" presName="space" presStyleCnt="0"/>
      <dgm:spPr/>
    </dgm:pt>
    <dgm:pt modelId="{BC085B24-3005-4380-BDDD-E5A018079AE4}" type="pres">
      <dgm:prSet presAssocID="{7DC2D54C-94E1-4D4C-BF40-2C87C0669357}" presName="composite" presStyleCnt="0"/>
      <dgm:spPr/>
    </dgm:pt>
    <dgm:pt modelId="{770B335D-62E8-4CF4-8D7E-279C2E6D72BD}" type="pres">
      <dgm:prSet presAssocID="{7DC2D54C-94E1-4D4C-BF40-2C87C0669357}" presName="parTx" presStyleLbl="node1" presStyleIdx="8" presStyleCnt="10">
        <dgm:presLayoutVars>
          <dgm:chMax val="0"/>
          <dgm:chPref val="0"/>
          <dgm:bulletEnabled val="1"/>
        </dgm:presLayoutVars>
      </dgm:prSet>
      <dgm:spPr/>
    </dgm:pt>
    <dgm:pt modelId="{6B45A98E-1830-4759-AC6A-B2407B0C1BAE}" type="pres">
      <dgm:prSet presAssocID="{7DC2D54C-94E1-4D4C-BF40-2C87C0669357}" presName="desTx" presStyleLbl="revTx" presStyleIdx="0" presStyleCnt="2">
        <dgm:presLayoutVars>
          <dgm:bulletEnabled val="1"/>
        </dgm:presLayoutVars>
      </dgm:prSet>
      <dgm:spPr/>
    </dgm:pt>
    <dgm:pt modelId="{5F1A031D-C8ED-43C3-AE07-864AA50B029F}" type="pres">
      <dgm:prSet presAssocID="{9A3867D6-5EA7-4802-930A-E70CBB04B89F}" presName="space" presStyleCnt="0"/>
      <dgm:spPr/>
    </dgm:pt>
    <dgm:pt modelId="{FB50F213-A726-4205-AFCA-77950B9BFFCE}" type="pres">
      <dgm:prSet presAssocID="{8097E29F-3755-4778-AEBD-B89DE08EB405}" presName="composite" presStyleCnt="0"/>
      <dgm:spPr/>
    </dgm:pt>
    <dgm:pt modelId="{64C3A047-07C2-4CB1-835B-F3DA00F49728}" type="pres">
      <dgm:prSet presAssocID="{8097E29F-3755-4778-AEBD-B89DE08EB405}" presName="parTx" presStyleLbl="node1" presStyleIdx="9" presStyleCnt="10">
        <dgm:presLayoutVars>
          <dgm:chMax val="0"/>
          <dgm:chPref val="0"/>
          <dgm:bulletEnabled val="1"/>
        </dgm:presLayoutVars>
      </dgm:prSet>
      <dgm:spPr/>
    </dgm:pt>
    <dgm:pt modelId="{208BBFC3-BAFA-46F0-921B-32DA81757A32}" type="pres">
      <dgm:prSet presAssocID="{8097E29F-3755-4778-AEBD-B89DE08EB405}" presName="desTx" presStyleLbl="revTx" presStyleIdx="1" presStyleCnt="2">
        <dgm:presLayoutVars>
          <dgm:bulletEnabled val="1"/>
        </dgm:presLayoutVars>
      </dgm:prSet>
      <dgm:spPr/>
    </dgm:pt>
  </dgm:ptLst>
  <dgm:cxnLst>
    <dgm:cxn modelId="{BE3CC70B-26A3-43AF-8823-0A57A2E34D26}" type="presOf" srcId="{8097E29F-3755-4778-AEBD-B89DE08EB405}" destId="{64C3A047-07C2-4CB1-835B-F3DA00F49728}" srcOrd="0" destOrd="0" presId="urn:microsoft.com/office/officeart/2005/8/layout/chevron1"/>
    <dgm:cxn modelId="{5313190C-CFEB-4C17-BB27-3F8AD91414E1}" srcId="{0899DAD4-80F1-49E3-9EE0-D2F1243B71D4}" destId="{1BC2A266-DB83-4547-B2FF-A130DABE0716}" srcOrd="4" destOrd="0" parTransId="{1EA700A6-FC77-4E10-8DA1-92B0408663CC}" sibTransId="{0D86F481-C8B9-4122-AD7F-F783B5172405}"/>
    <dgm:cxn modelId="{75ECD216-CBB8-4C14-8E28-C2EDFF436333}" srcId="{0899DAD4-80F1-49E3-9EE0-D2F1243B71D4}" destId="{2B6953A3-E3B2-45A1-AE63-4D726AFC9C07}" srcOrd="7" destOrd="0" parTransId="{F92ED9D6-719F-43E9-B7D7-4786466EA339}" sibTransId="{D084B26A-C7D6-421F-AFA5-A38F72D85FC0}"/>
    <dgm:cxn modelId="{096AC518-1E29-44B0-85F5-3F7DAF98F390}" srcId="{0899DAD4-80F1-49E3-9EE0-D2F1243B71D4}" destId="{7DC2D54C-94E1-4D4C-BF40-2C87C0669357}" srcOrd="8" destOrd="0" parTransId="{3B56653F-4527-4823-9A64-24D492BD0556}" sibTransId="{9A3867D6-5EA7-4802-930A-E70CBB04B89F}"/>
    <dgm:cxn modelId="{8AD09F1E-79AD-4258-AD5D-99C0A8C37866}" type="presOf" srcId="{21649907-2315-46E7-8DA6-E524FE62FE38}" destId="{CF5F3CBD-6BE7-4D75-82EF-72A527852197}" srcOrd="0" destOrd="0" presId="urn:microsoft.com/office/officeart/2005/8/layout/chevron1"/>
    <dgm:cxn modelId="{72B8D726-8B0B-484F-A61A-33419CB3FCDA}" srcId="{0899DAD4-80F1-49E3-9EE0-D2F1243B71D4}" destId="{21649907-2315-46E7-8DA6-E524FE62FE38}" srcOrd="1" destOrd="0" parTransId="{15A4A9FF-C64D-44E4-B0FC-DFD786B4D5CF}" sibTransId="{5E68CF01-2D9C-48A5-933F-9923A6D58DD3}"/>
    <dgm:cxn modelId="{1CCAB82A-ADB2-459F-AFF7-2DEA7D3E83B4}" srcId="{8097E29F-3755-4778-AEBD-B89DE08EB405}" destId="{3A313E99-7640-46B9-9436-0060540D48DD}" srcOrd="0" destOrd="0" parTransId="{C5A0820F-82BC-45BC-A549-17169DEDA17A}" sibTransId="{ED95E29E-187B-42E9-8306-09F4D42B9476}"/>
    <dgm:cxn modelId="{59489C2D-2EE6-40C7-B125-0A92BC5B6ACC}" type="presOf" srcId="{3A313E99-7640-46B9-9436-0060540D48DD}" destId="{208BBFC3-BAFA-46F0-921B-32DA81757A32}" srcOrd="0" destOrd="0" presId="urn:microsoft.com/office/officeart/2005/8/layout/chevron1"/>
    <dgm:cxn modelId="{303BB239-18D8-494A-8175-C17BCEC97D06}" srcId="{0899DAD4-80F1-49E3-9EE0-D2F1243B71D4}" destId="{EBF71D7B-BF09-46CF-9930-DB4CD80DFF29}" srcOrd="5" destOrd="0" parTransId="{8CAFE310-402A-44EF-A289-FD0138228076}" sibTransId="{00996866-80A0-451F-AECA-E268916D1F9E}"/>
    <dgm:cxn modelId="{118CCA39-A71E-4DD4-98A5-E819593772BB}" type="presOf" srcId="{4D31CB3F-2DA7-470E-B701-17238A441AFC}" destId="{A4AD8831-8F97-45BE-8150-28CB90B2D161}" srcOrd="0" destOrd="0" presId="urn:microsoft.com/office/officeart/2005/8/layout/chevron1"/>
    <dgm:cxn modelId="{5FB89E63-5F64-411F-95A9-2B3646696F6F}" srcId="{0899DAD4-80F1-49E3-9EE0-D2F1243B71D4}" destId="{9A7BA7C9-F579-48A4-A50D-311E9192BA47}" srcOrd="0" destOrd="0" parTransId="{58E70B56-FC89-4B56-BD5B-EA5D37B98836}" sibTransId="{AAE7DC07-2808-4753-96F8-393775918F18}"/>
    <dgm:cxn modelId="{480C7964-909E-4143-A29D-504EFB81731B}" type="presOf" srcId="{2B6953A3-E3B2-45A1-AE63-4D726AFC9C07}" destId="{10B53C94-2C98-444A-AAB5-D59D9D3A521E}" srcOrd="0" destOrd="0" presId="urn:microsoft.com/office/officeart/2005/8/layout/chevron1"/>
    <dgm:cxn modelId="{D1838545-7F9F-4315-840D-2FFD55188E8E}" srcId="{0899DAD4-80F1-49E3-9EE0-D2F1243B71D4}" destId="{1E25A1CA-A6B8-4DE4-BB16-F92E1215D5EB}" srcOrd="2" destOrd="0" parTransId="{C70E0F6F-FF92-47A9-97DB-6AA6BCA2D19E}" sibTransId="{7A837C2E-B788-4AFC-8655-0E7E9C1A3AEE}"/>
    <dgm:cxn modelId="{329BA77E-90B4-4BF5-96A2-22028993840A}" type="presOf" srcId="{9A7BA7C9-F579-48A4-A50D-311E9192BA47}" destId="{10BD4A75-BB20-4EE0-B67B-D4993E81BE2C}" srcOrd="0" destOrd="0" presId="urn:microsoft.com/office/officeart/2005/8/layout/chevron1"/>
    <dgm:cxn modelId="{8BDD3E87-35C4-4942-B501-6674DFABA171}" srcId="{0899DAD4-80F1-49E3-9EE0-D2F1243B71D4}" destId="{8097E29F-3755-4778-AEBD-B89DE08EB405}" srcOrd="9" destOrd="0" parTransId="{E5FC8F53-94DA-4ABD-93E0-E3C63A63CFDA}" sibTransId="{908B2FF1-6196-417A-90BE-D96CA99D157A}"/>
    <dgm:cxn modelId="{6280D78A-7DCB-4ECD-8340-A97C69C13067}" type="presOf" srcId="{1BC2A266-DB83-4547-B2FF-A130DABE0716}" destId="{A7C933F8-4629-4273-9EB8-8BC3CE51EDE7}" srcOrd="0" destOrd="0" presId="urn:microsoft.com/office/officeart/2005/8/layout/chevron1"/>
    <dgm:cxn modelId="{1B34968B-E1A1-4279-9851-21940ECAFDD7}" srcId="{9A7BA7C9-F579-48A4-A50D-311E9192BA47}" destId="{C1518018-9FE5-424B-8573-25916FF5F2FB}" srcOrd="0" destOrd="0" parTransId="{94B4B334-F5C7-4486-9AC0-51A7044AA51B}" sibTransId="{D65EE1B3-4A61-437F-9009-D34C3E7D3EF0}"/>
    <dgm:cxn modelId="{E3DFF58B-F116-438B-BBD4-D85604651783}" type="presOf" srcId="{7DC2D54C-94E1-4D4C-BF40-2C87C0669357}" destId="{770B335D-62E8-4CF4-8D7E-279C2E6D72BD}" srcOrd="0" destOrd="0" presId="urn:microsoft.com/office/officeart/2005/8/layout/chevron1"/>
    <dgm:cxn modelId="{87E892A9-4705-4B43-9E82-5C04D720AE72}" srcId="{0899DAD4-80F1-49E3-9EE0-D2F1243B71D4}" destId="{4D31CB3F-2DA7-470E-B701-17238A441AFC}" srcOrd="6" destOrd="0" parTransId="{F7A185A4-C8AE-4FC1-AD47-81D7970D3BFC}" sibTransId="{AEDAD131-9E43-4704-994D-E49E7391AF98}"/>
    <dgm:cxn modelId="{E2A406C3-54E3-4C65-BB3E-93651C3F086F}" type="presOf" srcId="{E5D8112A-2BDC-4A26-AA28-512F91C1B90E}" destId="{DC2691BB-4ABF-4E13-B3D0-CF11FA974ED3}" srcOrd="0" destOrd="0" presId="urn:microsoft.com/office/officeart/2005/8/layout/chevron1"/>
    <dgm:cxn modelId="{C4010EC4-7BE6-4994-AEE5-BA9C18821E44}" type="presOf" srcId="{EBF71D7B-BF09-46CF-9930-DB4CD80DFF29}" destId="{945B9E29-25FE-480B-914D-8D09985A3599}" srcOrd="0" destOrd="0" presId="urn:microsoft.com/office/officeart/2005/8/layout/chevron1"/>
    <dgm:cxn modelId="{518688D8-00B9-4AEF-805A-8F3B24DCA97D}" type="presOf" srcId="{C1518018-9FE5-424B-8573-25916FF5F2FB}" destId="{D8374AEA-9A3D-4668-B177-02F8C7218C1A}" srcOrd="0" destOrd="0" presId="urn:microsoft.com/office/officeart/2005/8/layout/chevron1"/>
    <dgm:cxn modelId="{37B4E2E0-D98E-4F0A-B925-F8FD0B0DBA34}" type="presOf" srcId="{0899DAD4-80F1-49E3-9EE0-D2F1243B71D4}" destId="{B3C5F2B2-60DC-43C7-88F7-BA12C92D8F4C}" srcOrd="0" destOrd="0" presId="urn:microsoft.com/office/officeart/2005/8/layout/chevron1"/>
    <dgm:cxn modelId="{1B424EED-C932-4D74-B1BC-1B717D3C905B}" type="presOf" srcId="{1E25A1CA-A6B8-4DE4-BB16-F92E1215D5EB}" destId="{28DD5D1F-1ABD-4C92-87B8-58D7B9067DB4}" srcOrd="0" destOrd="0" presId="urn:microsoft.com/office/officeart/2005/8/layout/chevron1"/>
    <dgm:cxn modelId="{AC5B41F7-2F2D-4996-8761-CE681DE7FAE4}" srcId="{0899DAD4-80F1-49E3-9EE0-D2F1243B71D4}" destId="{E5D8112A-2BDC-4A26-AA28-512F91C1B90E}" srcOrd="3" destOrd="0" parTransId="{7815C6A2-6FD2-4F8E-B565-B4BCBFD644F4}" sibTransId="{F7B375E6-E135-4DE4-BFEB-24C323020B45}"/>
    <dgm:cxn modelId="{EC5369FE-BA4F-4F5C-8C17-A769A68AFFBC}" type="presParOf" srcId="{B3C5F2B2-60DC-43C7-88F7-BA12C92D8F4C}" destId="{9988B9DA-2110-45A8-A7C6-B3C9A0EAEED0}" srcOrd="0" destOrd="0" presId="urn:microsoft.com/office/officeart/2005/8/layout/chevron1"/>
    <dgm:cxn modelId="{A283D1CD-A0D2-43F5-806C-1EB9D017D188}" type="presParOf" srcId="{9988B9DA-2110-45A8-A7C6-B3C9A0EAEED0}" destId="{10BD4A75-BB20-4EE0-B67B-D4993E81BE2C}" srcOrd="0" destOrd="0" presId="urn:microsoft.com/office/officeart/2005/8/layout/chevron1"/>
    <dgm:cxn modelId="{E7602D67-6732-4FD8-AE41-47DE349BED75}" type="presParOf" srcId="{9988B9DA-2110-45A8-A7C6-B3C9A0EAEED0}" destId="{D8374AEA-9A3D-4668-B177-02F8C7218C1A}" srcOrd="1" destOrd="0" presId="urn:microsoft.com/office/officeart/2005/8/layout/chevron1"/>
    <dgm:cxn modelId="{2EC7D3C6-A17A-402F-B52D-5EF559DB00D3}" type="presParOf" srcId="{B3C5F2B2-60DC-43C7-88F7-BA12C92D8F4C}" destId="{1215900A-7119-4593-A878-7152E8EDAC2B}" srcOrd="1" destOrd="0" presId="urn:microsoft.com/office/officeart/2005/8/layout/chevron1"/>
    <dgm:cxn modelId="{A4388AE0-C7D9-4E9F-87E2-0FE98A8EE91D}" type="presParOf" srcId="{B3C5F2B2-60DC-43C7-88F7-BA12C92D8F4C}" destId="{2159A174-03E9-46F1-912F-A32E9693AE33}" srcOrd="2" destOrd="0" presId="urn:microsoft.com/office/officeart/2005/8/layout/chevron1"/>
    <dgm:cxn modelId="{02019936-4AA3-4ADD-B0AA-D3C68046F5B2}" type="presParOf" srcId="{2159A174-03E9-46F1-912F-A32E9693AE33}" destId="{CF5F3CBD-6BE7-4D75-82EF-72A527852197}" srcOrd="0" destOrd="0" presId="urn:microsoft.com/office/officeart/2005/8/layout/chevron1"/>
    <dgm:cxn modelId="{15D3D912-89D4-4774-9AFF-0E468248107C}" type="presParOf" srcId="{2159A174-03E9-46F1-912F-A32E9693AE33}" destId="{E65F2E0E-3332-4C41-907D-AE3001368180}" srcOrd="1" destOrd="0" presId="urn:microsoft.com/office/officeart/2005/8/layout/chevron1"/>
    <dgm:cxn modelId="{6A0B6C28-BFD3-4E9A-9252-0BE21FEF87DB}" type="presParOf" srcId="{B3C5F2B2-60DC-43C7-88F7-BA12C92D8F4C}" destId="{08D895F2-BCF5-44C5-A24C-5F62CCD6C4A7}" srcOrd="3" destOrd="0" presId="urn:microsoft.com/office/officeart/2005/8/layout/chevron1"/>
    <dgm:cxn modelId="{71ECFE3A-F570-4D33-851C-0E1C6DA55B47}" type="presParOf" srcId="{B3C5F2B2-60DC-43C7-88F7-BA12C92D8F4C}" destId="{A7998939-6DB5-4AB2-815F-0EFC52A91E5A}" srcOrd="4" destOrd="0" presId="urn:microsoft.com/office/officeart/2005/8/layout/chevron1"/>
    <dgm:cxn modelId="{B1D7EEFE-D03C-4EEF-824D-C0DB7D35CE83}" type="presParOf" srcId="{A7998939-6DB5-4AB2-815F-0EFC52A91E5A}" destId="{28DD5D1F-1ABD-4C92-87B8-58D7B9067DB4}" srcOrd="0" destOrd="0" presId="urn:microsoft.com/office/officeart/2005/8/layout/chevron1"/>
    <dgm:cxn modelId="{1A803556-559A-48BD-9644-CC39721CEE0C}" type="presParOf" srcId="{A7998939-6DB5-4AB2-815F-0EFC52A91E5A}" destId="{C3DB95E2-B024-4D75-A39C-50F9576628F2}" srcOrd="1" destOrd="0" presId="urn:microsoft.com/office/officeart/2005/8/layout/chevron1"/>
    <dgm:cxn modelId="{7A0B0A39-4CFF-4D3C-A17A-63CE5A6AF0C6}" type="presParOf" srcId="{B3C5F2B2-60DC-43C7-88F7-BA12C92D8F4C}" destId="{52A4B976-7C27-42B3-9925-359E7BA76B7F}" srcOrd="5" destOrd="0" presId="urn:microsoft.com/office/officeart/2005/8/layout/chevron1"/>
    <dgm:cxn modelId="{32552F5A-4C22-4730-8B1C-72B7EF964232}" type="presParOf" srcId="{B3C5F2B2-60DC-43C7-88F7-BA12C92D8F4C}" destId="{0AF95F7C-0C52-4862-BF16-5B9D398AEEDE}" srcOrd="6" destOrd="0" presId="urn:microsoft.com/office/officeart/2005/8/layout/chevron1"/>
    <dgm:cxn modelId="{477F3E5A-78CE-4742-8A7C-E9ADF7DF94CC}" type="presParOf" srcId="{0AF95F7C-0C52-4862-BF16-5B9D398AEEDE}" destId="{DC2691BB-4ABF-4E13-B3D0-CF11FA974ED3}" srcOrd="0" destOrd="0" presId="urn:microsoft.com/office/officeart/2005/8/layout/chevron1"/>
    <dgm:cxn modelId="{D812184C-A297-4D24-9BEE-49BFE8569A2A}" type="presParOf" srcId="{0AF95F7C-0C52-4862-BF16-5B9D398AEEDE}" destId="{FDF4866D-7010-4231-94E8-2AA60C426722}" srcOrd="1" destOrd="0" presId="urn:microsoft.com/office/officeart/2005/8/layout/chevron1"/>
    <dgm:cxn modelId="{B0236435-4D35-470E-9886-CB3B655FF56F}" type="presParOf" srcId="{B3C5F2B2-60DC-43C7-88F7-BA12C92D8F4C}" destId="{73115514-7170-4965-915F-CB24A426031B}" srcOrd="7" destOrd="0" presId="urn:microsoft.com/office/officeart/2005/8/layout/chevron1"/>
    <dgm:cxn modelId="{2FE7F6D0-9E09-4D33-B9C8-E5968BB58D03}" type="presParOf" srcId="{B3C5F2B2-60DC-43C7-88F7-BA12C92D8F4C}" destId="{4AB584D8-12C9-4242-9FAB-7333F5AE95A2}" srcOrd="8" destOrd="0" presId="urn:microsoft.com/office/officeart/2005/8/layout/chevron1"/>
    <dgm:cxn modelId="{F10C133A-5454-4263-8533-AFEB8CA352E2}" type="presParOf" srcId="{4AB584D8-12C9-4242-9FAB-7333F5AE95A2}" destId="{A7C933F8-4629-4273-9EB8-8BC3CE51EDE7}" srcOrd="0" destOrd="0" presId="urn:microsoft.com/office/officeart/2005/8/layout/chevron1"/>
    <dgm:cxn modelId="{9E5F9266-67E0-42A5-B15A-A5474CE393D0}" type="presParOf" srcId="{4AB584D8-12C9-4242-9FAB-7333F5AE95A2}" destId="{168B925D-CE17-40BB-A0C9-F362E32AE993}" srcOrd="1" destOrd="0" presId="urn:microsoft.com/office/officeart/2005/8/layout/chevron1"/>
    <dgm:cxn modelId="{F0B8F438-675E-451D-B28D-A740C6B8D0AD}" type="presParOf" srcId="{B3C5F2B2-60DC-43C7-88F7-BA12C92D8F4C}" destId="{EA622956-4994-4604-915B-BF14B1FCBCE5}" srcOrd="9" destOrd="0" presId="urn:microsoft.com/office/officeart/2005/8/layout/chevron1"/>
    <dgm:cxn modelId="{0A9EDC60-6135-4AF4-8A07-101AEDD57B75}" type="presParOf" srcId="{B3C5F2B2-60DC-43C7-88F7-BA12C92D8F4C}" destId="{CFB4AFB5-2B0C-4066-AD0A-98CEFE9E03F9}" srcOrd="10" destOrd="0" presId="urn:microsoft.com/office/officeart/2005/8/layout/chevron1"/>
    <dgm:cxn modelId="{CFB4939B-E0BC-48DF-BFF3-57092107AF0A}" type="presParOf" srcId="{CFB4AFB5-2B0C-4066-AD0A-98CEFE9E03F9}" destId="{945B9E29-25FE-480B-914D-8D09985A3599}" srcOrd="0" destOrd="0" presId="urn:microsoft.com/office/officeart/2005/8/layout/chevron1"/>
    <dgm:cxn modelId="{544E87A4-8638-401E-BD7C-A0736890FD6B}" type="presParOf" srcId="{CFB4AFB5-2B0C-4066-AD0A-98CEFE9E03F9}" destId="{510C5A3B-CF21-4C98-99FB-5DDC154E8FA4}" srcOrd="1" destOrd="0" presId="urn:microsoft.com/office/officeart/2005/8/layout/chevron1"/>
    <dgm:cxn modelId="{D85DA700-0738-4573-89ED-ED4FF25E60F9}" type="presParOf" srcId="{B3C5F2B2-60DC-43C7-88F7-BA12C92D8F4C}" destId="{A5461E99-4119-4A68-B898-67511CDAAA6A}" srcOrd="11" destOrd="0" presId="urn:microsoft.com/office/officeart/2005/8/layout/chevron1"/>
    <dgm:cxn modelId="{BDFFCCCD-960E-4485-8F5B-2A1C87FB0FD5}" type="presParOf" srcId="{B3C5F2B2-60DC-43C7-88F7-BA12C92D8F4C}" destId="{3424D5E9-A6FC-40A1-96A4-6923BE05A9FE}" srcOrd="12" destOrd="0" presId="urn:microsoft.com/office/officeart/2005/8/layout/chevron1"/>
    <dgm:cxn modelId="{3B9C100F-E346-47EC-911B-E131DED644FE}" type="presParOf" srcId="{3424D5E9-A6FC-40A1-96A4-6923BE05A9FE}" destId="{A4AD8831-8F97-45BE-8150-28CB90B2D161}" srcOrd="0" destOrd="0" presId="urn:microsoft.com/office/officeart/2005/8/layout/chevron1"/>
    <dgm:cxn modelId="{040BBF76-FC6E-4F08-A096-27E118E07BEE}" type="presParOf" srcId="{3424D5E9-A6FC-40A1-96A4-6923BE05A9FE}" destId="{E5D35808-8384-42C6-93BD-D9B2C3318569}" srcOrd="1" destOrd="0" presId="urn:microsoft.com/office/officeart/2005/8/layout/chevron1"/>
    <dgm:cxn modelId="{A3876BC8-6AE7-42D2-9035-C10034069124}" type="presParOf" srcId="{B3C5F2B2-60DC-43C7-88F7-BA12C92D8F4C}" destId="{7B4EFB49-0F17-4452-8C35-A770E7EA95CE}" srcOrd="13" destOrd="0" presId="urn:microsoft.com/office/officeart/2005/8/layout/chevron1"/>
    <dgm:cxn modelId="{A14E8A60-E036-4D5C-828C-882124674108}" type="presParOf" srcId="{B3C5F2B2-60DC-43C7-88F7-BA12C92D8F4C}" destId="{82B84E1D-1E1E-4DE3-8A6B-FB508F9B2368}" srcOrd="14" destOrd="0" presId="urn:microsoft.com/office/officeart/2005/8/layout/chevron1"/>
    <dgm:cxn modelId="{1266EE0F-380C-41CF-9456-E6580D751DD7}" type="presParOf" srcId="{82B84E1D-1E1E-4DE3-8A6B-FB508F9B2368}" destId="{10B53C94-2C98-444A-AAB5-D59D9D3A521E}" srcOrd="0" destOrd="0" presId="urn:microsoft.com/office/officeart/2005/8/layout/chevron1"/>
    <dgm:cxn modelId="{A5FD7320-4268-452D-BE0D-69E3D79AEFC5}" type="presParOf" srcId="{82B84E1D-1E1E-4DE3-8A6B-FB508F9B2368}" destId="{713886E4-0BE3-4A11-9508-1904C8D043CC}" srcOrd="1" destOrd="0" presId="urn:microsoft.com/office/officeart/2005/8/layout/chevron1"/>
    <dgm:cxn modelId="{A3485DA8-8CAD-4C2A-B830-C176CFF21DDA}" type="presParOf" srcId="{B3C5F2B2-60DC-43C7-88F7-BA12C92D8F4C}" destId="{B2E1650E-3653-4B08-A858-869221D461EF}" srcOrd="15" destOrd="0" presId="urn:microsoft.com/office/officeart/2005/8/layout/chevron1"/>
    <dgm:cxn modelId="{AA17A526-7F45-4DC0-A7D1-9C61FE28E3A5}" type="presParOf" srcId="{B3C5F2B2-60DC-43C7-88F7-BA12C92D8F4C}" destId="{BC085B24-3005-4380-BDDD-E5A018079AE4}" srcOrd="16" destOrd="0" presId="urn:microsoft.com/office/officeart/2005/8/layout/chevron1"/>
    <dgm:cxn modelId="{24BDACE0-39A8-4668-9BF9-738AABE2B0CC}" type="presParOf" srcId="{BC085B24-3005-4380-BDDD-E5A018079AE4}" destId="{770B335D-62E8-4CF4-8D7E-279C2E6D72BD}" srcOrd="0" destOrd="0" presId="urn:microsoft.com/office/officeart/2005/8/layout/chevron1"/>
    <dgm:cxn modelId="{7967699A-853C-4316-9989-015472DBCE1E}" type="presParOf" srcId="{BC085B24-3005-4380-BDDD-E5A018079AE4}" destId="{6B45A98E-1830-4759-AC6A-B2407B0C1BAE}" srcOrd="1" destOrd="0" presId="urn:microsoft.com/office/officeart/2005/8/layout/chevron1"/>
    <dgm:cxn modelId="{E1355F14-6919-4C14-9C66-58B5A98182EB}" type="presParOf" srcId="{B3C5F2B2-60DC-43C7-88F7-BA12C92D8F4C}" destId="{5F1A031D-C8ED-43C3-AE07-864AA50B029F}" srcOrd="17" destOrd="0" presId="urn:microsoft.com/office/officeart/2005/8/layout/chevron1"/>
    <dgm:cxn modelId="{E08DC3CB-A3C4-4B2B-9C30-77D7F7355E61}" type="presParOf" srcId="{B3C5F2B2-60DC-43C7-88F7-BA12C92D8F4C}" destId="{FB50F213-A726-4205-AFCA-77950B9BFFCE}" srcOrd="18" destOrd="0" presId="urn:microsoft.com/office/officeart/2005/8/layout/chevron1"/>
    <dgm:cxn modelId="{452A5C3E-EB7B-48F2-9BEA-57572B597156}" type="presParOf" srcId="{FB50F213-A726-4205-AFCA-77950B9BFFCE}" destId="{64C3A047-07C2-4CB1-835B-F3DA00F49728}" srcOrd="0" destOrd="0" presId="urn:microsoft.com/office/officeart/2005/8/layout/chevron1"/>
    <dgm:cxn modelId="{AE9D3D45-725E-4B8F-B62D-AFB3DD6CC053}" type="presParOf" srcId="{FB50F213-A726-4205-AFCA-77950B9BFFCE}" destId="{208BBFC3-BAFA-46F0-921B-32DA81757A32}" srcOrd="1"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99DAD4-80F1-49E3-9EE0-D2F1243B71D4}"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9A7BA7C9-F579-48A4-A50D-311E9192BA47}">
      <dgm:prSet phldrT="[Text]"/>
      <dgm:spPr>
        <a:solidFill>
          <a:srgbClr val="FE0000"/>
        </a:solidFill>
        <a:ln>
          <a:solidFill>
            <a:schemeClr val="tx1"/>
          </a:solidFill>
        </a:ln>
      </dgm:spPr>
      <dgm:t>
        <a:bodyPr vert="horz" anchor="ctr" anchorCtr="1"/>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10</a:t>
          </a:r>
        </a:p>
      </dgm:t>
    </dgm:pt>
    <dgm:pt modelId="{58E70B56-FC89-4B56-BD5B-EA5D37B98836}" type="parTrans" cxnId="{5FB89E63-5F64-411F-95A9-2B3646696F6F}">
      <dgm:prSet/>
      <dgm:spPr/>
      <dgm:t>
        <a:bodyPr/>
        <a:lstStyle/>
        <a:p>
          <a:endParaRPr lang="en-GB"/>
        </a:p>
      </dgm:t>
    </dgm:pt>
    <dgm:pt modelId="{AAE7DC07-2808-4753-96F8-393775918F18}" type="sibTrans" cxnId="{5FB89E63-5F64-411F-95A9-2B3646696F6F}">
      <dgm:prSet/>
      <dgm:spPr/>
      <dgm:t>
        <a:bodyPr/>
        <a:lstStyle/>
        <a:p>
          <a:endParaRPr lang="en-GB"/>
        </a:p>
      </dgm:t>
    </dgm:pt>
    <dgm:pt modelId="{C1518018-9FE5-424B-8573-25916FF5F2FB}">
      <dgm:prSet phldrT="[Text]" custT="1"/>
      <dgm:spPr>
        <a:noFill/>
        <a:ln w="12700">
          <a:noFill/>
        </a:ln>
      </dgm:spPr>
      <dgm:t>
        <a:bodyPr/>
        <a:lstStyle/>
        <a:p>
          <a:pPr algn="ctr">
            <a:buFontTx/>
            <a:buNone/>
          </a:pPr>
          <a:endParaRPr lang="en-GB" sz="1200" kern="1200" spc="1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94B4B334-F5C7-4486-9AC0-51A7044AA51B}" type="parTrans" cxnId="{1B34968B-E1A1-4279-9851-21940ECAFDD7}">
      <dgm:prSet/>
      <dgm:spPr/>
      <dgm:t>
        <a:bodyPr/>
        <a:lstStyle/>
        <a:p>
          <a:endParaRPr lang="en-GB"/>
        </a:p>
      </dgm:t>
    </dgm:pt>
    <dgm:pt modelId="{D65EE1B3-4A61-437F-9009-D34C3E7D3EF0}" type="sibTrans" cxnId="{1B34968B-E1A1-4279-9851-21940ECAFDD7}">
      <dgm:prSet/>
      <dgm:spPr/>
      <dgm:t>
        <a:bodyPr/>
        <a:lstStyle/>
        <a:p>
          <a:endParaRPr lang="en-GB"/>
        </a:p>
      </dgm:t>
    </dgm:pt>
    <dgm:pt modelId="{21649907-2315-46E7-8DA6-E524FE62FE38}">
      <dgm:prSet phldrT="[Text]"/>
      <dgm:spPr>
        <a:solidFill>
          <a:srgbClr val="FE7E00"/>
        </a:solidFill>
        <a:ln>
          <a:solidFill>
            <a:schemeClr val="tx1"/>
          </a:solidFill>
        </a:ln>
      </dgm:spPr>
      <dgm:t>
        <a:bodyPr vert="horz" anchor="ctr" anchorCtr="1"/>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9</a:t>
          </a:r>
        </a:p>
      </dgm:t>
    </dgm:pt>
    <dgm:pt modelId="{15A4A9FF-C64D-44E4-B0FC-DFD786B4D5CF}" type="parTrans" cxnId="{72B8D726-8B0B-484F-A61A-33419CB3FCDA}">
      <dgm:prSet/>
      <dgm:spPr/>
      <dgm:t>
        <a:bodyPr/>
        <a:lstStyle/>
        <a:p>
          <a:endParaRPr lang="en-GB"/>
        </a:p>
      </dgm:t>
    </dgm:pt>
    <dgm:pt modelId="{5E68CF01-2D9C-48A5-933F-9923A6D58DD3}" type="sibTrans" cxnId="{72B8D726-8B0B-484F-A61A-33419CB3FCDA}">
      <dgm:prSet/>
      <dgm:spPr/>
      <dgm:t>
        <a:bodyPr/>
        <a:lstStyle/>
        <a:p>
          <a:endParaRPr lang="en-GB"/>
        </a:p>
      </dgm:t>
    </dgm:pt>
    <dgm:pt modelId="{1E25A1CA-A6B8-4DE4-BB16-F92E1215D5EB}">
      <dgm:prSet phldrT="[Text]"/>
      <dgm:spPr>
        <a:solidFill>
          <a:srgbClr val="FEBEBE"/>
        </a:solidFill>
        <a:ln>
          <a:solidFill>
            <a:schemeClr val="tx1"/>
          </a:solidFill>
        </a:ln>
      </dgm:spPr>
      <dgm:t>
        <a:bodyPr vert="horz" anchor="ctr" anchorCtr="1"/>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8</a:t>
          </a:r>
        </a:p>
      </dgm:t>
    </dgm:pt>
    <dgm:pt modelId="{C70E0F6F-FF92-47A9-97DB-6AA6BCA2D19E}" type="parTrans" cxnId="{D1838545-7F9F-4315-840D-2FFD55188E8E}">
      <dgm:prSet/>
      <dgm:spPr/>
      <dgm:t>
        <a:bodyPr/>
        <a:lstStyle/>
        <a:p>
          <a:endParaRPr lang="en-GB"/>
        </a:p>
      </dgm:t>
    </dgm:pt>
    <dgm:pt modelId="{7A837C2E-B788-4AFC-8655-0E7E9C1A3AEE}" type="sibTrans" cxnId="{D1838545-7F9F-4315-840D-2FFD55188E8E}">
      <dgm:prSet/>
      <dgm:spPr/>
      <dgm:t>
        <a:bodyPr/>
        <a:lstStyle/>
        <a:p>
          <a:endParaRPr lang="en-GB"/>
        </a:p>
      </dgm:t>
    </dgm:pt>
    <dgm:pt modelId="{E5D8112A-2BDC-4A26-AA28-512F91C1B90E}">
      <dgm:prSet/>
      <dgm:spPr>
        <a:solidFill>
          <a:srgbClr val="FEFE00"/>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7</a:t>
          </a:r>
        </a:p>
      </dgm:t>
    </dgm:pt>
    <dgm:pt modelId="{7815C6A2-6FD2-4F8E-B565-B4BCBFD644F4}" type="parTrans" cxnId="{AC5B41F7-2F2D-4996-8761-CE681DE7FAE4}">
      <dgm:prSet/>
      <dgm:spPr/>
      <dgm:t>
        <a:bodyPr/>
        <a:lstStyle/>
        <a:p>
          <a:endParaRPr lang="en-GB"/>
        </a:p>
      </dgm:t>
    </dgm:pt>
    <dgm:pt modelId="{F7B375E6-E135-4DE4-BFEB-24C323020B45}" type="sibTrans" cxnId="{AC5B41F7-2F2D-4996-8761-CE681DE7FAE4}">
      <dgm:prSet/>
      <dgm:spPr/>
      <dgm:t>
        <a:bodyPr/>
        <a:lstStyle/>
        <a:p>
          <a:endParaRPr lang="en-GB"/>
        </a:p>
      </dgm:t>
    </dgm:pt>
    <dgm:pt modelId="{1BC2A266-DB83-4547-B2FF-A130DABE0716}">
      <dgm:prSet/>
      <dgm:spPr>
        <a:solidFill>
          <a:srgbClr val="05DC05"/>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6</a:t>
          </a:r>
        </a:p>
      </dgm:t>
    </dgm:pt>
    <dgm:pt modelId="{1EA700A6-FC77-4E10-8DA1-92B0408663CC}" type="parTrans" cxnId="{5313190C-CFEB-4C17-BB27-3F8AD91414E1}">
      <dgm:prSet/>
      <dgm:spPr/>
      <dgm:t>
        <a:bodyPr/>
        <a:lstStyle/>
        <a:p>
          <a:endParaRPr lang="en-GB"/>
        </a:p>
      </dgm:t>
    </dgm:pt>
    <dgm:pt modelId="{0D86F481-C8B9-4122-AD7F-F783B5172405}" type="sibTrans" cxnId="{5313190C-CFEB-4C17-BB27-3F8AD91414E1}">
      <dgm:prSet/>
      <dgm:spPr/>
      <dgm:t>
        <a:bodyPr/>
        <a:lstStyle/>
        <a:p>
          <a:endParaRPr lang="en-GB"/>
        </a:p>
      </dgm:t>
    </dgm:pt>
    <dgm:pt modelId="{EBF71D7B-BF09-46CF-9930-DB4CD80DFF29}">
      <dgm:prSet/>
      <dgm:spPr>
        <a:solidFill>
          <a:srgbClr val="7EFE7E"/>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5</a:t>
          </a:r>
        </a:p>
      </dgm:t>
    </dgm:pt>
    <dgm:pt modelId="{8CAFE310-402A-44EF-A289-FD0138228076}" type="parTrans" cxnId="{303BB239-18D8-494A-8175-C17BCEC97D06}">
      <dgm:prSet/>
      <dgm:spPr/>
      <dgm:t>
        <a:bodyPr/>
        <a:lstStyle/>
        <a:p>
          <a:endParaRPr lang="en-GB"/>
        </a:p>
      </dgm:t>
    </dgm:pt>
    <dgm:pt modelId="{00996866-80A0-451F-AECA-E268916D1F9E}" type="sibTrans" cxnId="{303BB239-18D8-494A-8175-C17BCEC97D06}">
      <dgm:prSet/>
      <dgm:spPr/>
      <dgm:t>
        <a:bodyPr/>
        <a:lstStyle/>
        <a:p>
          <a:endParaRPr lang="en-GB"/>
        </a:p>
      </dgm:t>
    </dgm:pt>
    <dgm:pt modelId="{4D31CB3F-2DA7-470E-B701-17238A441AFC}">
      <dgm:prSet/>
      <dgm:spPr>
        <a:solidFill>
          <a:srgbClr val="007E00"/>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4</a:t>
          </a:r>
        </a:p>
      </dgm:t>
    </dgm:pt>
    <dgm:pt modelId="{F7A185A4-C8AE-4FC1-AD47-81D7970D3BFC}" type="parTrans" cxnId="{87E892A9-4705-4B43-9E82-5C04D720AE72}">
      <dgm:prSet/>
      <dgm:spPr/>
      <dgm:t>
        <a:bodyPr/>
        <a:lstStyle/>
        <a:p>
          <a:endParaRPr lang="en-GB"/>
        </a:p>
      </dgm:t>
    </dgm:pt>
    <dgm:pt modelId="{AEDAD131-9E43-4704-994D-E49E7391AF98}" type="sibTrans" cxnId="{87E892A9-4705-4B43-9E82-5C04D720AE72}">
      <dgm:prSet/>
      <dgm:spPr/>
      <dgm:t>
        <a:bodyPr/>
        <a:lstStyle/>
        <a:p>
          <a:endParaRPr lang="en-GB"/>
        </a:p>
      </dgm:t>
    </dgm:pt>
    <dgm:pt modelId="{2B6953A3-E3B2-45A1-AE63-4D726AFC9C07}">
      <dgm:prSet/>
      <dgm:spPr>
        <a:solidFill>
          <a:srgbClr val="00FEFE"/>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3</a:t>
          </a:r>
        </a:p>
      </dgm:t>
    </dgm:pt>
    <dgm:pt modelId="{F92ED9D6-719F-43E9-B7D7-4786466EA339}" type="parTrans" cxnId="{75ECD216-CBB8-4C14-8E28-C2EDFF436333}">
      <dgm:prSet/>
      <dgm:spPr/>
      <dgm:t>
        <a:bodyPr/>
        <a:lstStyle/>
        <a:p>
          <a:endParaRPr lang="en-GB"/>
        </a:p>
      </dgm:t>
    </dgm:pt>
    <dgm:pt modelId="{D084B26A-C7D6-421F-AFA5-A38F72D85FC0}" type="sibTrans" cxnId="{75ECD216-CBB8-4C14-8E28-C2EDFF436333}">
      <dgm:prSet/>
      <dgm:spPr/>
      <dgm:t>
        <a:bodyPr/>
        <a:lstStyle/>
        <a:p>
          <a:endParaRPr lang="en-GB"/>
        </a:p>
      </dgm:t>
    </dgm:pt>
    <dgm:pt modelId="{7DC2D54C-94E1-4D4C-BF40-2C87C0669357}">
      <dgm:prSet/>
      <dgm:spPr>
        <a:solidFill>
          <a:srgbClr val="007EFE"/>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2</a:t>
          </a:r>
        </a:p>
      </dgm:t>
    </dgm:pt>
    <dgm:pt modelId="{3B56653F-4527-4823-9A64-24D492BD0556}" type="parTrans" cxnId="{096AC518-1E29-44B0-85F5-3F7DAF98F390}">
      <dgm:prSet/>
      <dgm:spPr/>
      <dgm:t>
        <a:bodyPr/>
        <a:lstStyle/>
        <a:p>
          <a:endParaRPr lang="en-GB"/>
        </a:p>
      </dgm:t>
    </dgm:pt>
    <dgm:pt modelId="{9A3867D6-5EA7-4802-930A-E70CBB04B89F}" type="sibTrans" cxnId="{096AC518-1E29-44B0-85F5-3F7DAF98F390}">
      <dgm:prSet/>
      <dgm:spPr/>
      <dgm:t>
        <a:bodyPr/>
        <a:lstStyle/>
        <a:p>
          <a:endParaRPr lang="en-GB"/>
        </a:p>
      </dgm:t>
    </dgm:pt>
    <dgm:pt modelId="{8097E29F-3755-4778-AEBD-B89DE08EB405}">
      <dgm:prSet/>
      <dgm:spPr>
        <a:solidFill>
          <a:srgbClr val="3333BF"/>
        </a:solidFill>
        <a:ln>
          <a:solidFill>
            <a:schemeClr val="tx1"/>
          </a:solidFill>
        </a:ln>
      </dgm:spPr>
      <dgm:t>
        <a:bodyPr vert="horz"/>
        <a:lstStyle/>
        <a:p>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1</a:t>
          </a:r>
        </a:p>
      </dgm:t>
    </dgm:pt>
    <dgm:pt modelId="{908B2FF1-6196-417A-90BE-D96CA99D157A}" type="sibTrans" cxnId="{8BDD3E87-35C4-4942-B501-6674DFABA171}">
      <dgm:prSet/>
      <dgm:spPr/>
      <dgm:t>
        <a:bodyPr/>
        <a:lstStyle/>
        <a:p>
          <a:endParaRPr lang="en-GB"/>
        </a:p>
      </dgm:t>
    </dgm:pt>
    <dgm:pt modelId="{E5FC8F53-94DA-4ABD-93E0-E3C63A63CFDA}" type="parTrans" cxnId="{8BDD3E87-35C4-4942-B501-6674DFABA171}">
      <dgm:prSet/>
      <dgm:spPr/>
      <dgm:t>
        <a:bodyPr/>
        <a:lstStyle/>
        <a:p>
          <a:endParaRPr lang="en-GB"/>
        </a:p>
      </dgm:t>
    </dgm:pt>
    <dgm:pt modelId="{3A313E99-7640-46B9-9436-0060540D48DD}">
      <dgm:prSet custT="1"/>
      <dgm:spPr>
        <a:noFill/>
        <a:ln w="12700">
          <a:noFill/>
        </a:ln>
      </dgm:spPr>
      <dgm:t>
        <a:bodyPr/>
        <a:lstStyle/>
        <a:p>
          <a:pPr marL="114300" lvl="1" indent="-114300" algn="ctr" defTabSz="533400">
            <a:lnSpc>
              <a:spcPct val="90000"/>
            </a:lnSpc>
            <a:spcBef>
              <a:spcPct val="0"/>
            </a:spcBef>
            <a:spcAft>
              <a:spcPct val="15000"/>
            </a:spcAft>
            <a:buFontTx/>
            <a:buNone/>
          </a:pPr>
          <a:endParaRPr lang="en-GB" sz="1200" kern="1200" spc="100" dirty="0">
            <a:solidFill>
              <a:prstClr val="black"/>
            </a:solidFill>
            <a:latin typeface="Calibri" panose="020F0502020204030204" pitchFamily="34" charset="0"/>
            <a:ea typeface="Calibri" panose="020F0502020204030204" pitchFamily="34" charset="0"/>
            <a:cs typeface="Calibri" panose="020F0502020204030204" pitchFamily="34" charset="0"/>
          </a:endParaRPr>
        </a:p>
      </dgm:t>
    </dgm:pt>
    <dgm:pt modelId="{C5A0820F-82BC-45BC-A549-17169DEDA17A}" type="parTrans" cxnId="{1CCAB82A-ADB2-459F-AFF7-2DEA7D3E83B4}">
      <dgm:prSet/>
      <dgm:spPr/>
      <dgm:t>
        <a:bodyPr/>
        <a:lstStyle/>
        <a:p>
          <a:endParaRPr lang="en-GB"/>
        </a:p>
      </dgm:t>
    </dgm:pt>
    <dgm:pt modelId="{ED95E29E-187B-42E9-8306-09F4D42B9476}" type="sibTrans" cxnId="{1CCAB82A-ADB2-459F-AFF7-2DEA7D3E83B4}">
      <dgm:prSet/>
      <dgm:spPr/>
      <dgm:t>
        <a:bodyPr/>
        <a:lstStyle/>
        <a:p>
          <a:endParaRPr lang="en-GB"/>
        </a:p>
      </dgm:t>
    </dgm:pt>
    <dgm:pt modelId="{B3C5F2B2-60DC-43C7-88F7-BA12C92D8F4C}" type="pres">
      <dgm:prSet presAssocID="{0899DAD4-80F1-49E3-9EE0-D2F1243B71D4}" presName="Name0" presStyleCnt="0">
        <dgm:presLayoutVars>
          <dgm:dir/>
          <dgm:animLvl val="lvl"/>
          <dgm:resizeHandles val="exact"/>
        </dgm:presLayoutVars>
      </dgm:prSet>
      <dgm:spPr/>
    </dgm:pt>
    <dgm:pt modelId="{9988B9DA-2110-45A8-A7C6-B3C9A0EAEED0}" type="pres">
      <dgm:prSet presAssocID="{9A7BA7C9-F579-48A4-A50D-311E9192BA47}" presName="composite" presStyleCnt="0"/>
      <dgm:spPr/>
    </dgm:pt>
    <dgm:pt modelId="{10BD4A75-BB20-4EE0-B67B-D4993E81BE2C}" type="pres">
      <dgm:prSet presAssocID="{9A7BA7C9-F579-48A4-A50D-311E9192BA47}" presName="parTx" presStyleLbl="node1" presStyleIdx="0" presStyleCnt="10">
        <dgm:presLayoutVars>
          <dgm:chMax val="0"/>
          <dgm:chPref val="0"/>
          <dgm:bulletEnabled val="1"/>
        </dgm:presLayoutVars>
      </dgm:prSet>
      <dgm:spPr/>
    </dgm:pt>
    <dgm:pt modelId="{D8374AEA-9A3D-4668-B177-02F8C7218C1A}" type="pres">
      <dgm:prSet presAssocID="{9A7BA7C9-F579-48A4-A50D-311E9192BA47}" presName="desTx" presStyleLbl="revTx" presStyleIdx="0" presStyleCnt="2">
        <dgm:presLayoutVars>
          <dgm:bulletEnabled val="1"/>
        </dgm:presLayoutVars>
      </dgm:prSet>
      <dgm:spPr/>
    </dgm:pt>
    <dgm:pt modelId="{1215900A-7119-4593-A878-7152E8EDAC2B}" type="pres">
      <dgm:prSet presAssocID="{AAE7DC07-2808-4753-96F8-393775918F18}" presName="space" presStyleCnt="0"/>
      <dgm:spPr/>
    </dgm:pt>
    <dgm:pt modelId="{2159A174-03E9-46F1-912F-A32E9693AE33}" type="pres">
      <dgm:prSet presAssocID="{21649907-2315-46E7-8DA6-E524FE62FE38}" presName="composite" presStyleCnt="0"/>
      <dgm:spPr/>
    </dgm:pt>
    <dgm:pt modelId="{CF5F3CBD-6BE7-4D75-82EF-72A527852197}" type="pres">
      <dgm:prSet presAssocID="{21649907-2315-46E7-8DA6-E524FE62FE38}" presName="parTx" presStyleLbl="node1" presStyleIdx="1" presStyleCnt="10">
        <dgm:presLayoutVars>
          <dgm:chMax val="0"/>
          <dgm:chPref val="0"/>
          <dgm:bulletEnabled val="1"/>
        </dgm:presLayoutVars>
      </dgm:prSet>
      <dgm:spPr/>
    </dgm:pt>
    <dgm:pt modelId="{E65F2E0E-3332-4C41-907D-AE3001368180}" type="pres">
      <dgm:prSet presAssocID="{21649907-2315-46E7-8DA6-E524FE62FE38}" presName="desTx" presStyleLbl="revTx" presStyleIdx="0" presStyleCnt="2">
        <dgm:presLayoutVars>
          <dgm:bulletEnabled val="1"/>
        </dgm:presLayoutVars>
      </dgm:prSet>
      <dgm:spPr/>
    </dgm:pt>
    <dgm:pt modelId="{08D895F2-BCF5-44C5-A24C-5F62CCD6C4A7}" type="pres">
      <dgm:prSet presAssocID="{5E68CF01-2D9C-48A5-933F-9923A6D58DD3}" presName="space" presStyleCnt="0"/>
      <dgm:spPr/>
    </dgm:pt>
    <dgm:pt modelId="{A7998939-6DB5-4AB2-815F-0EFC52A91E5A}" type="pres">
      <dgm:prSet presAssocID="{1E25A1CA-A6B8-4DE4-BB16-F92E1215D5EB}" presName="composite" presStyleCnt="0"/>
      <dgm:spPr/>
    </dgm:pt>
    <dgm:pt modelId="{28DD5D1F-1ABD-4C92-87B8-58D7B9067DB4}" type="pres">
      <dgm:prSet presAssocID="{1E25A1CA-A6B8-4DE4-BB16-F92E1215D5EB}" presName="parTx" presStyleLbl="node1" presStyleIdx="2" presStyleCnt="10">
        <dgm:presLayoutVars>
          <dgm:chMax val="0"/>
          <dgm:chPref val="0"/>
          <dgm:bulletEnabled val="1"/>
        </dgm:presLayoutVars>
      </dgm:prSet>
      <dgm:spPr/>
    </dgm:pt>
    <dgm:pt modelId="{C3DB95E2-B024-4D75-A39C-50F9576628F2}" type="pres">
      <dgm:prSet presAssocID="{1E25A1CA-A6B8-4DE4-BB16-F92E1215D5EB}" presName="desTx" presStyleLbl="revTx" presStyleIdx="0" presStyleCnt="2">
        <dgm:presLayoutVars>
          <dgm:bulletEnabled val="1"/>
        </dgm:presLayoutVars>
      </dgm:prSet>
      <dgm:spPr/>
    </dgm:pt>
    <dgm:pt modelId="{52A4B976-7C27-42B3-9925-359E7BA76B7F}" type="pres">
      <dgm:prSet presAssocID="{7A837C2E-B788-4AFC-8655-0E7E9C1A3AEE}" presName="space" presStyleCnt="0"/>
      <dgm:spPr/>
    </dgm:pt>
    <dgm:pt modelId="{0AF95F7C-0C52-4862-BF16-5B9D398AEEDE}" type="pres">
      <dgm:prSet presAssocID="{E5D8112A-2BDC-4A26-AA28-512F91C1B90E}" presName="composite" presStyleCnt="0"/>
      <dgm:spPr/>
    </dgm:pt>
    <dgm:pt modelId="{DC2691BB-4ABF-4E13-B3D0-CF11FA974ED3}" type="pres">
      <dgm:prSet presAssocID="{E5D8112A-2BDC-4A26-AA28-512F91C1B90E}" presName="parTx" presStyleLbl="node1" presStyleIdx="3" presStyleCnt="10">
        <dgm:presLayoutVars>
          <dgm:chMax val="0"/>
          <dgm:chPref val="0"/>
          <dgm:bulletEnabled val="1"/>
        </dgm:presLayoutVars>
      </dgm:prSet>
      <dgm:spPr/>
    </dgm:pt>
    <dgm:pt modelId="{FDF4866D-7010-4231-94E8-2AA60C426722}" type="pres">
      <dgm:prSet presAssocID="{E5D8112A-2BDC-4A26-AA28-512F91C1B90E}" presName="desTx" presStyleLbl="revTx" presStyleIdx="0" presStyleCnt="2">
        <dgm:presLayoutVars>
          <dgm:bulletEnabled val="1"/>
        </dgm:presLayoutVars>
      </dgm:prSet>
      <dgm:spPr/>
    </dgm:pt>
    <dgm:pt modelId="{73115514-7170-4965-915F-CB24A426031B}" type="pres">
      <dgm:prSet presAssocID="{F7B375E6-E135-4DE4-BFEB-24C323020B45}" presName="space" presStyleCnt="0"/>
      <dgm:spPr/>
    </dgm:pt>
    <dgm:pt modelId="{4AB584D8-12C9-4242-9FAB-7333F5AE95A2}" type="pres">
      <dgm:prSet presAssocID="{1BC2A266-DB83-4547-B2FF-A130DABE0716}" presName="composite" presStyleCnt="0"/>
      <dgm:spPr/>
    </dgm:pt>
    <dgm:pt modelId="{A7C933F8-4629-4273-9EB8-8BC3CE51EDE7}" type="pres">
      <dgm:prSet presAssocID="{1BC2A266-DB83-4547-B2FF-A130DABE0716}" presName="parTx" presStyleLbl="node1" presStyleIdx="4" presStyleCnt="10">
        <dgm:presLayoutVars>
          <dgm:chMax val="0"/>
          <dgm:chPref val="0"/>
          <dgm:bulletEnabled val="1"/>
        </dgm:presLayoutVars>
      </dgm:prSet>
      <dgm:spPr/>
    </dgm:pt>
    <dgm:pt modelId="{168B925D-CE17-40BB-A0C9-F362E32AE993}" type="pres">
      <dgm:prSet presAssocID="{1BC2A266-DB83-4547-B2FF-A130DABE0716}" presName="desTx" presStyleLbl="revTx" presStyleIdx="0" presStyleCnt="2">
        <dgm:presLayoutVars>
          <dgm:bulletEnabled val="1"/>
        </dgm:presLayoutVars>
      </dgm:prSet>
      <dgm:spPr/>
    </dgm:pt>
    <dgm:pt modelId="{EA622956-4994-4604-915B-BF14B1FCBCE5}" type="pres">
      <dgm:prSet presAssocID="{0D86F481-C8B9-4122-AD7F-F783B5172405}" presName="space" presStyleCnt="0"/>
      <dgm:spPr/>
    </dgm:pt>
    <dgm:pt modelId="{CFB4AFB5-2B0C-4066-AD0A-98CEFE9E03F9}" type="pres">
      <dgm:prSet presAssocID="{EBF71D7B-BF09-46CF-9930-DB4CD80DFF29}" presName="composite" presStyleCnt="0"/>
      <dgm:spPr/>
    </dgm:pt>
    <dgm:pt modelId="{945B9E29-25FE-480B-914D-8D09985A3599}" type="pres">
      <dgm:prSet presAssocID="{EBF71D7B-BF09-46CF-9930-DB4CD80DFF29}" presName="parTx" presStyleLbl="node1" presStyleIdx="5" presStyleCnt="10">
        <dgm:presLayoutVars>
          <dgm:chMax val="0"/>
          <dgm:chPref val="0"/>
          <dgm:bulletEnabled val="1"/>
        </dgm:presLayoutVars>
      </dgm:prSet>
      <dgm:spPr/>
    </dgm:pt>
    <dgm:pt modelId="{510C5A3B-CF21-4C98-99FB-5DDC154E8FA4}" type="pres">
      <dgm:prSet presAssocID="{EBF71D7B-BF09-46CF-9930-DB4CD80DFF29}" presName="desTx" presStyleLbl="revTx" presStyleIdx="0" presStyleCnt="2">
        <dgm:presLayoutVars>
          <dgm:bulletEnabled val="1"/>
        </dgm:presLayoutVars>
      </dgm:prSet>
      <dgm:spPr/>
    </dgm:pt>
    <dgm:pt modelId="{A5461E99-4119-4A68-B898-67511CDAAA6A}" type="pres">
      <dgm:prSet presAssocID="{00996866-80A0-451F-AECA-E268916D1F9E}" presName="space" presStyleCnt="0"/>
      <dgm:spPr/>
    </dgm:pt>
    <dgm:pt modelId="{3424D5E9-A6FC-40A1-96A4-6923BE05A9FE}" type="pres">
      <dgm:prSet presAssocID="{4D31CB3F-2DA7-470E-B701-17238A441AFC}" presName="composite" presStyleCnt="0"/>
      <dgm:spPr/>
    </dgm:pt>
    <dgm:pt modelId="{A4AD8831-8F97-45BE-8150-28CB90B2D161}" type="pres">
      <dgm:prSet presAssocID="{4D31CB3F-2DA7-470E-B701-17238A441AFC}" presName="parTx" presStyleLbl="node1" presStyleIdx="6" presStyleCnt="10">
        <dgm:presLayoutVars>
          <dgm:chMax val="0"/>
          <dgm:chPref val="0"/>
          <dgm:bulletEnabled val="1"/>
        </dgm:presLayoutVars>
      </dgm:prSet>
      <dgm:spPr/>
    </dgm:pt>
    <dgm:pt modelId="{E5D35808-8384-42C6-93BD-D9B2C3318569}" type="pres">
      <dgm:prSet presAssocID="{4D31CB3F-2DA7-470E-B701-17238A441AFC}" presName="desTx" presStyleLbl="revTx" presStyleIdx="0" presStyleCnt="2">
        <dgm:presLayoutVars>
          <dgm:bulletEnabled val="1"/>
        </dgm:presLayoutVars>
      </dgm:prSet>
      <dgm:spPr/>
    </dgm:pt>
    <dgm:pt modelId="{7B4EFB49-0F17-4452-8C35-A770E7EA95CE}" type="pres">
      <dgm:prSet presAssocID="{AEDAD131-9E43-4704-994D-E49E7391AF98}" presName="space" presStyleCnt="0"/>
      <dgm:spPr/>
    </dgm:pt>
    <dgm:pt modelId="{82B84E1D-1E1E-4DE3-8A6B-FB508F9B2368}" type="pres">
      <dgm:prSet presAssocID="{2B6953A3-E3B2-45A1-AE63-4D726AFC9C07}" presName="composite" presStyleCnt="0"/>
      <dgm:spPr/>
    </dgm:pt>
    <dgm:pt modelId="{10B53C94-2C98-444A-AAB5-D59D9D3A521E}" type="pres">
      <dgm:prSet presAssocID="{2B6953A3-E3B2-45A1-AE63-4D726AFC9C07}" presName="parTx" presStyleLbl="node1" presStyleIdx="7" presStyleCnt="10">
        <dgm:presLayoutVars>
          <dgm:chMax val="0"/>
          <dgm:chPref val="0"/>
          <dgm:bulletEnabled val="1"/>
        </dgm:presLayoutVars>
      </dgm:prSet>
      <dgm:spPr/>
    </dgm:pt>
    <dgm:pt modelId="{713886E4-0BE3-4A11-9508-1904C8D043CC}" type="pres">
      <dgm:prSet presAssocID="{2B6953A3-E3B2-45A1-AE63-4D726AFC9C07}" presName="desTx" presStyleLbl="revTx" presStyleIdx="0" presStyleCnt="2">
        <dgm:presLayoutVars>
          <dgm:bulletEnabled val="1"/>
        </dgm:presLayoutVars>
      </dgm:prSet>
      <dgm:spPr/>
    </dgm:pt>
    <dgm:pt modelId="{B2E1650E-3653-4B08-A858-869221D461EF}" type="pres">
      <dgm:prSet presAssocID="{D084B26A-C7D6-421F-AFA5-A38F72D85FC0}" presName="space" presStyleCnt="0"/>
      <dgm:spPr/>
    </dgm:pt>
    <dgm:pt modelId="{BC085B24-3005-4380-BDDD-E5A018079AE4}" type="pres">
      <dgm:prSet presAssocID="{7DC2D54C-94E1-4D4C-BF40-2C87C0669357}" presName="composite" presStyleCnt="0"/>
      <dgm:spPr/>
    </dgm:pt>
    <dgm:pt modelId="{770B335D-62E8-4CF4-8D7E-279C2E6D72BD}" type="pres">
      <dgm:prSet presAssocID="{7DC2D54C-94E1-4D4C-BF40-2C87C0669357}" presName="parTx" presStyleLbl="node1" presStyleIdx="8" presStyleCnt="10">
        <dgm:presLayoutVars>
          <dgm:chMax val="0"/>
          <dgm:chPref val="0"/>
          <dgm:bulletEnabled val="1"/>
        </dgm:presLayoutVars>
      </dgm:prSet>
      <dgm:spPr/>
    </dgm:pt>
    <dgm:pt modelId="{6B45A98E-1830-4759-AC6A-B2407B0C1BAE}" type="pres">
      <dgm:prSet presAssocID="{7DC2D54C-94E1-4D4C-BF40-2C87C0669357}" presName="desTx" presStyleLbl="revTx" presStyleIdx="0" presStyleCnt="2">
        <dgm:presLayoutVars>
          <dgm:bulletEnabled val="1"/>
        </dgm:presLayoutVars>
      </dgm:prSet>
      <dgm:spPr/>
    </dgm:pt>
    <dgm:pt modelId="{5F1A031D-C8ED-43C3-AE07-864AA50B029F}" type="pres">
      <dgm:prSet presAssocID="{9A3867D6-5EA7-4802-930A-E70CBB04B89F}" presName="space" presStyleCnt="0"/>
      <dgm:spPr/>
    </dgm:pt>
    <dgm:pt modelId="{FB50F213-A726-4205-AFCA-77950B9BFFCE}" type="pres">
      <dgm:prSet presAssocID="{8097E29F-3755-4778-AEBD-B89DE08EB405}" presName="composite" presStyleCnt="0"/>
      <dgm:spPr/>
    </dgm:pt>
    <dgm:pt modelId="{64C3A047-07C2-4CB1-835B-F3DA00F49728}" type="pres">
      <dgm:prSet presAssocID="{8097E29F-3755-4778-AEBD-B89DE08EB405}" presName="parTx" presStyleLbl="node1" presStyleIdx="9" presStyleCnt="10">
        <dgm:presLayoutVars>
          <dgm:chMax val="0"/>
          <dgm:chPref val="0"/>
          <dgm:bulletEnabled val="1"/>
        </dgm:presLayoutVars>
      </dgm:prSet>
      <dgm:spPr/>
    </dgm:pt>
    <dgm:pt modelId="{208BBFC3-BAFA-46F0-921B-32DA81757A32}" type="pres">
      <dgm:prSet presAssocID="{8097E29F-3755-4778-AEBD-B89DE08EB405}" presName="desTx" presStyleLbl="revTx" presStyleIdx="1" presStyleCnt="2">
        <dgm:presLayoutVars>
          <dgm:bulletEnabled val="1"/>
        </dgm:presLayoutVars>
      </dgm:prSet>
      <dgm:spPr/>
    </dgm:pt>
  </dgm:ptLst>
  <dgm:cxnLst>
    <dgm:cxn modelId="{BE3CC70B-26A3-43AF-8823-0A57A2E34D26}" type="presOf" srcId="{8097E29F-3755-4778-AEBD-B89DE08EB405}" destId="{64C3A047-07C2-4CB1-835B-F3DA00F49728}" srcOrd="0" destOrd="0" presId="urn:microsoft.com/office/officeart/2005/8/layout/chevron1"/>
    <dgm:cxn modelId="{5313190C-CFEB-4C17-BB27-3F8AD91414E1}" srcId="{0899DAD4-80F1-49E3-9EE0-D2F1243B71D4}" destId="{1BC2A266-DB83-4547-B2FF-A130DABE0716}" srcOrd="4" destOrd="0" parTransId="{1EA700A6-FC77-4E10-8DA1-92B0408663CC}" sibTransId="{0D86F481-C8B9-4122-AD7F-F783B5172405}"/>
    <dgm:cxn modelId="{75ECD216-CBB8-4C14-8E28-C2EDFF436333}" srcId="{0899DAD4-80F1-49E3-9EE0-D2F1243B71D4}" destId="{2B6953A3-E3B2-45A1-AE63-4D726AFC9C07}" srcOrd="7" destOrd="0" parTransId="{F92ED9D6-719F-43E9-B7D7-4786466EA339}" sibTransId="{D084B26A-C7D6-421F-AFA5-A38F72D85FC0}"/>
    <dgm:cxn modelId="{096AC518-1E29-44B0-85F5-3F7DAF98F390}" srcId="{0899DAD4-80F1-49E3-9EE0-D2F1243B71D4}" destId="{7DC2D54C-94E1-4D4C-BF40-2C87C0669357}" srcOrd="8" destOrd="0" parTransId="{3B56653F-4527-4823-9A64-24D492BD0556}" sibTransId="{9A3867D6-5EA7-4802-930A-E70CBB04B89F}"/>
    <dgm:cxn modelId="{8AD09F1E-79AD-4258-AD5D-99C0A8C37866}" type="presOf" srcId="{21649907-2315-46E7-8DA6-E524FE62FE38}" destId="{CF5F3CBD-6BE7-4D75-82EF-72A527852197}" srcOrd="0" destOrd="0" presId="urn:microsoft.com/office/officeart/2005/8/layout/chevron1"/>
    <dgm:cxn modelId="{72B8D726-8B0B-484F-A61A-33419CB3FCDA}" srcId="{0899DAD4-80F1-49E3-9EE0-D2F1243B71D4}" destId="{21649907-2315-46E7-8DA6-E524FE62FE38}" srcOrd="1" destOrd="0" parTransId="{15A4A9FF-C64D-44E4-B0FC-DFD786B4D5CF}" sibTransId="{5E68CF01-2D9C-48A5-933F-9923A6D58DD3}"/>
    <dgm:cxn modelId="{1CCAB82A-ADB2-459F-AFF7-2DEA7D3E83B4}" srcId="{8097E29F-3755-4778-AEBD-B89DE08EB405}" destId="{3A313E99-7640-46B9-9436-0060540D48DD}" srcOrd="0" destOrd="0" parTransId="{C5A0820F-82BC-45BC-A549-17169DEDA17A}" sibTransId="{ED95E29E-187B-42E9-8306-09F4D42B9476}"/>
    <dgm:cxn modelId="{59489C2D-2EE6-40C7-B125-0A92BC5B6ACC}" type="presOf" srcId="{3A313E99-7640-46B9-9436-0060540D48DD}" destId="{208BBFC3-BAFA-46F0-921B-32DA81757A32}" srcOrd="0" destOrd="0" presId="urn:microsoft.com/office/officeart/2005/8/layout/chevron1"/>
    <dgm:cxn modelId="{303BB239-18D8-494A-8175-C17BCEC97D06}" srcId="{0899DAD4-80F1-49E3-9EE0-D2F1243B71D4}" destId="{EBF71D7B-BF09-46CF-9930-DB4CD80DFF29}" srcOrd="5" destOrd="0" parTransId="{8CAFE310-402A-44EF-A289-FD0138228076}" sibTransId="{00996866-80A0-451F-AECA-E268916D1F9E}"/>
    <dgm:cxn modelId="{118CCA39-A71E-4DD4-98A5-E819593772BB}" type="presOf" srcId="{4D31CB3F-2DA7-470E-B701-17238A441AFC}" destId="{A4AD8831-8F97-45BE-8150-28CB90B2D161}" srcOrd="0" destOrd="0" presId="urn:microsoft.com/office/officeart/2005/8/layout/chevron1"/>
    <dgm:cxn modelId="{5FB89E63-5F64-411F-95A9-2B3646696F6F}" srcId="{0899DAD4-80F1-49E3-9EE0-D2F1243B71D4}" destId="{9A7BA7C9-F579-48A4-A50D-311E9192BA47}" srcOrd="0" destOrd="0" parTransId="{58E70B56-FC89-4B56-BD5B-EA5D37B98836}" sibTransId="{AAE7DC07-2808-4753-96F8-393775918F18}"/>
    <dgm:cxn modelId="{480C7964-909E-4143-A29D-504EFB81731B}" type="presOf" srcId="{2B6953A3-E3B2-45A1-AE63-4D726AFC9C07}" destId="{10B53C94-2C98-444A-AAB5-D59D9D3A521E}" srcOrd="0" destOrd="0" presId="urn:microsoft.com/office/officeart/2005/8/layout/chevron1"/>
    <dgm:cxn modelId="{D1838545-7F9F-4315-840D-2FFD55188E8E}" srcId="{0899DAD4-80F1-49E3-9EE0-D2F1243B71D4}" destId="{1E25A1CA-A6B8-4DE4-BB16-F92E1215D5EB}" srcOrd="2" destOrd="0" parTransId="{C70E0F6F-FF92-47A9-97DB-6AA6BCA2D19E}" sibTransId="{7A837C2E-B788-4AFC-8655-0E7E9C1A3AEE}"/>
    <dgm:cxn modelId="{329BA77E-90B4-4BF5-96A2-22028993840A}" type="presOf" srcId="{9A7BA7C9-F579-48A4-A50D-311E9192BA47}" destId="{10BD4A75-BB20-4EE0-B67B-D4993E81BE2C}" srcOrd="0" destOrd="0" presId="urn:microsoft.com/office/officeart/2005/8/layout/chevron1"/>
    <dgm:cxn modelId="{8BDD3E87-35C4-4942-B501-6674DFABA171}" srcId="{0899DAD4-80F1-49E3-9EE0-D2F1243B71D4}" destId="{8097E29F-3755-4778-AEBD-B89DE08EB405}" srcOrd="9" destOrd="0" parTransId="{E5FC8F53-94DA-4ABD-93E0-E3C63A63CFDA}" sibTransId="{908B2FF1-6196-417A-90BE-D96CA99D157A}"/>
    <dgm:cxn modelId="{6280D78A-7DCB-4ECD-8340-A97C69C13067}" type="presOf" srcId="{1BC2A266-DB83-4547-B2FF-A130DABE0716}" destId="{A7C933F8-4629-4273-9EB8-8BC3CE51EDE7}" srcOrd="0" destOrd="0" presId="urn:microsoft.com/office/officeart/2005/8/layout/chevron1"/>
    <dgm:cxn modelId="{1B34968B-E1A1-4279-9851-21940ECAFDD7}" srcId="{9A7BA7C9-F579-48A4-A50D-311E9192BA47}" destId="{C1518018-9FE5-424B-8573-25916FF5F2FB}" srcOrd="0" destOrd="0" parTransId="{94B4B334-F5C7-4486-9AC0-51A7044AA51B}" sibTransId="{D65EE1B3-4A61-437F-9009-D34C3E7D3EF0}"/>
    <dgm:cxn modelId="{E3DFF58B-F116-438B-BBD4-D85604651783}" type="presOf" srcId="{7DC2D54C-94E1-4D4C-BF40-2C87C0669357}" destId="{770B335D-62E8-4CF4-8D7E-279C2E6D72BD}" srcOrd="0" destOrd="0" presId="urn:microsoft.com/office/officeart/2005/8/layout/chevron1"/>
    <dgm:cxn modelId="{87E892A9-4705-4B43-9E82-5C04D720AE72}" srcId="{0899DAD4-80F1-49E3-9EE0-D2F1243B71D4}" destId="{4D31CB3F-2DA7-470E-B701-17238A441AFC}" srcOrd="6" destOrd="0" parTransId="{F7A185A4-C8AE-4FC1-AD47-81D7970D3BFC}" sibTransId="{AEDAD131-9E43-4704-994D-E49E7391AF98}"/>
    <dgm:cxn modelId="{E2A406C3-54E3-4C65-BB3E-93651C3F086F}" type="presOf" srcId="{E5D8112A-2BDC-4A26-AA28-512F91C1B90E}" destId="{DC2691BB-4ABF-4E13-B3D0-CF11FA974ED3}" srcOrd="0" destOrd="0" presId="urn:microsoft.com/office/officeart/2005/8/layout/chevron1"/>
    <dgm:cxn modelId="{C4010EC4-7BE6-4994-AEE5-BA9C18821E44}" type="presOf" srcId="{EBF71D7B-BF09-46CF-9930-DB4CD80DFF29}" destId="{945B9E29-25FE-480B-914D-8D09985A3599}" srcOrd="0" destOrd="0" presId="urn:microsoft.com/office/officeart/2005/8/layout/chevron1"/>
    <dgm:cxn modelId="{518688D8-00B9-4AEF-805A-8F3B24DCA97D}" type="presOf" srcId="{C1518018-9FE5-424B-8573-25916FF5F2FB}" destId="{D8374AEA-9A3D-4668-B177-02F8C7218C1A}" srcOrd="0" destOrd="0" presId="urn:microsoft.com/office/officeart/2005/8/layout/chevron1"/>
    <dgm:cxn modelId="{37B4E2E0-D98E-4F0A-B925-F8FD0B0DBA34}" type="presOf" srcId="{0899DAD4-80F1-49E3-9EE0-D2F1243B71D4}" destId="{B3C5F2B2-60DC-43C7-88F7-BA12C92D8F4C}" srcOrd="0" destOrd="0" presId="urn:microsoft.com/office/officeart/2005/8/layout/chevron1"/>
    <dgm:cxn modelId="{1B424EED-C932-4D74-B1BC-1B717D3C905B}" type="presOf" srcId="{1E25A1CA-A6B8-4DE4-BB16-F92E1215D5EB}" destId="{28DD5D1F-1ABD-4C92-87B8-58D7B9067DB4}" srcOrd="0" destOrd="0" presId="urn:microsoft.com/office/officeart/2005/8/layout/chevron1"/>
    <dgm:cxn modelId="{AC5B41F7-2F2D-4996-8761-CE681DE7FAE4}" srcId="{0899DAD4-80F1-49E3-9EE0-D2F1243B71D4}" destId="{E5D8112A-2BDC-4A26-AA28-512F91C1B90E}" srcOrd="3" destOrd="0" parTransId="{7815C6A2-6FD2-4F8E-B565-B4BCBFD644F4}" sibTransId="{F7B375E6-E135-4DE4-BFEB-24C323020B45}"/>
    <dgm:cxn modelId="{EC5369FE-BA4F-4F5C-8C17-A769A68AFFBC}" type="presParOf" srcId="{B3C5F2B2-60DC-43C7-88F7-BA12C92D8F4C}" destId="{9988B9DA-2110-45A8-A7C6-B3C9A0EAEED0}" srcOrd="0" destOrd="0" presId="urn:microsoft.com/office/officeart/2005/8/layout/chevron1"/>
    <dgm:cxn modelId="{A283D1CD-A0D2-43F5-806C-1EB9D017D188}" type="presParOf" srcId="{9988B9DA-2110-45A8-A7C6-B3C9A0EAEED0}" destId="{10BD4A75-BB20-4EE0-B67B-D4993E81BE2C}" srcOrd="0" destOrd="0" presId="urn:microsoft.com/office/officeart/2005/8/layout/chevron1"/>
    <dgm:cxn modelId="{E7602D67-6732-4FD8-AE41-47DE349BED75}" type="presParOf" srcId="{9988B9DA-2110-45A8-A7C6-B3C9A0EAEED0}" destId="{D8374AEA-9A3D-4668-B177-02F8C7218C1A}" srcOrd="1" destOrd="0" presId="urn:microsoft.com/office/officeart/2005/8/layout/chevron1"/>
    <dgm:cxn modelId="{2EC7D3C6-A17A-402F-B52D-5EF559DB00D3}" type="presParOf" srcId="{B3C5F2B2-60DC-43C7-88F7-BA12C92D8F4C}" destId="{1215900A-7119-4593-A878-7152E8EDAC2B}" srcOrd="1" destOrd="0" presId="urn:microsoft.com/office/officeart/2005/8/layout/chevron1"/>
    <dgm:cxn modelId="{A4388AE0-C7D9-4E9F-87E2-0FE98A8EE91D}" type="presParOf" srcId="{B3C5F2B2-60DC-43C7-88F7-BA12C92D8F4C}" destId="{2159A174-03E9-46F1-912F-A32E9693AE33}" srcOrd="2" destOrd="0" presId="urn:microsoft.com/office/officeart/2005/8/layout/chevron1"/>
    <dgm:cxn modelId="{02019936-4AA3-4ADD-B0AA-D3C68046F5B2}" type="presParOf" srcId="{2159A174-03E9-46F1-912F-A32E9693AE33}" destId="{CF5F3CBD-6BE7-4D75-82EF-72A527852197}" srcOrd="0" destOrd="0" presId="urn:microsoft.com/office/officeart/2005/8/layout/chevron1"/>
    <dgm:cxn modelId="{15D3D912-89D4-4774-9AFF-0E468248107C}" type="presParOf" srcId="{2159A174-03E9-46F1-912F-A32E9693AE33}" destId="{E65F2E0E-3332-4C41-907D-AE3001368180}" srcOrd="1" destOrd="0" presId="urn:microsoft.com/office/officeart/2005/8/layout/chevron1"/>
    <dgm:cxn modelId="{6A0B6C28-BFD3-4E9A-9252-0BE21FEF87DB}" type="presParOf" srcId="{B3C5F2B2-60DC-43C7-88F7-BA12C92D8F4C}" destId="{08D895F2-BCF5-44C5-A24C-5F62CCD6C4A7}" srcOrd="3" destOrd="0" presId="urn:microsoft.com/office/officeart/2005/8/layout/chevron1"/>
    <dgm:cxn modelId="{71ECFE3A-F570-4D33-851C-0E1C6DA55B47}" type="presParOf" srcId="{B3C5F2B2-60DC-43C7-88F7-BA12C92D8F4C}" destId="{A7998939-6DB5-4AB2-815F-0EFC52A91E5A}" srcOrd="4" destOrd="0" presId="urn:microsoft.com/office/officeart/2005/8/layout/chevron1"/>
    <dgm:cxn modelId="{B1D7EEFE-D03C-4EEF-824D-C0DB7D35CE83}" type="presParOf" srcId="{A7998939-6DB5-4AB2-815F-0EFC52A91E5A}" destId="{28DD5D1F-1ABD-4C92-87B8-58D7B9067DB4}" srcOrd="0" destOrd="0" presId="urn:microsoft.com/office/officeart/2005/8/layout/chevron1"/>
    <dgm:cxn modelId="{1A803556-559A-48BD-9644-CC39721CEE0C}" type="presParOf" srcId="{A7998939-6DB5-4AB2-815F-0EFC52A91E5A}" destId="{C3DB95E2-B024-4D75-A39C-50F9576628F2}" srcOrd="1" destOrd="0" presId="urn:microsoft.com/office/officeart/2005/8/layout/chevron1"/>
    <dgm:cxn modelId="{7A0B0A39-4CFF-4D3C-A17A-63CE5A6AF0C6}" type="presParOf" srcId="{B3C5F2B2-60DC-43C7-88F7-BA12C92D8F4C}" destId="{52A4B976-7C27-42B3-9925-359E7BA76B7F}" srcOrd="5" destOrd="0" presId="urn:microsoft.com/office/officeart/2005/8/layout/chevron1"/>
    <dgm:cxn modelId="{32552F5A-4C22-4730-8B1C-72B7EF964232}" type="presParOf" srcId="{B3C5F2B2-60DC-43C7-88F7-BA12C92D8F4C}" destId="{0AF95F7C-0C52-4862-BF16-5B9D398AEEDE}" srcOrd="6" destOrd="0" presId="urn:microsoft.com/office/officeart/2005/8/layout/chevron1"/>
    <dgm:cxn modelId="{477F3E5A-78CE-4742-8A7C-E9ADF7DF94CC}" type="presParOf" srcId="{0AF95F7C-0C52-4862-BF16-5B9D398AEEDE}" destId="{DC2691BB-4ABF-4E13-B3D0-CF11FA974ED3}" srcOrd="0" destOrd="0" presId="urn:microsoft.com/office/officeart/2005/8/layout/chevron1"/>
    <dgm:cxn modelId="{D812184C-A297-4D24-9BEE-49BFE8569A2A}" type="presParOf" srcId="{0AF95F7C-0C52-4862-BF16-5B9D398AEEDE}" destId="{FDF4866D-7010-4231-94E8-2AA60C426722}" srcOrd="1" destOrd="0" presId="urn:microsoft.com/office/officeart/2005/8/layout/chevron1"/>
    <dgm:cxn modelId="{B0236435-4D35-470E-9886-CB3B655FF56F}" type="presParOf" srcId="{B3C5F2B2-60DC-43C7-88F7-BA12C92D8F4C}" destId="{73115514-7170-4965-915F-CB24A426031B}" srcOrd="7" destOrd="0" presId="urn:microsoft.com/office/officeart/2005/8/layout/chevron1"/>
    <dgm:cxn modelId="{2FE7F6D0-9E09-4D33-B9C8-E5968BB58D03}" type="presParOf" srcId="{B3C5F2B2-60DC-43C7-88F7-BA12C92D8F4C}" destId="{4AB584D8-12C9-4242-9FAB-7333F5AE95A2}" srcOrd="8" destOrd="0" presId="urn:microsoft.com/office/officeart/2005/8/layout/chevron1"/>
    <dgm:cxn modelId="{F10C133A-5454-4263-8533-AFEB8CA352E2}" type="presParOf" srcId="{4AB584D8-12C9-4242-9FAB-7333F5AE95A2}" destId="{A7C933F8-4629-4273-9EB8-8BC3CE51EDE7}" srcOrd="0" destOrd="0" presId="urn:microsoft.com/office/officeart/2005/8/layout/chevron1"/>
    <dgm:cxn modelId="{9E5F9266-67E0-42A5-B15A-A5474CE393D0}" type="presParOf" srcId="{4AB584D8-12C9-4242-9FAB-7333F5AE95A2}" destId="{168B925D-CE17-40BB-A0C9-F362E32AE993}" srcOrd="1" destOrd="0" presId="urn:microsoft.com/office/officeart/2005/8/layout/chevron1"/>
    <dgm:cxn modelId="{F0B8F438-675E-451D-B28D-A740C6B8D0AD}" type="presParOf" srcId="{B3C5F2B2-60DC-43C7-88F7-BA12C92D8F4C}" destId="{EA622956-4994-4604-915B-BF14B1FCBCE5}" srcOrd="9" destOrd="0" presId="urn:microsoft.com/office/officeart/2005/8/layout/chevron1"/>
    <dgm:cxn modelId="{0A9EDC60-6135-4AF4-8A07-101AEDD57B75}" type="presParOf" srcId="{B3C5F2B2-60DC-43C7-88F7-BA12C92D8F4C}" destId="{CFB4AFB5-2B0C-4066-AD0A-98CEFE9E03F9}" srcOrd="10" destOrd="0" presId="urn:microsoft.com/office/officeart/2005/8/layout/chevron1"/>
    <dgm:cxn modelId="{CFB4939B-E0BC-48DF-BFF3-57092107AF0A}" type="presParOf" srcId="{CFB4AFB5-2B0C-4066-AD0A-98CEFE9E03F9}" destId="{945B9E29-25FE-480B-914D-8D09985A3599}" srcOrd="0" destOrd="0" presId="urn:microsoft.com/office/officeart/2005/8/layout/chevron1"/>
    <dgm:cxn modelId="{544E87A4-8638-401E-BD7C-A0736890FD6B}" type="presParOf" srcId="{CFB4AFB5-2B0C-4066-AD0A-98CEFE9E03F9}" destId="{510C5A3B-CF21-4C98-99FB-5DDC154E8FA4}" srcOrd="1" destOrd="0" presId="urn:microsoft.com/office/officeart/2005/8/layout/chevron1"/>
    <dgm:cxn modelId="{D85DA700-0738-4573-89ED-ED4FF25E60F9}" type="presParOf" srcId="{B3C5F2B2-60DC-43C7-88F7-BA12C92D8F4C}" destId="{A5461E99-4119-4A68-B898-67511CDAAA6A}" srcOrd="11" destOrd="0" presId="urn:microsoft.com/office/officeart/2005/8/layout/chevron1"/>
    <dgm:cxn modelId="{BDFFCCCD-960E-4485-8F5B-2A1C87FB0FD5}" type="presParOf" srcId="{B3C5F2B2-60DC-43C7-88F7-BA12C92D8F4C}" destId="{3424D5E9-A6FC-40A1-96A4-6923BE05A9FE}" srcOrd="12" destOrd="0" presId="urn:microsoft.com/office/officeart/2005/8/layout/chevron1"/>
    <dgm:cxn modelId="{3B9C100F-E346-47EC-911B-E131DED644FE}" type="presParOf" srcId="{3424D5E9-A6FC-40A1-96A4-6923BE05A9FE}" destId="{A4AD8831-8F97-45BE-8150-28CB90B2D161}" srcOrd="0" destOrd="0" presId="urn:microsoft.com/office/officeart/2005/8/layout/chevron1"/>
    <dgm:cxn modelId="{040BBF76-FC6E-4F08-A096-27E118E07BEE}" type="presParOf" srcId="{3424D5E9-A6FC-40A1-96A4-6923BE05A9FE}" destId="{E5D35808-8384-42C6-93BD-D9B2C3318569}" srcOrd="1" destOrd="0" presId="urn:microsoft.com/office/officeart/2005/8/layout/chevron1"/>
    <dgm:cxn modelId="{A3876BC8-6AE7-42D2-9035-C10034069124}" type="presParOf" srcId="{B3C5F2B2-60DC-43C7-88F7-BA12C92D8F4C}" destId="{7B4EFB49-0F17-4452-8C35-A770E7EA95CE}" srcOrd="13" destOrd="0" presId="urn:microsoft.com/office/officeart/2005/8/layout/chevron1"/>
    <dgm:cxn modelId="{A14E8A60-E036-4D5C-828C-882124674108}" type="presParOf" srcId="{B3C5F2B2-60DC-43C7-88F7-BA12C92D8F4C}" destId="{82B84E1D-1E1E-4DE3-8A6B-FB508F9B2368}" srcOrd="14" destOrd="0" presId="urn:microsoft.com/office/officeart/2005/8/layout/chevron1"/>
    <dgm:cxn modelId="{1266EE0F-380C-41CF-9456-E6580D751DD7}" type="presParOf" srcId="{82B84E1D-1E1E-4DE3-8A6B-FB508F9B2368}" destId="{10B53C94-2C98-444A-AAB5-D59D9D3A521E}" srcOrd="0" destOrd="0" presId="urn:microsoft.com/office/officeart/2005/8/layout/chevron1"/>
    <dgm:cxn modelId="{A5FD7320-4268-452D-BE0D-69E3D79AEFC5}" type="presParOf" srcId="{82B84E1D-1E1E-4DE3-8A6B-FB508F9B2368}" destId="{713886E4-0BE3-4A11-9508-1904C8D043CC}" srcOrd="1" destOrd="0" presId="urn:microsoft.com/office/officeart/2005/8/layout/chevron1"/>
    <dgm:cxn modelId="{A3485DA8-8CAD-4C2A-B830-C176CFF21DDA}" type="presParOf" srcId="{B3C5F2B2-60DC-43C7-88F7-BA12C92D8F4C}" destId="{B2E1650E-3653-4B08-A858-869221D461EF}" srcOrd="15" destOrd="0" presId="urn:microsoft.com/office/officeart/2005/8/layout/chevron1"/>
    <dgm:cxn modelId="{AA17A526-7F45-4DC0-A7D1-9C61FE28E3A5}" type="presParOf" srcId="{B3C5F2B2-60DC-43C7-88F7-BA12C92D8F4C}" destId="{BC085B24-3005-4380-BDDD-E5A018079AE4}" srcOrd="16" destOrd="0" presId="urn:microsoft.com/office/officeart/2005/8/layout/chevron1"/>
    <dgm:cxn modelId="{24BDACE0-39A8-4668-9BF9-738AABE2B0CC}" type="presParOf" srcId="{BC085B24-3005-4380-BDDD-E5A018079AE4}" destId="{770B335D-62E8-4CF4-8D7E-279C2E6D72BD}" srcOrd="0" destOrd="0" presId="urn:microsoft.com/office/officeart/2005/8/layout/chevron1"/>
    <dgm:cxn modelId="{7967699A-853C-4316-9989-015472DBCE1E}" type="presParOf" srcId="{BC085B24-3005-4380-BDDD-E5A018079AE4}" destId="{6B45A98E-1830-4759-AC6A-B2407B0C1BAE}" srcOrd="1" destOrd="0" presId="urn:microsoft.com/office/officeart/2005/8/layout/chevron1"/>
    <dgm:cxn modelId="{E1355F14-6919-4C14-9C66-58B5A98182EB}" type="presParOf" srcId="{B3C5F2B2-60DC-43C7-88F7-BA12C92D8F4C}" destId="{5F1A031D-C8ED-43C3-AE07-864AA50B029F}" srcOrd="17" destOrd="0" presId="urn:microsoft.com/office/officeart/2005/8/layout/chevron1"/>
    <dgm:cxn modelId="{E08DC3CB-A3C4-4B2B-9C30-77D7F7355E61}" type="presParOf" srcId="{B3C5F2B2-60DC-43C7-88F7-BA12C92D8F4C}" destId="{FB50F213-A726-4205-AFCA-77950B9BFFCE}" srcOrd="18" destOrd="0" presId="urn:microsoft.com/office/officeart/2005/8/layout/chevron1"/>
    <dgm:cxn modelId="{452A5C3E-EB7B-48F2-9BEA-57572B597156}" type="presParOf" srcId="{FB50F213-A726-4205-AFCA-77950B9BFFCE}" destId="{64C3A047-07C2-4CB1-835B-F3DA00F49728}" srcOrd="0" destOrd="0" presId="urn:microsoft.com/office/officeart/2005/8/layout/chevron1"/>
    <dgm:cxn modelId="{AE9D3D45-725E-4B8F-B62D-AFB3DD6CC053}" type="presParOf" srcId="{FB50F213-A726-4205-AFCA-77950B9BFFCE}" destId="{208BBFC3-BAFA-46F0-921B-32DA81757A32}"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D4A75-BB20-4EE0-B67B-D4993E81BE2C}">
      <dsp:nvSpPr>
        <dsp:cNvPr id="0" name=""/>
        <dsp:cNvSpPr/>
      </dsp:nvSpPr>
      <dsp:spPr>
        <a:xfrm>
          <a:off x="886" y="4573"/>
          <a:ext cx="632776" cy="253110"/>
        </a:xfrm>
        <a:prstGeom prst="chevron">
          <a:avLst/>
        </a:prstGeom>
        <a:solidFill>
          <a:srgbClr val="FE0000"/>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1">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10</a:t>
          </a:r>
        </a:p>
      </dsp:txBody>
      <dsp:txXfrm>
        <a:off x="127441" y="4573"/>
        <a:ext cx="379666" cy="253110"/>
      </dsp:txXfrm>
    </dsp:sp>
    <dsp:sp modelId="{D8374AEA-9A3D-4668-B177-02F8C7218C1A}">
      <dsp:nvSpPr>
        <dsp:cNvPr id="0" name=""/>
        <dsp:cNvSpPr/>
      </dsp:nvSpPr>
      <dsp:spPr>
        <a:xfrm>
          <a:off x="886" y="289323"/>
          <a:ext cx="506221" cy="162000"/>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ctr" defTabSz="533400">
            <a:lnSpc>
              <a:spcPct val="90000"/>
            </a:lnSpc>
            <a:spcBef>
              <a:spcPct val="0"/>
            </a:spcBef>
            <a:spcAft>
              <a:spcPct val="15000"/>
            </a:spcAft>
            <a:buFontTx/>
            <a:buNone/>
          </a:pPr>
          <a:endParaRPr lang="en-GB" sz="1200" kern="1200" spc="1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886" y="289323"/>
        <a:ext cx="506221" cy="162000"/>
      </dsp:txXfrm>
    </dsp:sp>
    <dsp:sp modelId="{CF5F3CBD-6BE7-4D75-82EF-72A527852197}">
      <dsp:nvSpPr>
        <dsp:cNvPr id="0" name=""/>
        <dsp:cNvSpPr/>
      </dsp:nvSpPr>
      <dsp:spPr>
        <a:xfrm>
          <a:off x="417662" y="4573"/>
          <a:ext cx="632776" cy="253110"/>
        </a:xfrm>
        <a:prstGeom prst="chevron">
          <a:avLst/>
        </a:prstGeom>
        <a:solidFill>
          <a:srgbClr val="FE7E00"/>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1">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9</a:t>
          </a:r>
        </a:p>
      </dsp:txBody>
      <dsp:txXfrm>
        <a:off x="544217" y="4573"/>
        <a:ext cx="379666" cy="253110"/>
      </dsp:txXfrm>
    </dsp:sp>
    <dsp:sp modelId="{28DD5D1F-1ABD-4C92-87B8-58D7B9067DB4}">
      <dsp:nvSpPr>
        <dsp:cNvPr id="0" name=""/>
        <dsp:cNvSpPr/>
      </dsp:nvSpPr>
      <dsp:spPr>
        <a:xfrm>
          <a:off x="834439" y="4573"/>
          <a:ext cx="632776" cy="253110"/>
        </a:xfrm>
        <a:prstGeom prst="chevron">
          <a:avLst/>
        </a:prstGeom>
        <a:solidFill>
          <a:srgbClr val="FEBEB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1">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8</a:t>
          </a:r>
        </a:p>
      </dsp:txBody>
      <dsp:txXfrm>
        <a:off x="960994" y="4573"/>
        <a:ext cx="379666" cy="253110"/>
      </dsp:txXfrm>
    </dsp:sp>
    <dsp:sp modelId="{DC2691BB-4ABF-4E13-B3D0-CF11FA974ED3}">
      <dsp:nvSpPr>
        <dsp:cNvPr id="0" name=""/>
        <dsp:cNvSpPr/>
      </dsp:nvSpPr>
      <dsp:spPr>
        <a:xfrm>
          <a:off x="1251215" y="4573"/>
          <a:ext cx="632776" cy="253110"/>
        </a:xfrm>
        <a:prstGeom prst="chevron">
          <a:avLst/>
        </a:prstGeom>
        <a:solidFill>
          <a:srgbClr val="FEFE00"/>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7</a:t>
          </a:r>
        </a:p>
      </dsp:txBody>
      <dsp:txXfrm>
        <a:off x="1377770" y="4573"/>
        <a:ext cx="379666" cy="253110"/>
      </dsp:txXfrm>
    </dsp:sp>
    <dsp:sp modelId="{A7C933F8-4629-4273-9EB8-8BC3CE51EDE7}">
      <dsp:nvSpPr>
        <dsp:cNvPr id="0" name=""/>
        <dsp:cNvSpPr/>
      </dsp:nvSpPr>
      <dsp:spPr>
        <a:xfrm>
          <a:off x="1667992" y="4573"/>
          <a:ext cx="632776" cy="253110"/>
        </a:xfrm>
        <a:prstGeom prst="chevron">
          <a:avLst/>
        </a:prstGeom>
        <a:solidFill>
          <a:srgbClr val="05DC05"/>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6</a:t>
          </a:r>
        </a:p>
      </dsp:txBody>
      <dsp:txXfrm>
        <a:off x="1794547" y="4573"/>
        <a:ext cx="379666" cy="253110"/>
      </dsp:txXfrm>
    </dsp:sp>
    <dsp:sp modelId="{945B9E29-25FE-480B-914D-8D09985A3599}">
      <dsp:nvSpPr>
        <dsp:cNvPr id="0" name=""/>
        <dsp:cNvSpPr/>
      </dsp:nvSpPr>
      <dsp:spPr>
        <a:xfrm>
          <a:off x="2084768" y="4573"/>
          <a:ext cx="632776" cy="253110"/>
        </a:xfrm>
        <a:prstGeom prst="chevron">
          <a:avLst/>
        </a:prstGeom>
        <a:solidFill>
          <a:srgbClr val="7EFE7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5</a:t>
          </a:r>
        </a:p>
      </dsp:txBody>
      <dsp:txXfrm>
        <a:off x="2211323" y="4573"/>
        <a:ext cx="379666" cy="253110"/>
      </dsp:txXfrm>
    </dsp:sp>
    <dsp:sp modelId="{A4AD8831-8F97-45BE-8150-28CB90B2D161}">
      <dsp:nvSpPr>
        <dsp:cNvPr id="0" name=""/>
        <dsp:cNvSpPr/>
      </dsp:nvSpPr>
      <dsp:spPr>
        <a:xfrm>
          <a:off x="2501544" y="4573"/>
          <a:ext cx="632776" cy="253110"/>
        </a:xfrm>
        <a:prstGeom prst="chevron">
          <a:avLst/>
        </a:prstGeom>
        <a:solidFill>
          <a:srgbClr val="007E00"/>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4</a:t>
          </a:r>
        </a:p>
      </dsp:txBody>
      <dsp:txXfrm>
        <a:off x="2628099" y="4573"/>
        <a:ext cx="379666" cy="253110"/>
      </dsp:txXfrm>
    </dsp:sp>
    <dsp:sp modelId="{10B53C94-2C98-444A-AAB5-D59D9D3A521E}">
      <dsp:nvSpPr>
        <dsp:cNvPr id="0" name=""/>
        <dsp:cNvSpPr/>
      </dsp:nvSpPr>
      <dsp:spPr>
        <a:xfrm>
          <a:off x="2918321" y="4573"/>
          <a:ext cx="632776" cy="253110"/>
        </a:xfrm>
        <a:prstGeom prst="chevron">
          <a:avLst/>
        </a:prstGeom>
        <a:solidFill>
          <a:srgbClr val="00FEF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3</a:t>
          </a:r>
        </a:p>
      </dsp:txBody>
      <dsp:txXfrm>
        <a:off x="3044876" y="4573"/>
        <a:ext cx="379666" cy="253110"/>
      </dsp:txXfrm>
    </dsp:sp>
    <dsp:sp modelId="{770B335D-62E8-4CF4-8D7E-279C2E6D72BD}">
      <dsp:nvSpPr>
        <dsp:cNvPr id="0" name=""/>
        <dsp:cNvSpPr/>
      </dsp:nvSpPr>
      <dsp:spPr>
        <a:xfrm>
          <a:off x="3335097" y="4573"/>
          <a:ext cx="632776" cy="253110"/>
        </a:xfrm>
        <a:prstGeom prst="chevron">
          <a:avLst/>
        </a:prstGeom>
        <a:solidFill>
          <a:srgbClr val="007EF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2</a:t>
          </a:r>
        </a:p>
      </dsp:txBody>
      <dsp:txXfrm>
        <a:off x="3461652" y="4573"/>
        <a:ext cx="379666" cy="253110"/>
      </dsp:txXfrm>
    </dsp:sp>
    <dsp:sp modelId="{64C3A047-07C2-4CB1-835B-F3DA00F49728}">
      <dsp:nvSpPr>
        <dsp:cNvPr id="0" name=""/>
        <dsp:cNvSpPr/>
      </dsp:nvSpPr>
      <dsp:spPr>
        <a:xfrm>
          <a:off x="3751874" y="4573"/>
          <a:ext cx="632776" cy="253110"/>
        </a:xfrm>
        <a:prstGeom prst="chevron">
          <a:avLst/>
        </a:prstGeom>
        <a:solidFill>
          <a:srgbClr val="3333BF"/>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1</a:t>
          </a:r>
        </a:p>
      </dsp:txBody>
      <dsp:txXfrm>
        <a:off x="3878429" y="4573"/>
        <a:ext cx="379666" cy="253110"/>
      </dsp:txXfrm>
    </dsp:sp>
    <dsp:sp modelId="{208BBFC3-BAFA-46F0-921B-32DA81757A32}">
      <dsp:nvSpPr>
        <dsp:cNvPr id="0" name=""/>
        <dsp:cNvSpPr/>
      </dsp:nvSpPr>
      <dsp:spPr>
        <a:xfrm>
          <a:off x="3751874" y="289323"/>
          <a:ext cx="506221" cy="162000"/>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ctr" defTabSz="533400">
            <a:lnSpc>
              <a:spcPct val="90000"/>
            </a:lnSpc>
            <a:spcBef>
              <a:spcPct val="0"/>
            </a:spcBef>
            <a:spcAft>
              <a:spcPct val="15000"/>
            </a:spcAft>
            <a:buFontTx/>
            <a:buNone/>
          </a:pPr>
          <a:endParaRPr lang="en-GB" sz="1200" kern="1200" spc="100" dirty="0">
            <a:solidFill>
              <a:prstClr val="black"/>
            </a:solidFill>
            <a:latin typeface="Calibri" panose="020F0502020204030204" pitchFamily="34" charset="0"/>
            <a:ea typeface="Calibri" panose="020F0502020204030204" pitchFamily="34" charset="0"/>
            <a:cs typeface="Calibri" panose="020F0502020204030204" pitchFamily="34" charset="0"/>
          </a:endParaRPr>
        </a:p>
      </dsp:txBody>
      <dsp:txXfrm>
        <a:off x="3751874" y="289323"/>
        <a:ext cx="506221" cy="162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D4A75-BB20-4EE0-B67B-D4993E81BE2C}">
      <dsp:nvSpPr>
        <dsp:cNvPr id="0" name=""/>
        <dsp:cNvSpPr/>
      </dsp:nvSpPr>
      <dsp:spPr>
        <a:xfrm>
          <a:off x="886" y="4573"/>
          <a:ext cx="632776" cy="253110"/>
        </a:xfrm>
        <a:prstGeom prst="chevron">
          <a:avLst/>
        </a:prstGeom>
        <a:solidFill>
          <a:srgbClr val="FE0000"/>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1">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10</a:t>
          </a:r>
        </a:p>
      </dsp:txBody>
      <dsp:txXfrm>
        <a:off x="127441" y="4573"/>
        <a:ext cx="379666" cy="253110"/>
      </dsp:txXfrm>
    </dsp:sp>
    <dsp:sp modelId="{D8374AEA-9A3D-4668-B177-02F8C7218C1A}">
      <dsp:nvSpPr>
        <dsp:cNvPr id="0" name=""/>
        <dsp:cNvSpPr/>
      </dsp:nvSpPr>
      <dsp:spPr>
        <a:xfrm>
          <a:off x="886" y="289323"/>
          <a:ext cx="506221" cy="162000"/>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ctr" defTabSz="533400">
            <a:lnSpc>
              <a:spcPct val="90000"/>
            </a:lnSpc>
            <a:spcBef>
              <a:spcPct val="0"/>
            </a:spcBef>
            <a:spcAft>
              <a:spcPct val="15000"/>
            </a:spcAft>
            <a:buFontTx/>
            <a:buNone/>
          </a:pPr>
          <a:endParaRPr lang="en-GB" sz="1200" kern="1200" spc="1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886" y="289323"/>
        <a:ext cx="506221" cy="162000"/>
      </dsp:txXfrm>
    </dsp:sp>
    <dsp:sp modelId="{CF5F3CBD-6BE7-4D75-82EF-72A527852197}">
      <dsp:nvSpPr>
        <dsp:cNvPr id="0" name=""/>
        <dsp:cNvSpPr/>
      </dsp:nvSpPr>
      <dsp:spPr>
        <a:xfrm>
          <a:off x="417662" y="4573"/>
          <a:ext cx="632776" cy="253110"/>
        </a:xfrm>
        <a:prstGeom prst="chevron">
          <a:avLst/>
        </a:prstGeom>
        <a:solidFill>
          <a:srgbClr val="FE7E00"/>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1">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9</a:t>
          </a:r>
        </a:p>
      </dsp:txBody>
      <dsp:txXfrm>
        <a:off x="544217" y="4573"/>
        <a:ext cx="379666" cy="253110"/>
      </dsp:txXfrm>
    </dsp:sp>
    <dsp:sp modelId="{28DD5D1F-1ABD-4C92-87B8-58D7B9067DB4}">
      <dsp:nvSpPr>
        <dsp:cNvPr id="0" name=""/>
        <dsp:cNvSpPr/>
      </dsp:nvSpPr>
      <dsp:spPr>
        <a:xfrm>
          <a:off x="834439" y="4573"/>
          <a:ext cx="632776" cy="253110"/>
        </a:xfrm>
        <a:prstGeom prst="chevron">
          <a:avLst/>
        </a:prstGeom>
        <a:solidFill>
          <a:srgbClr val="FEBEB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1">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8</a:t>
          </a:r>
        </a:p>
      </dsp:txBody>
      <dsp:txXfrm>
        <a:off x="960994" y="4573"/>
        <a:ext cx="379666" cy="253110"/>
      </dsp:txXfrm>
    </dsp:sp>
    <dsp:sp modelId="{DC2691BB-4ABF-4E13-B3D0-CF11FA974ED3}">
      <dsp:nvSpPr>
        <dsp:cNvPr id="0" name=""/>
        <dsp:cNvSpPr/>
      </dsp:nvSpPr>
      <dsp:spPr>
        <a:xfrm>
          <a:off x="1251215" y="4573"/>
          <a:ext cx="632776" cy="253110"/>
        </a:xfrm>
        <a:prstGeom prst="chevron">
          <a:avLst/>
        </a:prstGeom>
        <a:solidFill>
          <a:srgbClr val="FEFE00"/>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7</a:t>
          </a:r>
        </a:p>
      </dsp:txBody>
      <dsp:txXfrm>
        <a:off x="1377770" y="4573"/>
        <a:ext cx="379666" cy="253110"/>
      </dsp:txXfrm>
    </dsp:sp>
    <dsp:sp modelId="{A7C933F8-4629-4273-9EB8-8BC3CE51EDE7}">
      <dsp:nvSpPr>
        <dsp:cNvPr id="0" name=""/>
        <dsp:cNvSpPr/>
      </dsp:nvSpPr>
      <dsp:spPr>
        <a:xfrm>
          <a:off x="1667992" y="4573"/>
          <a:ext cx="632776" cy="253110"/>
        </a:xfrm>
        <a:prstGeom prst="chevron">
          <a:avLst/>
        </a:prstGeom>
        <a:solidFill>
          <a:srgbClr val="05DC05"/>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6</a:t>
          </a:r>
        </a:p>
      </dsp:txBody>
      <dsp:txXfrm>
        <a:off x="1794547" y="4573"/>
        <a:ext cx="379666" cy="253110"/>
      </dsp:txXfrm>
    </dsp:sp>
    <dsp:sp modelId="{945B9E29-25FE-480B-914D-8D09985A3599}">
      <dsp:nvSpPr>
        <dsp:cNvPr id="0" name=""/>
        <dsp:cNvSpPr/>
      </dsp:nvSpPr>
      <dsp:spPr>
        <a:xfrm>
          <a:off x="2084768" y="4573"/>
          <a:ext cx="632776" cy="253110"/>
        </a:xfrm>
        <a:prstGeom prst="chevron">
          <a:avLst/>
        </a:prstGeom>
        <a:solidFill>
          <a:srgbClr val="7EFE7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5</a:t>
          </a:r>
        </a:p>
      </dsp:txBody>
      <dsp:txXfrm>
        <a:off x="2211323" y="4573"/>
        <a:ext cx="379666" cy="253110"/>
      </dsp:txXfrm>
    </dsp:sp>
    <dsp:sp modelId="{A4AD8831-8F97-45BE-8150-28CB90B2D161}">
      <dsp:nvSpPr>
        <dsp:cNvPr id="0" name=""/>
        <dsp:cNvSpPr/>
      </dsp:nvSpPr>
      <dsp:spPr>
        <a:xfrm>
          <a:off x="2501544" y="4573"/>
          <a:ext cx="632776" cy="253110"/>
        </a:xfrm>
        <a:prstGeom prst="chevron">
          <a:avLst/>
        </a:prstGeom>
        <a:solidFill>
          <a:srgbClr val="007E00"/>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4</a:t>
          </a:r>
        </a:p>
      </dsp:txBody>
      <dsp:txXfrm>
        <a:off x="2628099" y="4573"/>
        <a:ext cx="379666" cy="253110"/>
      </dsp:txXfrm>
    </dsp:sp>
    <dsp:sp modelId="{10B53C94-2C98-444A-AAB5-D59D9D3A521E}">
      <dsp:nvSpPr>
        <dsp:cNvPr id="0" name=""/>
        <dsp:cNvSpPr/>
      </dsp:nvSpPr>
      <dsp:spPr>
        <a:xfrm>
          <a:off x="2918321" y="4573"/>
          <a:ext cx="632776" cy="253110"/>
        </a:xfrm>
        <a:prstGeom prst="chevron">
          <a:avLst/>
        </a:prstGeom>
        <a:solidFill>
          <a:srgbClr val="00FEF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3</a:t>
          </a:r>
        </a:p>
      </dsp:txBody>
      <dsp:txXfrm>
        <a:off x="3044876" y="4573"/>
        <a:ext cx="379666" cy="253110"/>
      </dsp:txXfrm>
    </dsp:sp>
    <dsp:sp modelId="{770B335D-62E8-4CF4-8D7E-279C2E6D72BD}">
      <dsp:nvSpPr>
        <dsp:cNvPr id="0" name=""/>
        <dsp:cNvSpPr/>
      </dsp:nvSpPr>
      <dsp:spPr>
        <a:xfrm>
          <a:off x="3335097" y="4573"/>
          <a:ext cx="632776" cy="253110"/>
        </a:xfrm>
        <a:prstGeom prst="chevron">
          <a:avLst/>
        </a:prstGeom>
        <a:solidFill>
          <a:srgbClr val="007EF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2</a:t>
          </a:r>
        </a:p>
      </dsp:txBody>
      <dsp:txXfrm>
        <a:off x="3461652" y="4573"/>
        <a:ext cx="379666" cy="253110"/>
      </dsp:txXfrm>
    </dsp:sp>
    <dsp:sp modelId="{64C3A047-07C2-4CB1-835B-F3DA00F49728}">
      <dsp:nvSpPr>
        <dsp:cNvPr id="0" name=""/>
        <dsp:cNvSpPr/>
      </dsp:nvSpPr>
      <dsp:spPr>
        <a:xfrm>
          <a:off x="3751874" y="4573"/>
          <a:ext cx="632776" cy="253110"/>
        </a:xfrm>
        <a:prstGeom prst="chevron">
          <a:avLst/>
        </a:prstGeom>
        <a:solidFill>
          <a:srgbClr val="3333BF"/>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1</a:t>
          </a:r>
        </a:p>
      </dsp:txBody>
      <dsp:txXfrm>
        <a:off x="3878429" y="4573"/>
        <a:ext cx="379666" cy="253110"/>
      </dsp:txXfrm>
    </dsp:sp>
    <dsp:sp modelId="{208BBFC3-BAFA-46F0-921B-32DA81757A32}">
      <dsp:nvSpPr>
        <dsp:cNvPr id="0" name=""/>
        <dsp:cNvSpPr/>
      </dsp:nvSpPr>
      <dsp:spPr>
        <a:xfrm>
          <a:off x="3751874" y="289323"/>
          <a:ext cx="506221" cy="162000"/>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ctr" defTabSz="533400">
            <a:lnSpc>
              <a:spcPct val="90000"/>
            </a:lnSpc>
            <a:spcBef>
              <a:spcPct val="0"/>
            </a:spcBef>
            <a:spcAft>
              <a:spcPct val="15000"/>
            </a:spcAft>
            <a:buFontTx/>
            <a:buNone/>
          </a:pPr>
          <a:endParaRPr lang="en-GB" sz="1200" kern="1200" spc="100" dirty="0">
            <a:solidFill>
              <a:prstClr val="black"/>
            </a:solidFill>
            <a:latin typeface="Calibri" panose="020F0502020204030204" pitchFamily="34" charset="0"/>
            <a:ea typeface="Calibri" panose="020F0502020204030204" pitchFamily="34" charset="0"/>
            <a:cs typeface="Calibri" panose="020F0502020204030204" pitchFamily="34" charset="0"/>
          </a:endParaRPr>
        </a:p>
      </dsp:txBody>
      <dsp:txXfrm>
        <a:off x="3751874" y="289323"/>
        <a:ext cx="506221" cy="162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9ACD-0C98-0182-E6BC-9E4134C4F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36AC81-D27F-E561-FD1D-C3190834C2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5AACF6-BBAF-A6C6-55BE-BBC0DDF87354}"/>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5" name="Footer Placeholder 4">
            <a:extLst>
              <a:ext uri="{FF2B5EF4-FFF2-40B4-BE49-F238E27FC236}">
                <a16:creationId xmlns:a16="http://schemas.microsoft.com/office/drawing/2014/main" id="{FDDC9ABF-C09D-FB60-3869-040F1D9CC0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E8348D-A108-730C-BC5E-D9A54140291B}"/>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1036513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7515-2B4F-2D39-DC41-B20A5AC053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D04F12-8673-DB4F-326A-F26985035E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C425A7-A33D-CF6F-CCA7-F42676163435}"/>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5" name="Footer Placeholder 4">
            <a:extLst>
              <a:ext uri="{FF2B5EF4-FFF2-40B4-BE49-F238E27FC236}">
                <a16:creationId xmlns:a16="http://schemas.microsoft.com/office/drawing/2014/main" id="{7D63AA95-C34D-C455-B8E3-EAB94FD5BC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6FBDE7-B2F7-17F1-320A-68954A883F0A}"/>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4294147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4DE31-D455-F7F0-3642-97FA1C5060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5B158C-48F2-79AA-928D-E5617DCF0D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D8188A-D4C4-7617-4120-BAE1FFB43E20}"/>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5" name="Footer Placeholder 4">
            <a:extLst>
              <a:ext uri="{FF2B5EF4-FFF2-40B4-BE49-F238E27FC236}">
                <a16:creationId xmlns:a16="http://schemas.microsoft.com/office/drawing/2014/main" id="{E82A1EB9-97D7-9091-88E2-AB39627697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A964C6-B2BB-43A7-AAFC-EB5A696380FF}"/>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329463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D511C-2D7D-412F-9F16-E8CAA5FAF7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057E5F-3B90-44D9-83D2-2E7394876F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12AED-FAC2-2900-07A8-3BEF2FCCEFBC}"/>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5" name="Footer Placeholder 4">
            <a:extLst>
              <a:ext uri="{FF2B5EF4-FFF2-40B4-BE49-F238E27FC236}">
                <a16:creationId xmlns:a16="http://schemas.microsoft.com/office/drawing/2014/main" id="{2D45D7BF-5BF0-F660-99E1-4D70FEE6A2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99B2A-E7C2-FECD-8B1B-29CF969171C0}"/>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121658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3AE6-02F8-AD2C-8569-FD6D378968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802853-19C3-006D-53BF-D06E1E76D3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09D1D2-2347-D0A8-D698-A53798F58CEF}"/>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5" name="Footer Placeholder 4">
            <a:extLst>
              <a:ext uri="{FF2B5EF4-FFF2-40B4-BE49-F238E27FC236}">
                <a16:creationId xmlns:a16="http://schemas.microsoft.com/office/drawing/2014/main" id="{E1F35C91-9955-D81C-357A-603E784A0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B6FDCD-CC7C-46FE-B0A7-98243BDDC62B}"/>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296062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B6789-3C5D-A617-6EB1-358A895FFF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F031BB-1240-E7F7-532F-D77C969ED2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FA1B17-8F83-865B-05C0-AD6F5A509C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02DFAA-0657-2DE1-6E2F-D535E3BF0C50}"/>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6" name="Footer Placeholder 5">
            <a:extLst>
              <a:ext uri="{FF2B5EF4-FFF2-40B4-BE49-F238E27FC236}">
                <a16:creationId xmlns:a16="http://schemas.microsoft.com/office/drawing/2014/main" id="{09C753BE-8C3B-0844-102A-5AF58A4EEF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E7D46A-0DCC-7818-14AF-82D9D90A7C34}"/>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237625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105A-3668-495C-8EB3-0AD58D834E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DF1E3F-52CB-AEF8-1EFF-F99EFFB1C2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E5C0EE-C9A6-9359-00B8-605E3B8C42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B74023-C8EE-5652-5B23-FEB21BDB1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A28FF3-AC68-36B3-1E5D-23D88A3A3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E8B036-2FD1-8D8C-BB6C-449535A376F7}"/>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8" name="Footer Placeholder 7">
            <a:extLst>
              <a:ext uri="{FF2B5EF4-FFF2-40B4-BE49-F238E27FC236}">
                <a16:creationId xmlns:a16="http://schemas.microsoft.com/office/drawing/2014/main" id="{1A4E557B-7323-51CD-58F7-DF8515FC78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5D8882-CF6B-931E-64C8-42CF6E539C61}"/>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29339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638A-E3BF-E30B-5DFA-20007D30AF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B6ED0F-D214-8DD9-9767-771CAE3EC48D}"/>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4" name="Footer Placeholder 3">
            <a:extLst>
              <a:ext uri="{FF2B5EF4-FFF2-40B4-BE49-F238E27FC236}">
                <a16:creationId xmlns:a16="http://schemas.microsoft.com/office/drawing/2014/main" id="{EDB7B745-62B7-4397-0E82-5278B73B19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FC058E3-2A08-8EC1-0FCD-CAE424ADD813}"/>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322093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E8973B-6635-4C76-13E0-3E158ACF7096}"/>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3" name="Footer Placeholder 2">
            <a:extLst>
              <a:ext uri="{FF2B5EF4-FFF2-40B4-BE49-F238E27FC236}">
                <a16:creationId xmlns:a16="http://schemas.microsoft.com/office/drawing/2014/main" id="{182D0CFD-8C67-ACF3-7E45-F8CF9123AE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AF66E0-96DD-2350-0A67-24A80812720E}"/>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2404404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E3BA-075F-2181-6271-FC25B87A1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09906F-272E-1CED-815B-1D8799752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C25875-4806-E24A-1745-253D3211D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34B2F-6542-CB93-3D93-36E6A7B44876}"/>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6" name="Footer Placeholder 5">
            <a:extLst>
              <a:ext uri="{FF2B5EF4-FFF2-40B4-BE49-F238E27FC236}">
                <a16:creationId xmlns:a16="http://schemas.microsoft.com/office/drawing/2014/main" id="{7D541FD1-E2A0-F3C8-15EE-B3B9641C15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A8299F-45C9-FEAD-17D1-C4D6FD897D07}"/>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3657079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3D60-ECBA-F766-8182-9753D496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AB2FBF-C003-C58A-2B71-C1D019726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FEE0CF-F6B5-8748-62EA-6D0D6B780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9F55D3-9347-50DA-1399-0174B9BD9EDC}"/>
              </a:ext>
            </a:extLst>
          </p:cNvPr>
          <p:cNvSpPr>
            <a:spLocks noGrp="1"/>
          </p:cNvSpPr>
          <p:nvPr>
            <p:ph type="dt" sz="half" idx="10"/>
          </p:nvPr>
        </p:nvSpPr>
        <p:spPr/>
        <p:txBody>
          <a:bodyPr/>
          <a:lstStyle/>
          <a:p>
            <a:fld id="{8792D276-479B-4BD5-80B8-C0D0438228FE}" type="datetimeFigureOut">
              <a:rPr lang="en-GB" smtClean="0"/>
              <a:t>28/04/2025</a:t>
            </a:fld>
            <a:endParaRPr lang="en-GB"/>
          </a:p>
        </p:txBody>
      </p:sp>
      <p:sp>
        <p:nvSpPr>
          <p:cNvPr id="6" name="Footer Placeholder 5">
            <a:extLst>
              <a:ext uri="{FF2B5EF4-FFF2-40B4-BE49-F238E27FC236}">
                <a16:creationId xmlns:a16="http://schemas.microsoft.com/office/drawing/2014/main" id="{5EA926AF-9E9B-BB7C-8510-E75C3CA8F0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0F7A0B-9556-1102-FA20-BB6C1E407D5A}"/>
              </a:ext>
            </a:extLst>
          </p:cNvPr>
          <p:cNvSpPr>
            <a:spLocks noGrp="1"/>
          </p:cNvSpPr>
          <p:nvPr>
            <p:ph type="sldNum" sz="quarter" idx="12"/>
          </p:nvPr>
        </p:nvSpPr>
        <p:spPr/>
        <p:txBody>
          <a:bodyPr/>
          <a:lstStyle/>
          <a:p>
            <a:fld id="{56910AF5-45B0-4934-8913-B6B03DA82CF6}" type="slidenum">
              <a:rPr lang="en-GB" smtClean="0"/>
              <a:t>‹#›</a:t>
            </a:fld>
            <a:endParaRPr lang="en-GB"/>
          </a:p>
        </p:txBody>
      </p:sp>
    </p:spTree>
    <p:extLst>
      <p:ext uri="{BB962C8B-B14F-4D97-AF65-F5344CB8AC3E}">
        <p14:creationId xmlns:p14="http://schemas.microsoft.com/office/powerpoint/2010/main" val="34005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0CDE8-E49E-30B0-4844-87579B1D0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3A96CB-33FE-7F19-CD9D-BD25F7ACF1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84F5C2-4925-BABE-87FF-A2E051D57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92D276-479B-4BD5-80B8-C0D0438228FE}" type="datetimeFigureOut">
              <a:rPr lang="en-GB" smtClean="0"/>
              <a:t>28/04/2025</a:t>
            </a:fld>
            <a:endParaRPr lang="en-GB"/>
          </a:p>
        </p:txBody>
      </p:sp>
      <p:sp>
        <p:nvSpPr>
          <p:cNvPr id="5" name="Footer Placeholder 4">
            <a:extLst>
              <a:ext uri="{FF2B5EF4-FFF2-40B4-BE49-F238E27FC236}">
                <a16:creationId xmlns:a16="http://schemas.microsoft.com/office/drawing/2014/main" id="{FF8EFC9B-C0A0-2CE9-B305-8003D4EFA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4A7B9A2-4215-CC41-0871-98FB81D45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910AF5-45B0-4934-8913-B6B03DA82CF6}" type="slidenum">
              <a:rPr lang="en-GB" smtClean="0"/>
              <a:t>‹#›</a:t>
            </a:fld>
            <a:endParaRPr lang="en-GB"/>
          </a:p>
        </p:txBody>
      </p:sp>
    </p:spTree>
    <p:extLst>
      <p:ext uri="{BB962C8B-B14F-4D97-AF65-F5344CB8AC3E}">
        <p14:creationId xmlns:p14="http://schemas.microsoft.com/office/powerpoint/2010/main" val="2480093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6.jpeg"/><Relationship Id="rId18" Type="http://schemas.openxmlformats.org/officeDocument/2006/relationships/slide" Target="slide11.xml"/><Relationship Id="rId3" Type="http://schemas.openxmlformats.org/officeDocument/2006/relationships/slide" Target="slide2.xml"/><Relationship Id="rId7" Type="http://schemas.openxmlformats.org/officeDocument/2006/relationships/slide" Target="slide10.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4.png"/><Relationship Id="rId5" Type="http://schemas.openxmlformats.org/officeDocument/2006/relationships/slide" Target="slide8.xm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slide" Target="slide5.xml"/><Relationship Id="rId9" Type="http://schemas.openxmlformats.org/officeDocument/2006/relationships/image" Target="../media/image2.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14.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slide" Target="slide11.xml"/><Relationship Id="rId17" Type="http://schemas.openxmlformats.org/officeDocument/2006/relationships/image" Target="../media/image14.svg"/><Relationship Id="rId2" Type="http://schemas.openxmlformats.org/officeDocument/2006/relationships/image" Target="../media/image11.png"/><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22.png"/><Relationship Id="rId1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slide" Target="slide13.xml"/><Relationship Id="rId14"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9.svg"/><Relationship Id="rId18" Type="http://schemas.openxmlformats.org/officeDocument/2006/relationships/image" Target="../media/image16.svg"/><Relationship Id="rId3" Type="http://schemas.openxmlformats.org/officeDocument/2006/relationships/image" Target="../media/image44.png"/><Relationship Id="rId7" Type="http://schemas.openxmlformats.org/officeDocument/2006/relationships/diagramColors" Target="../diagrams/colors2.xml"/><Relationship Id="rId12" Type="http://schemas.openxmlformats.org/officeDocument/2006/relationships/image" Target="../media/image18.png"/><Relationship Id="rId17" Type="http://schemas.openxmlformats.org/officeDocument/2006/relationships/image" Target="../media/image15.png"/><Relationship Id="rId2" Type="http://schemas.openxmlformats.org/officeDocument/2006/relationships/image" Target="../media/image11.png"/><Relationship Id="rId16"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slide" Target="slide12.xml"/><Relationship Id="rId5" Type="http://schemas.openxmlformats.org/officeDocument/2006/relationships/diagramLayout" Target="../diagrams/layout2.xml"/><Relationship Id="rId15" Type="http://schemas.openxmlformats.org/officeDocument/2006/relationships/image" Target="../media/image14.svg"/><Relationship Id="rId10" Type="http://schemas.openxmlformats.org/officeDocument/2006/relationships/image" Target="../media/image10.png"/><Relationship Id="rId4" Type="http://schemas.openxmlformats.org/officeDocument/2006/relationships/diagramData" Target="../diagrams/data2.xml"/><Relationship Id="rId9" Type="http://schemas.openxmlformats.org/officeDocument/2006/relationships/image" Target="../media/image45.pn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 Target="slide6.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9.sv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4.svg"/><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slide" Target="slide3.xml"/><Relationship Id="rId3" Type="http://schemas.openxmlformats.org/officeDocument/2006/relationships/image" Target="../media/image13.png"/><Relationship Id="rId21" Type="http://schemas.openxmlformats.org/officeDocument/2006/relationships/image" Target="../media/image10.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16.svg"/><Relationship Id="rId2" Type="http://schemas.openxmlformats.org/officeDocument/2006/relationships/image" Target="../media/image1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slide" Target="slide5.xml"/><Relationship Id="rId10" Type="http://schemas.openxmlformats.org/officeDocument/2006/relationships/image" Target="../media/image25.png"/><Relationship Id="rId19" Type="http://schemas.openxmlformats.org/officeDocument/2006/relationships/image" Target="../media/image18.png"/><Relationship Id="rId4" Type="http://schemas.openxmlformats.org/officeDocument/2006/relationships/image" Target="../media/image14.sv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slide" Target="slide4.xml"/><Relationship Id="rId10" Type="http://schemas.openxmlformats.org/officeDocument/2006/relationships/image" Target="../media/image16.svg"/><Relationship Id="rId4" Type="http://schemas.openxmlformats.org/officeDocument/2006/relationships/image" Target="../media/image14.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13.png"/><Relationship Id="rId21"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19.svg"/><Relationship Id="rId2" Type="http://schemas.openxmlformats.org/officeDocument/2006/relationships/image" Target="../media/image11.png"/><Relationship Id="rId16" Type="http://schemas.openxmlformats.org/officeDocument/2006/relationships/image" Target="../media/image41.png"/><Relationship Id="rId20"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18.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slide" Target="slide5.xml"/><Relationship Id="rId10" Type="http://schemas.openxmlformats.org/officeDocument/2006/relationships/image" Target="../media/image35.png"/><Relationship Id="rId19" Type="http://schemas.openxmlformats.org/officeDocument/2006/relationships/image" Target="../media/image10.png"/><Relationship Id="rId4" Type="http://schemas.openxmlformats.org/officeDocument/2006/relationships/image" Target="../media/image14.sv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slide" Target="slide8.xml"/><Relationship Id="rId1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diagramLayout" Target="../diagrams/layout1.xml"/><Relationship Id="rId12" Type="http://schemas.openxmlformats.org/officeDocument/2006/relationships/image" Target="../media/image10.png"/><Relationship Id="rId17" Type="http://schemas.openxmlformats.org/officeDocument/2006/relationships/image" Target="../media/image18.png"/><Relationship Id="rId2" Type="http://schemas.openxmlformats.org/officeDocument/2006/relationships/image" Target="../media/image11.png"/><Relationship Id="rId16"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45.png"/><Relationship Id="rId5" Type="http://schemas.openxmlformats.org/officeDocument/2006/relationships/image" Target="../media/image44.png"/><Relationship Id="rId15" Type="http://schemas.openxmlformats.org/officeDocument/2006/relationships/image" Target="../media/image16.svg"/><Relationship Id="rId10" Type="http://schemas.microsoft.com/office/2007/relationships/diagramDrawing" Target="../diagrams/drawing1.xml"/><Relationship Id="rId4" Type="http://schemas.openxmlformats.org/officeDocument/2006/relationships/image" Target="../media/image14.svg"/><Relationship Id="rId9" Type="http://schemas.openxmlformats.org/officeDocument/2006/relationships/diagramColors" Target="../diagrams/colors1.xm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48.png"/><Relationship Id="rId12" Type="http://schemas.openxmlformats.org/officeDocument/2006/relationships/slide" Target="slide9.xml"/><Relationship Id="rId17" Type="http://schemas.openxmlformats.org/officeDocument/2006/relationships/image" Target="../media/image19.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10.png"/><Relationship Id="rId5" Type="http://schemas.openxmlformats.org/officeDocument/2006/relationships/image" Target="../media/image46.png"/><Relationship Id="rId15" Type="http://schemas.openxmlformats.org/officeDocument/2006/relationships/slide" Target="slide7.xml"/><Relationship Id="rId10" Type="http://schemas.openxmlformats.org/officeDocument/2006/relationships/image" Target="../media/image51.svg"/><Relationship Id="rId4" Type="http://schemas.openxmlformats.org/officeDocument/2006/relationships/image" Target="../media/image14.svg"/><Relationship Id="rId9" Type="http://schemas.openxmlformats.org/officeDocument/2006/relationships/image" Target="../media/image50.png"/><Relationship Id="rId1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48.png"/><Relationship Id="rId12" Type="http://schemas.openxmlformats.org/officeDocument/2006/relationships/slide" Target="slide10.xml"/><Relationship Id="rId17" Type="http://schemas.openxmlformats.org/officeDocument/2006/relationships/image" Target="../media/image19.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10.png"/><Relationship Id="rId5" Type="http://schemas.openxmlformats.org/officeDocument/2006/relationships/image" Target="../media/image52.png"/><Relationship Id="rId15" Type="http://schemas.openxmlformats.org/officeDocument/2006/relationships/slide" Target="slide8.xml"/><Relationship Id="rId10" Type="http://schemas.openxmlformats.org/officeDocument/2006/relationships/image" Target="../media/image51.svg"/><Relationship Id="rId4" Type="http://schemas.openxmlformats.org/officeDocument/2006/relationships/image" Target="../media/image14.svg"/><Relationship Id="rId9" Type="http://schemas.openxmlformats.org/officeDocument/2006/relationships/image" Target="../media/image50.png"/><Relationship Id="rId1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t with different colored squares&#10;&#10;AI-generated content may be incorrect.">
            <a:extLst>
              <a:ext uri="{FF2B5EF4-FFF2-40B4-BE49-F238E27FC236}">
                <a16:creationId xmlns:a16="http://schemas.microsoft.com/office/drawing/2014/main" id="{8141B63A-32CE-8AA2-A3CF-831A9E2EAFE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2ECD6E2-6D4B-C23F-EBEC-CEAA52512B03}"/>
              </a:ext>
            </a:extLst>
          </p:cNvPr>
          <p:cNvSpPr/>
          <p:nvPr/>
        </p:nvSpPr>
        <p:spPr>
          <a:xfrm>
            <a:off x="5102244" y="6233070"/>
            <a:ext cx="1179522" cy="162319"/>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5F4EF03-80C8-145C-4117-E3B9154F1505}"/>
              </a:ext>
            </a:extLst>
          </p:cNvPr>
          <p:cNvSpPr txBox="1">
            <a:spLocks noGrp="1" noRot="1" noMove="1" noResize="1" noEditPoints="1" noAdjustHandles="1" noChangeArrowheads="1" noChangeShapeType="1"/>
          </p:cNvSpPr>
          <p:nvPr/>
        </p:nvSpPr>
        <p:spPr>
          <a:xfrm>
            <a:off x="1366684" y="5217420"/>
            <a:ext cx="9458632" cy="1354217"/>
          </a:xfrm>
          <a:prstGeom prst="rect">
            <a:avLst/>
          </a:prstGeom>
          <a:noFill/>
        </p:spPr>
        <p:txBody>
          <a:bodyPr wrap="square" rtlCol="0">
            <a:spAutoFit/>
          </a:bodyPr>
          <a:lstStyle/>
          <a:p>
            <a:pPr algn="ctr"/>
            <a:r>
              <a:rPr lang="en-GB" sz="4000" spc="300" dirty="0">
                <a:solidFill>
                  <a:schemeClr val="bg1"/>
                </a:solidFill>
                <a:latin typeface="Calibri" panose="020F0502020204030204" pitchFamily="34" charset="0"/>
                <a:ea typeface="Calibri" panose="020F0502020204030204" pitchFamily="34" charset="0"/>
                <a:cs typeface="Calibri" panose="020F0502020204030204" pitchFamily="34" charset="0"/>
              </a:rPr>
              <a:t>The PRIME Index </a:t>
            </a:r>
          </a:p>
          <a:p>
            <a:pPr algn="ctr"/>
            <a:endParaRPr lang="en-GB"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Prioritization of cultivated Regions </a:t>
            </a:r>
            <a:r>
              <a:rPr lang="en-GB"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IMpacted</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by drought in </a:t>
            </a:r>
            <a:r>
              <a:rPr lang="en-GB"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agriculturE</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3" name="Rectangle 2">
            <a:hlinkClick r:id="rId3" action="ppaction://hlinksldjump"/>
            <a:extLst>
              <a:ext uri="{FF2B5EF4-FFF2-40B4-BE49-F238E27FC236}">
                <a16:creationId xmlns:a16="http://schemas.microsoft.com/office/drawing/2014/main" id="{30FB2D63-A2C3-E07B-6CD0-7A4373D07A1F}"/>
              </a:ext>
            </a:extLst>
          </p:cNvPr>
          <p:cNvSpPr>
            <a:spLocks noGrp="1" noRot="1" noMove="1" noResize="1" noEditPoints="1" noAdjustHandles="1" noChangeArrowheads="1" noChangeShapeType="1"/>
          </p:cNvSpPr>
          <p:nvPr/>
        </p:nvSpPr>
        <p:spPr>
          <a:xfrm>
            <a:off x="1917292" y="1887792"/>
            <a:ext cx="2585885" cy="57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200" dirty="0">
                <a:solidFill>
                  <a:schemeClr val="tx1"/>
                </a:solidFill>
                <a:latin typeface="Calibri" panose="020F0502020204030204" pitchFamily="34" charset="0"/>
                <a:ea typeface="Calibri" panose="020F0502020204030204" pitchFamily="34" charset="0"/>
                <a:cs typeface="Calibri" panose="020F0502020204030204" pitchFamily="34" charset="0"/>
              </a:rPr>
              <a:t>AIM</a:t>
            </a:r>
          </a:p>
        </p:txBody>
      </p:sp>
      <p:sp>
        <p:nvSpPr>
          <p:cNvPr id="11" name="Rectangle 10">
            <a:hlinkClick r:id="rId4" action="ppaction://hlinksldjump"/>
            <a:extLst>
              <a:ext uri="{FF2B5EF4-FFF2-40B4-BE49-F238E27FC236}">
                <a16:creationId xmlns:a16="http://schemas.microsoft.com/office/drawing/2014/main" id="{3600E098-0BE7-41B9-3647-47874F92A757}"/>
              </a:ext>
            </a:extLst>
          </p:cNvPr>
          <p:cNvSpPr>
            <a:spLocks noGrp="1" noRot="1" noMove="1" noResize="1" noEditPoints="1" noAdjustHandles="1" noChangeArrowheads="1" noChangeShapeType="1"/>
          </p:cNvSpPr>
          <p:nvPr/>
        </p:nvSpPr>
        <p:spPr>
          <a:xfrm>
            <a:off x="4803057" y="1887792"/>
            <a:ext cx="2585885" cy="57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200" dirty="0">
                <a:solidFill>
                  <a:schemeClr val="tx1"/>
                </a:solidFill>
                <a:latin typeface="Calibri" panose="020F0502020204030204" pitchFamily="34" charset="0"/>
                <a:ea typeface="Calibri" panose="020F0502020204030204" pitchFamily="34" charset="0"/>
                <a:cs typeface="Calibri" panose="020F0502020204030204" pitchFamily="34" charset="0"/>
              </a:rPr>
              <a:t>METHODOLOGY &amp; RESULTS</a:t>
            </a:r>
          </a:p>
        </p:txBody>
      </p:sp>
      <p:sp>
        <p:nvSpPr>
          <p:cNvPr id="12" name="Rectangle 11">
            <a:hlinkClick r:id="rId5" action="ppaction://hlinksldjump"/>
            <a:extLst>
              <a:ext uri="{FF2B5EF4-FFF2-40B4-BE49-F238E27FC236}">
                <a16:creationId xmlns:a16="http://schemas.microsoft.com/office/drawing/2014/main" id="{20FC2A62-86B4-4616-DBFE-FF206DD4ECDC}"/>
              </a:ext>
            </a:extLst>
          </p:cNvPr>
          <p:cNvSpPr>
            <a:spLocks noGrp="1" noRot="1" noMove="1" noResize="1" noEditPoints="1" noAdjustHandles="1" noChangeArrowheads="1" noChangeShapeType="1"/>
          </p:cNvSpPr>
          <p:nvPr/>
        </p:nvSpPr>
        <p:spPr>
          <a:xfrm>
            <a:off x="7688822" y="1887792"/>
            <a:ext cx="2585885" cy="57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200" dirty="0">
                <a:solidFill>
                  <a:schemeClr val="tx1"/>
                </a:solidFill>
                <a:latin typeface="Calibri" panose="020F0502020204030204" pitchFamily="34" charset="0"/>
                <a:ea typeface="Calibri" panose="020F0502020204030204" pitchFamily="34" charset="0"/>
                <a:cs typeface="Calibri" panose="020F0502020204030204" pitchFamily="34" charset="0"/>
              </a:rPr>
              <a:t>LIMITATIONS</a:t>
            </a:r>
          </a:p>
        </p:txBody>
      </p:sp>
      <p:sp>
        <p:nvSpPr>
          <p:cNvPr id="13" name="Rectangle 12">
            <a:hlinkClick r:id="rId6" action="ppaction://hlinksldjump"/>
            <a:extLst>
              <a:ext uri="{FF2B5EF4-FFF2-40B4-BE49-F238E27FC236}">
                <a16:creationId xmlns:a16="http://schemas.microsoft.com/office/drawing/2014/main" id="{CE3E61A8-6A23-20EE-188F-507715A1F15D}"/>
              </a:ext>
            </a:extLst>
          </p:cNvPr>
          <p:cNvSpPr>
            <a:spLocks noGrp="1" noRot="1" noMove="1" noResize="1" noEditPoints="1" noAdjustHandles="1" noChangeArrowheads="1" noChangeShapeType="1"/>
          </p:cNvSpPr>
          <p:nvPr/>
        </p:nvSpPr>
        <p:spPr>
          <a:xfrm>
            <a:off x="1917292" y="2757947"/>
            <a:ext cx="2585885" cy="57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200" dirty="0">
                <a:solidFill>
                  <a:schemeClr val="tx1"/>
                </a:solidFill>
                <a:latin typeface="Calibri" panose="020F0502020204030204" pitchFamily="34" charset="0"/>
                <a:ea typeface="Calibri" panose="020F0502020204030204" pitchFamily="34" charset="0"/>
                <a:cs typeface="Calibri" panose="020F0502020204030204" pitchFamily="34" charset="0"/>
              </a:rPr>
              <a:t>DATASETS</a:t>
            </a:r>
          </a:p>
        </p:txBody>
      </p:sp>
      <p:sp>
        <p:nvSpPr>
          <p:cNvPr id="14" name="Rectangle 13">
            <a:hlinkClick r:id="rId7" action="ppaction://hlinksldjump"/>
            <a:extLst>
              <a:ext uri="{FF2B5EF4-FFF2-40B4-BE49-F238E27FC236}">
                <a16:creationId xmlns:a16="http://schemas.microsoft.com/office/drawing/2014/main" id="{FC1A42B6-5723-E670-67B4-A6B25169C797}"/>
              </a:ext>
            </a:extLst>
          </p:cNvPr>
          <p:cNvSpPr>
            <a:spLocks noGrp="1" noRot="1" noMove="1" noResize="1" noEditPoints="1" noAdjustHandles="1" noChangeArrowheads="1" noChangeShapeType="1"/>
          </p:cNvSpPr>
          <p:nvPr/>
        </p:nvSpPr>
        <p:spPr>
          <a:xfrm>
            <a:off x="4803057" y="2757947"/>
            <a:ext cx="2585885" cy="57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200" dirty="0">
                <a:solidFill>
                  <a:schemeClr val="tx1"/>
                </a:solidFill>
                <a:latin typeface="Calibri" panose="020F0502020204030204" pitchFamily="34" charset="0"/>
                <a:ea typeface="Calibri" panose="020F0502020204030204" pitchFamily="34" charset="0"/>
                <a:cs typeface="Calibri" panose="020F0502020204030204" pitchFamily="34" charset="0"/>
              </a:rPr>
              <a:t>RESEARCH TEAM</a:t>
            </a:r>
          </a:p>
        </p:txBody>
      </p:sp>
      <p:sp>
        <p:nvSpPr>
          <p:cNvPr id="15" name="Rectangle 14">
            <a:hlinkClick r:id="rId8" action="ppaction://hlinksldjump"/>
            <a:extLst>
              <a:ext uri="{FF2B5EF4-FFF2-40B4-BE49-F238E27FC236}">
                <a16:creationId xmlns:a16="http://schemas.microsoft.com/office/drawing/2014/main" id="{DAF95BFA-D493-6631-14E9-B0CB2E6C66B0}"/>
              </a:ext>
            </a:extLst>
          </p:cNvPr>
          <p:cNvSpPr>
            <a:spLocks noGrp="1" noRot="1" noMove="1" noResize="1" noEditPoints="1" noAdjustHandles="1" noChangeArrowheads="1" noChangeShapeType="1"/>
          </p:cNvSpPr>
          <p:nvPr/>
        </p:nvSpPr>
        <p:spPr>
          <a:xfrm>
            <a:off x="7688822" y="2757947"/>
            <a:ext cx="2585885" cy="57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200" dirty="0">
                <a:solidFill>
                  <a:schemeClr val="tx1"/>
                </a:solidFill>
                <a:latin typeface="Calibri" panose="020F0502020204030204" pitchFamily="34" charset="0"/>
                <a:ea typeface="Calibri" panose="020F0502020204030204" pitchFamily="34" charset="0"/>
                <a:cs typeface="Calibri" panose="020F0502020204030204" pitchFamily="34" charset="0"/>
              </a:rPr>
              <a:t>FUTURE INSIGHTS</a:t>
            </a:r>
          </a:p>
        </p:txBody>
      </p:sp>
      <p:pic>
        <p:nvPicPr>
          <p:cNvPr id="4" name="Picture 4">
            <a:extLst>
              <a:ext uri="{FF2B5EF4-FFF2-40B4-BE49-F238E27FC236}">
                <a16:creationId xmlns:a16="http://schemas.microsoft.com/office/drawing/2014/main" id="{416F12FA-9761-B584-0858-A3FD30BD1C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9359" y="179496"/>
            <a:ext cx="1466396" cy="43934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634CF1D9-940A-E441-D7A3-C7BA50900A9B}"/>
              </a:ext>
            </a:extLst>
          </p:cNvPr>
          <p:cNvGrpSpPr/>
          <p:nvPr/>
        </p:nvGrpSpPr>
        <p:grpSpPr>
          <a:xfrm>
            <a:off x="9479991" y="116420"/>
            <a:ext cx="1907633" cy="502422"/>
            <a:chOff x="9333758" y="83618"/>
            <a:chExt cx="1907633" cy="502422"/>
          </a:xfrm>
        </p:grpSpPr>
        <p:sp>
          <p:nvSpPr>
            <p:cNvPr id="7" name="CasellaDiTesto 44">
              <a:extLst>
                <a:ext uri="{FF2B5EF4-FFF2-40B4-BE49-F238E27FC236}">
                  <a16:creationId xmlns:a16="http://schemas.microsoft.com/office/drawing/2014/main" id="{BB205EAB-EA4F-CADD-7DD5-1BD35F578097}"/>
                </a:ext>
              </a:extLst>
            </p:cNvPr>
            <p:cNvSpPr txBox="1"/>
            <p:nvPr/>
          </p:nvSpPr>
          <p:spPr>
            <a:xfrm>
              <a:off x="9710530" y="216708"/>
              <a:ext cx="153086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b="0" i="0" u="sng" strike="noStrike" kern="1200" cap="none" spc="0" normalizeH="0" baseline="0" noProof="0" dirty="0">
                  <a:ln>
                    <a:noFill/>
                  </a:ln>
                  <a:solidFill>
                    <a:srgbClr val="CCD18F"/>
                  </a:solidFill>
                  <a:effectLst/>
                  <a:uLnTx/>
                  <a:uFillTx/>
                  <a:latin typeface="Aharoni" panose="02010803020104030203" pitchFamily="2" charset="-79"/>
                  <a:ea typeface="+mn-ea"/>
                  <a:cs typeface="Aharoni" panose="02010803020104030203" pitchFamily="2" charset="-79"/>
                </a:rPr>
                <a:t>CASTLE</a:t>
              </a:r>
            </a:p>
          </p:txBody>
        </p:sp>
        <p:pic>
          <p:nvPicPr>
            <p:cNvPr id="8" name="Immagine 11" descr="Immagine che contiene schermata, clipart, cerchio, diagramma&#10;&#10;Descrizione generata automaticamente">
              <a:extLst>
                <a:ext uri="{FF2B5EF4-FFF2-40B4-BE49-F238E27FC236}">
                  <a16:creationId xmlns:a16="http://schemas.microsoft.com/office/drawing/2014/main" id="{CDAB118C-BDE8-F56B-1AA1-6FCB1100627D}"/>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9333758" y="83618"/>
              <a:ext cx="468564" cy="425203"/>
            </a:xfrm>
            <a:prstGeom prst="rect">
              <a:avLst/>
            </a:prstGeom>
          </p:spPr>
        </p:pic>
      </p:grpSp>
      <p:pic>
        <p:nvPicPr>
          <p:cNvPr id="9" name="Picture 14">
            <a:extLst>
              <a:ext uri="{FF2B5EF4-FFF2-40B4-BE49-F238E27FC236}">
                <a16:creationId xmlns:a16="http://schemas.microsoft.com/office/drawing/2014/main" id="{5C1ABA75-EE76-DE92-F9AB-7183F664B120}"/>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19857" y="111688"/>
            <a:ext cx="691819" cy="5084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ttuazione Misure PNRR | Sito istituzionale">
            <a:extLst>
              <a:ext uri="{FF2B5EF4-FFF2-40B4-BE49-F238E27FC236}">
                <a16:creationId xmlns:a16="http://schemas.microsoft.com/office/drawing/2014/main" id="{A9721E6F-C791-4F6D-64D8-CB70554323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71" y="140807"/>
            <a:ext cx="1900423" cy="4780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vviso di selezione per l'assunzione di personale dipendente a tempo  determinato - Ecosister">
            <a:extLst>
              <a:ext uri="{FF2B5EF4-FFF2-40B4-BE49-F238E27FC236}">
                <a16:creationId xmlns:a16="http://schemas.microsoft.com/office/drawing/2014/main" id="{A7CF726A-3AA2-2695-9561-70E960C48A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81140" y="152890"/>
            <a:ext cx="1418585" cy="465952"/>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6">
            <a:extLst>
              <a:ext uri="{FF2B5EF4-FFF2-40B4-BE49-F238E27FC236}">
                <a16:creationId xmlns:a16="http://schemas.microsoft.com/office/drawing/2014/main" id="{B3CB9ECC-0DFB-7870-C625-83934E92D4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41065" y="162728"/>
            <a:ext cx="1552408" cy="456114"/>
          </a:xfrm>
          <a:prstGeom prst="rect">
            <a:avLst/>
          </a:prstGeom>
        </p:spPr>
      </p:pic>
      <p:pic>
        <p:nvPicPr>
          <p:cNvPr id="24" name="Immagine 51" descr="Immagine che contiene Carattere, Elementi grafici, logo, grafica&#10;&#10;Descrizione generata automaticamente">
            <a:extLst>
              <a:ext uri="{FF2B5EF4-FFF2-40B4-BE49-F238E27FC236}">
                <a16:creationId xmlns:a16="http://schemas.microsoft.com/office/drawing/2014/main" id="{0E13BBBD-D40B-0391-285E-936364088F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6727" y="107907"/>
            <a:ext cx="1261889" cy="429675"/>
          </a:xfrm>
          <a:prstGeom prst="rect">
            <a:avLst/>
          </a:prstGeom>
        </p:spPr>
      </p:pic>
      <p:sp>
        <p:nvSpPr>
          <p:cNvPr id="25" name="TextBox 24">
            <a:extLst>
              <a:ext uri="{FF2B5EF4-FFF2-40B4-BE49-F238E27FC236}">
                <a16:creationId xmlns:a16="http://schemas.microsoft.com/office/drawing/2014/main" id="{4319747C-77A8-C867-F957-C3E4318B7370}"/>
              </a:ext>
            </a:extLst>
          </p:cNvPr>
          <p:cNvSpPr txBox="1"/>
          <p:nvPr/>
        </p:nvSpPr>
        <p:spPr>
          <a:xfrm>
            <a:off x="10063" y="697398"/>
            <a:ext cx="3226903" cy="276999"/>
          </a:xfrm>
          <a:prstGeom prst="rect">
            <a:avLst/>
          </a:prstGeom>
          <a:noFill/>
        </p:spPr>
        <p:txBody>
          <a:bodyPr wrap="square">
            <a:spAutoFit/>
          </a:bodyPr>
          <a:lstStyle/>
          <a:p>
            <a:r>
              <a:rPr lang="en-GB" sz="1200" spc="100" dirty="0">
                <a:solidFill>
                  <a:schemeClr val="bg1"/>
                </a:solidFill>
                <a:latin typeface="Calibri" panose="020F0502020204030204" pitchFamily="34" charset="0"/>
                <a:ea typeface="Calibri" panose="020F0502020204030204" pitchFamily="34" charset="0"/>
                <a:cs typeface="Calibri" panose="020F0502020204030204" pitchFamily="34" charset="0"/>
              </a:rPr>
              <a:t>Contact: lorenza.cappellato@uniroma1.it</a:t>
            </a:r>
          </a:p>
        </p:txBody>
      </p:sp>
      <p:pic>
        <p:nvPicPr>
          <p:cNvPr id="28" name="Picture 27">
            <a:extLst>
              <a:ext uri="{FF2B5EF4-FFF2-40B4-BE49-F238E27FC236}">
                <a16:creationId xmlns:a16="http://schemas.microsoft.com/office/drawing/2014/main" id="{20CE0541-7BAA-2BA3-47AF-9F41B3F020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25315" y="86799"/>
            <a:ext cx="1323369" cy="610599"/>
          </a:xfrm>
          <a:prstGeom prst="rect">
            <a:avLst/>
          </a:prstGeom>
        </p:spPr>
      </p:pic>
      <p:pic>
        <p:nvPicPr>
          <p:cNvPr id="30" name="Picture 29" descr="A qr code on a white background&#10;&#10;AI-generated content may be incorrect.">
            <a:extLst>
              <a:ext uri="{FF2B5EF4-FFF2-40B4-BE49-F238E27FC236}">
                <a16:creationId xmlns:a16="http://schemas.microsoft.com/office/drawing/2014/main" id="{4C078371-921C-775C-C4B6-D4E9F2852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554161" y="6233070"/>
            <a:ext cx="594523" cy="594523"/>
          </a:xfrm>
          <a:prstGeom prst="rect">
            <a:avLst/>
          </a:prstGeom>
        </p:spPr>
      </p:pic>
      <p:sp>
        <p:nvSpPr>
          <p:cNvPr id="10" name="Oval 9">
            <a:hlinkClick r:id="rId18" action="ppaction://hlinksldjump"/>
            <a:extLst>
              <a:ext uri="{FF2B5EF4-FFF2-40B4-BE49-F238E27FC236}">
                <a16:creationId xmlns:a16="http://schemas.microsoft.com/office/drawing/2014/main" id="{E95B8EC6-0B89-B8B1-8299-E5857FD0119F}"/>
              </a:ext>
            </a:extLst>
          </p:cNvPr>
          <p:cNvSpPr/>
          <p:nvPr/>
        </p:nvSpPr>
        <p:spPr>
          <a:xfrm>
            <a:off x="3352800" y="3736259"/>
            <a:ext cx="299775" cy="304800"/>
          </a:xfrm>
          <a:prstGeom prst="ellipse">
            <a:avLst/>
          </a:prstGeom>
          <a:solidFill>
            <a:srgbClr val="5884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7553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2DBC4-A66C-1B64-707F-A939639DC621}"/>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A4751ED7-575F-4B54-2058-49AA64975B28}"/>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5674B60-B499-31F9-5DFA-85FD1E6F3629}"/>
              </a:ext>
            </a:extLst>
          </p:cNvPr>
          <p:cNvSpPr/>
          <p:nvPr/>
        </p:nvSpPr>
        <p:spPr>
          <a:xfrm>
            <a:off x="434729" y="2378001"/>
            <a:ext cx="5039207"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spc="100" dirty="0">
                <a:solidFill>
                  <a:schemeClr val="tx1"/>
                </a:solidFill>
                <a:latin typeface="Calibri" panose="020F0502020204030204" pitchFamily="34" charset="0"/>
                <a:ea typeface="Calibri" panose="020F0502020204030204" pitchFamily="34" charset="0"/>
                <a:cs typeface="Calibri" panose="020F0502020204030204" pitchFamily="34" charset="0"/>
              </a:rPr>
              <a:t>LORENZA CAPPELLATO, PhD STUDENT</a:t>
            </a:r>
          </a:p>
          <a:p>
            <a:pPr algn="ctr"/>
            <a:r>
              <a:rPr lang="en-GB" sz="1600" u="sng" spc="100" dirty="0">
                <a:solidFill>
                  <a:schemeClr val="tx1"/>
                </a:solidFill>
                <a:latin typeface="Calibri" panose="020F0502020204030204" pitchFamily="34" charset="0"/>
                <a:ea typeface="Calibri" panose="020F0502020204030204" pitchFamily="34" charset="0"/>
                <a:cs typeface="Calibri" panose="020F0502020204030204" pitchFamily="34" charset="0"/>
              </a:rPr>
              <a:t>lorenza.cappellato@uniroma1.it</a:t>
            </a:r>
          </a:p>
        </p:txBody>
      </p:sp>
      <p:sp>
        <p:nvSpPr>
          <p:cNvPr id="9" name="Rectangle 8">
            <a:extLst>
              <a:ext uri="{FF2B5EF4-FFF2-40B4-BE49-F238E27FC236}">
                <a16:creationId xmlns:a16="http://schemas.microsoft.com/office/drawing/2014/main" id="{FAA49187-1275-13E9-E43D-3573F0755D36}"/>
              </a:ext>
            </a:extLst>
          </p:cNvPr>
          <p:cNvSpPr>
            <a:spLocks noGrp="1" noRot="1" noMove="1" noResize="1" noEditPoints="1" noAdjustHandles="1" noChangeArrowheads="1" noChangeShapeType="1"/>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RESEARCH TEAM</a:t>
            </a:r>
          </a:p>
        </p:txBody>
      </p:sp>
      <p:pic>
        <p:nvPicPr>
          <p:cNvPr id="10" name="Graphic 9" descr="Home outline">
            <a:hlinkClick r:id="" action="ppaction://hlinkshowjump?jump=firstslide"/>
            <a:extLst>
              <a:ext uri="{FF2B5EF4-FFF2-40B4-BE49-F238E27FC236}">
                <a16:creationId xmlns:a16="http://schemas.microsoft.com/office/drawing/2014/main" id="{D123BE7A-B56A-E03F-B322-5BA9D53D6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92233" y="24726"/>
            <a:ext cx="570271" cy="570271"/>
          </a:xfrm>
          <a:prstGeom prst="rect">
            <a:avLst/>
          </a:prstGeom>
        </p:spPr>
      </p:pic>
      <p:sp>
        <p:nvSpPr>
          <p:cNvPr id="3" name="Rectangle 2">
            <a:extLst>
              <a:ext uri="{FF2B5EF4-FFF2-40B4-BE49-F238E27FC236}">
                <a16:creationId xmlns:a16="http://schemas.microsoft.com/office/drawing/2014/main" id="{D3992840-06FF-FEB8-B191-6990E1F06C0F}"/>
              </a:ext>
            </a:extLst>
          </p:cNvPr>
          <p:cNvSpPr/>
          <p:nvPr/>
        </p:nvSpPr>
        <p:spPr>
          <a:xfrm>
            <a:off x="434729" y="3172659"/>
            <a:ext cx="5039207"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BENEDETTA MOCCIA, RESEARCHER</a:t>
            </a:r>
          </a:p>
          <a:p>
            <a:pPr algn="ctr"/>
            <a:r>
              <a:rPr lang="en-GB" sz="1600" u="sng" spc="100" dirty="0">
                <a:solidFill>
                  <a:schemeClr val="tx1"/>
                </a:solidFill>
                <a:latin typeface="Calibri" panose="020F0502020204030204" pitchFamily="34" charset="0"/>
                <a:ea typeface="Calibri" panose="020F0502020204030204" pitchFamily="34" charset="0"/>
                <a:cs typeface="Calibri" panose="020F0502020204030204" pitchFamily="34" charset="0"/>
              </a:rPr>
              <a:t>Benedetta.moccia@uniroma1.it</a:t>
            </a:r>
          </a:p>
        </p:txBody>
      </p:sp>
      <p:sp>
        <p:nvSpPr>
          <p:cNvPr id="4" name="Rectangle 3">
            <a:extLst>
              <a:ext uri="{FF2B5EF4-FFF2-40B4-BE49-F238E27FC236}">
                <a16:creationId xmlns:a16="http://schemas.microsoft.com/office/drawing/2014/main" id="{FB06EFAF-AA4B-721F-BAAB-16D5CA5F8250}"/>
              </a:ext>
            </a:extLst>
          </p:cNvPr>
          <p:cNvSpPr/>
          <p:nvPr/>
        </p:nvSpPr>
        <p:spPr>
          <a:xfrm>
            <a:off x="434729" y="3967317"/>
            <a:ext cx="5039207"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ELENA RIDOLFI, ASSOCIATE PROFESSOR</a:t>
            </a:r>
          </a:p>
          <a:p>
            <a:pPr algn="ctr"/>
            <a:r>
              <a:rPr lang="en-GB" sz="1600" u="sng" spc="100" dirty="0">
                <a:solidFill>
                  <a:schemeClr val="tx1"/>
                </a:solidFill>
                <a:latin typeface="Calibri" panose="020F0502020204030204" pitchFamily="34" charset="0"/>
                <a:ea typeface="Calibri" panose="020F0502020204030204" pitchFamily="34" charset="0"/>
                <a:cs typeface="Calibri" panose="020F0502020204030204" pitchFamily="34" charset="0"/>
              </a:rPr>
              <a:t>elena.ridolfi@uniroma1.it</a:t>
            </a:r>
          </a:p>
        </p:txBody>
      </p:sp>
      <p:sp>
        <p:nvSpPr>
          <p:cNvPr id="7" name="Rectangle 6">
            <a:extLst>
              <a:ext uri="{FF2B5EF4-FFF2-40B4-BE49-F238E27FC236}">
                <a16:creationId xmlns:a16="http://schemas.microsoft.com/office/drawing/2014/main" id="{B8E9B8FD-5BE1-2DAA-3F8B-1EE54A581CAE}"/>
              </a:ext>
            </a:extLst>
          </p:cNvPr>
          <p:cNvSpPr/>
          <p:nvPr/>
        </p:nvSpPr>
        <p:spPr>
          <a:xfrm>
            <a:off x="434729" y="4775318"/>
            <a:ext cx="5039207"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FABIO RUSSO, FULL PROFESSOR</a:t>
            </a:r>
          </a:p>
          <a:p>
            <a:pPr algn="ctr"/>
            <a:r>
              <a:rPr lang="en-GB" sz="1600" u="sng" spc="100" dirty="0">
                <a:solidFill>
                  <a:schemeClr val="tx1"/>
                </a:solidFill>
                <a:latin typeface="Calibri" panose="020F0502020204030204" pitchFamily="34" charset="0"/>
                <a:ea typeface="Calibri" panose="020F0502020204030204" pitchFamily="34" charset="0"/>
                <a:cs typeface="Calibri" panose="020F0502020204030204" pitchFamily="34" charset="0"/>
              </a:rPr>
              <a:t>fabio.russo@uniroma1.it</a:t>
            </a:r>
          </a:p>
        </p:txBody>
      </p:sp>
      <p:sp>
        <p:nvSpPr>
          <p:cNvPr id="11" name="Rectangle 10">
            <a:extLst>
              <a:ext uri="{FF2B5EF4-FFF2-40B4-BE49-F238E27FC236}">
                <a16:creationId xmlns:a16="http://schemas.microsoft.com/office/drawing/2014/main" id="{0D716784-5B70-FD27-00AE-231F561449CC}"/>
              </a:ext>
            </a:extLst>
          </p:cNvPr>
          <p:cNvSpPr/>
          <p:nvPr/>
        </p:nvSpPr>
        <p:spPr>
          <a:xfrm>
            <a:off x="434728" y="5583319"/>
            <a:ext cx="5039207"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FRANCESCO NAPOLITANO, FULL PROFESSOR</a:t>
            </a:r>
          </a:p>
          <a:p>
            <a:pPr algn="ctr"/>
            <a:r>
              <a:rPr lang="en-GB" sz="1600" u="sng" spc="100" dirty="0">
                <a:solidFill>
                  <a:schemeClr val="tx1"/>
                </a:solidFill>
                <a:latin typeface="Calibri" panose="020F0502020204030204" pitchFamily="34" charset="0"/>
                <a:ea typeface="Calibri" panose="020F0502020204030204" pitchFamily="34" charset="0"/>
                <a:cs typeface="Calibri" panose="020F0502020204030204" pitchFamily="34" charset="0"/>
              </a:rPr>
              <a:t>francesco.napolitano@uniroma1.it</a:t>
            </a:r>
          </a:p>
        </p:txBody>
      </p:sp>
      <p:sp>
        <p:nvSpPr>
          <p:cNvPr id="12" name="Rectangle 11">
            <a:extLst>
              <a:ext uri="{FF2B5EF4-FFF2-40B4-BE49-F238E27FC236}">
                <a16:creationId xmlns:a16="http://schemas.microsoft.com/office/drawing/2014/main" id="{86E5E01D-3A59-2B0B-A81B-07AE9904D93C}"/>
              </a:ext>
            </a:extLst>
          </p:cNvPr>
          <p:cNvSpPr/>
          <p:nvPr/>
        </p:nvSpPr>
        <p:spPr>
          <a:xfrm>
            <a:off x="6718064" y="3563294"/>
            <a:ext cx="5039207"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DAVIDE DANILO CHIARELLI, RESEARCHER</a:t>
            </a:r>
          </a:p>
          <a:p>
            <a:pPr algn="ctr"/>
            <a:r>
              <a:rPr lang="en-GB" sz="1600" u="sng" spc="100" dirty="0">
                <a:solidFill>
                  <a:schemeClr val="tx1"/>
                </a:solidFill>
                <a:latin typeface="Calibri" panose="020F0502020204030204" pitchFamily="34" charset="0"/>
                <a:ea typeface="Calibri" panose="020F0502020204030204" pitchFamily="34" charset="0"/>
                <a:cs typeface="Calibri" panose="020F0502020204030204" pitchFamily="34" charset="0"/>
              </a:rPr>
              <a:t>davidedanilo.chiarelli@polimi.it</a:t>
            </a:r>
          </a:p>
        </p:txBody>
      </p:sp>
      <p:sp>
        <p:nvSpPr>
          <p:cNvPr id="13" name="Rectangle 12">
            <a:extLst>
              <a:ext uri="{FF2B5EF4-FFF2-40B4-BE49-F238E27FC236}">
                <a16:creationId xmlns:a16="http://schemas.microsoft.com/office/drawing/2014/main" id="{53F701D0-72A5-96F1-316D-30F28D77CECD}"/>
              </a:ext>
            </a:extLst>
          </p:cNvPr>
          <p:cNvSpPr/>
          <p:nvPr/>
        </p:nvSpPr>
        <p:spPr>
          <a:xfrm>
            <a:off x="6718064" y="4384738"/>
            <a:ext cx="5039207"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MARIA CRISTINA RULLI, FULL PROFESSOR</a:t>
            </a:r>
          </a:p>
          <a:p>
            <a:pPr algn="ctr"/>
            <a:r>
              <a:rPr lang="en-GB" sz="1600" u="sng" spc="100" dirty="0">
                <a:solidFill>
                  <a:schemeClr val="tx1"/>
                </a:solidFill>
                <a:latin typeface="Calibri" panose="020F0502020204030204" pitchFamily="34" charset="0"/>
                <a:ea typeface="Calibri" panose="020F0502020204030204" pitchFamily="34" charset="0"/>
                <a:cs typeface="Calibri" panose="020F0502020204030204" pitchFamily="34" charset="0"/>
              </a:rPr>
              <a:t>mariacristina.rulli@polimi.it</a:t>
            </a:r>
          </a:p>
        </p:txBody>
      </p:sp>
      <p:pic>
        <p:nvPicPr>
          <p:cNvPr id="14" name="Picture LOGO POLITO">
            <a:extLst>
              <a:ext uri="{FF2B5EF4-FFF2-40B4-BE49-F238E27FC236}">
                <a16:creationId xmlns:a16="http://schemas.microsoft.com/office/drawing/2014/main" id="{4DB469D7-F66C-E654-2B0F-EA83E5D381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5509" y="995790"/>
            <a:ext cx="1264316" cy="9291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LOGO SAP">
            <a:extLst>
              <a:ext uri="{FF2B5EF4-FFF2-40B4-BE49-F238E27FC236}">
                <a16:creationId xmlns:a16="http://schemas.microsoft.com/office/drawing/2014/main" id="{E34341B6-5909-2156-5807-886D10DF18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4818" y="1178901"/>
            <a:ext cx="1879026" cy="5629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92EBAF9-1ECC-627B-6328-E1536F8DC855}"/>
              </a:ext>
            </a:extLst>
          </p:cNvPr>
          <p:cNvSpPr/>
          <p:nvPr/>
        </p:nvSpPr>
        <p:spPr>
          <a:xfrm>
            <a:off x="4400228" y="1178901"/>
            <a:ext cx="3391544" cy="541671"/>
          </a:xfrm>
          <a:prstGeom prst="rect">
            <a:avLst/>
          </a:prstGeom>
          <a:solidFill>
            <a:schemeClr val="tx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bg1"/>
                </a:solidFill>
                <a:latin typeface="Calibri" panose="020F0502020204030204" pitchFamily="34" charset="0"/>
                <a:ea typeface="Calibri" panose="020F0502020204030204" pitchFamily="34" charset="0"/>
                <a:cs typeface="Calibri" panose="020F0502020204030204" pitchFamily="34" charset="0"/>
              </a:rPr>
              <a:t>CHOOSE AFFILIATION TO DISPLAY AUTHORS</a:t>
            </a:r>
          </a:p>
        </p:txBody>
      </p:sp>
      <p:pic>
        <p:nvPicPr>
          <p:cNvPr id="8" name="Picture 7" descr="A qr code on a white background&#10;&#10;AI-generated content may be incorrect.">
            <a:extLst>
              <a:ext uri="{FF2B5EF4-FFF2-40B4-BE49-F238E27FC236}">
                <a16:creationId xmlns:a16="http://schemas.microsoft.com/office/drawing/2014/main" id="{E3076309-3874-8F2E-3943-E3CEEE786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pic>
        <p:nvPicPr>
          <p:cNvPr id="2" name="Graphic 1" descr="Back with solid fill">
            <a:hlinkClick r:id="rId8" action="ppaction://hlinksldjump"/>
            <a:extLst>
              <a:ext uri="{FF2B5EF4-FFF2-40B4-BE49-F238E27FC236}">
                <a16:creationId xmlns:a16="http://schemas.microsoft.com/office/drawing/2014/main" id="{994B3F63-7EE9-1190-F60F-9AC532A8A0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92466" y="51347"/>
            <a:ext cx="570271" cy="570271"/>
          </a:xfrm>
          <a:prstGeom prst="rect">
            <a:avLst/>
          </a:prstGeom>
        </p:spPr>
      </p:pic>
    </p:spTree>
    <p:extLst>
      <p:ext uri="{BB962C8B-B14F-4D97-AF65-F5344CB8AC3E}">
        <p14:creationId xmlns:p14="http://schemas.microsoft.com/office/powerpoint/2010/main" val="1354966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6" grpId="0" animBg="1"/>
      <p:bldP spid="3" grpId="0" animBg="1"/>
      <p:bldP spid="4" grpId="0" animBg="1"/>
      <p:bldP spid="7"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4206A-3DD7-963F-D70B-AD8B71223AED}"/>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44E04221-6766-AD9C-58D1-895FFE32D589}"/>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24726"/>
            <a:ext cx="12192000" cy="6858000"/>
          </a:xfrm>
          <a:prstGeom prst="rect">
            <a:avLst/>
          </a:prstGeom>
        </p:spPr>
      </p:pic>
      <p:pic>
        <p:nvPicPr>
          <p:cNvPr id="8" name="Picture 7" descr="A map of europe with blue countries/regions&#10;&#10;AI-generated content may be incorrect.">
            <a:extLst>
              <a:ext uri="{FF2B5EF4-FFF2-40B4-BE49-F238E27FC236}">
                <a16:creationId xmlns:a16="http://schemas.microsoft.com/office/drawing/2014/main" id="{A97EF878-1D86-B5A2-4F1D-DC815AFA4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24" y="3524768"/>
            <a:ext cx="4435922" cy="3169283"/>
          </a:xfrm>
          <a:prstGeom prst="rect">
            <a:avLst/>
          </a:prstGeom>
          <a:ln w="19050">
            <a:solidFill>
              <a:srgbClr val="000000"/>
            </a:solidFill>
          </a:ln>
        </p:spPr>
      </p:pic>
      <p:sp>
        <p:nvSpPr>
          <p:cNvPr id="9" name="Rectangle 8">
            <a:extLst>
              <a:ext uri="{FF2B5EF4-FFF2-40B4-BE49-F238E27FC236}">
                <a16:creationId xmlns:a16="http://schemas.microsoft.com/office/drawing/2014/main" id="{7FC44FC9-DAE4-42CF-A4B5-E5399E62930A}"/>
              </a:ext>
            </a:extLst>
          </p:cNvPr>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AIM</a:t>
            </a:r>
            <a:endParaRPr lang="en-GB" sz="2000" spc="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Graphic 9" descr="Home outline">
            <a:hlinkClick r:id="" action="ppaction://hlinkshowjump?jump=firstslide"/>
            <a:extLst>
              <a:ext uri="{FF2B5EF4-FFF2-40B4-BE49-F238E27FC236}">
                <a16:creationId xmlns:a16="http://schemas.microsoft.com/office/drawing/2014/main" id="{04E35333-AE7F-9AF0-8834-4EBCA2E4A3B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1592233" y="24726"/>
            <a:ext cx="570271" cy="570271"/>
          </a:xfrm>
          <a:prstGeom prst="rect">
            <a:avLst/>
          </a:prstGeom>
        </p:spPr>
      </p:pic>
      <p:sp>
        <p:nvSpPr>
          <p:cNvPr id="3" name="Rectangle 2">
            <a:extLst>
              <a:ext uri="{FF2B5EF4-FFF2-40B4-BE49-F238E27FC236}">
                <a16:creationId xmlns:a16="http://schemas.microsoft.com/office/drawing/2014/main" id="{3A908C30-9A35-04DC-FB90-9F52A028D958}"/>
              </a:ext>
            </a:extLst>
          </p:cNvPr>
          <p:cNvSpPr/>
          <p:nvPr/>
        </p:nvSpPr>
        <p:spPr>
          <a:xfrm>
            <a:off x="151326" y="911326"/>
            <a:ext cx="11772088" cy="76356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1. Evaluate the risk of </a:t>
            </a:r>
            <a:r>
              <a:rPr lang="en-GB" b="1" spc="100" dirty="0">
                <a:solidFill>
                  <a:schemeClr val="tx1"/>
                </a:solidFill>
                <a:latin typeface="Calibri" panose="020F0502020204030204" pitchFamily="34" charset="0"/>
                <a:ea typeface="Calibri" panose="020F0502020204030204" pitchFamily="34" charset="0"/>
                <a:cs typeface="Calibri" panose="020F0502020204030204" pitchFamily="34" charset="0"/>
              </a:rPr>
              <a:t>agricultural drought </a:t>
            </a: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using the </a:t>
            </a:r>
            <a:r>
              <a:rPr lang="en-GB" i="1" spc="100" dirty="0">
                <a:solidFill>
                  <a:schemeClr val="tx1"/>
                </a:solidFill>
                <a:latin typeface="Calibri" panose="020F0502020204030204" pitchFamily="34" charset="0"/>
                <a:ea typeface="Calibri" panose="020F0502020204030204" pitchFamily="34" charset="0"/>
                <a:cs typeface="Calibri" panose="020F0502020204030204" pitchFamily="34" charset="0"/>
              </a:rPr>
              <a:t>Standardized Precipitation Evapotranspiration Index </a:t>
            </a: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(SPEI), accurately calculated for each crop cultivated in Italy; </a:t>
            </a:r>
          </a:p>
        </p:txBody>
      </p:sp>
      <p:sp>
        <p:nvSpPr>
          <p:cNvPr id="4" name="Rectangle 3">
            <a:extLst>
              <a:ext uri="{FF2B5EF4-FFF2-40B4-BE49-F238E27FC236}">
                <a16:creationId xmlns:a16="http://schemas.microsoft.com/office/drawing/2014/main" id="{5FD35668-89FC-DFEF-4C2B-1CA0399AB05B}"/>
              </a:ext>
            </a:extLst>
          </p:cNvPr>
          <p:cNvSpPr/>
          <p:nvPr/>
        </p:nvSpPr>
        <p:spPr>
          <a:xfrm>
            <a:off x="151326" y="1884958"/>
            <a:ext cx="11772088" cy="76356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2.  Identify the most vulnerable regions by classifying them according to a </a:t>
            </a:r>
            <a:r>
              <a:rPr lang="en-GB" b="1" spc="100" dirty="0">
                <a:solidFill>
                  <a:schemeClr val="tx1"/>
                </a:solidFill>
                <a:latin typeface="Calibri" panose="020F0502020204030204" pitchFamily="34" charset="0"/>
                <a:ea typeface="Calibri" panose="020F0502020204030204" pitchFamily="34" charset="0"/>
                <a:cs typeface="Calibri" panose="020F0502020204030204" pitchFamily="34" charset="0"/>
              </a:rPr>
              <a:t>prioritization of intervention</a:t>
            </a: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0D51FBE9-0839-3485-2DF0-1ED5738E79B1}"/>
              </a:ext>
            </a:extLst>
          </p:cNvPr>
          <p:cNvSpPr/>
          <p:nvPr/>
        </p:nvSpPr>
        <p:spPr>
          <a:xfrm>
            <a:off x="800722" y="2973815"/>
            <a:ext cx="4435923" cy="359061"/>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CASE STUDY: ITALY</a:t>
            </a:r>
          </a:p>
        </p:txBody>
      </p:sp>
      <p:pic>
        <p:nvPicPr>
          <p:cNvPr id="7" name="Graphic 6" descr="Back with solid fill">
            <a:hlinkClick r:id="rId6" action="ppaction://hlinksldjump"/>
            <a:extLst>
              <a:ext uri="{FF2B5EF4-FFF2-40B4-BE49-F238E27FC236}">
                <a16:creationId xmlns:a16="http://schemas.microsoft.com/office/drawing/2014/main" id="{448B5F1E-6BCF-CA5A-3BA9-39797633C5D5}"/>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10864649" y="39222"/>
            <a:ext cx="570271" cy="570271"/>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E77FB1C8-EB95-0620-3EC6-D6F26A9B00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sp>
        <p:nvSpPr>
          <p:cNvPr id="12" name="Rectangle 11">
            <a:extLst>
              <a:ext uri="{FF2B5EF4-FFF2-40B4-BE49-F238E27FC236}">
                <a16:creationId xmlns:a16="http://schemas.microsoft.com/office/drawing/2014/main" id="{0FD89CC2-1AD6-E7F2-DCBF-078972BEC3A0}"/>
              </a:ext>
            </a:extLst>
          </p:cNvPr>
          <p:cNvSpPr/>
          <p:nvPr/>
        </p:nvSpPr>
        <p:spPr>
          <a:xfrm>
            <a:off x="6456995" y="2973814"/>
            <a:ext cx="5315380" cy="359061"/>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DROUGHT INDEX: </a:t>
            </a:r>
            <a:r>
              <a:rPr lang="en-GB" i="1" spc="100" dirty="0">
                <a:solidFill>
                  <a:schemeClr val="tx1"/>
                </a:solidFill>
                <a:latin typeface="Calibri" panose="020F0502020204030204" pitchFamily="34" charset="0"/>
                <a:ea typeface="Calibri" panose="020F0502020204030204" pitchFamily="34" charset="0"/>
                <a:cs typeface="Calibri" panose="020F0502020204030204" pitchFamily="34" charset="0"/>
              </a:rPr>
              <a:t>SPEI</a:t>
            </a:r>
          </a:p>
        </p:txBody>
      </p:sp>
      <p:pic>
        <p:nvPicPr>
          <p:cNvPr id="13" name="Picture 12" descr="A graph of a graph of a graph&#10;&#10;AI-generated content may be incorrect.">
            <a:extLst>
              <a:ext uri="{FF2B5EF4-FFF2-40B4-BE49-F238E27FC236}">
                <a16:creationId xmlns:a16="http://schemas.microsoft.com/office/drawing/2014/main" id="{9E7602BE-9055-F61F-A911-F9B08A92B050}"/>
              </a:ext>
            </a:extLst>
          </p:cNvPr>
          <p:cNvPicPr>
            <a:picLocks noChangeAspect="1"/>
          </p:cNvPicPr>
          <p:nvPr/>
        </p:nvPicPr>
        <p:blipFill>
          <a:blip r:embed="rId10">
            <a:extLst>
              <a:ext uri="{28A0092B-C50C-407E-A947-70E740481C1C}">
                <a14:useLocalDpi xmlns:a14="http://schemas.microsoft.com/office/drawing/2010/main" val="0"/>
              </a:ext>
            </a:extLst>
          </a:blip>
          <a:srcRect l="2438"/>
          <a:stretch/>
        </p:blipFill>
        <p:spPr>
          <a:xfrm>
            <a:off x="6456995" y="3524768"/>
            <a:ext cx="5315380" cy="3169283"/>
          </a:xfrm>
          <a:prstGeom prst="rect">
            <a:avLst/>
          </a:prstGeom>
          <a:solidFill>
            <a:schemeClr val="bg1"/>
          </a:solidFill>
          <a:ln w="19050">
            <a:solidFill>
              <a:schemeClr val="tx1"/>
            </a:solidFill>
          </a:ln>
        </p:spPr>
      </p:pic>
    </p:spTree>
    <p:extLst>
      <p:ext uri="{BB962C8B-B14F-4D97-AF65-F5344CB8AC3E}">
        <p14:creationId xmlns:p14="http://schemas.microsoft.com/office/powerpoint/2010/main" val="2002315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5D3C-5903-1DAA-91D4-E4725DE4747F}"/>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7E57D5A7-2A49-B44C-0D58-0EF0A41FEC80}"/>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C4FF665-1817-4F5C-9577-B02358C49E9F}"/>
              </a:ext>
            </a:extLst>
          </p:cNvPr>
          <p:cNvSpPr>
            <a:spLocks/>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cap="all" spc="200" dirty="0">
                <a:solidFill>
                  <a:schemeClr val="bg1"/>
                </a:solidFill>
                <a:latin typeface="Calibri" panose="020F0502020204030204" pitchFamily="34" charset="0"/>
                <a:ea typeface="Calibri" panose="020F0502020204030204" pitchFamily="34" charset="0"/>
                <a:cs typeface="Calibri" panose="020F0502020204030204" pitchFamily="34" charset="0"/>
              </a:rPr>
              <a:t>The national SPEI6 drought characteristics</a:t>
            </a:r>
          </a:p>
        </p:txBody>
      </p:sp>
      <p:pic>
        <p:nvPicPr>
          <p:cNvPr id="12" name="Picture 11" descr="A graph showing the number of years&#10;&#10;AI-generated content may be incorrect.">
            <a:extLst>
              <a:ext uri="{FF2B5EF4-FFF2-40B4-BE49-F238E27FC236}">
                <a16:creationId xmlns:a16="http://schemas.microsoft.com/office/drawing/2014/main" id="{2FA5CF82-7967-B9FB-E58C-DFA8371FA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61" y="1228624"/>
            <a:ext cx="2529845" cy="1802896"/>
          </a:xfrm>
          <a:prstGeom prst="rect">
            <a:avLst/>
          </a:prstGeom>
        </p:spPr>
      </p:pic>
      <p:sp>
        <p:nvSpPr>
          <p:cNvPr id="13" name="Rectangle EVENTS">
            <a:extLst>
              <a:ext uri="{FF2B5EF4-FFF2-40B4-BE49-F238E27FC236}">
                <a16:creationId xmlns:a16="http://schemas.microsoft.com/office/drawing/2014/main" id="{F38945B9-6660-90EF-874B-F4DF15981293}"/>
              </a:ext>
            </a:extLst>
          </p:cNvPr>
          <p:cNvSpPr/>
          <p:nvPr/>
        </p:nvSpPr>
        <p:spPr>
          <a:xfrm>
            <a:off x="445361" y="3190901"/>
            <a:ext cx="2519604"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DROUGHT EVENTS</a:t>
            </a:r>
          </a:p>
        </p:txBody>
      </p:sp>
      <p:pic>
        <p:nvPicPr>
          <p:cNvPr id="15" name="Picture 14" descr="A graph showing the number of years&#10;&#10;AI-generated content may be incorrect.">
            <a:extLst>
              <a:ext uri="{FF2B5EF4-FFF2-40B4-BE49-F238E27FC236}">
                <a16:creationId xmlns:a16="http://schemas.microsoft.com/office/drawing/2014/main" id="{14D71E3D-DFF6-0E49-EDB5-EC46DE4A9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286" y="1228624"/>
            <a:ext cx="2452121" cy="1802896"/>
          </a:xfrm>
          <a:prstGeom prst="rect">
            <a:avLst/>
          </a:prstGeom>
        </p:spPr>
      </p:pic>
      <p:pic>
        <p:nvPicPr>
          <p:cNvPr id="18" name="Picture 17" descr="A graph showing the time of a number of years&#10;&#10;AI-generated content may be incorrect.">
            <a:extLst>
              <a:ext uri="{FF2B5EF4-FFF2-40B4-BE49-F238E27FC236}">
                <a16:creationId xmlns:a16="http://schemas.microsoft.com/office/drawing/2014/main" id="{13E4F529-8F05-2F11-44E3-A67F4D0A4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487" y="1229386"/>
            <a:ext cx="2377445" cy="1801372"/>
          </a:xfrm>
          <a:prstGeom prst="rect">
            <a:avLst/>
          </a:prstGeom>
        </p:spPr>
      </p:pic>
      <p:pic>
        <p:nvPicPr>
          <p:cNvPr id="21" name="Picture 20" descr="A graph showing the time of a number of years&#10;&#10;AI-generated content may be incorrect.">
            <a:extLst>
              <a:ext uri="{FF2B5EF4-FFF2-40B4-BE49-F238E27FC236}">
                <a16:creationId xmlns:a16="http://schemas.microsoft.com/office/drawing/2014/main" id="{C4FA0C34-6C8B-0B1A-2DA4-C2BD6949E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361" y="3945556"/>
            <a:ext cx="2519604" cy="1802896"/>
          </a:xfrm>
          <a:prstGeom prst="rect">
            <a:avLst/>
          </a:prstGeom>
        </p:spPr>
      </p:pic>
      <p:pic>
        <p:nvPicPr>
          <p:cNvPr id="24" name="Picture 23" descr="A graph showing the time of the year&#10;&#10;AI-generated content may be incorrect.">
            <a:extLst>
              <a:ext uri="{FF2B5EF4-FFF2-40B4-BE49-F238E27FC236}">
                <a16:creationId xmlns:a16="http://schemas.microsoft.com/office/drawing/2014/main" id="{90939BE0-2356-7B06-6B9F-A038D4E22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6286" y="3945556"/>
            <a:ext cx="2452121" cy="1802896"/>
          </a:xfrm>
          <a:prstGeom prst="rect">
            <a:avLst/>
          </a:prstGeom>
        </p:spPr>
      </p:pic>
      <p:pic>
        <p:nvPicPr>
          <p:cNvPr id="27" name="Picture 26" descr="A graph showing the number of years&#10;&#10;AI-generated content may be incorrect.">
            <a:extLst>
              <a:ext uri="{FF2B5EF4-FFF2-40B4-BE49-F238E27FC236}">
                <a16:creationId xmlns:a16="http://schemas.microsoft.com/office/drawing/2014/main" id="{95365266-5B33-72AD-4BBE-1BFD3F9673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9487" y="3945556"/>
            <a:ext cx="2377445" cy="1802896"/>
          </a:xfrm>
          <a:prstGeom prst="rect">
            <a:avLst/>
          </a:prstGeom>
        </p:spPr>
      </p:pic>
      <p:sp>
        <p:nvSpPr>
          <p:cNvPr id="2" name="Rectangle MONTHS">
            <a:extLst>
              <a:ext uri="{FF2B5EF4-FFF2-40B4-BE49-F238E27FC236}">
                <a16:creationId xmlns:a16="http://schemas.microsoft.com/office/drawing/2014/main" id="{E779D322-9CE4-7ABC-767F-A8642D95F584}"/>
              </a:ext>
            </a:extLst>
          </p:cNvPr>
          <p:cNvSpPr/>
          <p:nvPr/>
        </p:nvSpPr>
        <p:spPr>
          <a:xfrm>
            <a:off x="3266285" y="3189245"/>
            <a:ext cx="2452121"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DROUGHT MONTHS</a:t>
            </a:r>
          </a:p>
        </p:txBody>
      </p:sp>
      <p:sp>
        <p:nvSpPr>
          <p:cNvPr id="3" name="Rectangle DUR">
            <a:extLst>
              <a:ext uri="{FF2B5EF4-FFF2-40B4-BE49-F238E27FC236}">
                <a16:creationId xmlns:a16="http://schemas.microsoft.com/office/drawing/2014/main" id="{14E81F1A-1239-B086-8AF6-38A6644750B3}"/>
              </a:ext>
            </a:extLst>
          </p:cNvPr>
          <p:cNvSpPr/>
          <p:nvPr/>
        </p:nvSpPr>
        <p:spPr>
          <a:xfrm>
            <a:off x="5971503" y="3189244"/>
            <a:ext cx="2414784"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MEAN DURATION</a:t>
            </a:r>
          </a:p>
        </p:txBody>
      </p:sp>
      <p:sp>
        <p:nvSpPr>
          <p:cNvPr id="4" name="Rectangle SEV">
            <a:extLst>
              <a:ext uri="{FF2B5EF4-FFF2-40B4-BE49-F238E27FC236}">
                <a16:creationId xmlns:a16="http://schemas.microsoft.com/office/drawing/2014/main" id="{AA2B063C-4BFF-D4E0-93BE-C9AB4686E781}"/>
              </a:ext>
            </a:extLst>
          </p:cNvPr>
          <p:cNvSpPr/>
          <p:nvPr/>
        </p:nvSpPr>
        <p:spPr>
          <a:xfrm>
            <a:off x="437250" y="5901225"/>
            <a:ext cx="2519604"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MEAN SEVERITY</a:t>
            </a:r>
          </a:p>
        </p:txBody>
      </p:sp>
      <p:sp>
        <p:nvSpPr>
          <p:cNvPr id="6" name="Rectangle INTENSITY">
            <a:extLst>
              <a:ext uri="{FF2B5EF4-FFF2-40B4-BE49-F238E27FC236}">
                <a16:creationId xmlns:a16="http://schemas.microsoft.com/office/drawing/2014/main" id="{E609B6F4-3B74-7166-141D-F3E49F36BB0B}"/>
              </a:ext>
            </a:extLst>
          </p:cNvPr>
          <p:cNvSpPr/>
          <p:nvPr/>
        </p:nvSpPr>
        <p:spPr>
          <a:xfrm>
            <a:off x="3266285" y="5901224"/>
            <a:ext cx="2452121"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MEAN INTENSITY</a:t>
            </a:r>
          </a:p>
        </p:txBody>
      </p:sp>
      <p:sp>
        <p:nvSpPr>
          <p:cNvPr id="7" name="Rectangle INTERARRIVAL">
            <a:extLst>
              <a:ext uri="{FF2B5EF4-FFF2-40B4-BE49-F238E27FC236}">
                <a16:creationId xmlns:a16="http://schemas.microsoft.com/office/drawing/2014/main" id="{A14E6546-0791-6000-A3BD-C5504F7D7133}"/>
              </a:ext>
            </a:extLst>
          </p:cNvPr>
          <p:cNvSpPr/>
          <p:nvPr/>
        </p:nvSpPr>
        <p:spPr>
          <a:xfrm>
            <a:off x="6027837" y="5901223"/>
            <a:ext cx="2358449"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MEAN INTERARRIVAL</a:t>
            </a:r>
          </a:p>
        </p:txBody>
      </p:sp>
      <p:pic>
        <p:nvPicPr>
          <p:cNvPr id="8" name="Graphic 7" descr="Back with solid fill">
            <a:hlinkClick r:id="rId9" action="ppaction://hlinksldjump"/>
            <a:extLst>
              <a:ext uri="{FF2B5EF4-FFF2-40B4-BE49-F238E27FC236}">
                <a16:creationId xmlns:a16="http://schemas.microsoft.com/office/drawing/2014/main" id="{29FAA0F4-912F-FD00-D209-1BB603D285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53137" y="39222"/>
            <a:ext cx="570271" cy="570271"/>
          </a:xfrm>
          <a:prstGeom prst="rect">
            <a:avLst/>
          </a:prstGeom>
        </p:spPr>
      </p:pic>
      <p:pic>
        <p:nvPicPr>
          <p:cNvPr id="11" name="Graphic 10" descr="Back with solid fill">
            <a:hlinkClick r:id="rId12" action="ppaction://hlinksldjump"/>
            <a:extLst>
              <a:ext uri="{FF2B5EF4-FFF2-40B4-BE49-F238E27FC236}">
                <a16:creationId xmlns:a16="http://schemas.microsoft.com/office/drawing/2014/main" id="{45A6ABD5-A6DB-A6DA-ED78-4E1625C06D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23873" y="53520"/>
            <a:ext cx="570271" cy="570271"/>
          </a:xfrm>
          <a:prstGeom prst="rect">
            <a:avLst/>
          </a:prstGeom>
        </p:spPr>
      </p:pic>
      <p:sp>
        <p:nvSpPr>
          <p:cNvPr id="14" name="Rectangle 13">
            <a:extLst>
              <a:ext uri="{FF2B5EF4-FFF2-40B4-BE49-F238E27FC236}">
                <a16:creationId xmlns:a16="http://schemas.microsoft.com/office/drawing/2014/main" id="{C8D24536-8493-1250-3CF4-60E79B499C42}"/>
              </a:ext>
            </a:extLst>
          </p:cNvPr>
          <p:cNvSpPr/>
          <p:nvPr/>
        </p:nvSpPr>
        <p:spPr>
          <a:xfrm>
            <a:off x="8923330" y="1715663"/>
            <a:ext cx="2862242" cy="141216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spc="100" dirty="0">
                <a:solidFill>
                  <a:schemeClr val="tx1"/>
                </a:solidFill>
                <a:latin typeface="Calibri" panose="020F0502020204030204" pitchFamily="34" charset="0"/>
                <a:cs typeface="Calibri" panose="020F0502020204030204" pitchFamily="34" charset="0"/>
              </a:rPr>
              <a:t>The SPEI-6 analysis shows </a:t>
            </a:r>
            <a:r>
              <a:rPr lang="en-GB" sz="1400" b="1" spc="100" dirty="0">
                <a:solidFill>
                  <a:schemeClr val="tx1"/>
                </a:solidFill>
                <a:latin typeface="Calibri" panose="020F0502020204030204" pitchFamily="34" charset="0"/>
                <a:cs typeface="Calibri" panose="020F0502020204030204" pitchFamily="34" charset="0"/>
              </a:rPr>
              <a:t>more frequent, longer, and severe droughts</a:t>
            </a:r>
            <a:r>
              <a:rPr lang="en-GB" sz="1400" spc="100" dirty="0">
                <a:solidFill>
                  <a:schemeClr val="tx1"/>
                </a:solidFill>
                <a:latin typeface="Calibri" panose="020F0502020204030204" pitchFamily="34" charset="0"/>
                <a:cs typeface="Calibri" panose="020F0502020204030204" pitchFamily="34" charset="0"/>
              </a:rPr>
              <a:t>, highlighting rising water stress across the region.</a:t>
            </a:r>
          </a:p>
        </p:txBody>
      </p:sp>
      <p:sp>
        <p:nvSpPr>
          <p:cNvPr id="19" name="Rectangle 18">
            <a:extLst>
              <a:ext uri="{FF2B5EF4-FFF2-40B4-BE49-F238E27FC236}">
                <a16:creationId xmlns:a16="http://schemas.microsoft.com/office/drawing/2014/main" id="{0508BF75-8D5A-4F03-8DC9-03B2F7BE4075}"/>
              </a:ext>
            </a:extLst>
          </p:cNvPr>
          <p:cNvSpPr/>
          <p:nvPr/>
        </p:nvSpPr>
        <p:spPr>
          <a:xfrm>
            <a:off x="8975797" y="4116230"/>
            <a:ext cx="2862242" cy="171138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GB" sz="1400" spc="100" dirty="0">
              <a:solidFill>
                <a:schemeClr val="tx1"/>
              </a:solidFill>
              <a:latin typeface="Calibri" panose="020F0502020204030204" pitchFamily="34" charset="0"/>
              <a:cs typeface="Calibri" panose="020F0502020204030204" pitchFamily="34" charset="0"/>
            </a:endParaRPr>
          </a:p>
          <a:p>
            <a:pPr algn="ctr"/>
            <a:r>
              <a:rPr lang="en-GB" sz="1400" b="1" cap="all" spc="100" dirty="0">
                <a:solidFill>
                  <a:schemeClr val="tx1"/>
                </a:solidFill>
                <a:latin typeface="Calibri" panose="020F0502020204030204" pitchFamily="34" charset="0"/>
                <a:cs typeface="Calibri" panose="020F0502020204030204" pitchFamily="34" charset="0"/>
              </a:rPr>
              <a:t>Turning the Tide: Tools for Crop survival </a:t>
            </a:r>
          </a:p>
          <a:p>
            <a:pPr algn="ctr"/>
            <a:endParaRPr lang="en-GB" sz="1400" b="1" cap="small" spc="100" dirty="0">
              <a:solidFill>
                <a:schemeClr val="tx1"/>
              </a:solidFill>
              <a:latin typeface="Calibri" panose="020F0502020204030204" pitchFamily="34" charset="0"/>
              <a:cs typeface="Calibri" panose="020F0502020204030204" pitchFamily="34" charset="0"/>
            </a:endParaRPr>
          </a:p>
          <a:p>
            <a:pPr algn="just"/>
            <a:r>
              <a:rPr lang="en-GB" sz="1400" spc="100" dirty="0">
                <a:solidFill>
                  <a:schemeClr val="tx1"/>
                </a:solidFill>
                <a:latin typeface="Calibri" panose="020F0502020204030204" pitchFamily="34" charset="0"/>
                <a:cs typeface="Calibri" panose="020F0502020204030204" pitchFamily="34" charset="0"/>
              </a:rPr>
              <a:t>An operative tool guiding mitigation strategies to ensure crop yield results necessary.</a:t>
            </a:r>
            <a:endParaRPr lang="en-GB" sz="1400" dirty="0"/>
          </a:p>
        </p:txBody>
      </p:sp>
      <p:pic>
        <p:nvPicPr>
          <p:cNvPr id="17" name="Picture 16" descr="A qr code on a white background&#10;&#10;AI-generated content may be incorrect.">
            <a:extLst>
              <a:ext uri="{FF2B5EF4-FFF2-40B4-BE49-F238E27FC236}">
                <a16:creationId xmlns:a16="http://schemas.microsoft.com/office/drawing/2014/main" id="{ADC1704F-9F55-81D1-7AA3-C033F9428D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sp>
        <p:nvSpPr>
          <p:cNvPr id="20" name="Arrow: Right 19">
            <a:extLst>
              <a:ext uri="{FF2B5EF4-FFF2-40B4-BE49-F238E27FC236}">
                <a16:creationId xmlns:a16="http://schemas.microsoft.com/office/drawing/2014/main" id="{2EF5EAD2-FE2C-84D7-0D70-2D0DB16F0D15}"/>
              </a:ext>
            </a:extLst>
          </p:cNvPr>
          <p:cNvSpPr/>
          <p:nvPr/>
        </p:nvSpPr>
        <p:spPr>
          <a:xfrm rot="5400000">
            <a:off x="10012355" y="3334714"/>
            <a:ext cx="647058" cy="574632"/>
          </a:xfrm>
          <a:prstGeom prst="rightArrow">
            <a:avLst/>
          </a:prstGeom>
          <a:solidFill>
            <a:srgbClr val="B1B8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Home outline">
            <a:hlinkClick r:id="" action="ppaction://hlinkshowjump?jump=firstslide"/>
            <a:extLst>
              <a:ext uri="{FF2B5EF4-FFF2-40B4-BE49-F238E27FC236}">
                <a16:creationId xmlns:a16="http://schemas.microsoft.com/office/drawing/2014/main" id="{2D6D2E8F-77FE-14CD-2EDB-9B240594460B}"/>
              </a:ext>
            </a:extLst>
          </p:cNvPr>
          <p:cNvPicPr/>
          <p:nvPr/>
        </p:nvPicPr>
        <p:blipFill>
          <a:blip r:embed="rId16">
            <a:extLst>
              <a:ext uri="{96DAC541-7B7A-43D3-8B79-37D633B846F1}">
                <asvg:svgBlip xmlns:asvg="http://schemas.microsoft.com/office/drawing/2016/SVG/main" r:embed="rId17"/>
              </a:ext>
            </a:extLst>
          </a:blip>
          <a:stretch>
            <a:fillRect/>
          </a:stretch>
        </p:blipFill>
        <p:spPr>
          <a:xfrm>
            <a:off x="11592233" y="24726"/>
            <a:ext cx="570271" cy="570271"/>
          </a:xfrm>
          <a:prstGeom prst="rect">
            <a:avLst/>
          </a:prstGeom>
        </p:spPr>
      </p:pic>
    </p:spTree>
    <p:extLst>
      <p:ext uri="{BB962C8B-B14F-4D97-AF65-F5344CB8AC3E}">
        <p14:creationId xmlns:p14="http://schemas.microsoft.com/office/powerpoint/2010/main" val="233772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1550C-B629-8DFC-0761-AA04B233831C}"/>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58F8D5B0-6A21-D013-0DFB-167696915BE2}"/>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AB51E21F-485F-1B22-9AAE-325CF9FF8B51}"/>
              </a:ext>
            </a:extLst>
          </p:cNvPr>
          <p:cNvSpPr>
            <a:spLocks noGrp="1" noRot="1" noMove="1" noResize="1" noEditPoints="1" noAdjustHandles="1" noChangeArrowheads="1" noChangeShapeType="1"/>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RESULTS</a:t>
            </a:r>
            <a:endPar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A2768E5E-3029-A04B-F69A-35F6BEF80788}"/>
              </a:ext>
            </a:extLst>
          </p:cNvPr>
          <p:cNvSpPr/>
          <p:nvPr/>
        </p:nvSpPr>
        <p:spPr>
          <a:xfrm>
            <a:off x="2003684" y="893854"/>
            <a:ext cx="8184632" cy="894735"/>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buNone/>
            </a:pPr>
            <a:r>
              <a:rPr lang="en-GB" sz="2000" spc="100" dirty="0">
                <a:solidFill>
                  <a:schemeClr val="tx1"/>
                </a:solidFill>
                <a:latin typeface="Calibri" panose="020F0502020204030204" pitchFamily="34" charset="0"/>
                <a:cs typeface="Calibri" panose="020F0502020204030204" pitchFamily="34" charset="0"/>
              </a:rPr>
              <a:t>The PRIME Index</a:t>
            </a:r>
          </a:p>
          <a:p>
            <a:pPr algn="ctr">
              <a:lnSpc>
                <a:spcPct val="115000"/>
              </a:lnSpc>
              <a:spcAft>
                <a:spcPts val="800"/>
              </a:spcAft>
              <a:buNone/>
            </a:pPr>
            <a:r>
              <a:rPr lang="en-GB" i="1" spc="100" dirty="0">
                <a:solidFill>
                  <a:schemeClr val="tx1"/>
                </a:solidFill>
                <a:latin typeface="Calibri" panose="020F0502020204030204" pitchFamily="34" charset="0"/>
                <a:cs typeface="Calibri" panose="020F0502020204030204" pitchFamily="34" charset="0"/>
              </a:rPr>
              <a:t>Prioritization of cultivated Regions </a:t>
            </a:r>
            <a:r>
              <a:rPr lang="en-GB" i="1" spc="100" dirty="0" err="1">
                <a:solidFill>
                  <a:schemeClr val="tx1"/>
                </a:solidFill>
                <a:latin typeface="Calibri" panose="020F0502020204030204" pitchFamily="34" charset="0"/>
                <a:cs typeface="Calibri" panose="020F0502020204030204" pitchFamily="34" charset="0"/>
              </a:rPr>
              <a:t>IMpacted</a:t>
            </a:r>
            <a:r>
              <a:rPr lang="en-GB" i="1" spc="100" dirty="0">
                <a:solidFill>
                  <a:schemeClr val="tx1"/>
                </a:solidFill>
                <a:latin typeface="Calibri" panose="020F0502020204030204" pitchFamily="34" charset="0"/>
                <a:cs typeface="Calibri" panose="020F0502020204030204" pitchFamily="34" charset="0"/>
              </a:rPr>
              <a:t> by drought in </a:t>
            </a:r>
            <a:r>
              <a:rPr lang="en-GB" i="1" spc="100" dirty="0" err="1">
                <a:solidFill>
                  <a:schemeClr val="tx1"/>
                </a:solidFill>
                <a:latin typeface="Calibri" panose="020F0502020204030204" pitchFamily="34" charset="0"/>
                <a:cs typeface="Calibri" panose="020F0502020204030204" pitchFamily="34" charset="0"/>
              </a:rPr>
              <a:t>AgriculturE</a:t>
            </a:r>
            <a:endParaRPr lang="en-GB" i="1" spc="100" dirty="0">
              <a:solidFill>
                <a:schemeClr val="tx1"/>
              </a:solidFill>
              <a:latin typeface="Calibri" panose="020F0502020204030204" pitchFamily="34" charset="0"/>
              <a:cs typeface="Calibri" panose="020F0502020204030204" pitchFamily="34" charset="0"/>
            </a:endParaRPr>
          </a:p>
        </p:txBody>
      </p:sp>
      <p:pic>
        <p:nvPicPr>
          <p:cNvPr id="36" name="Picture 35" descr="A map of italy with different colored dots&#10;&#10;AI-generated content may be incorrect.">
            <a:extLst>
              <a:ext uri="{FF2B5EF4-FFF2-40B4-BE49-F238E27FC236}">
                <a16:creationId xmlns:a16="http://schemas.microsoft.com/office/drawing/2014/main" id="{EA124964-8A31-63D8-F5C5-0FE25D842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634" y="2040043"/>
            <a:ext cx="4199996" cy="4217997"/>
          </a:xfrm>
          <a:prstGeom prst="rect">
            <a:avLst/>
          </a:prstGeom>
          <a:ln w="19050">
            <a:solidFill>
              <a:schemeClr val="tx1"/>
            </a:solidFill>
          </a:ln>
        </p:spPr>
      </p:pic>
      <p:graphicFrame>
        <p:nvGraphicFramePr>
          <p:cNvPr id="41" name="Diagram 40">
            <a:extLst>
              <a:ext uri="{FF2B5EF4-FFF2-40B4-BE49-F238E27FC236}">
                <a16:creationId xmlns:a16="http://schemas.microsoft.com/office/drawing/2014/main" id="{ECD0F5F2-05D8-CB67-9ECB-B521C0A66306}"/>
              </a:ext>
            </a:extLst>
          </p:cNvPr>
          <p:cNvGraphicFramePr/>
          <p:nvPr/>
        </p:nvGraphicFramePr>
        <p:xfrm>
          <a:off x="1971542" y="6389161"/>
          <a:ext cx="4385537" cy="455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magine 7" descr="Immagine che contiene testo, logo, Carattere, Elementi grafici&#10;&#10;Descrizione generata automaticamente">
            <a:extLst>
              <a:ext uri="{FF2B5EF4-FFF2-40B4-BE49-F238E27FC236}">
                <a16:creationId xmlns:a16="http://schemas.microsoft.com/office/drawing/2014/main" id="{1411E967-DC9F-C807-E288-F652592F98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7600" y="677313"/>
            <a:ext cx="914400" cy="1279574"/>
          </a:xfrm>
          <a:prstGeom prst="rect">
            <a:avLst/>
          </a:prstGeom>
        </p:spPr>
      </p:pic>
      <p:sp>
        <p:nvSpPr>
          <p:cNvPr id="8" name="Rectangle 7">
            <a:extLst>
              <a:ext uri="{FF2B5EF4-FFF2-40B4-BE49-F238E27FC236}">
                <a16:creationId xmlns:a16="http://schemas.microsoft.com/office/drawing/2014/main" id="{A21FA943-6A89-6197-7296-50C401A493DE}"/>
              </a:ext>
            </a:extLst>
          </p:cNvPr>
          <p:cNvSpPr/>
          <p:nvPr/>
        </p:nvSpPr>
        <p:spPr>
          <a:xfrm>
            <a:off x="6515708" y="2040043"/>
            <a:ext cx="3672608" cy="52492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The PRIME Index assigns values ranging from class 1 to class 10, where:</a:t>
            </a:r>
          </a:p>
        </p:txBody>
      </p:sp>
      <p:sp>
        <p:nvSpPr>
          <p:cNvPr id="12" name="Rectangle 11">
            <a:extLst>
              <a:ext uri="{FF2B5EF4-FFF2-40B4-BE49-F238E27FC236}">
                <a16:creationId xmlns:a16="http://schemas.microsoft.com/office/drawing/2014/main" id="{B27ACC80-9E9B-1A88-3FE7-7450961B378C}"/>
              </a:ext>
            </a:extLst>
          </p:cNvPr>
          <p:cNvSpPr/>
          <p:nvPr/>
        </p:nvSpPr>
        <p:spPr>
          <a:xfrm>
            <a:off x="6515708" y="2709117"/>
            <a:ext cx="3672608" cy="803098"/>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2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b="1" spc="100" dirty="0">
                <a:solidFill>
                  <a:srgbClr val="FF0000"/>
                </a:solidFill>
                <a:latin typeface="Calibri" panose="020F0502020204030204" pitchFamily="34" charset="0"/>
                <a:ea typeface="Calibri" panose="020F0502020204030204" pitchFamily="34" charset="0"/>
                <a:cs typeface="Calibri" panose="020F0502020204030204" pitchFamily="34" charset="0"/>
              </a:rPr>
              <a:t>Class 10</a:t>
            </a:r>
            <a:r>
              <a:rPr lang="en-GB" sz="1200" spc="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indicates the </a:t>
            </a:r>
            <a:r>
              <a:rPr lang="en-GB" sz="12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highest intervention priority </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due to a combination of high exceedance frequency, crop density, and economic value; </a:t>
            </a:r>
          </a:p>
        </p:txBody>
      </p:sp>
      <p:sp>
        <p:nvSpPr>
          <p:cNvPr id="14" name="Rectangle 13">
            <a:extLst>
              <a:ext uri="{FF2B5EF4-FFF2-40B4-BE49-F238E27FC236}">
                <a16:creationId xmlns:a16="http://schemas.microsoft.com/office/drawing/2014/main" id="{41C8B560-8E0F-3C8B-EF5B-3AA53A80CF83}"/>
              </a:ext>
            </a:extLst>
          </p:cNvPr>
          <p:cNvSpPr/>
          <p:nvPr/>
        </p:nvSpPr>
        <p:spPr>
          <a:xfrm>
            <a:off x="6515708" y="3703620"/>
            <a:ext cx="3672608" cy="52492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b="1" spc="100" dirty="0">
                <a:solidFill>
                  <a:srgbClr val="3333BF"/>
                </a:solidFill>
                <a:latin typeface="Calibri" panose="020F0502020204030204" pitchFamily="34" charset="0"/>
                <a:ea typeface="Calibri" panose="020F0502020204030204" pitchFamily="34" charset="0"/>
                <a:cs typeface="Calibri" panose="020F0502020204030204" pitchFamily="34" charset="0"/>
              </a:rPr>
              <a:t>Class 1</a:t>
            </a:r>
            <a:r>
              <a:rPr lang="en-GB" sz="1200" spc="100" dirty="0">
                <a:solidFill>
                  <a:srgbClr val="3333BF"/>
                </a:solidFill>
                <a:latin typeface="Calibri" panose="020F0502020204030204" pitchFamily="34" charset="0"/>
                <a:ea typeface="Calibri" panose="020F0502020204030204" pitchFamily="34" charset="0"/>
                <a:cs typeface="Calibri" panose="020F0502020204030204" pitchFamily="34" charset="0"/>
              </a:rPr>
              <a:t> </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stands for the </a:t>
            </a:r>
            <a:r>
              <a:rPr lang="en-GB" sz="12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lowest urgency </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for action.</a:t>
            </a:r>
          </a:p>
        </p:txBody>
      </p:sp>
      <p:sp>
        <p:nvSpPr>
          <p:cNvPr id="15" name="Arrow: Right 14">
            <a:extLst>
              <a:ext uri="{FF2B5EF4-FFF2-40B4-BE49-F238E27FC236}">
                <a16:creationId xmlns:a16="http://schemas.microsoft.com/office/drawing/2014/main" id="{14679CCC-D371-CA80-E6DC-EB5FD293D28D}"/>
              </a:ext>
            </a:extLst>
          </p:cNvPr>
          <p:cNvSpPr/>
          <p:nvPr/>
        </p:nvSpPr>
        <p:spPr>
          <a:xfrm rot="5400000">
            <a:off x="8089547" y="4469551"/>
            <a:ext cx="524929" cy="491052"/>
          </a:xfrm>
          <a:prstGeom prst="rightArrow">
            <a:avLst/>
          </a:prstGeom>
          <a:solidFill>
            <a:srgbClr val="B1B8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42AC197-C423-3B40-6AA7-B7F8F783D651}"/>
              </a:ext>
            </a:extLst>
          </p:cNvPr>
          <p:cNvSpPr/>
          <p:nvPr/>
        </p:nvSpPr>
        <p:spPr>
          <a:xfrm>
            <a:off x="6515708" y="5136289"/>
            <a:ext cx="3672608" cy="1121751"/>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This classification enables targeted decision-making, ensuring that resources are allocated where they are most needed to mitigate the effects of agricultural drought. </a:t>
            </a:r>
          </a:p>
        </p:txBody>
      </p:sp>
      <p:pic>
        <p:nvPicPr>
          <p:cNvPr id="17" name="Picture 16" descr="A qr code on a white background&#10;&#10;AI-generated content may be incorrect.">
            <a:extLst>
              <a:ext uri="{FF2B5EF4-FFF2-40B4-BE49-F238E27FC236}">
                <a16:creationId xmlns:a16="http://schemas.microsoft.com/office/drawing/2014/main" id="{6DD80A2A-C363-28E9-03FB-06AF476A3F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pic>
        <p:nvPicPr>
          <p:cNvPr id="6" name="Graphic 5" descr="Back with solid fill">
            <a:hlinkClick r:id="rId11" action="ppaction://hlinksldjump"/>
            <a:extLst>
              <a:ext uri="{FF2B5EF4-FFF2-40B4-BE49-F238E27FC236}">
                <a16:creationId xmlns:a16="http://schemas.microsoft.com/office/drawing/2014/main" id="{F6F80F43-7436-C6E7-FAC5-74767981E2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23863" y="53520"/>
            <a:ext cx="570271" cy="570271"/>
          </a:xfrm>
          <a:prstGeom prst="rect">
            <a:avLst/>
          </a:prstGeom>
        </p:spPr>
      </p:pic>
      <p:pic>
        <p:nvPicPr>
          <p:cNvPr id="11" name="Graphic 10" descr="Home outline">
            <a:hlinkClick r:id="" action="ppaction://hlinkshowjump?jump=firstslide"/>
            <a:extLst>
              <a:ext uri="{FF2B5EF4-FFF2-40B4-BE49-F238E27FC236}">
                <a16:creationId xmlns:a16="http://schemas.microsoft.com/office/drawing/2014/main" id="{8CC9BA35-3547-0A5F-7D06-8033A39DF75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592233" y="24726"/>
            <a:ext cx="570271" cy="570271"/>
          </a:xfrm>
          <a:prstGeom prst="rect">
            <a:avLst/>
          </a:prstGeom>
        </p:spPr>
      </p:pic>
      <p:pic>
        <p:nvPicPr>
          <p:cNvPr id="4" name="Graphic 3" descr="Back with solid fill">
            <a:hlinkClick r:id="rId16" action="ppaction://hlinksldjump"/>
            <a:extLst>
              <a:ext uri="{FF2B5EF4-FFF2-40B4-BE49-F238E27FC236}">
                <a16:creationId xmlns:a16="http://schemas.microsoft.com/office/drawing/2014/main" id="{2A0C1F5B-3B86-5E79-D00E-8D1C43FE17E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53137" y="39222"/>
            <a:ext cx="570271" cy="570271"/>
          </a:xfrm>
          <a:prstGeom prst="rect">
            <a:avLst/>
          </a:prstGeom>
        </p:spPr>
      </p:pic>
    </p:spTree>
    <p:extLst>
      <p:ext uri="{BB962C8B-B14F-4D97-AF65-F5344CB8AC3E}">
        <p14:creationId xmlns:p14="http://schemas.microsoft.com/office/powerpoint/2010/main" val="2339103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FDE81-E7BF-29C5-2398-1C742E545624}"/>
            </a:ext>
          </a:extLst>
        </p:cNvPr>
        <p:cNvGrpSpPr/>
        <p:nvPr/>
      </p:nvGrpSpPr>
      <p:grpSpPr>
        <a:xfrm>
          <a:off x="0" y="0"/>
          <a:ext cx="0" cy="0"/>
          <a:chOff x="0" y="0"/>
          <a:chExt cx="0" cy="0"/>
        </a:xfrm>
      </p:grpSpPr>
      <p:pic>
        <p:nvPicPr>
          <p:cNvPr id="5" name="Picture 4" descr="A planet with different colored squares&#10;&#10;AI-generated content may be incorrect.">
            <a:extLst>
              <a:ext uri="{FF2B5EF4-FFF2-40B4-BE49-F238E27FC236}">
                <a16:creationId xmlns:a16="http://schemas.microsoft.com/office/drawing/2014/main" id="{306C45F1-7683-C317-1105-CF4CF1C78CD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D2CF6E7-624C-5218-0C01-073259AE95DE}"/>
              </a:ext>
            </a:extLst>
          </p:cNvPr>
          <p:cNvSpPr/>
          <p:nvPr/>
        </p:nvSpPr>
        <p:spPr>
          <a:xfrm>
            <a:off x="5102244" y="6233070"/>
            <a:ext cx="1179522" cy="162319"/>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F4E1066-C851-9CA6-4F98-E3625782606E}"/>
              </a:ext>
            </a:extLst>
          </p:cNvPr>
          <p:cNvSpPr txBox="1">
            <a:spLocks noGrp="1" noRot="1" noMove="1" noResize="1" noEditPoints="1" noAdjustHandles="1" noChangeArrowheads="1" noChangeShapeType="1"/>
          </p:cNvSpPr>
          <p:nvPr/>
        </p:nvSpPr>
        <p:spPr>
          <a:xfrm>
            <a:off x="1366684" y="5217420"/>
            <a:ext cx="9458632" cy="1354217"/>
          </a:xfrm>
          <a:prstGeom prst="rect">
            <a:avLst/>
          </a:prstGeom>
          <a:noFill/>
        </p:spPr>
        <p:txBody>
          <a:bodyPr wrap="square" rtlCol="0">
            <a:spAutoFit/>
          </a:bodyPr>
          <a:lstStyle/>
          <a:p>
            <a:pPr algn="ctr"/>
            <a:r>
              <a:rPr lang="en-GB" sz="4000" spc="300" dirty="0">
                <a:solidFill>
                  <a:schemeClr val="bg1"/>
                </a:solidFill>
                <a:latin typeface="Calibri" panose="020F0502020204030204" pitchFamily="34" charset="0"/>
                <a:ea typeface="Calibri" panose="020F0502020204030204" pitchFamily="34" charset="0"/>
                <a:cs typeface="Calibri" panose="020F0502020204030204" pitchFamily="34" charset="0"/>
              </a:rPr>
              <a:t>The PRIME Index </a:t>
            </a:r>
          </a:p>
          <a:p>
            <a:pPr algn="ctr"/>
            <a:endParaRPr lang="en-GB"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Prioritization of cultivated Regions </a:t>
            </a:r>
            <a:r>
              <a:rPr lang="en-GB"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IMpacted</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by drought in </a:t>
            </a:r>
            <a:r>
              <a:rPr lang="en-GB"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agriculturE</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13" name="Rectangle 12">
            <a:hlinkClick r:id="rId3" action="ppaction://hlinksldjump"/>
            <a:extLst>
              <a:ext uri="{FF2B5EF4-FFF2-40B4-BE49-F238E27FC236}">
                <a16:creationId xmlns:a16="http://schemas.microsoft.com/office/drawing/2014/main" id="{E318A694-3E6C-FA6A-A949-24FEB0B15777}"/>
              </a:ext>
            </a:extLst>
          </p:cNvPr>
          <p:cNvSpPr>
            <a:spLocks/>
          </p:cNvSpPr>
          <p:nvPr/>
        </p:nvSpPr>
        <p:spPr>
          <a:xfrm>
            <a:off x="3649775" y="3143864"/>
            <a:ext cx="4935792" cy="570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200" dirty="0">
                <a:solidFill>
                  <a:schemeClr val="tx1"/>
                </a:solidFill>
                <a:latin typeface="Calibri" panose="020F0502020204030204" pitchFamily="34" charset="0"/>
                <a:ea typeface="Calibri" panose="020F0502020204030204" pitchFamily="34" charset="0"/>
                <a:cs typeface="Calibri" panose="020F0502020204030204" pitchFamily="34" charset="0"/>
              </a:rPr>
              <a:t>THANK YOU and ENJOY EGU 2025!</a:t>
            </a:r>
          </a:p>
        </p:txBody>
      </p:sp>
      <p:pic>
        <p:nvPicPr>
          <p:cNvPr id="4" name="Picture 4">
            <a:extLst>
              <a:ext uri="{FF2B5EF4-FFF2-40B4-BE49-F238E27FC236}">
                <a16:creationId xmlns:a16="http://schemas.microsoft.com/office/drawing/2014/main" id="{B36681AA-CAA4-6447-A724-04D2EF98F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359" y="179496"/>
            <a:ext cx="1466396" cy="43934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2239934-202A-37F5-E91D-FE4B116C149E}"/>
              </a:ext>
            </a:extLst>
          </p:cNvPr>
          <p:cNvGrpSpPr/>
          <p:nvPr/>
        </p:nvGrpSpPr>
        <p:grpSpPr>
          <a:xfrm>
            <a:off x="9479991" y="116420"/>
            <a:ext cx="1907633" cy="502422"/>
            <a:chOff x="9333758" y="83618"/>
            <a:chExt cx="1907633" cy="502422"/>
          </a:xfrm>
        </p:grpSpPr>
        <p:sp>
          <p:nvSpPr>
            <p:cNvPr id="7" name="CasellaDiTesto 44">
              <a:extLst>
                <a:ext uri="{FF2B5EF4-FFF2-40B4-BE49-F238E27FC236}">
                  <a16:creationId xmlns:a16="http://schemas.microsoft.com/office/drawing/2014/main" id="{3FFAE4D6-52EC-787A-01FF-917A51226C9E}"/>
                </a:ext>
              </a:extLst>
            </p:cNvPr>
            <p:cNvSpPr txBox="1"/>
            <p:nvPr/>
          </p:nvSpPr>
          <p:spPr>
            <a:xfrm>
              <a:off x="9710530" y="216708"/>
              <a:ext cx="153086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b="0" i="0" u="sng" strike="noStrike" kern="1200" cap="none" spc="0" normalizeH="0" baseline="0" noProof="0" dirty="0">
                  <a:ln>
                    <a:noFill/>
                  </a:ln>
                  <a:solidFill>
                    <a:srgbClr val="CCD18F"/>
                  </a:solidFill>
                  <a:effectLst/>
                  <a:uLnTx/>
                  <a:uFillTx/>
                  <a:latin typeface="Aharoni" panose="02010803020104030203" pitchFamily="2" charset="-79"/>
                  <a:ea typeface="+mn-ea"/>
                  <a:cs typeface="Aharoni" panose="02010803020104030203" pitchFamily="2" charset="-79"/>
                </a:rPr>
                <a:t>CASTLE</a:t>
              </a:r>
            </a:p>
          </p:txBody>
        </p:sp>
        <p:pic>
          <p:nvPicPr>
            <p:cNvPr id="8" name="Immagine 11" descr="Immagine che contiene schermata, clipart, cerchio, diagramma&#10;&#10;Descrizione generata automaticamente">
              <a:extLst>
                <a:ext uri="{FF2B5EF4-FFF2-40B4-BE49-F238E27FC236}">
                  <a16:creationId xmlns:a16="http://schemas.microsoft.com/office/drawing/2014/main" id="{23AC3C66-C865-5D48-0C76-8BB1590365AF}"/>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333758" y="83618"/>
              <a:ext cx="468564" cy="425203"/>
            </a:xfrm>
            <a:prstGeom prst="rect">
              <a:avLst/>
            </a:prstGeom>
          </p:spPr>
        </p:pic>
      </p:grpSp>
      <p:pic>
        <p:nvPicPr>
          <p:cNvPr id="9" name="Picture 14">
            <a:extLst>
              <a:ext uri="{FF2B5EF4-FFF2-40B4-BE49-F238E27FC236}">
                <a16:creationId xmlns:a16="http://schemas.microsoft.com/office/drawing/2014/main" id="{34A92489-CBDF-6ECD-0FA6-02AD1D292585}"/>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19857" y="111688"/>
            <a:ext cx="691819" cy="5084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ttuazione Misure PNRR | Sito istituzionale">
            <a:extLst>
              <a:ext uri="{FF2B5EF4-FFF2-40B4-BE49-F238E27FC236}">
                <a16:creationId xmlns:a16="http://schemas.microsoft.com/office/drawing/2014/main" id="{A0558A1C-958E-1D29-32CF-7DE7BEA5D2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71" y="140807"/>
            <a:ext cx="1900423" cy="4780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vviso di selezione per l'assunzione di personale dipendente a tempo  determinato - Ecosister">
            <a:extLst>
              <a:ext uri="{FF2B5EF4-FFF2-40B4-BE49-F238E27FC236}">
                <a16:creationId xmlns:a16="http://schemas.microsoft.com/office/drawing/2014/main" id="{1C02050C-F5F4-4BC8-CDDE-671B300C2D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1140" y="152890"/>
            <a:ext cx="1418585" cy="465952"/>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6">
            <a:extLst>
              <a:ext uri="{FF2B5EF4-FFF2-40B4-BE49-F238E27FC236}">
                <a16:creationId xmlns:a16="http://schemas.microsoft.com/office/drawing/2014/main" id="{F85B1D81-544E-B938-D98B-AE8389DFB6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1065" y="162728"/>
            <a:ext cx="1552408" cy="456114"/>
          </a:xfrm>
          <a:prstGeom prst="rect">
            <a:avLst/>
          </a:prstGeom>
        </p:spPr>
      </p:pic>
      <p:pic>
        <p:nvPicPr>
          <p:cNvPr id="24" name="Immagine 51" descr="Immagine che contiene Carattere, Elementi grafici, logo, grafica&#10;&#10;Descrizione generata automaticamente">
            <a:extLst>
              <a:ext uri="{FF2B5EF4-FFF2-40B4-BE49-F238E27FC236}">
                <a16:creationId xmlns:a16="http://schemas.microsoft.com/office/drawing/2014/main" id="{0B5A4033-33B9-604B-7D6E-18F864D853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727" y="107907"/>
            <a:ext cx="1261889" cy="429675"/>
          </a:xfrm>
          <a:prstGeom prst="rect">
            <a:avLst/>
          </a:prstGeom>
        </p:spPr>
      </p:pic>
      <p:sp>
        <p:nvSpPr>
          <p:cNvPr id="25" name="TextBox 24">
            <a:extLst>
              <a:ext uri="{FF2B5EF4-FFF2-40B4-BE49-F238E27FC236}">
                <a16:creationId xmlns:a16="http://schemas.microsoft.com/office/drawing/2014/main" id="{F5A8C7FB-133A-B58C-2B65-81CE4A0CF6C8}"/>
              </a:ext>
            </a:extLst>
          </p:cNvPr>
          <p:cNvSpPr txBox="1"/>
          <p:nvPr/>
        </p:nvSpPr>
        <p:spPr>
          <a:xfrm>
            <a:off x="10063" y="697398"/>
            <a:ext cx="3226903" cy="276999"/>
          </a:xfrm>
          <a:prstGeom prst="rect">
            <a:avLst/>
          </a:prstGeom>
          <a:noFill/>
        </p:spPr>
        <p:txBody>
          <a:bodyPr wrap="square">
            <a:spAutoFit/>
          </a:bodyPr>
          <a:lstStyle/>
          <a:p>
            <a:r>
              <a:rPr lang="en-GB" sz="1200" spc="100" dirty="0">
                <a:solidFill>
                  <a:schemeClr val="bg1"/>
                </a:solidFill>
                <a:latin typeface="Calibri" panose="020F0502020204030204" pitchFamily="34" charset="0"/>
                <a:ea typeface="Calibri" panose="020F0502020204030204" pitchFamily="34" charset="0"/>
                <a:cs typeface="Calibri" panose="020F0502020204030204" pitchFamily="34" charset="0"/>
              </a:rPr>
              <a:t>Contact: lorenza.cappellato@uniroma1.it</a:t>
            </a:r>
          </a:p>
        </p:txBody>
      </p:sp>
      <p:pic>
        <p:nvPicPr>
          <p:cNvPr id="28" name="Picture 27">
            <a:extLst>
              <a:ext uri="{FF2B5EF4-FFF2-40B4-BE49-F238E27FC236}">
                <a16:creationId xmlns:a16="http://schemas.microsoft.com/office/drawing/2014/main" id="{61448D5F-418C-4F2D-BC5D-B7DF75E838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25315" y="86799"/>
            <a:ext cx="1323369" cy="610599"/>
          </a:xfrm>
          <a:prstGeom prst="rect">
            <a:avLst/>
          </a:prstGeom>
        </p:spPr>
      </p:pic>
      <p:pic>
        <p:nvPicPr>
          <p:cNvPr id="30" name="Picture 29" descr="A qr code on a white background&#10;&#10;AI-generated content may be incorrect.">
            <a:extLst>
              <a:ext uri="{FF2B5EF4-FFF2-40B4-BE49-F238E27FC236}">
                <a16:creationId xmlns:a16="http://schemas.microsoft.com/office/drawing/2014/main" id="{6C542AAA-E9BD-9EAD-A020-1D9824F8DF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54161" y="6233070"/>
            <a:ext cx="594523" cy="594523"/>
          </a:xfrm>
          <a:prstGeom prst="rect">
            <a:avLst/>
          </a:prstGeom>
        </p:spPr>
      </p:pic>
    </p:spTree>
    <p:extLst>
      <p:ext uri="{BB962C8B-B14F-4D97-AF65-F5344CB8AC3E}">
        <p14:creationId xmlns:p14="http://schemas.microsoft.com/office/powerpoint/2010/main" val="207225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B02C9C56-4C15-292B-4AAC-52EE78CC3036}"/>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24726"/>
            <a:ext cx="12192000" cy="6858000"/>
          </a:xfrm>
          <a:prstGeom prst="rect">
            <a:avLst/>
          </a:prstGeom>
        </p:spPr>
      </p:pic>
      <p:pic>
        <p:nvPicPr>
          <p:cNvPr id="8" name="Picture 7" descr="A map of europe with blue countries/regions&#10;&#10;AI-generated content may be incorrect.">
            <a:extLst>
              <a:ext uri="{FF2B5EF4-FFF2-40B4-BE49-F238E27FC236}">
                <a16:creationId xmlns:a16="http://schemas.microsoft.com/office/drawing/2014/main" id="{07E9D160-70A6-2DB2-96AF-3785EB6ADC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3878039" y="3453904"/>
            <a:ext cx="4435922" cy="3169283"/>
          </a:xfrm>
          <a:prstGeom prst="rect">
            <a:avLst/>
          </a:prstGeom>
          <a:ln w="19050">
            <a:solidFill>
              <a:srgbClr val="000000"/>
            </a:solidFill>
          </a:ln>
        </p:spPr>
      </p:pic>
      <p:sp>
        <p:nvSpPr>
          <p:cNvPr id="9" name="Rectangle 8">
            <a:extLst>
              <a:ext uri="{FF2B5EF4-FFF2-40B4-BE49-F238E27FC236}">
                <a16:creationId xmlns:a16="http://schemas.microsoft.com/office/drawing/2014/main" id="{749D2369-C9DA-50E2-1CB5-2DA0B13C205A}"/>
              </a:ext>
            </a:extLst>
          </p:cNvPr>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AIM</a:t>
            </a:r>
            <a:endParaRPr lang="en-GB" sz="2000" spc="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Graphic 9" descr="Home outline">
            <a:hlinkClick r:id="" action="ppaction://hlinkshowjump?jump=firstslide"/>
            <a:extLst>
              <a:ext uri="{FF2B5EF4-FFF2-40B4-BE49-F238E27FC236}">
                <a16:creationId xmlns:a16="http://schemas.microsoft.com/office/drawing/2014/main" id="{D41ABEEB-1C98-A74D-D014-F01F690724B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1592233" y="24726"/>
            <a:ext cx="570271" cy="570271"/>
          </a:xfrm>
          <a:prstGeom prst="rect">
            <a:avLst/>
          </a:prstGeom>
        </p:spPr>
      </p:pic>
      <p:sp>
        <p:nvSpPr>
          <p:cNvPr id="3" name="Rectangle 2">
            <a:extLst>
              <a:ext uri="{FF2B5EF4-FFF2-40B4-BE49-F238E27FC236}">
                <a16:creationId xmlns:a16="http://schemas.microsoft.com/office/drawing/2014/main" id="{F03472DA-6FED-E6F2-FA93-DB92FE03B71A}"/>
              </a:ext>
            </a:extLst>
          </p:cNvPr>
          <p:cNvSpPr/>
          <p:nvPr/>
        </p:nvSpPr>
        <p:spPr>
          <a:xfrm>
            <a:off x="151326" y="911326"/>
            <a:ext cx="11772088" cy="76356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1. Evaluate the risk of </a:t>
            </a:r>
            <a:r>
              <a:rPr lang="en-GB" b="1" spc="100" dirty="0">
                <a:solidFill>
                  <a:schemeClr val="tx1"/>
                </a:solidFill>
                <a:latin typeface="Calibri" panose="020F0502020204030204" pitchFamily="34" charset="0"/>
                <a:ea typeface="Calibri" panose="020F0502020204030204" pitchFamily="34" charset="0"/>
                <a:cs typeface="Calibri" panose="020F0502020204030204" pitchFamily="34" charset="0"/>
              </a:rPr>
              <a:t>agricultural drought </a:t>
            </a: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using the Standardized Precipitation Evapotranspiration Index (SPEI), accurately calculated for each crop cultivated in Italy; </a:t>
            </a:r>
          </a:p>
        </p:txBody>
      </p:sp>
      <p:sp>
        <p:nvSpPr>
          <p:cNvPr id="4" name="Rectangle 3">
            <a:extLst>
              <a:ext uri="{FF2B5EF4-FFF2-40B4-BE49-F238E27FC236}">
                <a16:creationId xmlns:a16="http://schemas.microsoft.com/office/drawing/2014/main" id="{71737699-F9C2-6131-FA81-869D13ED6B19}"/>
              </a:ext>
            </a:extLst>
          </p:cNvPr>
          <p:cNvSpPr/>
          <p:nvPr/>
        </p:nvSpPr>
        <p:spPr>
          <a:xfrm>
            <a:off x="151326" y="1884958"/>
            <a:ext cx="11772088" cy="76356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2.  Identify the most vulnerable regions by classifying them according to a </a:t>
            </a:r>
            <a:r>
              <a:rPr lang="en-GB" b="1" spc="100" dirty="0">
                <a:solidFill>
                  <a:schemeClr val="tx1"/>
                </a:solidFill>
                <a:latin typeface="Calibri" panose="020F0502020204030204" pitchFamily="34" charset="0"/>
                <a:ea typeface="Calibri" panose="020F0502020204030204" pitchFamily="34" charset="0"/>
                <a:cs typeface="Calibri" panose="020F0502020204030204" pitchFamily="34" charset="0"/>
              </a:rPr>
              <a:t>prioritization of intervention</a:t>
            </a: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392D9AC8-F1AB-2D57-5BCB-02175D6FF88A}"/>
              </a:ext>
            </a:extLst>
          </p:cNvPr>
          <p:cNvSpPr/>
          <p:nvPr/>
        </p:nvSpPr>
        <p:spPr>
          <a:xfrm>
            <a:off x="3878039" y="2906170"/>
            <a:ext cx="4435922" cy="359061"/>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pc="100" dirty="0">
                <a:solidFill>
                  <a:schemeClr val="tx1"/>
                </a:solidFill>
                <a:latin typeface="Calibri" panose="020F0502020204030204" pitchFamily="34" charset="0"/>
                <a:ea typeface="Calibri" panose="020F0502020204030204" pitchFamily="34" charset="0"/>
                <a:cs typeface="Calibri" panose="020F0502020204030204" pitchFamily="34" charset="0"/>
              </a:rPr>
              <a:t>CASE STUDY: ITALY</a:t>
            </a:r>
          </a:p>
        </p:txBody>
      </p:sp>
      <p:pic>
        <p:nvPicPr>
          <p:cNvPr id="7" name="Graphic 6" descr="Back with solid fill">
            <a:hlinkClick r:id="rId6" action="ppaction://hlinksldjump"/>
            <a:extLst>
              <a:ext uri="{FF2B5EF4-FFF2-40B4-BE49-F238E27FC236}">
                <a16:creationId xmlns:a16="http://schemas.microsoft.com/office/drawing/2014/main" id="{825FD24D-876A-6920-8C3E-FDE4AEA8EAC1}"/>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10864649" y="39222"/>
            <a:ext cx="570271" cy="570271"/>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493C8651-844A-D506-86C4-4450D69A92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spTree>
    <p:extLst>
      <p:ext uri="{BB962C8B-B14F-4D97-AF65-F5344CB8AC3E}">
        <p14:creationId xmlns:p14="http://schemas.microsoft.com/office/powerpoint/2010/main" val="457405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AF026-2223-74A9-19E2-78C428D8B0D3}"/>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B6884017-3501-7B58-95BE-2985CF3823BE}"/>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F2D0F4-ED23-3C5F-249D-E9941784700B}"/>
              </a:ext>
            </a:extLst>
          </p:cNvPr>
          <p:cNvSpPr/>
          <p:nvPr/>
        </p:nvSpPr>
        <p:spPr>
          <a:xfrm>
            <a:off x="457445" y="838985"/>
            <a:ext cx="11419923" cy="1314278"/>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pc="100" dirty="0">
                <a:solidFill>
                  <a:schemeClr val="tx1"/>
                </a:solidFill>
                <a:latin typeface="Calibri" panose="020F0502020204030204" pitchFamily="34" charset="0"/>
                <a:cs typeface="Calibri" panose="020F0502020204030204" pitchFamily="34" charset="0"/>
              </a:rPr>
              <a:t>To objectively assess drought conditions in Italy, it is essential to use reliable indices capable of capturing both water deficits and their duration. Among the various indices available in the literature, the Standardized Precipitation Evapotranspiration Index (</a:t>
            </a:r>
            <a:r>
              <a:rPr lang="en-GB" b="1" spc="100" dirty="0">
                <a:solidFill>
                  <a:schemeClr val="tx1"/>
                </a:solidFill>
                <a:latin typeface="Calibri" panose="020F0502020204030204" pitchFamily="34" charset="0"/>
                <a:cs typeface="Calibri" panose="020F0502020204030204" pitchFamily="34" charset="0"/>
              </a:rPr>
              <a:t>SPEI</a:t>
            </a:r>
            <a:r>
              <a:rPr lang="en-GB" spc="100" dirty="0">
                <a:solidFill>
                  <a:schemeClr val="tx1"/>
                </a:solidFill>
                <a:latin typeface="Calibri" panose="020F0502020204030204" pitchFamily="34" charset="0"/>
                <a:cs typeface="Calibri" panose="020F0502020204030204" pitchFamily="34" charset="0"/>
              </a:rPr>
              <a:t>) was selected, as it simultaneously accounts for precipitation, evapotranspiration, and the severity of the water deficit. </a:t>
            </a:r>
          </a:p>
        </p:txBody>
      </p:sp>
      <p:sp>
        <p:nvSpPr>
          <p:cNvPr id="9" name="Rectangle 8">
            <a:extLst>
              <a:ext uri="{FF2B5EF4-FFF2-40B4-BE49-F238E27FC236}">
                <a16:creationId xmlns:a16="http://schemas.microsoft.com/office/drawing/2014/main" id="{686C6614-C277-A4DC-91D3-DA0B768CBD5E}"/>
              </a:ext>
            </a:extLst>
          </p:cNvPr>
          <p:cNvSpPr>
            <a:spLocks/>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The SPEI Index</a:t>
            </a:r>
          </a:p>
        </p:txBody>
      </p:sp>
      <p:pic>
        <p:nvPicPr>
          <p:cNvPr id="10" name="Graphic 9" descr="Home outline">
            <a:hlinkClick r:id="" action="ppaction://hlinkshowjump?jump=firstslide"/>
            <a:extLst>
              <a:ext uri="{FF2B5EF4-FFF2-40B4-BE49-F238E27FC236}">
                <a16:creationId xmlns:a16="http://schemas.microsoft.com/office/drawing/2014/main" id="{D751FF1E-4DBE-F9B3-16A5-6996FB256B1F}"/>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1592233" y="24726"/>
            <a:ext cx="570271" cy="570271"/>
          </a:xfrm>
          <a:prstGeom prst="rect">
            <a:avLst/>
          </a:prstGeom>
        </p:spPr>
      </p:pic>
      <p:pic>
        <p:nvPicPr>
          <p:cNvPr id="3" name="Picture 2" descr="A graph of a graph of a graph&#10;&#10;AI-generated content may be incorrect.">
            <a:extLst>
              <a:ext uri="{FF2B5EF4-FFF2-40B4-BE49-F238E27FC236}">
                <a16:creationId xmlns:a16="http://schemas.microsoft.com/office/drawing/2014/main" id="{A02491EE-6AC9-7564-30BD-0B65344664D2}"/>
              </a:ext>
            </a:extLst>
          </p:cNvPr>
          <p:cNvPicPr>
            <a:picLocks noChangeAspect="1"/>
          </p:cNvPicPr>
          <p:nvPr/>
        </p:nvPicPr>
        <p:blipFill>
          <a:blip r:embed="rId5">
            <a:extLst>
              <a:ext uri="{28A0092B-C50C-407E-A947-70E740481C1C}">
                <a14:useLocalDpi xmlns:a14="http://schemas.microsoft.com/office/drawing/2010/main" val="0"/>
              </a:ext>
            </a:extLst>
          </a:blip>
          <a:srcRect l="2438"/>
          <a:stretch/>
        </p:blipFill>
        <p:spPr>
          <a:xfrm>
            <a:off x="3388326" y="3245180"/>
            <a:ext cx="5558159" cy="3314039"/>
          </a:xfrm>
          <a:prstGeom prst="rect">
            <a:avLst/>
          </a:prstGeom>
          <a:solidFill>
            <a:schemeClr val="bg1"/>
          </a:solidFill>
          <a:ln w="19050">
            <a:solidFill>
              <a:schemeClr val="tx1"/>
            </a:solidFill>
          </a:ln>
        </p:spPr>
      </p:pic>
      <p:pic>
        <p:nvPicPr>
          <p:cNvPr id="2" name="Graphic 1" descr="Back with solid fill">
            <a:hlinkClick r:id="rId6" action="ppaction://hlinksldjump"/>
            <a:extLst>
              <a:ext uri="{FF2B5EF4-FFF2-40B4-BE49-F238E27FC236}">
                <a16:creationId xmlns:a16="http://schemas.microsoft.com/office/drawing/2014/main" id="{48EB5C7C-0DDD-6075-7A22-7E43B6F73BA7}"/>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10864649" y="39222"/>
            <a:ext cx="570271" cy="570271"/>
          </a:xfrm>
          <a:prstGeom prst="rect">
            <a:avLst/>
          </a:prstGeom>
        </p:spPr>
      </p:pic>
      <p:pic>
        <p:nvPicPr>
          <p:cNvPr id="4" name="Graphic 3" descr="Back with solid fill">
            <a:hlinkClick r:id="rId9" action="ppaction://hlinksldjump"/>
            <a:extLst>
              <a:ext uri="{FF2B5EF4-FFF2-40B4-BE49-F238E27FC236}">
                <a16:creationId xmlns:a16="http://schemas.microsoft.com/office/drawing/2014/main" id="{EE89D753-8B1E-1D8C-59E0-89A6391CDA20}"/>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10235385" y="53520"/>
            <a:ext cx="570271" cy="570271"/>
          </a:xfrm>
          <a:prstGeom prst="rect">
            <a:avLst/>
          </a:prstGeom>
        </p:spPr>
      </p:pic>
      <p:pic>
        <p:nvPicPr>
          <p:cNvPr id="8" name="Picture 7" descr="A qr code on a white background&#10;&#10;AI-generated content may be incorrect.">
            <a:extLst>
              <a:ext uri="{FF2B5EF4-FFF2-40B4-BE49-F238E27FC236}">
                <a16:creationId xmlns:a16="http://schemas.microsoft.com/office/drawing/2014/main" id="{731FA0E2-C102-031B-A2C2-6377E5977A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sp>
        <p:nvSpPr>
          <p:cNvPr id="7" name="Rectangle 6">
            <a:extLst>
              <a:ext uri="{FF2B5EF4-FFF2-40B4-BE49-F238E27FC236}">
                <a16:creationId xmlns:a16="http://schemas.microsoft.com/office/drawing/2014/main" id="{73485FF9-1EDA-729D-D8B0-E319B2E67B56}"/>
              </a:ext>
            </a:extLst>
          </p:cNvPr>
          <p:cNvSpPr/>
          <p:nvPr/>
        </p:nvSpPr>
        <p:spPr>
          <a:xfrm>
            <a:off x="457445" y="2312212"/>
            <a:ext cx="11419923" cy="677314"/>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pc="100" dirty="0">
                <a:solidFill>
                  <a:schemeClr val="tx1"/>
                </a:solidFill>
                <a:latin typeface="Calibri" panose="020F0502020204030204" pitchFamily="34" charset="0"/>
                <a:cs typeface="Calibri" panose="020F0502020204030204" pitchFamily="34" charset="0"/>
              </a:rPr>
              <a:t>Indeed, in the context of climate change, neglecting even one of these components can lead to significant inaccuracies in drought monitoring and forecasting.</a:t>
            </a:r>
          </a:p>
        </p:txBody>
      </p:sp>
    </p:spTree>
    <p:extLst>
      <p:ext uri="{BB962C8B-B14F-4D97-AF65-F5344CB8AC3E}">
        <p14:creationId xmlns:p14="http://schemas.microsoft.com/office/powerpoint/2010/main" val="72752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A33DB-BCF2-D4D9-BBEA-6B8D47914E7D}"/>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4D9C6E96-FE43-1F4F-8F68-ED780B36E37C}"/>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A7D5520F-5B8B-AE32-E088-A4AF213A68F6}"/>
              </a:ext>
            </a:extLst>
          </p:cNvPr>
          <p:cNvSpPr>
            <a:spLocks noGrp="1" noRot="1" noMove="1" noResize="1" noEditPoints="1" noAdjustHandles="1" noChangeArrowheads="1" noChangeShapeType="1"/>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cap="all" spc="200" dirty="0">
                <a:solidFill>
                  <a:schemeClr val="bg1"/>
                </a:solidFill>
                <a:latin typeface="Calibri" panose="020F0502020204030204" pitchFamily="34" charset="0"/>
                <a:ea typeface="Calibri" panose="020F0502020204030204" pitchFamily="34" charset="0"/>
                <a:cs typeface="Calibri" panose="020F0502020204030204" pitchFamily="34" charset="0"/>
              </a:rPr>
              <a:t>The national SPEI6 drought characteristics</a:t>
            </a:r>
          </a:p>
        </p:txBody>
      </p:sp>
      <p:pic>
        <p:nvPicPr>
          <p:cNvPr id="10" name="Graphic 9" descr="Home outline">
            <a:hlinkClick r:id="" action="ppaction://hlinkshowjump?jump=firstslide"/>
            <a:extLst>
              <a:ext uri="{FF2B5EF4-FFF2-40B4-BE49-F238E27FC236}">
                <a16:creationId xmlns:a16="http://schemas.microsoft.com/office/drawing/2014/main" id="{AE53B645-9EBD-78C9-8E62-CACA9D7246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92233" y="24726"/>
            <a:ext cx="570271" cy="570271"/>
          </a:xfrm>
          <a:prstGeom prst="rect">
            <a:avLst/>
          </a:prstGeom>
        </p:spPr>
      </p:pic>
      <p:pic>
        <p:nvPicPr>
          <p:cNvPr id="12" name="Picture 11" descr="A graph showing the number of years&#10;&#10;AI-generated content may be incorrect.">
            <a:extLst>
              <a:ext uri="{FF2B5EF4-FFF2-40B4-BE49-F238E27FC236}">
                <a16:creationId xmlns:a16="http://schemas.microsoft.com/office/drawing/2014/main" id="{8960D51C-4A87-6569-5587-151E4119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90" y="955794"/>
            <a:ext cx="2529845" cy="1802896"/>
          </a:xfrm>
          <a:prstGeom prst="rect">
            <a:avLst/>
          </a:prstGeom>
        </p:spPr>
      </p:pic>
      <p:sp>
        <p:nvSpPr>
          <p:cNvPr id="13" name="Rectangle EVENTS">
            <a:extLst>
              <a:ext uri="{FF2B5EF4-FFF2-40B4-BE49-F238E27FC236}">
                <a16:creationId xmlns:a16="http://schemas.microsoft.com/office/drawing/2014/main" id="{D218C875-A7B7-879D-E84C-065604FA8099}"/>
              </a:ext>
            </a:extLst>
          </p:cNvPr>
          <p:cNvSpPr/>
          <p:nvPr/>
        </p:nvSpPr>
        <p:spPr>
          <a:xfrm>
            <a:off x="484690" y="2918071"/>
            <a:ext cx="2519604"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DROUGHT EVENTS</a:t>
            </a:r>
          </a:p>
          <a:p>
            <a:pPr algn="ctr"/>
            <a:r>
              <a:rPr lang="en-GB" sz="1050" spc="100" dirty="0">
                <a:solidFill>
                  <a:schemeClr val="tx1"/>
                </a:solidFill>
                <a:latin typeface="Calibri" panose="020F0502020204030204" pitchFamily="34" charset="0"/>
                <a:ea typeface="Calibri" panose="020F0502020204030204" pitchFamily="34" charset="0"/>
                <a:cs typeface="Calibri" panose="020F0502020204030204" pitchFamily="34" charset="0"/>
              </a:rPr>
              <a:t>click here for plot</a:t>
            </a:r>
          </a:p>
        </p:txBody>
      </p:sp>
      <p:pic>
        <p:nvPicPr>
          <p:cNvPr id="15" name="Picture 14" descr="A graph showing the number of years&#10;&#10;AI-generated content may be incorrect.">
            <a:extLst>
              <a:ext uri="{FF2B5EF4-FFF2-40B4-BE49-F238E27FC236}">
                <a16:creationId xmlns:a16="http://schemas.microsoft.com/office/drawing/2014/main" id="{80868428-5960-DD34-B912-A56E3DA54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5615" y="955794"/>
            <a:ext cx="2452121" cy="1802896"/>
          </a:xfrm>
          <a:prstGeom prst="rect">
            <a:avLst/>
          </a:prstGeom>
        </p:spPr>
      </p:pic>
      <p:pic>
        <p:nvPicPr>
          <p:cNvPr id="18" name="Picture 17" descr="A graph showing the time of a number of years&#10;&#10;AI-generated content may be incorrect.">
            <a:extLst>
              <a:ext uri="{FF2B5EF4-FFF2-40B4-BE49-F238E27FC236}">
                <a16:creationId xmlns:a16="http://schemas.microsoft.com/office/drawing/2014/main" id="{C6911A98-62D3-A293-A458-CFDF96AA1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8816" y="956556"/>
            <a:ext cx="2377445" cy="1801372"/>
          </a:xfrm>
          <a:prstGeom prst="rect">
            <a:avLst/>
          </a:prstGeom>
        </p:spPr>
      </p:pic>
      <p:pic>
        <p:nvPicPr>
          <p:cNvPr id="21" name="Picture 20" descr="A graph showing the time of a number of years&#10;&#10;AI-generated content may be incorrect.">
            <a:extLst>
              <a:ext uri="{FF2B5EF4-FFF2-40B4-BE49-F238E27FC236}">
                <a16:creationId xmlns:a16="http://schemas.microsoft.com/office/drawing/2014/main" id="{46B62E51-8079-F274-EEE8-463C47F462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690" y="3672726"/>
            <a:ext cx="2519604" cy="1802896"/>
          </a:xfrm>
          <a:prstGeom prst="rect">
            <a:avLst/>
          </a:prstGeom>
        </p:spPr>
      </p:pic>
      <p:pic>
        <p:nvPicPr>
          <p:cNvPr id="24" name="Picture 23" descr="A graph showing the time of the year&#10;&#10;AI-generated content may be incorrect.">
            <a:extLst>
              <a:ext uri="{FF2B5EF4-FFF2-40B4-BE49-F238E27FC236}">
                <a16:creationId xmlns:a16="http://schemas.microsoft.com/office/drawing/2014/main" id="{3B8A5861-F74C-05F5-BDFC-B71A4C76D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5615" y="3672726"/>
            <a:ext cx="2452121" cy="1802896"/>
          </a:xfrm>
          <a:prstGeom prst="rect">
            <a:avLst/>
          </a:prstGeom>
        </p:spPr>
      </p:pic>
      <p:pic>
        <p:nvPicPr>
          <p:cNvPr id="27" name="Picture 26" descr="A graph showing the number of years&#10;&#10;AI-generated content may be incorrect.">
            <a:extLst>
              <a:ext uri="{FF2B5EF4-FFF2-40B4-BE49-F238E27FC236}">
                <a16:creationId xmlns:a16="http://schemas.microsoft.com/office/drawing/2014/main" id="{EE26DAB4-4CDD-B535-4AB1-59E70D9531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8816" y="3672726"/>
            <a:ext cx="2377445" cy="1802896"/>
          </a:xfrm>
          <a:prstGeom prst="rect">
            <a:avLst/>
          </a:prstGeom>
        </p:spPr>
      </p:pic>
      <mc:AlternateContent xmlns:mc="http://schemas.openxmlformats.org/markup-compatibility/2006" xmlns:a14="http://schemas.microsoft.com/office/drawing/2010/main">
        <mc:Choice Requires="a14">
          <p:sp>
            <p:nvSpPr>
              <p:cNvPr id="29" name="Rectangle nero events">
                <a:extLst>
                  <a:ext uri="{FF2B5EF4-FFF2-40B4-BE49-F238E27FC236}">
                    <a16:creationId xmlns:a16="http://schemas.microsoft.com/office/drawing/2014/main" id="{72049FB1-1506-AEEF-2CAB-E6F4F20644BD}"/>
                  </a:ext>
                </a:extLst>
              </p:cNvPr>
              <p:cNvSpPr/>
              <p:nvPr/>
            </p:nvSpPr>
            <p:spPr>
              <a:xfrm>
                <a:off x="484690" y="955794"/>
                <a:ext cx="2530490" cy="1802134"/>
              </a:xfrm>
              <a:prstGeom prst="rect">
                <a:avLst/>
              </a:prstGeom>
              <a:solidFill>
                <a:srgbClr val="B1B8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i="1" dirty="0">
                    <a:solidFill>
                      <a:schemeClr val="tx1"/>
                    </a:solidFill>
                    <a:latin typeface="Calibri" panose="020F0502020204030204" pitchFamily="34" charset="0"/>
                    <a:ea typeface="Calibri" panose="020F0502020204030204" pitchFamily="34" charset="0"/>
                    <a:cs typeface="Calibri" panose="020F0502020204030204" pitchFamily="34" charset="0"/>
                  </a:rPr>
                  <a:t>Definition:</a:t>
                </a:r>
              </a:p>
              <a:p>
                <a:endParaRPr lang="en-GB"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Sum of months in which the </a:t>
                </a:r>
                <a14:m>
                  <m:oMath xmlns:m="http://schemas.openxmlformats.org/officeDocument/2006/math">
                    <m:r>
                      <a:rPr lang="it-IT" sz="14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𝑆𝑃𝐸𝐼</m:t>
                    </m:r>
                    <m:r>
                      <a:rPr lang="it-IT" sz="14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 ≤−1</m:t>
                    </m:r>
                  </m:oMath>
                </a14:m>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threshold is exceeded.</a:t>
                </a:r>
                <a:endParaRPr lang="en-GB" sz="14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29" name="Rectangle nero events">
                <a:extLst>
                  <a:ext uri="{FF2B5EF4-FFF2-40B4-BE49-F238E27FC236}">
                    <a16:creationId xmlns:a16="http://schemas.microsoft.com/office/drawing/2014/main" id="{72049FB1-1506-AEEF-2CAB-E6F4F20644BD}"/>
                  </a:ext>
                </a:extLst>
              </p:cNvPr>
              <p:cNvSpPr>
                <a:spLocks noRot="1" noChangeAspect="1" noMove="1" noResize="1" noEditPoints="1" noAdjustHandles="1" noChangeArrowheads="1" noChangeShapeType="1" noTextEdit="1"/>
              </p:cNvSpPr>
              <p:nvPr/>
            </p:nvSpPr>
            <p:spPr>
              <a:xfrm>
                <a:off x="484690" y="955794"/>
                <a:ext cx="2530490" cy="1802134"/>
              </a:xfrm>
              <a:prstGeom prst="rect">
                <a:avLst/>
              </a:prstGeom>
              <a:blipFill>
                <a:blip r:embed="rId11"/>
                <a:stretch>
                  <a:fillRect l="-1914" t="-1678" r="-23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Rectangle nero months">
                <a:extLst>
                  <a:ext uri="{FF2B5EF4-FFF2-40B4-BE49-F238E27FC236}">
                    <a16:creationId xmlns:a16="http://schemas.microsoft.com/office/drawing/2014/main" id="{7E8E6175-E6C4-394A-3079-2D3E521B59F1}"/>
                  </a:ext>
                </a:extLst>
              </p:cNvPr>
              <p:cNvSpPr/>
              <p:nvPr/>
            </p:nvSpPr>
            <p:spPr>
              <a:xfrm>
                <a:off x="3305614" y="955794"/>
                <a:ext cx="2452121" cy="1802134"/>
              </a:xfrm>
              <a:prstGeom prst="rect">
                <a:avLst/>
              </a:prstGeom>
              <a:solidFill>
                <a:srgbClr val="B1B8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i="1" dirty="0">
                    <a:solidFill>
                      <a:schemeClr val="tx1"/>
                    </a:solidFill>
                    <a:latin typeface="Calibri" panose="020F0502020204030204" pitchFamily="34" charset="0"/>
                    <a:ea typeface="Calibri" panose="020F0502020204030204" pitchFamily="34" charset="0"/>
                    <a:cs typeface="Calibri" panose="020F0502020204030204" pitchFamily="34" charset="0"/>
                  </a:rPr>
                  <a:t>Definition:</a:t>
                </a:r>
              </a:p>
              <a:p>
                <a:endParaRPr lang="en-GB"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GB" sz="1400" dirty="0">
                    <a:solidFill>
                      <a:schemeClr val="tx1"/>
                    </a:solidFill>
                    <a:latin typeface="Calibri" panose="020F0502020204030204" pitchFamily="34" charset="0"/>
                    <a:cs typeface="Calibri" panose="020F0502020204030204" pitchFamily="34" charset="0"/>
                  </a:rPr>
                  <a:t>Represents the numerical count of drought events characterized by a </a:t>
                </a:r>
                <a14:m>
                  <m:oMath xmlns:m="http://schemas.openxmlformats.org/officeDocument/2006/math">
                    <m:r>
                      <a:rPr lang="it-IT" sz="1400" b="0" i="1" smtClean="0">
                        <a:solidFill>
                          <a:schemeClr val="tx1"/>
                        </a:solidFill>
                        <a:latin typeface="Cambria Math" panose="02040503050406030204" pitchFamily="18" charset="0"/>
                        <a:cs typeface="Calibri" panose="020F0502020204030204" pitchFamily="34" charset="0"/>
                      </a:rPr>
                      <m:t>𝑆𝑃𝐸𝐼</m:t>
                    </m:r>
                    <m:r>
                      <a:rPr lang="it-IT" sz="1400" b="0" i="1" smtClean="0">
                        <a:solidFill>
                          <a:schemeClr val="tx1"/>
                        </a:solidFill>
                        <a:latin typeface="Cambria Math" panose="02040503050406030204" pitchFamily="18" charset="0"/>
                        <a:cs typeface="Calibri" panose="020F0502020204030204" pitchFamily="34" charset="0"/>
                      </a:rPr>
                      <m:t> ≤−1</m:t>
                    </m:r>
                  </m:oMath>
                </a14:m>
                <a:r>
                  <a:rPr lang="en-GB" sz="1400" dirty="0">
                    <a:solidFill>
                      <a:schemeClr val="tx1"/>
                    </a:solidFill>
                    <a:latin typeface="Calibri" panose="020F0502020204030204" pitchFamily="34" charset="0"/>
                    <a:cs typeface="Calibri" panose="020F0502020204030204" pitchFamily="34" charset="0"/>
                  </a:rPr>
                  <a:t> value.</a:t>
                </a:r>
              </a:p>
            </p:txBody>
          </p:sp>
        </mc:Choice>
        <mc:Fallback xmlns="">
          <p:sp>
            <p:nvSpPr>
              <p:cNvPr id="30" name="Rectangle nero months">
                <a:extLst>
                  <a:ext uri="{FF2B5EF4-FFF2-40B4-BE49-F238E27FC236}">
                    <a16:creationId xmlns:a16="http://schemas.microsoft.com/office/drawing/2014/main" id="{7E8E6175-E6C4-394A-3079-2D3E521B59F1}"/>
                  </a:ext>
                </a:extLst>
              </p:cNvPr>
              <p:cNvSpPr>
                <a:spLocks noRot="1" noChangeAspect="1" noMove="1" noResize="1" noEditPoints="1" noAdjustHandles="1" noChangeArrowheads="1" noChangeShapeType="1" noTextEdit="1"/>
              </p:cNvSpPr>
              <p:nvPr/>
            </p:nvSpPr>
            <p:spPr>
              <a:xfrm>
                <a:off x="3305614" y="955794"/>
                <a:ext cx="2452121" cy="1802134"/>
              </a:xfrm>
              <a:prstGeom prst="rect">
                <a:avLst/>
              </a:prstGeom>
              <a:blipFill>
                <a:blip r:embed="rId12"/>
                <a:stretch>
                  <a:fillRect l="-1724" t="-1678"/>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Rectangle nero duration">
                <a:extLst>
                  <a:ext uri="{FF2B5EF4-FFF2-40B4-BE49-F238E27FC236}">
                    <a16:creationId xmlns:a16="http://schemas.microsoft.com/office/drawing/2014/main" id="{1C557CB5-AFBB-9A20-3845-D25ADA7B057D}"/>
                  </a:ext>
                </a:extLst>
              </p:cNvPr>
              <p:cNvSpPr/>
              <p:nvPr/>
            </p:nvSpPr>
            <p:spPr>
              <a:xfrm>
                <a:off x="6048170" y="955794"/>
                <a:ext cx="2377445" cy="1802134"/>
              </a:xfrm>
              <a:prstGeom prst="rect">
                <a:avLst/>
              </a:prstGeom>
              <a:solidFill>
                <a:srgbClr val="B1B8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i="1" dirty="0">
                    <a:solidFill>
                      <a:schemeClr val="tx1"/>
                    </a:solidFill>
                    <a:latin typeface="Calibri" panose="020F0502020204030204" pitchFamily="34" charset="0"/>
                    <a:ea typeface="Calibri" panose="020F0502020204030204" pitchFamily="34" charset="0"/>
                    <a:cs typeface="Calibri" panose="020F0502020204030204" pitchFamily="34" charset="0"/>
                  </a:rPr>
                  <a:t>Definition:</a:t>
                </a:r>
              </a:p>
              <a:p>
                <a:endParaRPr lang="en-GB"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GB" sz="1400" dirty="0">
                    <a:solidFill>
                      <a:schemeClr val="tx1"/>
                    </a:solidFill>
                    <a:latin typeface="Calibri" panose="020F0502020204030204" pitchFamily="34" charset="0"/>
                    <a:cs typeface="Calibri" panose="020F0502020204030204" pitchFamily="34" charset="0"/>
                  </a:rPr>
                  <a:t>Number of months for which the drought index is consecutively below the </a:t>
                </a:r>
              </a:p>
              <a:p>
                <a:pPr algn="just"/>
                <a14:m>
                  <m:oMath xmlns:m="http://schemas.openxmlformats.org/officeDocument/2006/math">
                    <m:r>
                      <a:rPr lang="it-IT" sz="1400" b="0" i="1" smtClean="0">
                        <a:solidFill>
                          <a:schemeClr val="tx1"/>
                        </a:solidFill>
                        <a:latin typeface="Cambria Math" panose="02040503050406030204" pitchFamily="18" charset="0"/>
                        <a:cs typeface="Calibri" panose="020F0502020204030204" pitchFamily="34" charset="0"/>
                      </a:rPr>
                      <m:t>𝑆𝑃𝐸𝐼</m:t>
                    </m:r>
                    <m:r>
                      <a:rPr lang="it-IT" sz="1400" b="0" i="1" smtClean="0">
                        <a:solidFill>
                          <a:schemeClr val="tx1"/>
                        </a:solidFill>
                        <a:latin typeface="Cambria Math" panose="02040503050406030204" pitchFamily="18" charset="0"/>
                        <a:cs typeface="Calibri" panose="020F0502020204030204" pitchFamily="34" charset="0"/>
                      </a:rPr>
                      <m:t> ≤−1</m:t>
                    </m:r>
                  </m:oMath>
                </a14:m>
                <a:r>
                  <a:rPr lang="en-GB" sz="1400" dirty="0">
                    <a:solidFill>
                      <a:schemeClr val="tx1"/>
                    </a:solidFill>
                    <a:latin typeface="Calibri" panose="020F0502020204030204" pitchFamily="34" charset="0"/>
                    <a:cs typeface="Calibri" panose="020F0502020204030204" pitchFamily="34" charset="0"/>
                  </a:rPr>
                  <a:t> threshold.</a:t>
                </a:r>
                <a:endParaRPr lang="en-GB" sz="14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1" name="Rectangle nero duration">
                <a:extLst>
                  <a:ext uri="{FF2B5EF4-FFF2-40B4-BE49-F238E27FC236}">
                    <a16:creationId xmlns:a16="http://schemas.microsoft.com/office/drawing/2014/main" id="{1C557CB5-AFBB-9A20-3845-D25ADA7B057D}"/>
                  </a:ext>
                </a:extLst>
              </p:cNvPr>
              <p:cNvSpPr>
                <a:spLocks noRot="1" noChangeAspect="1" noMove="1" noResize="1" noEditPoints="1" noAdjustHandles="1" noChangeArrowheads="1" noChangeShapeType="1" noTextEdit="1"/>
              </p:cNvSpPr>
              <p:nvPr/>
            </p:nvSpPr>
            <p:spPr>
              <a:xfrm>
                <a:off x="6048170" y="955794"/>
                <a:ext cx="2377445" cy="1802134"/>
              </a:xfrm>
              <a:prstGeom prst="rect">
                <a:avLst/>
              </a:prstGeom>
              <a:blipFill>
                <a:blip r:embed="rId13"/>
                <a:stretch>
                  <a:fillRect l="-1781" t="-1678" r="-25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Rectangle nero severity">
                <a:extLst>
                  <a:ext uri="{FF2B5EF4-FFF2-40B4-BE49-F238E27FC236}">
                    <a16:creationId xmlns:a16="http://schemas.microsoft.com/office/drawing/2014/main" id="{CEE2DAA7-3B5F-2D92-8317-2313138DE320}"/>
                  </a:ext>
                </a:extLst>
              </p:cNvPr>
              <p:cNvSpPr/>
              <p:nvPr/>
            </p:nvSpPr>
            <p:spPr>
              <a:xfrm>
                <a:off x="484690" y="3672726"/>
                <a:ext cx="2519604" cy="1802134"/>
              </a:xfrm>
              <a:prstGeom prst="rect">
                <a:avLst/>
              </a:prstGeom>
              <a:solidFill>
                <a:srgbClr val="B1B8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i="1" dirty="0">
                    <a:solidFill>
                      <a:schemeClr val="tx1"/>
                    </a:solidFill>
                    <a:latin typeface="Calibri" panose="020F0502020204030204" pitchFamily="34" charset="0"/>
                    <a:ea typeface="Calibri" panose="020F0502020204030204" pitchFamily="34" charset="0"/>
                    <a:cs typeface="Calibri" panose="020F0502020204030204" pitchFamily="34" charset="0"/>
                  </a:rPr>
                  <a:t>Definition:</a:t>
                </a:r>
              </a:p>
              <a:p>
                <a:endParaRPr lang="en-GB"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GB" sz="1400" dirty="0">
                    <a:solidFill>
                      <a:schemeClr val="tx1"/>
                    </a:solidFill>
                    <a:latin typeface="Calibri" panose="020F0502020204030204" pitchFamily="34" charset="0"/>
                    <a:cs typeface="Calibri" panose="020F0502020204030204" pitchFamily="34" charset="0"/>
                  </a:rPr>
                  <a:t>Sum of the integral area in time below </a:t>
                </a:r>
                <a14:m>
                  <m:oMath xmlns:m="http://schemas.openxmlformats.org/officeDocument/2006/math">
                    <m:r>
                      <a:rPr lang="it-IT" sz="1400" i="1">
                        <a:solidFill>
                          <a:schemeClr val="tx1"/>
                        </a:solidFill>
                        <a:latin typeface="Cambria Math" panose="02040503050406030204" pitchFamily="18" charset="0"/>
                        <a:ea typeface="Calibri" panose="020F0502020204030204" pitchFamily="34" charset="0"/>
                        <a:cs typeface="Calibri" panose="020F0502020204030204" pitchFamily="34" charset="0"/>
                      </a:rPr>
                      <m:t>𝑆𝑃𝐸𝐼</m:t>
                    </m:r>
                    <m:r>
                      <a:rPr lang="it-IT" sz="1400" i="1">
                        <a:solidFill>
                          <a:schemeClr val="tx1"/>
                        </a:solidFill>
                        <a:latin typeface="Cambria Math" panose="02040503050406030204" pitchFamily="18" charset="0"/>
                        <a:ea typeface="Calibri" panose="020F0502020204030204" pitchFamily="34" charset="0"/>
                        <a:cs typeface="Calibri" panose="020F0502020204030204" pitchFamily="34" charset="0"/>
                      </a:rPr>
                      <m:t> ≤−1</m:t>
                    </m:r>
                  </m:oMath>
                </a14:m>
                <a:r>
                  <a:rPr lang="en-GB" sz="1400" dirty="0">
                    <a:solidFill>
                      <a:schemeClr val="tx1"/>
                    </a:solidFill>
                    <a:latin typeface="Calibri" panose="020F0502020204030204" pitchFamily="34" charset="0"/>
                    <a:cs typeface="Calibri" panose="020F0502020204030204" pitchFamily="34" charset="0"/>
                  </a:rPr>
                  <a:t>of each drought event.</a:t>
                </a:r>
              </a:p>
            </p:txBody>
          </p:sp>
        </mc:Choice>
        <mc:Fallback xmlns="">
          <p:sp>
            <p:nvSpPr>
              <p:cNvPr id="32" name="Rectangle nero severity">
                <a:extLst>
                  <a:ext uri="{FF2B5EF4-FFF2-40B4-BE49-F238E27FC236}">
                    <a16:creationId xmlns:a16="http://schemas.microsoft.com/office/drawing/2014/main" id="{CEE2DAA7-3B5F-2D92-8317-2313138DE320}"/>
                  </a:ext>
                </a:extLst>
              </p:cNvPr>
              <p:cNvSpPr>
                <a:spLocks noRot="1" noChangeAspect="1" noMove="1" noResize="1" noEditPoints="1" noAdjustHandles="1" noChangeArrowheads="1" noChangeShapeType="1" noTextEdit="1"/>
              </p:cNvSpPr>
              <p:nvPr/>
            </p:nvSpPr>
            <p:spPr>
              <a:xfrm>
                <a:off x="484690" y="3672726"/>
                <a:ext cx="2519604" cy="1802134"/>
              </a:xfrm>
              <a:prstGeom prst="rect">
                <a:avLst/>
              </a:prstGeom>
              <a:blipFill>
                <a:blip r:embed="rId14"/>
                <a:stretch>
                  <a:fillRect l="-1923" t="-1338" r="-240"/>
                </a:stretch>
              </a:blipFill>
              <a:ln>
                <a:solidFill>
                  <a:schemeClr val="tx1"/>
                </a:solidFill>
              </a:ln>
            </p:spPr>
            <p:txBody>
              <a:bodyPr/>
              <a:lstStyle/>
              <a:p>
                <a:r>
                  <a:rPr lang="en-GB">
                    <a:noFill/>
                  </a:rPr>
                  <a:t> </a:t>
                </a:r>
              </a:p>
            </p:txBody>
          </p:sp>
        </mc:Fallback>
      </mc:AlternateContent>
      <p:sp>
        <p:nvSpPr>
          <p:cNvPr id="33" name="Rectangle nero intensity">
            <a:extLst>
              <a:ext uri="{FF2B5EF4-FFF2-40B4-BE49-F238E27FC236}">
                <a16:creationId xmlns:a16="http://schemas.microsoft.com/office/drawing/2014/main" id="{1D364337-A7A2-A5FA-061D-BE8032135FBB}"/>
              </a:ext>
            </a:extLst>
          </p:cNvPr>
          <p:cNvSpPr/>
          <p:nvPr/>
        </p:nvSpPr>
        <p:spPr>
          <a:xfrm>
            <a:off x="3305614" y="3672726"/>
            <a:ext cx="2452121" cy="1802134"/>
          </a:xfrm>
          <a:prstGeom prst="rect">
            <a:avLst/>
          </a:prstGeom>
          <a:solidFill>
            <a:srgbClr val="B1B8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i="1" dirty="0">
                <a:solidFill>
                  <a:schemeClr val="tx1"/>
                </a:solidFill>
                <a:latin typeface="Calibri" panose="020F0502020204030204" pitchFamily="34" charset="0"/>
                <a:ea typeface="Calibri" panose="020F0502020204030204" pitchFamily="34" charset="0"/>
                <a:cs typeface="Calibri" panose="020F0502020204030204" pitchFamily="34" charset="0"/>
              </a:rPr>
              <a:t>Definition:</a:t>
            </a:r>
          </a:p>
          <a:p>
            <a:endParaRPr lang="en-GB"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GB" sz="1400" dirty="0">
                <a:solidFill>
                  <a:schemeClr val="tx1"/>
                </a:solidFill>
                <a:latin typeface="Calibri" panose="020F0502020204030204" pitchFamily="34" charset="0"/>
                <a:cs typeface="Calibri" panose="020F0502020204030204" pitchFamily="34" charset="0"/>
              </a:rPr>
              <a:t>Ratio between severity and duration of the considered drought event.</a:t>
            </a:r>
          </a:p>
          <a:p>
            <a:endParaRPr lang="en-GB" sz="14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GB" sz="14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Rectangle nero interarrival">
            <a:extLst>
              <a:ext uri="{FF2B5EF4-FFF2-40B4-BE49-F238E27FC236}">
                <a16:creationId xmlns:a16="http://schemas.microsoft.com/office/drawing/2014/main" id="{8825AAB2-62C8-AD8F-920D-56AE5FC28D17}"/>
              </a:ext>
            </a:extLst>
          </p:cNvPr>
          <p:cNvSpPr/>
          <p:nvPr/>
        </p:nvSpPr>
        <p:spPr>
          <a:xfrm>
            <a:off x="6048170" y="3672726"/>
            <a:ext cx="2377445" cy="1802134"/>
          </a:xfrm>
          <a:prstGeom prst="rect">
            <a:avLst/>
          </a:prstGeom>
          <a:solidFill>
            <a:srgbClr val="B1B88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i="1" dirty="0">
                <a:solidFill>
                  <a:schemeClr val="tx1"/>
                </a:solidFill>
                <a:latin typeface="Calibri" panose="020F0502020204030204" pitchFamily="34" charset="0"/>
                <a:ea typeface="Calibri" panose="020F0502020204030204" pitchFamily="34" charset="0"/>
                <a:cs typeface="Calibri" panose="020F0502020204030204" pitchFamily="34" charset="0"/>
              </a:rPr>
              <a:t>Definition:</a:t>
            </a:r>
          </a:p>
          <a:p>
            <a:endParaRPr lang="en-GB"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GB" sz="1400" dirty="0">
                <a:solidFill>
                  <a:schemeClr val="tx1"/>
                </a:solidFill>
                <a:latin typeface="Calibri" panose="020F0502020204030204" pitchFamily="34" charset="0"/>
                <a:cs typeface="Calibri" panose="020F0502020204030204" pitchFamily="34" charset="0"/>
              </a:rPr>
              <a:t>Number of non-drought months between two </a:t>
            </a:r>
          </a:p>
          <a:p>
            <a:pPr algn="just"/>
            <a:r>
              <a:rPr lang="en-GB" sz="1400" dirty="0">
                <a:solidFill>
                  <a:schemeClr val="tx1"/>
                </a:solidFill>
                <a:latin typeface="Calibri" panose="020F0502020204030204" pitchFamily="34" charset="0"/>
                <a:cs typeface="Calibri" panose="020F0502020204030204" pitchFamily="34" charset="0"/>
              </a:rPr>
              <a:t>consecutive drought events.</a:t>
            </a:r>
            <a:endParaRPr lang="en-GB" sz="14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Rectangle back to the def">
            <a:extLst>
              <a:ext uri="{FF2B5EF4-FFF2-40B4-BE49-F238E27FC236}">
                <a16:creationId xmlns:a16="http://schemas.microsoft.com/office/drawing/2014/main" id="{BC6A045A-7347-AE8E-1346-D22EB193A6F8}"/>
              </a:ext>
            </a:extLst>
          </p:cNvPr>
          <p:cNvSpPr/>
          <p:nvPr/>
        </p:nvSpPr>
        <p:spPr>
          <a:xfrm>
            <a:off x="484690" y="6260726"/>
            <a:ext cx="7940925" cy="354313"/>
          </a:xfrm>
          <a:prstGeom prst="rect">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bg1"/>
                </a:solidFill>
                <a:latin typeface="Calibri" panose="020F0502020204030204" pitchFamily="34" charset="0"/>
                <a:ea typeface="Calibri" panose="020F0502020204030204" pitchFamily="34" charset="0"/>
                <a:cs typeface="Calibri" panose="020F0502020204030204" pitchFamily="34" charset="0"/>
              </a:rPr>
              <a:t>Click here to go back to the definitions</a:t>
            </a:r>
          </a:p>
        </p:txBody>
      </p:sp>
      <p:sp>
        <p:nvSpPr>
          <p:cNvPr id="2" name="Rectangle MONTHS">
            <a:extLst>
              <a:ext uri="{FF2B5EF4-FFF2-40B4-BE49-F238E27FC236}">
                <a16:creationId xmlns:a16="http://schemas.microsoft.com/office/drawing/2014/main" id="{6DF56D65-0E89-7FB0-98D3-0D7D6245C038}"/>
              </a:ext>
            </a:extLst>
          </p:cNvPr>
          <p:cNvSpPr/>
          <p:nvPr/>
        </p:nvSpPr>
        <p:spPr>
          <a:xfrm>
            <a:off x="3305614" y="2916415"/>
            <a:ext cx="2452121"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DROUGHT MONTHS</a:t>
            </a:r>
          </a:p>
          <a:p>
            <a:pPr algn="ctr"/>
            <a:r>
              <a:rPr lang="en-GB" sz="1050" spc="100" dirty="0">
                <a:solidFill>
                  <a:schemeClr val="tx1"/>
                </a:solidFill>
                <a:latin typeface="Calibri" panose="020F0502020204030204" pitchFamily="34" charset="0"/>
                <a:ea typeface="Calibri" panose="020F0502020204030204" pitchFamily="34" charset="0"/>
                <a:cs typeface="Calibri" panose="020F0502020204030204" pitchFamily="34" charset="0"/>
              </a:rPr>
              <a:t>click here for plot</a:t>
            </a:r>
          </a:p>
        </p:txBody>
      </p:sp>
      <p:sp>
        <p:nvSpPr>
          <p:cNvPr id="3" name="Rectangle DUR">
            <a:extLst>
              <a:ext uri="{FF2B5EF4-FFF2-40B4-BE49-F238E27FC236}">
                <a16:creationId xmlns:a16="http://schemas.microsoft.com/office/drawing/2014/main" id="{DCB75405-1171-76DE-FD2B-922460A39D14}"/>
              </a:ext>
            </a:extLst>
          </p:cNvPr>
          <p:cNvSpPr/>
          <p:nvPr/>
        </p:nvSpPr>
        <p:spPr>
          <a:xfrm>
            <a:off x="6010832" y="2916414"/>
            <a:ext cx="2414784"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MEAN DURATION</a:t>
            </a:r>
          </a:p>
          <a:p>
            <a:pPr algn="ctr"/>
            <a:r>
              <a:rPr lang="en-GB" sz="1050" spc="100" dirty="0">
                <a:solidFill>
                  <a:schemeClr val="tx1"/>
                </a:solidFill>
                <a:latin typeface="Calibri" panose="020F0502020204030204" pitchFamily="34" charset="0"/>
                <a:ea typeface="Calibri" panose="020F0502020204030204" pitchFamily="34" charset="0"/>
                <a:cs typeface="Calibri" panose="020F0502020204030204" pitchFamily="34" charset="0"/>
              </a:rPr>
              <a:t>click here for plot</a:t>
            </a:r>
          </a:p>
        </p:txBody>
      </p:sp>
      <p:sp>
        <p:nvSpPr>
          <p:cNvPr id="4" name="Rectangle SEV">
            <a:extLst>
              <a:ext uri="{FF2B5EF4-FFF2-40B4-BE49-F238E27FC236}">
                <a16:creationId xmlns:a16="http://schemas.microsoft.com/office/drawing/2014/main" id="{9C63C250-4863-072A-2F7E-083FA05C41E0}"/>
              </a:ext>
            </a:extLst>
          </p:cNvPr>
          <p:cNvSpPr/>
          <p:nvPr/>
        </p:nvSpPr>
        <p:spPr>
          <a:xfrm>
            <a:off x="476579" y="5628395"/>
            <a:ext cx="2519604"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MEAN SEVERITY</a:t>
            </a:r>
          </a:p>
          <a:p>
            <a:pPr algn="ctr"/>
            <a:r>
              <a:rPr lang="en-GB" sz="1050" spc="100" dirty="0">
                <a:solidFill>
                  <a:schemeClr val="tx1"/>
                </a:solidFill>
                <a:latin typeface="Calibri" panose="020F0502020204030204" pitchFamily="34" charset="0"/>
                <a:ea typeface="Calibri" panose="020F0502020204030204" pitchFamily="34" charset="0"/>
                <a:cs typeface="Calibri" panose="020F0502020204030204" pitchFamily="34" charset="0"/>
              </a:rPr>
              <a:t>click here for plot</a:t>
            </a:r>
          </a:p>
        </p:txBody>
      </p:sp>
      <p:sp>
        <p:nvSpPr>
          <p:cNvPr id="6" name="Rectangle INTENSITY">
            <a:extLst>
              <a:ext uri="{FF2B5EF4-FFF2-40B4-BE49-F238E27FC236}">
                <a16:creationId xmlns:a16="http://schemas.microsoft.com/office/drawing/2014/main" id="{E27894D0-6475-DAF9-D3AA-9F5A1A57EA4C}"/>
              </a:ext>
            </a:extLst>
          </p:cNvPr>
          <p:cNvSpPr/>
          <p:nvPr/>
        </p:nvSpPr>
        <p:spPr>
          <a:xfrm>
            <a:off x="3305614" y="5628394"/>
            <a:ext cx="2452121"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MEAN INTENSITY</a:t>
            </a:r>
          </a:p>
          <a:p>
            <a:pPr algn="ctr"/>
            <a:r>
              <a:rPr lang="en-GB" sz="1050" spc="100" dirty="0">
                <a:solidFill>
                  <a:schemeClr val="tx1"/>
                </a:solidFill>
                <a:latin typeface="Calibri" panose="020F0502020204030204" pitchFamily="34" charset="0"/>
                <a:ea typeface="Calibri" panose="020F0502020204030204" pitchFamily="34" charset="0"/>
                <a:cs typeface="Calibri" panose="020F0502020204030204" pitchFamily="34" charset="0"/>
              </a:rPr>
              <a:t>click here for plot</a:t>
            </a:r>
          </a:p>
        </p:txBody>
      </p:sp>
      <p:sp>
        <p:nvSpPr>
          <p:cNvPr id="7" name="Rectangle INTERARRIVAL">
            <a:extLst>
              <a:ext uri="{FF2B5EF4-FFF2-40B4-BE49-F238E27FC236}">
                <a16:creationId xmlns:a16="http://schemas.microsoft.com/office/drawing/2014/main" id="{DDD476C6-8C4E-E2A2-7177-02917BB52A84}"/>
              </a:ext>
            </a:extLst>
          </p:cNvPr>
          <p:cNvSpPr/>
          <p:nvPr/>
        </p:nvSpPr>
        <p:spPr>
          <a:xfrm>
            <a:off x="6067166" y="5628393"/>
            <a:ext cx="2358449" cy="40393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MEAN INTERARRIVAL</a:t>
            </a:r>
          </a:p>
          <a:p>
            <a:pPr algn="ctr"/>
            <a:r>
              <a:rPr lang="en-GB" sz="1050" spc="100" dirty="0">
                <a:solidFill>
                  <a:schemeClr val="tx1"/>
                </a:solidFill>
                <a:latin typeface="Calibri" panose="020F0502020204030204" pitchFamily="34" charset="0"/>
                <a:ea typeface="Calibri" panose="020F0502020204030204" pitchFamily="34" charset="0"/>
                <a:cs typeface="Calibri" panose="020F0502020204030204" pitchFamily="34" charset="0"/>
              </a:rPr>
              <a:t>click here for plot</a:t>
            </a:r>
          </a:p>
        </p:txBody>
      </p:sp>
      <p:pic>
        <p:nvPicPr>
          <p:cNvPr id="8" name="Graphic 7" descr="Back with solid fill">
            <a:hlinkClick r:id="rId15" action="ppaction://hlinksldjump"/>
            <a:extLst>
              <a:ext uri="{FF2B5EF4-FFF2-40B4-BE49-F238E27FC236}">
                <a16:creationId xmlns:a16="http://schemas.microsoft.com/office/drawing/2014/main" id="{5C03156A-3750-152D-6539-C0BEA8DDDCA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953137" y="39222"/>
            <a:ext cx="570271" cy="570271"/>
          </a:xfrm>
          <a:prstGeom prst="rect">
            <a:avLst/>
          </a:prstGeom>
        </p:spPr>
      </p:pic>
      <p:pic>
        <p:nvPicPr>
          <p:cNvPr id="11" name="Graphic 10" descr="Back with solid fill">
            <a:hlinkClick r:id="rId18" action="ppaction://hlinksldjump"/>
            <a:extLst>
              <a:ext uri="{FF2B5EF4-FFF2-40B4-BE49-F238E27FC236}">
                <a16:creationId xmlns:a16="http://schemas.microsoft.com/office/drawing/2014/main" id="{F71DAF7F-B02B-4C17-060C-EEE435338C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23873" y="53520"/>
            <a:ext cx="570271" cy="570271"/>
          </a:xfrm>
          <a:prstGeom prst="rect">
            <a:avLst/>
          </a:prstGeom>
        </p:spPr>
      </p:pic>
      <p:sp>
        <p:nvSpPr>
          <p:cNvPr id="14" name="Rectangle 13">
            <a:extLst>
              <a:ext uri="{FF2B5EF4-FFF2-40B4-BE49-F238E27FC236}">
                <a16:creationId xmlns:a16="http://schemas.microsoft.com/office/drawing/2014/main" id="{3D63DD3E-15F9-C74B-4BF0-7B057B64B1ED}"/>
              </a:ext>
            </a:extLst>
          </p:cNvPr>
          <p:cNvSpPr/>
          <p:nvPr/>
        </p:nvSpPr>
        <p:spPr>
          <a:xfrm>
            <a:off x="8962659" y="1442833"/>
            <a:ext cx="2862242" cy="141216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spc="100" dirty="0">
                <a:solidFill>
                  <a:schemeClr val="tx1"/>
                </a:solidFill>
                <a:latin typeface="Calibri" panose="020F0502020204030204" pitchFamily="34" charset="0"/>
                <a:cs typeface="Calibri" panose="020F0502020204030204" pitchFamily="34" charset="0"/>
              </a:rPr>
              <a:t>The SPEI-6 analysis shows </a:t>
            </a:r>
            <a:r>
              <a:rPr lang="en-GB" sz="1400" b="1" spc="100" dirty="0">
                <a:solidFill>
                  <a:schemeClr val="tx1"/>
                </a:solidFill>
                <a:latin typeface="Calibri" panose="020F0502020204030204" pitchFamily="34" charset="0"/>
                <a:cs typeface="Calibri" panose="020F0502020204030204" pitchFamily="34" charset="0"/>
              </a:rPr>
              <a:t>more frequent, longer, and severe droughts</a:t>
            </a:r>
            <a:r>
              <a:rPr lang="en-GB" sz="1400" spc="100" dirty="0">
                <a:solidFill>
                  <a:schemeClr val="tx1"/>
                </a:solidFill>
                <a:latin typeface="Calibri" panose="020F0502020204030204" pitchFamily="34" charset="0"/>
                <a:cs typeface="Calibri" panose="020F0502020204030204" pitchFamily="34" charset="0"/>
              </a:rPr>
              <a:t>, highlighting rising water stress across the region.</a:t>
            </a:r>
          </a:p>
        </p:txBody>
      </p:sp>
      <p:sp>
        <p:nvSpPr>
          <p:cNvPr id="19" name="Rectangle 18">
            <a:extLst>
              <a:ext uri="{FF2B5EF4-FFF2-40B4-BE49-F238E27FC236}">
                <a16:creationId xmlns:a16="http://schemas.microsoft.com/office/drawing/2014/main" id="{D3E07BF5-387B-B36D-F4EF-FC3DB646FEAB}"/>
              </a:ext>
            </a:extLst>
          </p:cNvPr>
          <p:cNvSpPr/>
          <p:nvPr/>
        </p:nvSpPr>
        <p:spPr>
          <a:xfrm>
            <a:off x="9015126" y="3843400"/>
            <a:ext cx="2862242" cy="171138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GB" sz="1400" spc="100" dirty="0">
              <a:solidFill>
                <a:schemeClr val="tx1"/>
              </a:solidFill>
              <a:latin typeface="Calibri" panose="020F0502020204030204" pitchFamily="34" charset="0"/>
              <a:cs typeface="Calibri" panose="020F0502020204030204" pitchFamily="34" charset="0"/>
            </a:endParaRPr>
          </a:p>
          <a:p>
            <a:pPr algn="ctr"/>
            <a:r>
              <a:rPr lang="en-GB" sz="1400" b="1" cap="all" spc="100" dirty="0">
                <a:solidFill>
                  <a:schemeClr val="tx1"/>
                </a:solidFill>
                <a:latin typeface="Calibri" panose="020F0502020204030204" pitchFamily="34" charset="0"/>
                <a:cs typeface="Calibri" panose="020F0502020204030204" pitchFamily="34" charset="0"/>
              </a:rPr>
              <a:t>Turning the Tide: Tools for Crop survival </a:t>
            </a:r>
          </a:p>
          <a:p>
            <a:pPr algn="ctr"/>
            <a:endParaRPr lang="en-GB" sz="1400" b="1" cap="small" spc="100" dirty="0">
              <a:solidFill>
                <a:schemeClr val="tx1"/>
              </a:solidFill>
              <a:latin typeface="Calibri" panose="020F0502020204030204" pitchFamily="34" charset="0"/>
              <a:cs typeface="Calibri" panose="020F0502020204030204" pitchFamily="34" charset="0"/>
            </a:endParaRPr>
          </a:p>
          <a:p>
            <a:pPr algn="just"/>
            <a:r>
              <a:rPr lang="en-GB" sz="1400" spc="100" dirty="0">
                <a:solidFill>
                  <a:schemeClr val="tx1"/>
                </a:solidFill>
                <a:latin typeface="Calibri" panose="020F0502020204030204" pitchFamily="34" charset="0"/>
                <a:cs typeface="Calibri" panose="020F0502020204030204" pitchFamily="34" charset="0"/>
              </a:rPr>
              <a:t>An operative tool guiding mitigation strategies to ensure crop yield results necessary.</a:t>
            </a:r>
            <a:endParaRPr lang="en-GB" sz="1400" dirty="0"/>
          </a:p>
        </p:txBody>
      </p:sp>
      <p:pic>
        <p:nvPicPr>
          <p:cNvPr id="17" name="Picture 16" descr="A qr code on a white background&#10;&#10;AI-generated content may be incorrect.">
            <a:extLst>
              <a:ext uri="{FF2B5EF4-FFF2-40B4-BE49-F238E27FC236}">
                <a16:creationId xmlns:a16="http://schemas.microsoft.com/office/drawing/2014/main" id="{B1869DFD-D283-3C80-C117-0E482A6A0A9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sp>
        <p:nvSpPr>
          <p:cNvPr id="20" name="Arrow: Right 19">
            <a:extLst>
              <a:ext uri="{FF2B5EF4-FFF2-40B4-BE49-F238E27FC236}">
                <a16:creationId xmlns:a16="http://schemas.microsoft.com/office/drawing/2014/main" id="{7CEFE1EB-C2F2-072C-B43C-3F7374FB4E38}"/>
              </a:ext>
            </a:extLst>
          </p:cNvPr>
          <p:cNvSpPr/>
          <p:nvPr/>
        </p:nvSpPr>
        <p:spPr>
          <a:xfrm rot="5400000">
            <a:off x="10051684" y="3061884"/>
            <a:ext cx="647058" cy="574632"/>
          </a:xfrm>
          <a:prstGeom prst="rightArrow">
            <a:avLst/>
          </a:prstGeom>
          <a:solidFill>
            <a:srgbClr val="B1B8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6007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after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1" nodeType="afterEffect">
                                  <p:stCondLst>
                                    <p:cond delay="0"/>
                                  </p:stCondLst>
                                  <p:childTnLst>
                                    <p:set>
                                      <p:cBhvr>
                                        <p:cTn id="3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1" nodeType="after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1" nodeType="after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 nodeType="after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 nodeType="after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E253F-07A2-CCCC-DE95-B0B1BB9EBF58}"/>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C6BEA7D0-FBFC-3E55-532F-0E3277FCC278}"/>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C560194-87F4-0B98-454E-D32459BD0155}"/>
              </a:ext>
            </a:extLst>
          </p:cNvPr>
          <p:cNvSpPr>
            <a:spLocks noGrp="1" noRot="1" noMove="1" noResize="1" noEditPoints="1" noAdjustHandles="1" noChangeArrowheads="1" noChangeShapeType="1"/>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M</a:t>
            </a:r>
            <a:r>
              <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ETHODOLOGY</a:t>
            </a:r>
          </a:p>
        </p:txBody>
      </p:sp>
      <p:pic>
        <p:nvPicPr>
          <p:cNvPr id="10" name="Graphic 9" descr="Home outline">
            <a:hlinkClick r:id="" action="ppaction://hlinkshowjump?jump=firstslide"/>
            <a:extLst>
              <a:ext uri="{FF2B5EF4-FFF2-40B4-BE49-F238E27FC236}">
                <a16:creationId xmlns:a16="http://schemas.microsoft.com/office/drawing/2014/main" id="{A5EA7122-4A39-6457-B056-E7E50ABA18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92233" y="24726"/>
            <a:ext cx="570271" cy="570271"/>
          </a:xfrm>
          <a:prstGeom prst="rect">
            <a:avLst/>
          </a:prstGeom>
        </p:spPr>
      </p:pic>
      <p:sp>
        <p:nvSpPr>
          <p:cNvPr id="2" name="Rectangle 1">
            <a:extLst>
              <a:ext uri="{FF2B5EF4-FFF2-40B4-BE49-F238E27FC236}">
                <a16:creationId xmlns:a16="http://schemas.microsoft.com/office/drawing/2014/main" id="{7B69788F-A1E3-BD0A-87D3-E713A42A9970}"/>
              </a:ext>
            </a:extLst>
          </p:cNvPr>
          <p:cNvSpPr/>
          <p:nvPr/>
        </p:nvSpPr>
        <p:spPr>
          <a:xfrm>
            <a:off x="523690" y="1306913"/>
            <a:ext cx="5572310" cy="83998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buNone/>
            </a:pPr>
            <a:r>
              <a:rPr lang="en-GB" spc="100" dirty="0">
                <a:solidFill>
                  <a:schemeClr val="tx1"/>
                </a:solidFill>
                <a:latin typeface="Calibri" panose="020F0502020204030204" pitchFamily="34" charset="0"/>
                <a:cs typeface="Calibri" panose="020F0502020204030204" pitchFamily="34" charset="0"/>
              </a:rPr>
              <a:t>1. Computation of SPEI from 1951-2024;</a:t>
            </a:r>
          </a:p>
        </p:txBody>
      </p:sp>
      <p:sp>
        <p:nvSpPr>
          <p:cNvPr id="3" name="Rectangle 2">
            <a:extLst>
              <a:ext uri="{FF2B5EF4-FFF2-40B4-BE49-F238E27FC236}">
                <a16:creationId xmlns:a16="http://schemas.microsoft.com/office/drawing/2014/main" id="{7A6CF3FE-BA48-3C0C-1BA3-09E40FD82FB8}"/>
              </a:ext>
            </a:extLst>
          </p:cNvPr>
          <p:cNvSpPr/>
          <p:nvPr/>
        </p:nvSpPr>
        <p:spPr>
          <a:xfrm>
            <a:off x="523688" y="2603763"/>
            <a:ext cx="5572312" cy="83998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buNone/>
            </a:pPr>
            <a:r>
              <a:rPr lang="en-GB" spc="100" dirty="0">
                <a:solidFill>
                  <a:schemeClr val="tx1"/>
                </a:solidFill>
                <a:latin typeface="Calibri" panose="020F0502020204030204" pitchFamily="34" charset="0"/>
                <a:cs typeface="Calibri" panose="020F0502020204030204" pitchFamily="34" charset="0"/>
              </a:rPr>
              <a:t>2. Evaluate SPEI between sowing and harvesting months for each crop;</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4522BBC-C9C1-4BB0-5701-A9130C1821FE}"/>
                  </a:ext>
                </a:extLst>
              </p:cNvPr>
              <p:cNvSpPr/>
              <p:nvPr/>
            </p:nvSpPr>
            <p:spPr>
              <a:xfrm>
                <a:off x="523687" y="3900613"/>
                <a:ext cx="5572312" cy="102679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buNone/>
                </a:pPr>
                <a:r>
                  <a:rPr lang="en-GB" spc="100" dirty="0">
                    <a:solidFill>
                      <a:schemeClr val="tx1"/>
                    </a:solidFill>
                    <a:latin typeface="Calibri" panose="020F0502020204030204" pitchFamily="34" charset="0"/>
                    <a:cs typeface="Calibri" panose="020F0502020204030204" pitchFamily="34" charset="0"/>
                  </a:rPr>
                  <a:t>3. Asses for each crop the frequency of exceedance for the </a:t>
                </a:r>
                <a14:m>
                  <m:oMath xmlns:m="http://schemas.openxmlformats.org/officeDocument/2006/math">
                    <m:r>
                      <a:rPr lang="it-IT" b="0" i="1" spc="100" smtClean="0">
                        <a:solidFill>
                          <a:schemeClr val="tx1"/>
                        </a:solidFill>
                        <a:latin typeface="Cambria Math" panose="02040503050406030204" pitchFamily="18" charset="0"/>
                        <a:cs typeface="Calibri" panose="020F0502020204030204" pitchFamily="34" charset="0"/>
                      </a:rPr>
                      <m:t>𝑆𝑃𝐸𝐼</m:t>
                    </m:r>
                    <m:r>
                      <a:rPr lang="it-IT" b="0" i="1" spc="100" smtClean="0">
                        <a:solidFill>
                          <a:schemeClr val="tx1"/>
                        </a:solidFill>
                        <a:latin typeface="Cambria Math" panose="02040503050406030204" pitchFamily="18" charset="0"/>
                        <a:cs typeface="Calibri" panose="020F0502020204030204" pitchFamily="34" charset="0"/>
                      </a:rPr>
                      <m:t> ≤−1</m:t>
                    </m:r>
                  </m:oMath>
                </a14:m>
                <a:r>
                  <a:rPr lang="en-GB" spc="100" dirty="0">
                    <a:solidFill>
                      <a:schemeClr val="tx1"/>
                    </a:solidFill>
                    <a:latin typeface="Calibri" panose="020F0502020204030204" pitchFamily="34" charset="0"/>
                    <a:cs typeface="Calibri" panose="020F0502020204030204" pitchFamily="34" charset="0"/>
                  </a:rPr>
                  <a:t> threshold;</a:t>
                </a:r>
              </a:p>
            </p:txBody>
          </p:sp>
        </mc:Choice>
        <mc:Fallback xmlns="">
          <p:sp>
            <p:nvSpPr>
              <p:cNvPr id="4" name="Rectangle 3">
                <a:extLst>
                  <a:ext uri="{FF2B5EF4-FFF2-40B4-BE49-F238E27FC236}">
                    <a16:creationId xmlns:a16="http://schemas.microsoft.com/office/drawing/2014/main" id="{E4522BBC-C9C1-4BB0-5701-A9130C1821FE}"/>
                  </a:ext>
                </a:extLst>
              </p:cNvPr>
              <p:cNvSpPr>
                <a:spLocks noRot="1" noChangeAspect="1" noMove="1" noResize="1" noEditPoints="1" noAdjustHandles="1" noChangeArrowheads="1" noChangeShapeType="1" noTextEdit="1"/>
              </p:cNvSpPr>
              <p:nvPr/>
            </p:nvSpPr>
            <p:spPr>
              <a:xfrm>
                <a:off x="523687" y="3900613"/>
                <a:ext cx="5572312" cy="1026799"/>
              </a:xfrm>
              <a:prstGeom prst="rect">
                <a:avLst/>
              </a:prstGeom>
              <a:blipFill>
                <a:blip r:embed="rId6"/>
                <a:stretch>
                  <a:fillRect l="-872" r="-654"/>
                </a:stretch>
              </a:blipFill>
              <a:ln>
                <a:solidFill>
                  <a:srgbClr val="000000"/>
                </a:solidFill>
              </a:ln>
            </p:spPr>
            <p:txBody>
              <a:bodyPr/>
              <a:lstStyle/>
              <a:p>
                <a:r>
                  <a:rPr lang="en-GB">
                    <a:noFill/>
                  </a:rPr>
                  <a:t> </a:t>
                </a:r>
              </a:p>
            </p:txBody>
          </p:sp>
        </mc:Fallback>
      </mc:AlternateContent>
      <p:sp>
        <p:nvSpPr>
          <p:cNvPr id="6" name="Rectangle 5">
            <a:extLst>
              <a:ext uri="{FF2B5EF4-FFF2-40B4-BE49-F238E27FC236}">
                <a16:creationId xmlns:a16="http://schemas.microsoft.com/office/drawing/2014/main" id="{43B7E6DF-4996-219C-EC5B-65411491B089}"/>
              </a:ext>
            </a:extLst>
          </p:cNvPr>
          <p:cNvSpPr/>
          <p:nvPr/>
        </p:nvSpPr>
        <p:spPr>
          <a:xfrm>
            <a:off x="523689" y="5388413"/>
            <a:ext cx="5572310" cy="83998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buNone/>
            </a:pPr>
            <a:r>
              <a:rPr lang="en-GB" spc="100" dirty="0">
                <a:solidFill>
                  <a:schemeClr val="tx1"/>
                </a:solidFill>
                <a:latin typeface="Calibri" panose="020F0502020204030204" pitchFamily="34" charset="0"/>
                <a:cs typeface="Calibri" panose="020F0502020204030204" pitchFamily="34" charset="0"/>
              </a:rPr>
              <a:t>4. Integrate crop areal extension and economic value.</a:t>
            </a:r>
          </a:p>
        </p:txBody>
      </p:sp>
      <p:sp>
        <p:nvSpPr>
          <p:cNvPr id="7" name="Arrow: Right 6">
            <a:extLst>
              <a:ext uri="{FF2B5EF4-FFF2-40B4-BE49-F238E27FC236}">
                <a16:creationId xmlns:a16="http://schemas.microsoft.com/office/drawing/2014/main" id="{02FF78F8-45E8-11D5-5953-2BE28CE4CFB1}"/>
              </a:ext>
            </a:extLst>
          </p:cNvPr>
          <p:cNvSpPr/>
          <p:nvPr/>
        </p:nvSpPr>
        <p:spPr>
          <a:xfrm>
            <a:off x="6567944" y="3294921"/>
            <a:ext cx="1189704" cy="677312"/>
          </a:xfrm>
          <a:prstGeom prst="rightArrow">
            <a:avLst/>
          </a:prstGeom>
          <a:solidFill>
            <a:srgbClr val="B1B8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07014B4-15E4-9FEB-BD78-03CA070DA129}"/>
              </a:ext>
            </a:extLst>
          </p:cNvPr>
          <p:cNvSpPr/>
          <p:nvPr/>
        </p:nvSpPr>
        <p:spPr>
          <a:xfrm>
            <a:off x="8229592" y="2572533"/>
            <a:ext cx="3131574" cy="212208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buNone/>
            </a:pPr>
            <a:r>
              <a:rPr lang="en-GB" spc="100" dirty="0">
                <a:solidFill>
                  <a:schemeClr val="tx1"/>
                </a:solidFill>
                <a:latin typeface="Calibri" panose="020F0502020204030204" pitchFamily="34" charset="0"/>
                <a:cs typeface="Calibri" panose="020F0502020204030204" pitchFamily="34" charset="0"/>
              </a:rPr>
              <a:t>The proposed methodology is crop-specific, and combining the results across all crops enables the construction of the innovative </a:t>
            </a:r>
            <a:r>
              <a:rPr lang="en-GB" b="1" spc="100" dirty="0">
                <a:solidFill>
                  <a:schemeClr val="tx1"/>
                </a:solidFill>
                <a:latin typeface="Calibri" panose="020F0502020204030204" pitchFamily="34" charset="0"/>
                <a:cs typeface="Calibri" panose="020F0502020204030204" pitchFamily="34" charset="0"/>
              </a:rPr>
              <a:t>PRIME Index</a:t>
            </a:r>
            <a:r>
              <a:rPr lang="en-GB" spc="100" dirty="0">
                <a:solidFill>
                  <a:schemeClr val="tx1"/>
                </a:solidFill>
                <a:latin typeface="Calibri" panose="020F0502020204030204" pitchFamily="34" charset="0"/>
                <a:cs typeface="Calibri" panose="020F0502020204030204" pitchFamily="34" charset="0"/>
              </a:rPr>
              <a:t>.</a:t>
            </a:r>
          </a:p>
        </p:txBody>
      </p:sp>
      <p:pic>
        <p:nvPicPr>
          <p:cNvPr id="13" name="Picture 12" descr="A qr code on a white background&#10;&#10;AI-generated content may be incorrect.">
            <a:extLst>
              <a:ext uri="{FF2B5EF4-FFF2-40B4-BE49-F238E27FC236}">
                <a16:creationId xmlns:a16="http://schemas.microsoft.com/office/drawing/2014/main" id="{CC48BE96-7F31-F0E2-7D0B-D30BA06FA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pic>
        <p:nvPicPr>
          <p:cNvPr id="11" name="Graphic 10" descr="Back with solid fill">
            <a:hlinkClick r:id="rId8" action="ppaction://hlinksldjump"/>
            <a:extLst>
              <a:ext uri="{FF2B5EF4-FFF2-40B4-BE49-F238E27FC236}">
                <a16:creationId xmlns:a16="http://schemas.microsoft.com/office/drawing/2014/main" id="{C546E1C2-BC69-E963-95E5-27B036071C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53137" y="39222"/>
            <a:ext cx="570271" cy="570271"/>
          </a:xfrm>
          <a:prstGeom prst="rect">
            <a:avLst/>
          </a:prstGeom>
        </p:spPr>
      </p:pic>
      <p:pic>
        <p:nvPicPr>
          <p:cNvPr id="14" name="Graphic 13" descr="Back with solid fill">
            <a:hlinkClick r:id="rId11" action="ppaction://hlinksldjump"/>
            <a:extLst>
              <a:ext uri="{FF2B5EF4-FFF2-40B4-BE49-F238E27FC236}">
                <a16:creationId xmlns:a16="http://schemas.microsoft.com/office/drawing/2014/main" id="{16D5D0C1-BCEF-C360-C0E8-82C13E093A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23873" y="53520"/>
            <a:ext cx="570271" cy="570271"/>
          </a:xfrm>
          <a:prstGeom prst="rect">
            <a:avLst/>
          </a:prstGeom>
        </p:spPr>
      </p:pic>
    </p:spTree>
    <p:extLst>
      <p:ext uri="{BB962C8B-B14F-4D97-AF65-F5344CB8AC3E}">
        <p14:creationId xmlns:p14="http://schemas.microsoft.com/office/powerpoint/2010/main" val="83812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8BEC1-F3E9-E3CF-3AD7-0B3A8DBACA5F}"/>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8D826F2E-5AA0-CBE1-3E91-047168F41082}"/>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7C66F6B-10FE-C51C-5B51-52F5F991E8C7}"/>
              </a:ext>
            </a:extLst>
          </p:cNvPr>
          <p:cNvSpPr>
            <a:spLocks noGrp="1" noRot="1" noMove="1" noResize="1" noEditPoints="1" noAdjustHandles="1" noChangeArrowheads="1" noChangeShapeType="1"/>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DATASETS</a:t>
            </a:r>
            <a:endParaRPr lang="en-GB" sz="2000" spc="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Graphic 3" descr="Home outline">
            <a:hlinkClick r:id="" action="ppaction://hlinkshowjump?jump=firstslide"/>
            <a:extLst>
              <a:ext uri="{FF2B5EF4-FFF2-40B4-BE49-F238E27FC236}">
                <a16:creationId xmlns:a16="http://schemas.microsoft.com/office/drawing/2014/main" id="{788C2F85-3B0B-CBA9-0690-FF0EFE2A9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92233" y="24726"/>
            <a:ext cx="570271" cy="570271"/>
          </a:xfrm>
          <a:prstGeom prst="rect">
            <a:avLst/>
          </a:prstGeom>
        </p:spPr>
      </p:pic>
      <p:pic>
        <p:nvPicPr>
          <p:cNvPr id="10" name="Picture wheat" descr="A map of italy with green squares&#10;&#10;AI-generated content may be incorrect.">
            <a:extLst>
              <a:ext uri="{FF2B5EF4-FFF2-40B4-BE49-F238E27FC236}">
                <a16:creationId xmlns:a16="http://schemas.microsoft.com/office/drawing/2014/main" id="{9026E479-B09B-53AD-79DB-B922A35BA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70" y="2319300"/>
            <a:ext cx="3384811" cy="4066040"/>
          </a:xfrm>
          <a:prstGeom prst="rect">
            <a:avLst/>
          </a:prstGeom>
        </p:spPr>
      </p:pic>
      <p:sp>
        <p:nvSpPr>
          <p:cNvPr id="11" name="Rectangle maize">
            <a:extLst>
              <a:ext uri="{FF2B5EF4-FFF2-40B4-BE49-F238E27FC236}">
                <a16:creationId xmlns:a16="http://schemas.microsoft.com/office/drawing/2014/main" id="{E4533AAE-FCAD-A2E7-8A97-7FCC135332DB}"/>
              </a:ext>
            </a:extLst>
          </p:cNvPr>
          <p:cNvSpPr/>
          <p:nvPr/>
        </p:nvSpPr>
        <p:spPr>
          <a:xfrm>
            <a:off x="4439265" y="2221136"/>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MAIZE</a:t>
            </a:r>
          </a:p>
        </p:txBody>
      </p:sp>
      <p:sp>
        <p:nvSpPr>
          <p:cNvPr id="13" name="Rectangle wheat">
            <a:extLst>
              <a:ext uri="{FF2B5EF4-FFF2-40B4-BE49-F238E27FC236}">
                <a16:creationId xmlns:a16="http://schemas.microsoft.com/office/drawing/2014/main" id="{222E03FE-8C9E-3ADE-8D9D-6DD96FDBC125}"/>
              </a:ext>
            </a:extLst>
          </p:cNvPr>
          <p:cNvSpPr/>
          <p:nvPr/>
        </p:nvSpPr>
        <p:spPr>
          <a:xfrm>
            <a:off x="4439265" y="1898073"/>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WHEAT</a:t>
            </a:r>
          </a:p>
        </p:txBody>
      </p:sp>
      <p:sp>
        <p:nvSpPr>
          <p:cNvPr id="14" name="Rectangle soy">
            <a:extLst>
              <a:ext uri="{FF2B5EF4-FFF2-40B4-BE49-F238E27FC236}">
                <a16:creationId xmlns:a16="http://schemas.microsoft.com/office/drawing/2014/main" id="{34F22E53-4B3C-E4CC-071B-04AA3A3D58C1}"/>
              </a:ext>
            </a:extLst>
          </p:cNvPr>
          <p:cNvSpPr/>
          <p:nvPr/>
        </p:nvSpPr>
        <p:spPr>
          <a:xfrm>
            <a:off x="4439265" y="2861807"/>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SOYBEAN</a:t>
            </a:r>
          </a:p>
        </p:txBody>
      </p:sp>
      <p:sp>
        <p:nvSpPr>
          <p:cNvPr id="15" name="Rectangle rice">
            <a:extLst>
              <a:ext uri="{FF2B5EF4-FFF2-40B4-BE49-F238E27FC236}">
                <a16:creationId xmlns:a16="http://schemas.microsoft.com/office/drawing/2014/main" id="{F3BF7E76-AD02-9789-96BA-563C88298AE6}"/>
              </a:ext>
            </a:extLst>
          </p:cNvPr>
          <p:cNvSpPr/>
          <p:nvPr/>
        </p:nvSpPr>
        <p:spPr>
          <a:xfrm>
            <a:off x="4439265" y="2538744"/>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RICE</a:t>
            </a:r>
          </a:p>
        </p:txBody>
      </p:sp>
      <p:sp>
        <p:nvSpPr>
          <p:cNvPr id="16" name="Rectangle potatoes">
            <a:extLst>
              <a:ext uri="{FF2B5EF4-FFF2-40B4-BE49-F238E27FC236}">
                <a16:creationId xmlns:a16="http://schemas.microsoft.com/office/drawing/2014/main" id="{980CB8B3-4B35-FE93-C177-D35AB4A5B874}"/>
              </a:ext>
            </a:extLst>
          </p:cNvPr>
          <p:cNvSpPr/>
          <p:nvPr/>
        </p:nvSpPr>
        <p:spPr>
          <a:xfrm>
            <a:off x="4439265" y="3510202"/>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POTATOES</a:t>
            </a:r>
          </a:p>
        </p:txBody>
      </p:sp>
      <p:sp>
        <p:nvSpPr>
          <p:cNvPr id="17" name="Rectangle sunflower">
            <a:extLst>
              <a:ext uri="{FF2B5EF4-FFF2-40B4-BE49-F238E27FC236}">
                <a16:creationId xmlns:a16="http://schemas.microsoft.com/office/drawing/2014/main" id="{FAC88D0E-00A6-D657-F3FA-AA42BC402362}"/>
              </a:ext>
            </a:extLst>
          </p:cNvPr>
          <p:cNvSpPr/>
          <p:nvPr/>
        </p:nvSpPr>
        <p:spPr>
          <a:xfrm>
            <a:off x="4439265" y="3187139"/>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SUNFLOWER</a:t>
            </a:r>
          </a:p>
        </p:txBody>
      </p:sp>
      <p:sp>
        <p:nvSpPr>
          <p:cNvPr id="18" name="Rectangle citrus">
            <a:extLst>
              <a:ext uri="{FF2B5EF4-FFF2-40B4-BE49-F238E27FC236}">
                <a16:creationId xmlns:a16="http://schemas.microsoft.com/office/drawing/2014/main" id="{D85FA328-FA33-01BD-EB55-91F43D46BC97}"/>
              </a:ext>
            </a:extLst>
          </p:cNvPr>
          <p:cNvSpPr/>
          <p:nvPr/>
        </p:nvSpPr>
        <p:spPr>
          <a:xfrm>
            <a:off x="4439265" y="4158493"/>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CITRUS</a:t>
            </a:r>
          </a:p>
        </p:txBody>
      </p:sp>
      <p:sp>
        <p:nvSpPr>
          <p:cNvPr id="19" name="Rectangle sugar beet">
            <a:extLst>
              <a:ext uri="{FF2B5EF4-FFF2-40B4-BE49-F238E27FC236}">
                <a16:creationId xmlns:a16="http://schemas.microsoft.com/office/drawing/2014/main" id="{2B301C07-DAE6-6697-B0CE-0E28FB691FD6}"/>
              </a:ext>
            </a:extLst>
          </p:cNvPr>
          <p:cNvSpPr/>
          <p:nvPr/>
        </p:nvSpPr>
        <p:spPr>
          <a:xfrm>
            <a:off x="4439265" y="3836688"/>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SUGAR BEET</a:t>
            </a:r>
          </a:p>
        </p:txBody>
      </p:sp>
      <p:sp>
        <p:nvSpPr>
          <p:cNvPr id="20" name="Rectangle perennial">
            <a:extLst>
              <a:ext uri="{FF2B5EF4-FFF2-40B4-BE49-F238E27FC236}">
                <a16:creationId xmlns:a16="http://schemas.microsoft.com/office/drawing/2014/main" id="{5371D339-14CB-6354-8610-167A47402F0B}"/>
              </a:ext>
            </a:extLst>
          </p:cNvPr>
          <p:cNvSpPr/>
          <p:nvPr/>
        </p:nvSpPr>
        <p:spPr>
          <a:xfrm>
            <a:off x="4439265" y="4809373"/>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OTHERS PERENNIAL</a:t>
            </a:r>
          </a:p>
        </p:txBody>
      </p:sp>
      <p:sp>
        <p:nvSpPr>
          <p:cNvPr id="21" name="Rectangle grapes">
            <a:extLst>
              <a:ext uri="{FF2B5EF4-FFF2-40B4-BE49-F238E27FC236}">
                <a16:creationId xmlns:a16="http://schemas.microsoft.com/office/drawing/2014/main" id="{047D5682-5D2A-7A8D-FD9D-17A82EC4D599}"/>
              </a:ext>
            </a:extLst>
          </p:cNvPr>
          <p:cNvSpPr/>
          <p:nvPr/>
        </p:nvSpPr>
        <p:spPr>
          <a:xfrm>
            <a:off x="4439265" y="4486310"/>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GRAPES</a:t>
            </a:r>
          </a:p>
        </p:txBody>
      </p:sp>
      <p:sp>
        <p:nvSpPr>
          <p:cNvPr id="22" name="Rectangle annual">
            <a:extLst>
              <a:ext uri="{FF2B5EF4-FFF2-40B4-BE49-F238E27FC236}">
                <a16:creationId xmlns:a16="http://schemas.microsoft.com/office/drawing/2014/main" id="{A0027ADA-A906-1965-747F-AC163EA11471}"/>
              </a:ext>
            </a:extLst>
          </p:cNvPr>
          <p:cNvSpPr/>
          <p:nvPr/>
        </p:nvSpPr>
        <p:spPr>
          <a:xfrm>
            <a:off x="4439265" y="5457664"/>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OTHERS ANNUAL</a:t>
            </a:r>
          </a:p>
        </p:txBody>
      </p:sp>
      <p:sp>
        <p:nvSpPr>
          <p:cNvPr id="23" name="Rectangle fodder">
            <a:extLst>
              <a:ext uri="{FF2B5EF4-FFF2-40B4-BE49-F238E27FC236}">
                <a16:creationId xmlns:a16="http://schemas.microsoft.com/office/drawing/2014/main" id="{3F537254-4503-CF0C-064C-CB4BDA6688A2}"/>
              </a:ext>
            </a:extLst>
          </p:cNvPr>
          <p:cNvSpPr/>
          <p:nvPr/>
        </p:nvSpPr>
        <p:spPr>
          <a:xfrm>
            <a:off x="4439265" y="5134601"/>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FODDER GRASSES</a:t>
            </a:r>
          </a:p>
        </p:txBody>
      </p:sp>
      <p:sp>
        <p:nvSpPr>
          <p:cNvPr id="24" name="Rectangle annual w">
            <a:extLst>
              <a:ext uri="{FF2B5EF4-FFF2-40B4-BE49-F238E27FC236}">
                <a16:creationId xmlns:a16="http://schemas.microsoft.com/office/drawing/2014/main" id="{1F4C141B-ADEE-DEAD-D2CF-0F69DD2D7DA5}"/>
              </a:ext>
            </a:extLst>
          </p:cNvPr>
          <p:cNvSpPr/>
          <p:nvPr/>
        </p:nvSpPr>
        <p:spPr>
          <a:xfrm>
            <a:off x="4439265" y="6106059"/>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OTHERS ANNUAL W.</a:t>
            </a:r>
          </a:p>
        </p:txBody>
      </p:sp>
      <p:sp>
        <p:nvSpPr>
          <p:cNvPr id="25" name="Rectangle wheat winter">
            <a:extLst>
              <a:ext uri="{FF2B5EF4-FFF2-40B4-BE49-F238E27FC236}">
                <a16:creationId xmlns:a16="http://schemas.microsoft.com/office/drawing/2014/main" id="{C4F32A34-1578-34B5-92FB-A9AFBD881F2E}"/>
              </a:ext>
            </a:extLst>
          </p:cNvPr>
          <p:cNvSpPr/>
          <p:nvPr/>
        </p:nvSpPr>
        <p:spPr>
          <a:xfrm>
            <a:off x="4439265" y="5782996"/>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WHEAT WINTER</a:t>
            </a:r>
          </a:p>
        </p:txBody>
      </p:sp>
      <p:sp>
        <p:nvSpPr>
          <p:cNvPr id="26" name="Rectangle clear">
            <a:extLst>
              <a:ext uri="{FF2B5EF4-FFF2-40B4-BE49-F238E27FC236}">
                <a16:creationId xmlns:a16="http://schemas.microsoft.com/office/drawing/2014/main" id="{596D79AE-1D62-F5EA-C8AC-514A101A3762}"/>
              </a:ext>
            </a:extLst>
          </p:cNvPr>
          <p:cNvSpPr/>
          <p:nvPr/>
        </p:nvSpPr>
        <p:spPr>
          <a:xfrm>
            <a:off x="4439265" y="1448051"/>
            <a:ext cx="1650795" cy="294521"/>
          </a:xfrm>
          <a:prstGeom prst="rect">
            <a:avLst/>
          </a:prstGeom>
          <a:solidFill>
            <a:schemeClr val="tx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bg1"/>
                </a:solidFill>
                <a:latin typeface="Calibri" panose="020F0502020204030204" pitchFamily="34" charset="0"/>
                <a:ea typeface="Calibri" panose="020F0502020204030204" pitchFamily="34" charset="0"/>
                <a:cs typeface="Calibri" panose="020F0502020204030204" pitchFamily="34" charset="0"/>
              </a:rPr>
              <a:t>CLEAR</a:t>
            </a:r>
          </a:p>
        </p:txBody>
      </p:sp>
      <p:sp>
        <p:nvSpPr>
          <p:cNvPr id="27" name="Rectangle 26">
            <a:extLst>
              <a:ext uri="{FF2B5EF4-FFF2-40B4-BE49-F238E27FC236}">
                <a16:creationId xmlns:a16="http://schemas.microsoft.com/office/drawing/2014/main" id="{775EC573-1D65-EDB9-AD86-20A9D4C049DB}"/>
              </a:ext>
            </a:extLst>
          </p:cNvPr>
          <p:cNvSpPr/>
          <p:nvPr/>
        </p:nvSpPr>
        <p:spPr>
          <a:xfrm>
            <a:off x="785370" y="1448051"/>
            <a:ext cx="3343201" cy="744543"/>
          </a:xfrm>
          <a:prstGeom prst="rect">
            <a:avLst/>
          </a:prstGeom>
          <a:solidFill>
            <a:schemeClr val="tx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bg1"/>
                </a:solidFill>
                <a:latin typeface="Calibri" panose="020F0502020204030204" pitchFamily="34" charset="0"/>
                <a:ea typeface="Calibri" panose="020F0502020204030204" pitchFamily="34" charset="0"/>
                <a:cs typeface="Calibri" panose="020F0502020204030204" pitchFamily="34" charset="0"/>
              </a:rPr>
              <a:t>PLAY WITH THE DATASET:</a:t>
            </a:r>
          </a:p>
          <a:p>
            <a:pPr algn="ctr"/>
            <a:r>
              <a:rPr lang="en-GB" sz="1200" spc="100" dirty="0">
                <a:solidFill>
                  <a:schemeClr val="bg1"/>
                </a:solidFill>
                <a:latin typeface="Calibri" panose="020F0502020204030204" pitchFamily="34" charset="0"/>
                <a:ea typeface="Calibri" panose="020F0502020204030204" pitchFamily="34" charset="0"/>
                <a:cs typeface="Calibri" panose="020F0502020204030204" pitchFamily="34" charset="0"/>
              </a:rPr>
              <a:t>Click ‘clear’ then choose crop to display areal extent.</a:t>
            </a:r>
          </a:p>
        </p:txBody>
      </p:sp>
      <p:pic>
        <p:nvPicPr>
          <p:cNvPr id="31" name="Picture maize" descr="A map of italy with green squares&#10;&#10;AI-generated content may be incorrect.">
            <a:extLst>
              <a:ext uri="{FF2B5EF4-FFF2-40B4-BE49-F238E27FC236}">
                <a16:creationId xmlns:a16="http://schemas.microsoft.com/office/drawing/2014/main" id="{81D995A2-249E-3EE0-EB2F-D99474337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70" y="2319300"/>
            <a:ext cx="3384811" cy="4066040"/>
          </a:xfrm>
          <a:prstGeom prst="rect">
            <a:avLst/>
          </a:prstGeom>
        </p:spPr>
      </p:pic>
      <p:pic>
        <p:nvPicPr>
          <p:cNvPr id="33" name="Picture rice" descr="A map of italy with green squares&#10;&#10;AI-generated content may be incorrect.">
            <a:extLst>
              <a:ext uri="{FF2B5EF4-FFF2-40B4-BE49-F238E27FC236}">
                <a16:creationId xmlns:a16="http://schemas.microsoft.com/office/drawing/2014/main" id="{C284160B-B469-EB4C-B4B1-C93F1B688C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370" y="2319300"/>
            <a:ext cx="3384811" cy="4066040"/>
          </a:xfrm>
          <a:prstGeom prst="rect">
            <a:avLst/>
          </a:prstGeom>
        </p:spPr>
      </p:pic>
      <p:pic>
        <p:nvPicPr>
          <p:cNvPr id="37" name="Picture soy" descr="A map of italy with green and black lines&#10;&#10;AI-generated content may be incorrect.">
            <a:extLst>
              <a:ext uri="{FF2B5EF4-FFF2-40B4-BE49-F238E27FC236}">
                <a16:creationId xmlns:a16="http://schemas.microsoft.com/office/drawing/2014/main" id="{650E9B19-4337-5B69-25DA-26799F749D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370" y="2319300"/>
            <a:ext cx="3384811" cy="4066040"/>
          </a:xfrm>
          <a:prstGeom prst="rect">
            <a:avLst/>
          </a:prstGeom>
        </p:spPr>
      </p:pic>
      <p:pic>
        <p:nvPicPr>
          <p:cNvPr id="39" name="Picture sunflower" descr="A map of italy with green squares&#10;&#10;AI-generated content may be incorrect.">
            <a:extLst>
              <a:ext uri="{FF2B5EF4-FFF2-40B4-BE49-F238E27FC236}">
                <a16:creationId xmlns:a16="http://schemas.microsoft.com/office/drawing/2014/main" id="{6E2091F7-F66F-A0F4-3949-E4AE1727B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370" y="2319300"/>
            <a:ext cx="3384811" cy="4066040"/>
          </a:xfrm>
          <a:prstGeom prst="rect">
            <a:avLst/>
          </a:prstGeom>
        </p:spPr>
      </p:pic>
      <p:pic>
        <p:nvPicPr>
          <p:cNvPr id="41" name="Picture potatoes" descr="A map of italy with green squares&#10;&#10;AI-generated content may be incorrect.">
            <a:extLst>
              <a:ext uri="{FF2B5EF4-FFF2-40B4-BE49-F238E27FC236}">
                <a16:creationId xmlns:a16="http://schemas.microsoft.com/office/drawing/2014/main" id="{AE830760-EB0D-E851-6BA8-F3E5A51F6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370" y="2319300"/>
            <a:ext cx="3384811" cy="4066040"/>
          </a:xfrm>
          <a:prstGeom prst="rect">
            <a:avLst/>
          </a:prstGeom>
        </p:spPr>
      </p:pic>
      <p:pic>
        <p:nvPicPr>
          <p:cNvPr id="43" name="Picture sugarbeet" descr="A map of italy with green squares&#10;&#10;AI-generated content may be incorrect.">
            <a:extLst>
              <a:ext uri="{FF2B5EF4-FFF2-40B4-BE49-F238E27FC236}">
                <a16:creationId xmlns:a16="http://schemas.microsoft.com/office/drawing/2014/main" id="{25D27119-6946-1BD8-0916-6C35BBE242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5370" y="2319300"/>
            <a:ext cx="3384811" cy="4066040"/>
          </a:xfrm>
          <a:prstGeom prst="rect">
            <a:avLst/>
          </a:prstGeom>
        </p:spPr>
      </p:pic>
      <p:pic>
        <p:nvPicPr>
          <p:cNvPr id="45" name="Picture citrus" descr="A map of italy with green squares&#10;&#10;AI-generated content may be incorrect.">
            <a:extLst>
              <a:ext uri="{FF2B5EF4-FFF2-40B4-BE49-F238E27FC236}">
                <a16:creationId xmlns:a16="http://schemas.microsoft.com/office/drawing/2014/main" id="{6A06E8F1-7B5F-3DD9-768C-F6A649704A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5370" y="2317123"/>
            <a:ext cx="3384811" cy="4066040"/>
          </a:xfrm>
          <a:prstGeom prst="rect">
            <a:avLst/>
          </a:prstGeom>
        </p:spPr>
      </p:pic>
      <p:pic>
        <p:nvPicPr>
          <p:cNvPr id="47" name="Picture grapes" descr="A map of italy with green squares&#10;&#10;AI-generated content may be incorrect.">
            <a:extLst>
              <a:ext uri="{FF2B5EF4-FFF2-40B4-BE49-F238E27FC236}">
                <a16:creationId xmlns:a16="http://schemas.microsoft.com/office/drawing/2014/main" id="{0C18AB83-088D-2D1A-7BCF-7D9B30A0AA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369" y="2320754"/>
            <a:ext cx="3384811" cy="4066040"/>
          </a:xfrm>
          <a:prstGeom prst="rect">
            <a:avLst/>
          </a:prstGeom>
        </p:spPr>
      </p:pic>
      <p:pic>
        <p:nvPicPr>
          <p:cNvPr id="49" name="Picture others perennial" descr="A map of italy with green squares&#10;&#10;AI-generated content may be incorrect.">
            <a:extLst>
              <a:ext uri="{FF2B5EF4-FFF2-40B4-BE49-F238E27FC236}">
                <a16:creationId xmlns:a16="http://schemas.microsoft.com/office/drawing/2014/main" id="{F16CFFCB-4017-B650-0C40-F351BF6763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5368" y="2317123"/>
            <a:ext cx="3384811" cy="4066040"/>
          </a:xfrm>
          <a:prstGeom prst="rect">
            <a:avLst/>
          </a:prstGeom>
        </p:spPr>
      </p:pic>
      <p:pic>
        <p:nvPicPr>
          <p:cNvPr id="51" name="Picture fodder grass" descr="A map of italy with green squares&#10;&#10;AI-generated content may be incorrect.">
            <a:extLst>
              <a:ext uri="{FF2B5EF4-FFF2-40B4-BE49-F238E27FC236}">
                <a16:creationId xmlns:a16="http://schemas.microsoft.com/office/drawing/2014/main" id="{7E41D9A7-F4B1-6A45-6BC6-ACBE4A98AA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368" y="2320754"/>
            <a:ext cx="3384811" cy="4066040"/>
          </a:xfrm>
          <a:prstGeom prst="rect">
            <a:avLst/>
          </a:prstGeom>
        </p:spPr>
      </p:pic>
      <p:pic>
        <p:nvPicPr>
          <p:cNvPr id="53" name="Picture other annual" descr="A map of italy with green squares&#10;&#10;AI-generated content may be incorrect.">
            <a:extLst>
              <a:ext uri="{FF2B5EF4-FFF2-40B4-BE49-F238E27FC236}">
                <a16:creationId xmlns:a16="http://schemas.microsoft.com/office/drawing/2014/main" id="{43A36AD9-8CE9-F230-C411-9521E210C1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5368" y="2313492"/>
            <a:ext cx="3384811" cy="4066040"/>
          </a:xfrm>
          <a:prstGeom prst="rect">
            <a:avLst/>
          </a:prstGeom>
        </p:spPr>
      </p:pic>
      <p:pic>
        <p:nvPicPr>
          <p:cNvPr id="55" name="Picture wheat winter" descr="A map of italy with green squares&#10;&#10;AI-generated content may be incorrect.">
            <a:extLst>
              <a:ext uri="{FF2B5EF4-FFF2-40B4-BE49-F238E27FC236}">
                <a16:creationId xmlns:a16="http://schemas.microsoft.com/office/drawing/2014/main" id="{EF06A832-AFFF-251C-2F59-92EED8E7DD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367" y="2320027"/>
            <a:ext cx="3384811" cy="4066040"/>
          </a:xfrm>
          <a:prstGeom prst="rect">
            <a:avLst/>
          </a:prstGeom>
        </p:spPr>
      </p:pic>
      <p:pic>
        <p:nvPicPr>
          <p:cNvPr id="57" name="Picture other annual winter" descr="A map of italy with green squares&#10;&#10;AI-generated content may be incorrect.">
            <a:extLst>
              <a:ext uri="{FF2B5EF4-FFF2-40B4-BE49-F238E27FC236}">
                <a16:creationId xmlns:a16="http://schemas.microsoft.com/office/drawing/2014/main" id="{1380268D-E689-1070-A530-7A3EC5D25E3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5367" y="2320027"/>
            <a:ext cx="3384811" cy="4066040"/>
          </a:xfrm>
          <a:prstGeom prst="rect">
            <a:avLst/>
          </a:prstGeom>
        </p:spPr>
      </p:pic>
      <p:sp>
        <p:nvSpPr>
          <p:cNvPr id="58" name="Rectangle 57">
            <a:extLst>
              <a:ext uri="{FF2B5EF4-FFF2-40B4-BE49-F238E27FC236}">
                <a16:creationId xmlns:a16="http://schemas.microsoft.com/office/drawing/2014/main" id="{65AE170E-8A4A-47E0-66B7-6263EF218A45}"/>
              </a:ext>
            </a:extLst>
          </p:cNvPr>
          <p:cNvSpPr/>
          <p:nvPr/>
        </p:nvSpPr>
        <p:spPr>
          <a:xfrm>
            <a:off x="785370" y="832814"/>
            <a:ext cx="5304690" cy="444451"/>
          </a:xfrm>
          <a:prstGeom prst="rect">
            <a:avLst/>
          </a:prstGeom>
          <a:solidFill>
            <a:srgbClr val="B1B88B"/>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CROP OBSERVATIONS DATASET: MIRCA2000 (Sacks et al.)</a:t>
            </a:r>
          </a:p>
        </p:txBody>
      </p:sp>
      <p:sp>
        <p:nvSpPr>
          <p:cNvPr id="59" name="Rectangle 58">
            <a:extLst>
              <a:ext uri="{FF2B5EF4-FFF2-40B4-BE49-F238E27FC236}">
                <a16:creationId xmlns:a16="http://schemas.microsoft.com/office/drawing/2014/main" id="{410AB6E3-9F3E-0E0C-7BF6-CD909EBFCEBB}"/>
              </a:ext>
            </a:extLst>
          </p:cNvPr>
          <p:cNvSpPr/>
          <p:nvPr/>
        </p:nvSpPr>
        <p:spPr>
          <a:xfrm>
            <a:off x="6488685" y="832275"/>
            <a:ext cx="5304690" cy="444989"/>
          </a:xfrm>
          <a:prstGeom prst="rect">
            <a:avLst/>
          </a:prstGeom>
          <a:solidFill>
            <a:srgbClr val="E0DFA4"/>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HYDRO-CLIMATIC VARIABLES: ERA5-LAND</a:t>
            </a:r>
          </a:p>
        </p:txBody>
      </p:sp>
      <p:sp>
        <p:nvSpPr>
          <p:cNvPr id="60" name="Rectangle maize">
            <a:extLst>
              <a:ext uri="{FF2B5EF4-FFF2-40B4-BE49-F238E27FC236}">
                <a16:creationId xmlns:a16="http://schemas.microsoft.com/office/drawing/2014/main" id="{842F5546-9C9E-7769-B75B-AC49260196C7}"/>
              </a:ext>
            </a:extLst>
          </p:cNvPr>
          <p:cNvSpPr/>
          <p:nvPr/>
        </p:nvSpPr>
        <p:spPr>
          <a:xfrm>
            <a:off x="8315632" y="2281297"/>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MAX TEMPERATURE</a:t>
            </a:r>
          </a:p>
        </p:txBody>
      </p:sp>
      <p:sp>
        <p:nvSpPr>
          <p:cNvPr id="61" name="Rectangle wheat">
            <a:extLst>
              <a:ext uri="{FF2B5EF4-FFF2-40B4-BE49-F238E27FC236}">
                <a16:creationId xmlns:a16="http://schemas.microsoft.com/office/drawing/2014/main" id="{14246143-882C-C65F-C370-05C4684165D9}"/>
              </a:ext>
            </a:extLst>
          </p:cNvPr>
          <p:cNvSpPr/>
          <p:nvPr/>
        </p:nvSpPr>
        <p:spPr>
          <a:xfrm>
            <a:off x="6509490" y="2295568"/>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MIN TEMPERATURE</a:t>
            </a:r>
          </a:p>
        </p:txBody>
      </p:sp>
      <p:sp>
        <p:nvSpPr>
          <p:cNvPr id="62" name="Rectangle soy">
            <a:extLst>
              <a:ext uri="{FF2B5EF4-FFF2-40B4-BE49-F238E27FC236}">
                <a16:creationId xmlns:a16="http://schemas.microsoft.com/office/drawing/2014/main" id="{4E90B820-E71E-6E96-BF50-5616BA702D5A}"/>
              </a:ext>
            </a:extLst>
          </p:cNvPr>
          <p:cNvSpPr/>
          <p:nvPr/>
        </p:nvSpPr>
        <p:spPr>
          <a:xfrm>
            <a:off x="10142580" y="2275432"/>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LATITUDE</a:t>
            </a:r>
          </a:p>
        </p:txBody>
      </p:sp>
      <p:sp>
        <p:nvSpPr>
          <p:cNvPr id="63" name="Rectangle rice">
            <a:extLst>
              <a:ext uri="{FF2B5EF4-FFF2-40B4-BE49-F238E27FC236}">
                <a16:creationId xmlns:a16="http://schemas.microsoft.com/office/drawing/2014/main" id="{43C9EC46-AD5E-CFDC-E134-27EF9583F218}"/>
              </a:ext>
            </a:extLst>
          </p:cNvPr>
          <p:cNvSpPr/>
          <p:nvPr/>
        </p:nvSpPr>
        <p:spPr>
          <a:xfrm>
            <a:off x="6530292" y="2750726"/>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2M WIND SPEED</a:t>
            </a:r>
          </a:p>
        </p:txBody>
      </p:sp>
      <p:sp>
        <p:nvSpPr>
          <p:cNvPr id="64" name="Rectangle potatoes">
            <a:extLst>
              <a:ext uri="{FF2B5EF4-FFF2-40B4-BE49-F238E27FC236}">
                <a16:creationId xmlns:a16="http://schemas.microsoft.com/office/drawing/2014/main" id="{6531AF4F-04CC-1A84-3175-8E026AA7EF86}"/>
              </a:ext>
            </a:extLst>
          </p:cNvPr>
          <p:cNvSpPr/>
          <p:nvPr/>
        </p:nvSpPr>
        <p:spPr>
          <a:xfrm>
            <a:off x="10142580" y="2751462"/>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NET RADIATION</a:t>
            </a:r>
          </a:p>
        </p:txBody>
      </p:sp>
      <p:sp>
        <p:nvSpPr>
          <p:cNvPr id="65" name="Rectangle sunflower">
            <a:extLst>
              <a:ext uri="{FF2B5EF4-FFF2-40B4-BE49-F238E27FC236}">
                <a16:creationId xmlns:a16="http://schemas.microsoft.com/office/drawing/2014/main" id="{4D9FF96F-DE9A-9B05-2565-06F9F6F8E4B8}"/>
              </a:ext>
            </a:extLst>
          </p:cNvPr>
          <p:cNvSpPr/>
          <p:nvPr/>
        </p:nvSpPr>
        <p:spPr>
          <a:xfrm>
            <a:off x="8315632" y="2753198"/>
            <a:ext cx="1650795"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ELEVATION</a:t>
            </a:r>
          </a:p>
        </p:txBody>
      </p:sp>
      <p:sp>
        <p:nvSpPr>
          <p:cNvPr id="66" name="Rectangle citrus">
            <a:extLst>
              <a:ext uri="{FF2B5EF4-FFF2-40B4-BE49-F238E27FC236}">
                <a16:creationId xmlns:a16="http://schemas.microsoft.com/office/drawing/2014/main" id="{07697190-229B-ECCA-58F1-D81A417EB6FB}"/>
              </a:ext>
            </a:extLst>
          </p:cNvPr>
          <p:cNvSpPr/>
          <p:nvPr/>
        </p:nvSpPr>
        <p:spPr>
          <a:xfrm>
            <a:off x="7788383" y="5016226"/>
            <a:ext cx="2705294" cy="710576"/>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EVAPOTRANSPIRATION COMPUTATION:</a:t>
            </a:r>
          </a:p>
          <a:p>
            <a:pPr algn="ctr"/>
            <a:r>
              <a:rPr lang="en-GB" sz="1200" i="1" spc="100" dirty="0" err="1">
                <a:solidFill>
                  <a:schemeClr val="tx1"/>
                </a:solidFill>
                <a:latin typeface="Calibri" panose="020F0502020204030204" pitchFamily="34" charset="0"/>
                <a:ea typeface="Calibri" panose="020F0502020204030204" pitchFamily="34" charset="0"/>
                <a:cs typeface="Calibri" panose="020F0502020204030204" pitchFamily="34" charset="0"/>
              </a:rPr>
              <a:t>Penmann</a:t>
            </a:r>
            <a:r>
              <a:rPr lang="en-GB" sz="1200" i="1" spc="100" dirty="0">
                <a:solidFill>
                  <a:schemeClr val="tx1"/>
                </a:solidFill>
                <a:latin typeface="Calibri" panose="020F0502020204030204" pitchFamily="34" charset="0"/>
                <a:ea typeface="Calibri" panose="020F0502020204030204" pitchFamily="34" charset="0"/>
                <a:cs typeface="Calibri" panose="020F0502020204030204" pitchFamily="34" charset="0"/>
              </a:rPr>
              <a:t>-Monteith</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 formulation</a:t>
            </a:r>
          </a:p>
        </p:txBody>
      </p:sp>
      <p:sp>
        <p:nvSpPr>
          <p:cNvPr id="67" name="Rectangle sugar beet">
            <a:extLst>
              <a:ext uri="{FF2B5EF4-FFF2-40B4-BE49-F238E27FC236}">
                <a16:creationId xmlns:a16="http://schemas.microsoft.com/office/drawing/2014/main" id="{9DEDC7F6-0FEB-D32C-6841-13D4FAA157D7}"/>
              </a:ext>
            </a:extLst>
          </p:cNvPr>
          <p:cNvSpPr/>
          <p:nvPr/>
        </p:nvSpPr>
        <p:spPr>
          <a:xfrm>
            <a:off x="6530291" y="3205672"/>
            <a:ext cx="2480847"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DEW TEMPERATURE</a:t>
            </a:r>
          </a:p>
        </p:txBody>
      </p:sp>
      <p:sp>
        <p:nvSpPr>
          <p:cNvPr id="3" name="Rectangle sugar beet">
            <a:extLst>
              <a:ext uri="{FF2B5EF4-FFF2-40B4-BE49-F238E27FC236}">
                <a16:creationId xmlns:a16="http://schemas.microsoft.com/office/drawing/2014/main" id="{8DD6367B-71D9-3D33-49B4-58AAB7816A7A}"/>
              </a:ext>
            </a:extLst>
          </p:cNvPr>
          <p:cNvSpPr/>
          <p:nvPr/>
        </p:nvSpPr>
        <p:spPr>
          <a:xfrm>
            <a:off x="9312528" y="3202681"/>
            <a:ext cx="2480847" cy="294521"/>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SURFACE PRESSURE</a:t>
            </a:r>
          </a:p>
        </p:txBody>
      </p:sp>
      <p:sp>
        <p:nvSpPr>
          <p:cNvPr id="6" name="Arrow: Down 5">
            <a:extLst>
              <a:ext uri="{FF2B5EF4-FFF2-40B4-BE49-F238E27FC236}">
                <a16:creationId xmlns:a16="http://schemas.microsoft.com/office/drawing/2014/main" id="{EDE116D5-015F-7390-1B0B-E39BAB906A98}"/>
              </a:ext>
            </a:extLst>
          </p:cNvPr>
          <p:cNvSpPr/>
          <p:nvPr/>
        </p:nvSpPr>
        <p:spPr>
          <a:xfrm>
            <a:off x="8889772" y="3908371"/>
            <a:ext cx="502513" cy="682352"/>
          </a:xfrm>
          <a:prstGeom prst="downArrow">
            <a:avLst/>
          </a:prstGeom>
          <a:solidFill>
            <a:srgbClr val="E0D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qr code on a white background&#10;&#10;AI-generated content may be incorrect.">
            <a:extLst>
              <a:ext uri="{FF2B5EF4-FFF2-40B4-BE49-F238E27FC236}">
                <a16:creationId xmlns:a16="http://schemas.microsoft.com/office/drawing/2014/main" id="{F44B3817-CD2A-8E7E-07E1-2FE6C36413F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pic>
        <p:nvPicPr>
          <p:cNvPr id="8" name="Graphic 7" descr="Back with solid fill">
            <a:hlinkClick r:id="rId20" action="ppaction://hlinksldjump"/>
            <a:extLst>
              <a:ext uri="{FF2B5EF4-FFF2-40B4-BE49-F238E27FC236}">
                <a16:creationId xmlns:a16="http://schemas.microsoft.com/office/drawing/2014/main" id="{5836B4D4-2CAC-8AB8-C651-8D9D401D3F5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953137" y="39222"/>
            <a:ext cx="570271" cy="570271"/>
          </a:xfrm>
          <a:prstGeom prst="rect">
            <a:avLst/>
          </a:prstGeom>
        </p:spPr>
      </p:pic>
      <p:pic>
        <p:nvPicPr>
          <p:cNvPr id="12" name="Graphic 11" descr="Back with solid fill">
            <a:hlinkClick r:id="rId23" action="ppaction://hlinksldjump"/>
            <a:extLst>
              <a:ext uri="{FF2B5EF4-FFF2-40B4-BE49-F238E27FC236}">
                <a16:creationId xmlns:a16="http://schemas.microsoft.com/office/drawing/2014/main" id="{D01AC1D1-E635-A091-918B-208D1EA6ACE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23873" y="53520"/>
            <a:ext cx="570271" cy="570271"/>
          </a:xfrm>
          <a:prstGeom prst="rect">
            <a:avLst/>
          </a:prstGeom>
        </p:spPr>
      </p:pic>
    </p:spTree>
    <p:extLst>
      <p:ext uri="{BB962C8B-B14F-4D97-AF65-F5344CB8AC3E}">
        <p14:creationId xmlns:p14="http://schemas.microsoft.com/office/powerpoint/2010/main" val="338239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par>
                          <p:cTn id="12" fill="hold">
                            <p:stCondLst>
                              <p:cond delay="0"/>
                            </p:stCondLst>
                            <p:childTnLst>
                              <p:par>
                                <p:cTn id="13" presetID="1" presetClass="exit" presetSubtype="0" fill="hold" nodeType="after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33"/>
                                        </p:tgtEl>
                                        <p:attrNameLst>
                                          <p:attrName>style.visibility</p:attrName>
                                        </p:attrNameLst>
                                      </p:cBhvr>
                                      <p:to>
                                        <p:strVal val="hidden"/>
                                      </p:to>
                                    </p:set>
                                  </p:childTnLst>
                                </p:cTn>
                              </p:par>
                            </p:childTnLst>
                          </p:cTn>
                        </p:par>
                        <p:par>
                          <p:cTn id="18" fill="hold">
                            <p:stCondLst>
                              <p:cond delay="0"/>
                            </p:stCondLst>
                            <p:childTnLst>
                              <p:par>
                                <p:cTn id="19" presetID="1" presetClass="exit" presetSubtype="0" fill="hold" nodeType="afterEffect">
                                  <p:stCondLst>
                                    <p:cond delay="0"/>
                                  </p:stCondLst>
                                  <p:childTnLst>
                                    <p:set>
                                      <p:cBhvr>
                                        <p:cTn id="20" dur="1" fill="hold">
                                          <p:stCondLst>
                                            <p:cond delay="0"/>
                                          </p:stCondLst>
                                        </p:cTn>
                                        <p:tgtEl>
                                          <p:spTgt spid="37"/>
                                        </p:tgtEl>
                                        <p:attrNameLst>
                                          <p:attrName>style.visibility</p:attrName>
                                        </p:attrNameLst>
                                      </p:cBhvr>
                                      <p:to>
                                        <p:strVal val="hidden"/>
                                      </p:to>
                                    </p:set>
                                  </p:childTnLst>
                                </p:cTn>
                              </p:par>
                            </p:childTnLst>
                          </p:cTn>
                        </p:par>
                        <p:par>
                          <p:cTn id="21" fill="hold">
                            <p:stCondLst>
                              <p:cond delay="0"/>
                            </p:stCondLst>
                            <p:childTnLst>
                              <p:par>
                                <p:cTn id="22" presetID="1" presetClass="exit" presetSubtype="0" fill="hold" nodeType="afterEffect">
                                  <p:stCondLst>
                                    <p:cond delay="0"/>
                                  </p:stCondLst>
                                  <p:childTnLst>
                                    <p:set>
                                      <p:cBhvr>
                                        <p:cTn id="23" dur="1" fill="hold">
                                          <p:stCondLst>
                                            <p:cond delay="0"/>
                                          </p:stCondLst>
                                        </p:cTn>
                                        <p:tgtEl>
                                          <p:spTgt spid="39"/>
                                        </p:tgtEl>
                                        <p:attrNameLst>
                                          <p:attrName>style.visibility</p:attrName>
                                        </p:attrNameLst>
                                      </p:cBhvr>
                                      <p:to>
                                        <p:strVal val="hidden"/>
                                      </p:to>
                                    </p:set>
                                  </p:childTnLst>
                                </p:cTn>
                              </p:par>
                            </p:childTnLst>
                          </p:cTn>
                        </p:par>
                        <p:par>
                          <p:cTn id="24" fill="hold">
                            <p:stCondLst>
                              <p:cond delay="0"/>
                            </p:stCondLst>
                            <p:childTnLst>
                              <p:par>
                                <p:cTn id="25" presetID="1" presetClass="exit" presetSubtype="0" fill="hold" nodeType="after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nodeType="afterEffect">
                                  <p:stCondLst>
                                    <p:cond delay="0"/>
                                  </p:stCondLst>
                                  <p:childTnLst>
                                    <p:set>
                                      <p:cBhvr>
                                        <p:cTn id="29" dur="1" fill="hold">
                                          <p:stCondLst>
                                            <p:cond delay="0"/>
                                          </p:stCondLst>
                                        </p:cTn>
                                        <p:tgtEl>
                                          <p:spTgt spid="43"/>
                                        </p:tgtEl>
                                        <p:attrNameLst>
                                          <p:attrName>style.visibility</p:attrName>
                                        </p:attrNameLst>
                                      </p:cBhvr>
                                      <p:to>
                                        <p:strVal val="hidden"/>
                                      </p:to>
                                    </p:set>
                                  </p:childTnLst>
                                </p:cTn>
                              </p:par>
                            </p:childTnLst>
                          </p:cTn>
                        </p:par>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45"/>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47"/>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nodeType="after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nodeType="afterEffect">
                                  <p:stCondLst>
                                    <p:cond delay="0"/>
                                  </p:stCondLst>
                                  <p:childTnLst>
                                    <p:set>
                                      <p:cBhvr>
                                        <p:cTn id="41" dur="1" fill="hold">
                                          <p:stCondLst>
                                            <p:cond delay="0"/>
                                          </p:stCondLst>
                                        </p:cTn>
                                        <p:tgtEl>
                                          <p:spTgt spid="51"/>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nodeType="afterEffect">
                                  <p:stCondLst>
                                    <p:cond delay="0"/>
                                  </p:stCondLst>
                                  <p:childTnLst>
                                    <p:set>
                                      <p:cBhvr>
                                        <p:cTn id="44" dur="1" fill="hold">
                                          <p:stCondLst>
                                            <p:cond delay="0"/>
                                          </p:stCondLst>
                                        </p:cTn>
                                        <p:tgtEl>
                                          <p:spTgt spid="53"/>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55"/>
                                        </p:tgtEl>
                                        <p:attrNameLst>
                                          <p:attrName>style.visibility</p:attrName>
                                        </p:attrNameLst>
                                      </p:cBhvr>
                                      <p:to>
                                        <p:strVal val="hidden"/>
                                      </p:to>
                                    </p:set>
                                  </p:childTnLst>
                                </p:cTn>
                              </p:par>
                            </p:childTnLst>
                          </p:cTn>
                        </p:par>
                        <p:par>
                          <p:cTn id="48" fill="hold">
                            <p:stCondLst>
                              <p:cond delay="0"/>
                            </p:stCondLst>
                            <p:childTnLst>
                              <p:par>
                                <p:cTn id="49" presetID="1" presetClass="exit" presetSubtype="0" fill="hold" nodeType="afterEffect">
                                  <p:stCondLst>
                                    <p:cond delay="0"/>
                                  </p:stCondLst>
                                  <p:childTnLst>
                                    <p:set>
                                      <p:cBhvr>
                                        <p:cTn id="50"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20"/>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96" restart="whenNotActive" fill="hold" evtFilter="cancelBubble" nodeType="interactiveSeq">
                <p:stCondLst>
                  <p:cond evt="onClick" delay="0">
                    <p:tgtEl>
                      <p:spTgt spid="23"/>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1" restart="whenNotActive" fill="hold" evtFilter="cancelBubble" nodeType="interactiveSeq">
                <p:stCondLst>
                  <p:cond evt="onClick" delay="0">
                    <p:tgtEl>
                      <p:spTgt spid="22"/>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06" restart="whenNotActive" fill="hold" evtFilter="cancelBubble" nodeType="interactiveSeq">
                <p:stCondLst>
                  <p:cond evt="onClick" delay="0">
                    <p:tgtEl>
                      <p:spTgt spid="25"/>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1" restart="whenNotActive" fill="hold" evtFilter="cancelBubble" nodeType="interactiveSeq">
                <p:stCondLst>
                  <p:cond evt="onClick" delay="0">
                    <p:tgtEl>
                      <p:spTgt spid="24"/>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662D9-B91B-6046-8414-9A0AB74F7A9F}"/>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9ACDC895-F733-6B30-571B-7A5C336BFBE9}"/>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63D6C63-7448-F62C-90E5-B886732EF091}"/>
              </a:ext>
            </a:extLst>
          </p:cNvPr>
          <p:cNvSpPr>
            <a:spLocks noGrp="1" noRot="1" noMove="1" noResize="1" noEditPoints="1" noAdjustHandles="1" noChangeArrowheads="1" noChangeShapeType="1"/>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RESULTS</a:t>
            </a:r>
            <a:endPar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Graphic 9" descr="Home outline">
            <a:hlinkClick r:id="" action="ppaction://hlinkshowjump?jump=firstslide"/>
            <a:extLst>
              <a:ext uri="{FF2B5EF4-FFF2-40B4-BE49-F238E27FC236}">
                <a16:creationId xmlns:a16="http://schemas.microsoft.com/office/drawing/2014/main" id="{8FF5FF5B-E12E-3240-E0B1-CD18B3A44A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92233" y="24726"/>
            <a:ext cx="570271" cy="570271"/>
          </a:xfrm>
          <a:prstGeom prst="rect">
            <a:avLst/>
          </a:prstGeom>
        </p:spPr>
      </p:pic>
      <p:sp>
        <p:nvSpPr>
          <p:cNvPr id="2" name="Rectangle 1">
            <a:extLst>
              <a:ext uri="{FF2B5EF4-FFF2-40B4-BE49-F238E27FC236}">
                <a16:creationId xmlns:a16="http://schemas.microsoft.com/office/drawing/2014/main" id="{B6A3EB0C-A63E-CCFD-C13A-79AA593A765C}"/>
              </a:ext>
            </a:extLst>
          </p:cNvPr>
          <p:cNvSpPr/>
          <p:nvPr/>
        </p:nvSpPr>
        <p:spPr>
          <a:xfrm>
            <a:off x="2003684" y="893854"/>
            <a:ext cx="8184632" cy="894735"/>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buNone/>
            </a:pPr>
            <a:r>
              <a:rPr lang="en-GB" sz="2000" spc="100" dirty="0">
                <a:solidFill>
                  <a:schemeClr val="tx1"/>
                </a:solidFill>
                <a:latin typeface="Calibri" panose="020F0502020204030204" pitchFamily="34" charset="0"/>
                <a:cs typeface="Calibri" panose="020F0502020204030204" pitchFamily="34" charset="0"/>
              </a:rPr>
              <a:t>The PRIME Index</a:t>
            </a:r>
          </a:p>
          <a:p>
            <a:pPr algn="ctr">
              <a:lnSpc>
                <a:spcPct val="115000"/>
              </a:lnSpc>
              <a:spcAft>
                <a:spcPts val="800"/>
              </a:spcAft>
              <a:buNone/>
            </a:pPr>
            <a:r>
              <a:rPr lang="en-GB" i="1" spc="100" dirty="0">
                <a:solidFill>
                  <a:schemeClr val="tx1"/>
                </a:solidFill>
                <a:latin typeface="Calibri" panose="020F0502020204030204" pitchFamily="34" charset="0"/>
                <a:cs typeface="Calibri" panose="020F0502020204030204" pitchFamily="34" charset="0"/>
              </a:rPr>
              <a:t>Prioritization of cultivated Regions </a:t>
            </a:r>
            <a:r>
              <a:rPr lang="en-GB" i="1" spc="100" dirty="0" err="1">
                <a:solidFill>
                  <a:schemeClr val="tx1"/>
                </a:solidFill>
                <a:latin typeface="Calibri" panose="020F0502020204030204" pitchFamily="34" charset="0"/>
                <a:cs typeface="Calibri" panose="020F0502020204030204" pitchFamily="34" charset="0"/>
              </a:rPr>
              <a:t>IMpacted</a:t>
            </a:r>
            <a:r>
              <a:rPr lang="en-GB" i="1" spc="100" dirty="0">
                <a:solidFill>
                  <a:schemeClr val="tx1"/>
                </a:solidFill>
                <a:latin typeface="Calibri" panose="020F0502020204030204" pitchFamily="34" charset="0"/>
                <a:cs typeface="Calibri" panose="020F0502020204030204" pitchFamily="34" charset="0"/>
              </a:rPr>
              <a:t> by drought in </a:t>
            </a:r>
            <a:r>
              <a:rPr lang="en-GB" i="1" spc="100" dirty="0" err="1">
                <a:solidFill>
                  <a:schemeClr val="tx1"/>
                </a:solidFill>
                <a:latin typeface="Calibri" panose="020F0502020204030204" pitchFamily="34" charset="0"/>
                <a:cs typeface="Calibri" panose="020F0502020204030204" pitchFamily="34" charset="0"/>
              </a:rPr>
              <a:t>AgriculturE</a:t>
            </a:r>
            <a:endParaRPr lang="en-GB" i="1" spc="100" dirty="0">
              <a:solidFill>
                <a:schemeClr val="tx1"/>
              </a:solidFill>
              <a:latin typeface="Calibri" panose="020F0502020204030204" pitchFamily="34" charset="0"/>
              <a:cs typeface="Calibri" panose="020F0502020204030204" pitchFamily="34" charset="0"/>
            </a:endParaRPr>
          </a:p>
        </p:txBody>
      </p:sp>
      <p:pic>
        <p:nvPicPr>
          <p:cNvPr id="36" name="Picture 35" descr="A map of italy with different colored dots&#10;&#10;AI-generated content may be incorrect.">
            <a:extLst>
              <a:ext uri="{FF2B5EF4-FFF2-40B4-BE49-F238E27FC236}">
                <a16:creationId xmlns:a16="http://schemas.microsoft.com/office/drawing/2014/main" id="{105AC401-D827-4803-2151-D88E1E957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634" y="2040043"/>
            <a:ext cx="4199996" cy="4217997"/>
          </a:xfrm>
          <a:prstGeom prst="rect">
            <a:avLst/>
          </a:prstGeom>
          <a:ln w="19050">
            <a:solidFill>
              <a:schemeClr val="tx1"/>
            </a:solidFill>
          </a:ln>
        </p:spPr>
      </p:pic>
      <p:graphicFrame>
        <p:nvGraphicFramePr>
          <p:cNvPr id="41" name="Diagram 40">
            <a:extLst>
              <a:ext uri="{FF2B5EF4-FFF2-40B4-BE49-F238E27FC236}">
                <a16:creationId xmlns:a16="http://schemas.microsoft.com/office/drawing/2014/main" id="{CDACF0BE-5DF2-CF6C-8E9A-65BB7AD1383D}"/>
              </a:ext>
            </a:extLst>
          </p:cNvPr>
          <p:cNvGraphicFramePr/>
          <p:nvPr>
            <p:extLst>
              <p:ext uri="{D42A27DB-BD31-4B8C-83A1-F6EECF244321}">
                <p14:modId xmlns:p14="http://schemas.microsoft.com/office/powerpoint/2010/main" val="4245853609"/>
              </p:ext>
            </p:extLst>
          </p:nvPr>
        </p:nvGraphicFramePr>
        <p:xfrm>
          <a:off x="1971542" y="6389161"/>
          <a:ext cx="4385537" cy="4558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magine 7" descr="Immagine che contiene testo, logo, Carattere, Elementi grafici&#10;&#10;Descrizione generata automaticamente">
            <a:extLst>
              <a:ext uri="{FF2B5EF4-FFF2-40B4-BE49-F238E27FC236}">
                <a16:creationId xmlns:a16="http://schemas.microsoft.com/office/drawing/2014/main" id="{11D6E1BE-9FD2-E60D-4A1A-3C52E8118D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77600" y="677313"/>
            <a:ext cx="914400" cy="1279574"/>
          </a:xfrm>
          <a:prstGeom prst="rect">
            <a:avLst/>
          </a:prstGeom>
        </p:spPr>
      </p:pic>
      <p:sp>
        <p:nvSpPr>
          <p:cNvPr id="8" name="Rectangle 7">
            <a:extLst>
              <a:ext uri="{FF2B5EF4-FFF2-40B4-BE49-F238E27FC236}">
                <a16:creationId xmlns:a16="http://schemas.microsoft.com/office/drawing/2014/main" id="{D3F0C85C-F6A3-FEE0-9D23-1664156BD31E}"/>
              </a:ext>
            </a:extLst>
          </p:cNvPr>
          <p:cNvSpPr/>
          <p:nvPr/>
        </p:nvSpPr>
        <p:spPr>
          <a:xfrm>
            <a:off x="6515708" y="2040043"/>
            <a:ext cx="3672608" cy="52492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spc="100" dirty="0">
                <a:solidFill>
                  <a:schemeClr val="tx1"/>
                </a:solidFill>
                <a:latin typeface="Calibri" panose="020F0502020204030204" pitchFamily="34" charset="0"/>
                <a:ea typeface="Calibri" panose="020F0502020204030204" pitchFamily="34" charset="0"/>
                <a:cs typeface="Calibri" panose="020F0502020204030204" pitchFamily="34" charset="0"/>
              </a:rPr>
              <a:t>The PRIME Index assigns values ranging from class 1 to class 10, where:</a:t>
            </a:r>
          </a:p>
        </p:txBody>
      </p:sp>
      <p:sp>
        <p:nvSpPr>
          <p:cNvPr id="12" name="Rectangle 11">
            <a:extLst>
              <a:ext uri="{FF2B5EF4-FFF2-40B4-BE49-F238E27FC236}">
                <a16:creationId xmlns:a16="http://schemas.microsoft.com/office/drawing/2014/main" id="{D9F50D5D-4A9C-BA21-95C2-352781C2F37C}"/>
              </a:ext>
            </a:extLst>
          </p:cNvPr>
          <p:cNvSpPr/>
          <p:nvPr/>
        </p:nvSpPr>
        <p:spPr>
          <a:xfrm>
            <a:off x="6515708" y="2709117"/>
            <a:ext cx="3672608" cy="803098"/>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2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b="1" spc="100" dirty="0">
                <a:solidFill>
                  <a:srgbClr val="FF0000"/>
                </a:solidFill>
                <a:latin typeface="Calibri" panose="020F0502020204030204" pitchFamily="34" charset="0"/>
                <a:ea typeface="Calibri" panose="020F0502020204030204" pitchFamily="34" charset="0"/>
                <a:cs typeface="Calibri" panose="020F0502020204030204" pitchFamily="34" charset="0"/>
              </a:rPr>
              <a:t>Class 10</a:t>
            </a:r>
            <a:r>
              <a:rPr lang="en-GB" sz="1200" spc="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indicates the </a:t>
            </a:r>
            <a:r>
              <a:rPr lang="en-GB" sz="12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highest intervention priority </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due to a combination of high exceedance frequency, crop density, and economic value; </a:t>
            </a:r>
          </a:p>
        </p:txBody>
      </p:sp>
      <p:sp>
        <p:nvSpPr>
          <p:cNvPr id="14" name="Rectangle 13">
            <a:extLst>
              <a:ext uri="{FF2B5EF4-FFF2-40B4-BE49-F238E27FC236}">
                <a16:creationId xmlns:a16="http://schemas.microsoft.com/office/drawing/2014/main" id="{7B25E90E-3D83-9774-D434-D8C1216253E2}"/>
              </a:ext>
            </a:extLst>
          </p:cNvPr>
          <p:cNvSpPr/>
          <p:nvPr/>
        </p:nvSpPr>
        <p:spPr>
          <a:xfrm>
            <a:off x="6515708" y="3703620"/>
            <a:ext cx="3672608" cy="52492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b="1" spc="100" dirty="0">
                <a:solidFill>
                  <a:srgbClr val="3333BF"/>
                </a:solidFill>
                <a:latin typeface="Calibri" panose="020F0502020204030204" pitchFamily="34" charset="0"/>
                <a:ea typeface="Calibri" panose="020F0502020204030204" pitchFamily="34" charset="0"/>
                <a:cs typeface="Calibri" panose="020F0502020204030204" pitchFamily="34" charset="0"/>
              </a:rPr>
              <a:t>Class 1</a:t>
            </a:r>
            <a:r>
              <a:rPr lang="en-GB" sz="1200" spc="100" dirty="0">
                <a:solidFill>
                  <a:srgbClr val="3333BF"/>
                </a:solidFill>
                <a:latin typeface="Calibri" panose="020F0502020204030204" pitchFamily="34" charset="0"/>
                <a:ea typeface="Calibri" panose="020F0502020204030204" pitchFamily="34" charset="0"/>
                <a:cs typeface="Calibri" panose="020F0502020204030204" pitchFamily="34" charset="0"/>
              </a:rPr>
              <a:t> </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stands for the </a:t>
            </a:r>
            <a:r>
              <a:rPr lang="en-GB" sz="1200" b="1" spc="100" dirty="0">
                <a:solidFill>
                  <a:schemeClr val="tx1"/>
                </a:solidFill>
                <a:latin typeface="Calibri" panose="020F0502020204030204" pitchFamily="34" charset="0"/>
                <a:ea typeface="Calibri" panose="020F0502020204030204" pitchFamily="34" charset="0"/>
                <a:cs typeface="Calibri" panose="020F0502020204030204" pitchFamily="34" charset="0"/>
              </a:rPr>
              <a:t>lowest urgency </a:t>
            </a:r>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for action.</a:t>
            </a:r>
          </a:p>
        </p:txBody>
      </p:sp>
      <p:sp>
        <p:nvSpPr>
          <p:cNvPr id="15" name="Arrow: Right 14">
            <a:extLst>
              <a:ext uri="{FF2B5EF4-FFF2-40B4-BE49-F238E27FC236}">
                <a16:creationId xmlns:a16="http://schemas.microsoft.com/office/drawing/2014/main" id="{2640411E-01B3-AEAA-E27B-4A3D0DEAA16B}"/>
              </a:ext>
            </a:extLst>
          </p:cNvPr>
          <p:cNvSpPr/>
          <p:nvPr/>
        </p:nvSpPr>
        <p:spPr>
          <a:xfrm rot="5400000">
            <a:off x="8089547" y="4469551"/>
            <a:ext cx="524929" cy="491052"/>
          </a:xfrm>
          <a:prstGeom prst="rightArrow">
            <a:avLst/>
          </a:prstGeom>
          <a:solidFill>
            <a:srgbClr val="B1B8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C42974F-869A-EA4C-2DE1-32CD4FC29F6C}"/>
              </a:ext>
            </a:extLst>
          </p:cNvPr>
          <p:cNvSpPr/>
          <p:nvPr/>
        </p:nvSpPr>
        <p:spPr>
          <a:xfrm>
            <a:off x="6515708" y="5136289"/>
            <a:ext cx="3672608" cy="1121751"/>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200" spc="100" dirty="0">
                <a:solidFill>
                  <a:schemeClr val="tx1"/>
                </a:solidFill>
                <a:latin typeface="Calibri" panose="020F0502020204030204" pitchFamily="34" charset="0"/>
                <a:ea typeface="Calibri" panose="020F0502020204030204" pitchFamily="34" charset="0"/>
                <a:cs typeface="Calibri" panose="020F0502020204030204" pitchFamily="34" charset="0"/>
              </a:rPr>
              <a:t>This classification enables targeted decision-making, ensuring that resources are allocated where they are most needed to mitigate the effects of agricultural drought. </a:t>
            </a:r>
          </a:p>
        </p:txBody>
      </p:sp>
      <p:pic>
        <p:nvPicPr>
          <p:cNvPr id="17" name="Picture 16" descr="A qr code on a white background&#10;&#10;AI-generated content may be incorrect.">
            <a:extLst>
              <a:ext uri="{FF2B5EF4-FFF2-40B4-BE49-F238E27FC236}">
                <a16:creationId xmlns:a16="http://schemas.microsoft.com/office/drawing/2014/main" id="{468B0F0F-C5A9-ED74-EA88-16FE168ED4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pic>
        <p:nvPicPr>
          <p:cNvPr id="4" name="Graphic 3" descr="Back with solid fill">
            <a:hlinkClick r:id="rId13" action="ppaction://hlinksldjump"/>
            <a:extLst>
              <a:ext uri="{FF2B5EF4-FFF2-40B4-BE49-F238E27FC236}">
                <a16:creationId xmlns:a16="http://schemas.microsoft.com/office/drawing/2014/main" id="{C0293265-14FC-6572-AA69-BE5D752D50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53137" y="39222"/>
            <a:ext cx="570271" cy="570271"/>
          </a:xfrm>
          <a:prstGeom prst="rect">
            <a:avLst/>
          </a:prstGeom>
        </p:spPr>
      </p:pic>
      <p:pic>
        <p:nvPicPr>
          <p:cNvPr id="6" name="Graphic 5" descr="Back with solid fill">
            <a:hlinkClick r:id="rId16" action="ppaction://hlinksldjump"/>
            <a:extLst>
              <a:ext uri="{FF2B5EF4-FFF2-40B4-BE49-F238E27FC236}">
                <a16:creationId xmlns:a16="http://schemas.microsoft.com/office/drawing/2014/main" id="{EAC91817-07C9-AAC8-E6B3-85445DA7F1F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323873" y="53520"/>
            <a:ext cx="570271" cy="570271"/>
          </a:xfrm>
          <a:prstGeom prst="rect">
            <a:avLst/>
          </a:prstGeom>
        </p:spPr>
      </p:pic>
    </p:spTree>
    <p:extLst>
      <p:ext uri="{BB962C8B-B14F-4D97-AF65-F5344CB8AC3E}">
        <p14:creationId xmlns:p14="http://schemas.microsoft.com/office/powerpoint/2010/main" val="20824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F332-8138-D2D8-B359-AC12616D64E3}"/>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40D3C96F-7B7A-9ABD-ED1B-68DFC46BCDCD}"/>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3E9D82B-EFE7-F72C-74D7-B3E3D28B0528}"/>
              </a:ext>
            </a:extLst>
          </p:cNvPr>
          <p:cNvSpPr/>
          <p:nvPr/>
        </p:nvSpPr>
        <p:spPr>
          <a:xfrm>
            <a:off x="1122809" y="1600345"/>
            <a:ext cx="10469422"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spc="100" dirty="0">
                <a:solidFill>
                  <a:schemeClr val="tx1"/>
                </a:solidFill>
                <a:latin typeface="Calibri" panose="020F0502020204030204" pitchFamily="34" charset="0"/>
                <a:ea typeface="Calibri" panose="020F0502020204030204" pitchFamily="34" charset="0"/>
                <a:cs typeface="Calibri" panose="020F0502020204030204" pitchFamily="34" charset="0"/>
              </a:rPr>
              <a:t>1. MIRCA2000 dataset does not reproduce the whole panorama of the crops cultivated in Italy;</a:t>
            </a:r>
          </a:p>
        </p:txBody>
      </p:sp>
      <p:sp>
        <p:nvSpPr>
          <p:cNvPr id="9" name="Rectangle 8">
            <a:extLst>
              <a:ext uri="{FF2B5EF4-FFF2-40B4-BE49-F238E27FC236}">
                <a16:creationId xmlns:a16="http://schemas.microsoft.com/office/drawing/2014/main" id="{F23E07CF-8E80-7C19-47B7-C2AB36121CA8}"/>
              </a:ext>
            </a:extLst>
          </p:cNvPr>
          <p:cNvSpPr>
            <a:spLocks noGrp="1" noRot="1" noMove="1" noResize="1" noEditPoints="1" noAdjustHandles="1" noChangeArrowheads="1" noChangeShapeType="1"/>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LIMITATIONS</a:t>
            </a:r>
          </a:p>
        </p:txBody>
      </p:sp>
      <p:pic>
        <p:nvPicPr>
          <p:cNvPr id="10" name="Graphic 9" descr="Home outline">
            <a:hlinkClick r:id="" action="ppaction://hlinkshowjump?jump=firstslide"/>
            <a:extLst>
              <a:ext uri="{FF2B5EF4-FFF2-40B4-BE49-F238E27FC236}">
                <a16:creationId xmlns:a16="http://schemas.microsoft.com/office/drawing/2014/main" id="{2D7CDDD5-DF38-75EA-E718-3B800DC34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92233" y="24726"/>
            <a:ext cx="570271" cy="570271"/>
          </a:xfrm>
          <a:prstGeom prst="rect">
            <a:avLst/>
          </a:prstGeom>
        </p:spPr>
      </p:pic>
      <p:sp>
        <p:nvSpPr>
          <p:cNvPr id="2" name="Rectangle 1">
            <a:extLst>
              <a:ext uri="{FF2B5EF4-FFF2-40B4-BE49-F238E27FC236}">
                <a16:creationId xmlns:a16="http://schemas.microsoft.com/office/drawing/2014/main" id="{5B4E984D-28F0-E5B3-562D-C5CA1664902E}"/>
              </a:ext>
            </a:extLst>
          </p:cNvPr>
          <p:cNvSpPr/>
          <p:nvPr/>
        </p:nvSpPr>
        <p:spPr>
          <a:xfrm>
            <a:off x="1122808" y="3163505"/>
            <a:ext cx="10469422"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spc="100" dirty="0">
                <a:solidFill>
                  <a:schemeClr val="tx1"/>
                </a:solidFill>
                <a:latin typeface="Calibri" panose="020F0502020204030204" pitchFamily="34" charset="0"/>
                <a:ea typeface="Calibri" panose="020F0502020204030204" pitchFamily="34" charset="0"/>
                <a:cs typeface="Calibri" panose="020F0502020204030204" pitchFamily="34" charset="0"/>
              </a:rPr>
              <a:t>2. This research has been carried out only for irrigated land, thereby excluding the rain-fed agricultural areas;</a:t>
            </a:r>
          </a:p>
        </p:txBody>
      </p:sp>
      <p:sp>
        <p:nvSpPr>
          <p:cNvPr id="8" name="Rectangle 7">
            <a:extLst>
              <a:ext uri="{FF2B5EF4-FFF2-40B4-BE49-F238E27FC236}">
                <a16:creationId xmlns:a16="http://schemas.microsoft.com/office/drawing/2014/main" id="{0B1C265B-303A-D078-EB62-F2B64CAAD0E3}"/>
              </a:ext>
            </a:extLst>
          </p:cNvPr>
          <p:cNvSpPr/>
          <p:nvPr/>
        </p:nvSpPr>
        <p:spPr>
          <a:xfrm>
            <a:off x="1130088" y="4726665"/>
            <a:ext cx="10462144"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spc="100" dirty="0">
                <a:solidFill>
                  <a:schemeClr val="tx1"/>
                </a:solidFill>
                <a:latin typeface="Calibri" panose="020F0502020204030204" pitchFamily="34" charset="0"/>
                <a:ea typeface="Calibri" panose="020F0502020204030204" pitchFamily="34" charset="0"/>
                <a:cs typeface="Calibri" panose="020F0502020204030204" pitchFamily="34" charset="0"/>
              </a:rPr>
              <a:t>3. The analysis does not account for future climatic scenarios that could greatly modify the spatial variability of the PRIME Index.</a:t>
            </a:r>
          </a:p>
        </p:txBody>
      </p:sp>
      <p:pic>
        <p:nvPicPr>
          <p:cNvPr id="18" name="Graphic 17" descr="Corn with solid fill">
            <a:extLst>
              <a:ext uri="{FF2B5EF4-FFF2-40B4-BE49-F238E27FC236}">
                <a16:creationId xmlns:a16="http://schemas.microsoft.com/office/drawing/2014/main" id="{B09E8CA6-F717-075F-E472-62ADF42AF4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854" y="1619801"/>
            <a:ext cx="677313" cy="677313"/>
          </a:xfrm>
          <a:prstGeom prst="rect">
            <a:avLst/>
          </a:prstGeom>
        </p:spPr>
      </p:pic>
      <p:pic>
        <p:nvPicPr>
          <p:cNvPr id="20" name="Graphic 19" descr="Watering pot with solid fill">
            <a:extLst>
              <a:ext uri="{FF2B5EF4-FFF2-40B4-BE49-F238E27FC236}">
                <a16:creationId xmlns:a16="http://schemas.microsoft.com/office/drawing/2014/main" id="{0DA07FB0-450D-D304-5AB3-09B1210A25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6546" y="3236919"/>
            <a:ext cx="713542" cy="713542"/>
          </a:xfrm>
          <a:prstGeom prst="rect">
            <a:avLst/>
          </a:prstGeom>
        </p:spPr>
      </p:pic>
      <p:pic>
        <p:nvPicPr>
          <p:cNvPr id="22" name="Graphic 21" descr="Thermometer with solid fill">
            <a:extLst>
              <a:ext uri="{FF2B5EF4-FFF2-40B4-BE49-F238E27FC236}">
                <a16:creationId xmlns:a16="http://schemas.microsoft.com/office/drawing/2014/main" id="{780F7C65-2B57-6C4C-BF85-383F1FDC10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739" y="4726665"/>
            <a:ext cx="713542" cy="713542"/>
          </a:xfrm>
          <a:prstGeom prst="rect">
            <a:avLst/>
          </a:prstGeom>
        </p:spPr>
      </p:pic>
      <p:pic>
        <p:nvPicPr>
          <p:cNvPr id="23" name="Picture 22" descr="A qr code on a white background&#10;&#10;AI-generated content may be incorrect.">
            <a:extLst>
              <a:ext uri="{FF2B5EF4-FFF2-40B4-BE49-F238E27FC236}">
                <a16:creationId xmlns:a16="http://schemas.microsoft.com/office/drawing/2014/main" id="{05628151-96B7-26BF-E743-DC7910737A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pic>
        <p:nvPicPr>
          <p:cNvPr id="3" name="Graphic 2" descr="Back with solid fill">
            <a:hlinkClick r:id="rId12" action="ppaction://hlinksldjump"/>
            <a:extLst>
              <a:ext uri="{FF2B5EF4-FFF2-40B4-BE49-F238E27FC236}">
                <a16:creationId xmlns:a16="http://schemas.microsoft.com/office/drawing/2014/main" id="{0FEF72E7-D469-9B6A-B701-F97D31D622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953137" y="39222"/>
            <a:ext cx="570271" cy="570271"/>
          </a:xfrm>
          <a:prstGeom prst="rect">
            <a:avLst/>
          </a:prstGeom>
        </p:spPr>
      </p:pic>
      <p:pic>
        <p:nvPicPr>
          <p:cNvPr id="4" name="Graphic 3" descr="Back with solid fill">
            <a:hlinkClick r:id="rId15" action="ppaction://hlinksldjump"/>
            <a:extLst>
              <a:ext uri="{FF2B5EF4-FFF2-40B4-BE49-F238E27FC236}">
                <a16:creationId xmlns:a16="http://schemas.microsoft.com/office/drawing/2014/main" id="{FF050180-2C5B-9BAA-C739-66D711981BD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23873" y="53520"/>
            <a:ext cx="570271" cy="570271"/>
          </a:xfrm>
          <a:prstGeom prst="rect">
            <a:avLst/>
          </a:prstGeom>
        </p:spPr>
      </p:pic>
    </p:spTree>
    <p:extLst>
      <p:ext uri="{BB962C8B-B14F-4D97-AF65-F5344CB8AC3E}">
        <p14:creationId xmlns:p14="http://schemas.microsoft.com/office/powerpoint/2010/main" val="1400639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49F04-C7BA-217F-85AF-9EC8E4F4CA7E}"/>
            </a:ext>
          </a:extLst>
        </p:cNvPr>
        <p:cNvGrpSpPr/>
        <p:nvPr/>
      </p:nvGrpSpPr>
      <p:grpSpPr>
        <a:xfrm>
          <a:off x="0" y="0"/>
          <a:ext cx="0" cy="0"/>
          <a:chOff x="0" y="0"/>
          <a:chExt cx="0" cy="0"/>
        </a:xfrm>
      </p:grpSpPr>
      <p:pic>
        <p:nvPicPr>
          <p:cNvPr id="5" name="Picture 4" descr="A aerial view of a field&#10;&#10;AI-generated content may be incorrect.">
            <a:extLst>
              <a:ext uri="{FF2B5EF4-FFF2-40B4-BE49-F238E27FC236}">
                <a16:creationId xmlns:a16="http://schemas.microsoft.com/office/drawing/2014/main" id="{93378FAE-A8F1-E515-0A5B-4FCB547416FC}"/>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F56A9CF-CAAF-2093-603F-1AF2BA6EA62A}"/>
              </a:ext>
            </a:extLst>
          </p:cNvPr>
          <p:cNvSpPr/>
          <p:nvPr/>
        </p:nvSpPr>
        <p:spPr>
          <a:xfrm>
            <a:off x="1130088" y="1105584"/>
            <a:ext cx="10469422"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spc="100" dirty="0">
                <a:solidFill>
                  <a:schemeClr val="tx1"/>
                </a:solidFill>
                <a:latin typeface="Calibri" panose="020F0502020204030204" pitchFamily="34" charset="0"/>
                <a:ea typeface="Calibri" panose="020F0502020204030204" pitchFamily="34" charset="0"/>
                <a:cs typeface="Calibri" panose="020F0502020204030204" pitchFamily="34" charset="0"/>
              </a:rPr>
              <a:t>1. Extend this analysis beyond national borders;</a:t>
            </a:r>
          </a:p>
        </p:txBody>
      </p:sp>
      <p:sp>
        <p:nvSpPr>
          <p:cNvPr id="9" name="Rectangle 8">
            <a:extLst>
              <a:ext uri="{FF2B5EF4-FFF2-40B4-BE49-F238E27FC236}">
                <a16:creationId xmlns:a16="http://schemas.microsoft.com/office/drawing/2014/main" id="{6C2E6778-8CB8-8167-06BF-FCD19B5E2DBD}"/>
              </a:ext>
            </a:extLst>
          </p:cNvPr>
          <p:cNvSpPr>
            <a:spLocks noGrp="1" noRot="1" noMove="1" noResize="1" noEditPoints="1" noAdjustHandles="1" noChangeArrowheads="1" noChangeShapeType="1"/>
          </p:cNvSpPr>
          <p:nvPr/>
        </p:nvSpPr>
        <p:spPr>
          <a:xfrm>
            <a:off x="0" y="0"/>
            <a:ext cx="12192000" cy="677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spc="200" dirty="0">
                <a:solidFill>
                  <a:schemeClr val="bg1"/>
                </a:solidFill>
                <a:latin typeface="Calibri" panose="020F0502020204030204" pitchFamily="34" charset="0"/>
                <a:ea typeface="Calibri" panose="020F0502020204030204" pitchFamily="34" charset="0"/>
                <a:cs typeface="Calibri" panose="020F0502020204030204" pitchFamily="34" charset="0"/>
              </a:rPr>
              <a:t>FUTURE INSIGHTS</a:t>
            </a:r>
          </a:p>
        </p:txBody>
      </p:sp>
      <p:pic>
        <p:nvPicPr>
          <p:cNvPr id="10" name="Graphic 9" descr="Home outline">
            <a:hlinkClick r:id="" action="ppaction://hlinkshowjump?jump=firstslide"/>
            <a:extLst>
              <a:ext uri="{FF2B5EF4-FFF2-40B4-BE49-F238E27FC236}">
                <a16:creationId xmlns:a16="http://schemas.microsoft.com/office/drawing/2014/main" id="{570E49CD-515F-1895-D371-4417CC5F42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92233" y="24726"/>
            <a:ext cx="570271" cy="570271"/>
          </a:xfrm>
          <a:prstGeom prst="rect">
            <a:avLst/>
          </a:prstGeom>
        </p:spPr>
      </p:pic>
      <p:sp>
        <p:nvSpPr>
          <p:cNvPr id="2" name="Rectangle 1">
            <a:extLst>
              <a:ext uri="{FF2B5EF4-FFF2-40B4-BE49-F238E27FC236}">
                <a16:creationId xmlns:a16="http://schemas.microsoft.com/office/drawing/2014/main" id="{0003CFBF-498C-EFED-55A4-B59882E03EB6}"/>
              </a:ext>
            </a:extLst>
          </p:cNvPr>
          <p:cNvSpPr/>
          <p:nvPr/>
        </p:nvSpPr>
        <p:spPr>
          <a:xfrm>
            <a:off x="1160617" y="2297114"/>
            <a:ext cx="10469422"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spc="100" dirty="0">
                <a:solidFill>
                  <a:schemeClr val="tx1"/>
                </a:solidFill>
                <a:latin typeface="Calibri" panose="020F0502020204030204" pitchFamily="34" charset="0"/>
                <a:ea typeface="Calibri" panose="020F0502020204030204" pitchFamily="34" charset="0"/>
                <a:cs typeface="Calibri" panose="020F0502020204030204" pitchFamily="34" charset="0"/>
              </a:rPr>
              <a:t>2. Address the potential future water stress conditions caused by climate change;</a:t>
            </a:r>
          </a:p>
        </p:txBody>
      </p:sp>
      <p:sp>
        <p:nvSpPr>
          <p:cNvPr id="8" name="Rectangle 7">
            <a:extLst>
              <a:ext uri="{FF2B5EF4-FFF2-40B4-BE49-F238E27FC236}">
                <a16:creationId xmlns:a16="http://schemas.microsoft.com/office/drawing/2014/main" id="{40074117-B658-BF27-8BEC-678E8647C97E}"/>
              </a:ext>
            </a:extLst>
          </p:cNvPr>
          <p:cNvSpPr/>
          <p:nvPr/>
        </p:nvSpPr>
        <p:spPr>
          <a:xfrm>
            <a:off x="1167895" y="3438927"/>
            <a:ext cx="10462144" cy="713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spc="100" dirty="0">
                <a:solidFill>
                  <a:schemeClr val="tx1"/>
                </a:solidFill>
                <a:latin typeface="Calibri" panose="020F0502020204030204" pitchFamily="34" charset="0"/>
                <a:ea typeface="Calibri" panose="020F0502020204030204" pitchFamily="34" charset="0"/>
                <a:cs typeface="Calibri" panose="020F0502020204030204" pitchFamily="34" charset="0"/>
              </a:rPr>
              <a:t>3. Enhance the reliability of the index by incorporating annual crop-specific irrigation volumes</a:t>
            </a:r>
          </a:p>
        </p:txBody>
      </p:sp>
      <p:pic>
        <p:nvPicPr>
          <p:cNvPr id="18" name="Graphic 17" descr="Earth globe: Americas with solid fill">
            <a:extLst>
              <a:ext uri="{FF2B5EF4-FFF2-40B4-BE49-F238E27FC236}">
                <a16:creationId xmlns:a16="http://schemas.microsoft.com/office/drawing/2014/main" id="{E88A5CE6-676F-1AE9-F6FA-8ADA601EE1D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17651" y="1123698"/>
            <a:ext cx="677313" cy="677313"/>
          </a:xfrm>
          <a:prstGeom prst="rect">
            <a:avLst/>
          </a:prstGeom>
        </p:spPr>
      </p:pic>
      <p:pic>
        <p:nvPicPr>
          <p:cNvPr id="20" name="Graphic 19" descr="Watering pot with solid fill">
            <a:extLst>
              <a:ext uri="{FF2B5EF4-FFF2-40B4-BE49-F238E27FC236}">
                <a16:creationId xmlns:a16="http://schemas.microsoft.com/office/drawing/2014/main" id="{1D90819C-7B9C-A963-1283-AE549161E1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4353" y="3462703"/>
            <a:ext cx="713542" cy="713542"/>
          </a:xfrm>
          <a:prstGeom prst="rect">
            <a:avLst/>
          </a:prstGeom>
        </p:spPr>
      </p:pic>
      <p:pic>
        <p:nvPicPr>
          <p:cNvPr id="22" name="Graphic 21" descr="Thermometer with solid fill">
            <a:extLst>
              <a:ext uri="{FF2B5EF4-FFF2-40B4-BE49-F238E27FC236}">
                <a16:creationId xmlns:a16="http://schemas.microsoft.com/office/drawing/2014/main" id="{DDD77D8E-8C5A-32BF-0AE8-AB2C1DF59D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6546" y="2297114"/>
            <a:ext cx="713542" cy="713542"/>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30E7A9F2-CD6B-220B-D437-D4C4D5BB67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96" y="39222"/>
            <a:ext cx="594523" cy="594523"/>
          </a:xfrm>
          <a:prstGeom prst="rect">
            <a:avLst/>
          </a:prstGeom>
        </p:spPr>
      </p:pic>
      <p:sp>
        <p:nvSpPr>
          <p:cNvPr id="4" name="Rectangle 3">
            <a:extLst>
              <a:ext uri="{FF2B5EF4-FFF2-40B4-BE49-F238E27FC236}">
                <a16:creationId xmlns:a16="http://schemas.microsoft.com/office/drawing/2014/main" id="{95B5E9EF-343A-4CE4-39FE-5EA124F91587}"/>
              </a:ext>
            </a:extLst>
          </p:cNvPr>
          <p:cNvSpPr/>
          <p:nvPr/>
        </p:nvSpPr>
        <p:spPr>
          <a:xfrm>
            <a:off x="1167895" y="5136204"/>
            <a:ext cx="10462144" cy="1215958"/>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spc="100" dirty="0">
                <a:solidFill>
                  <a:schemeClr val="tx1"/>
                </a:solidFill>
                <a:latin typeface="Calibri" panose="020F0502020204030204" pitchFamily="34" charset="0"/>
                <a:ea typeface="Calibri" panose="020F0502020204030204" pitchFamily="34" charset="0"/>
                <a:cs typeface="Calibri" panose="020F0502020204030204" pitchFamily="34" charset="0"/>
              </a:rPr>
              <a:t>By refining and expanding this framework, we strive to provide a more comprehensive tool for policymakers and stakeholders, fostering proactive and data-driven adaptation strategies for a more sustainable agricultural future. </a:t>
            </a:r>
          </a:p>
        </p:txBody>
      </p:sp>
      <p:sp>
        <p:nvSpPr>
          <p:cNvPr id="7" name="Arrow: Right 6">
            <a:extLst>
              <a:ext uri="{FF2B5EF4-FFF2-40B4-BE49-F238E27FC236}">
                <a16:creationId xmlns:a16="http://schemas.microsoft.com/office/drawing/2014/main" id="{4708F208-59D4-669B-ECF1-68BDA8104907}"/>
              </a:ext>
            </a:extLst>
          </p:cNvPr>
          <p:cNvSpPr/>
          <p:nvPr/>
        </p:nvSpPr>
        <p:spPr>
          <a:xfrm rot="5400000">
            <a:off x="5833535" y="4398810"/>
            <a:ext cx="524929" cy="491052"/>
          </a:xfrm>
          <a:prstGeom prst="rightArrow">
            <a:avLst/>
          </a:prstGeom>
          <a:solidFill>
            <a:srgbClr val="B1B8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Back with solid fill">
            <a:hlinkClick r:id="rId12" action="ppaction://hlinksldjump"/>
            <a:extLst>
              <a:ext uri="{FF2B5EF4-FFF2-40B4-BE49-F238E27FC236}">
                <a16:creationId xmlns:a16="http://schemas.microsoft.com/office/drawing/2014/main" id="{E7ACC97B-F79D-DEA0-98CC-7401255EF1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953137" y="39222"/>
            <a:ext cx="570271" cy="570271"/>
          </a:xfrm>
          <a:prstGeom prst="rect">
            <a:avLst/>
          </a:prstGeom>
        </p:spPr>
      </p:pic>
      <p:pic>
        <p:nvPicPr>
          <p:cNvPr id="12" name="Graphic 11" descr="Back with solid fill">
            <a:hlinkClick r:id="rId15" action="ppaction://hlinksldjump"/>
            <a:extLst>
              <a:ext uri="{FF2B5EF4-FFF2-40B4-BE49-F238E27FC236}">
                <a16:creationId xmlns:a16="http://schemas.microsoft.com/office/drawing/2014/main" id="{CA16C5FC-BFD8-6647-6B8D-6DF1C3E2651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23873" y="53520"/>
            <a:ext cx="570271" cy="570271"/>
          </a:xfrm>
          <a:prstGeom prst="rect">
            <a:avLst/>
          </a:prstGeom>
        </p:spPr>
      </p:pic>
    </p:spTree>
    <p:extLst>
      <p:ext uri="{BB962C8B-B14F-4D97-AF65-F5344CB8AC3E}">
        <p14:creationId xmlns:p14="http://schemas.microsoft.com/office/powerpoint/2010/main" val="1514062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4849</TotalTime>
  <Words>1061</Words>
  <Application>Microsoft Office PowerPoint</Application>
  <PresentationFormat>Widescreen</PresentationFormat>
  <Paragraphs>175</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Aharoni</vt:lpstr>
      <vt:lpstr>Aptos</vt:lpstr>
      <vt:lpstr>Aptos Display</vt: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Lorenza Cappellato</dc:creator>
  <cp:lastModifiedBy>Lorenza Cappellato</cp:lastModifiedBy>
  <cp:revision>44</cp:revision>
  <dcterms:created xsi:type="dcterms:W3CDTF">2025-04-19T09:05:39Z</dcterms:created>
  <dcterms:modified xsi:type="dcterms:W3CDTF">2025-04-28T17:45:11Z</dcterms:modified>
</cp:coreProperties>
</file>