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</p:sldMasterIdLst>
  <p:notesMasterIdLst>
    <p:notesMasterId r:id="rId22"/>
  </p:notesMasterIdLst>
  <p:sldIdLst>
    <p:sldId id="347" r:id="rId4"/>
    <p:sldId id="378" r:id="rId5"/>
    <p:sldId id="389" r:id="rId6"/>
    <p:sldId id="363" r:id="rId7"/>
    <p:sldId id="352" r:id="rId8"/>
    <p:sldId id="387" r:id="rId9"/>
    <p:sldId id="399" r:id="rId10"/>
    <p:sldId id="402" r:id="rId11"/>
    <p:sldId id="405" r:id="rId12"/>
    <p:sldId id="401" r:id="rId13"/>
    <p:sldId id="400" r:id="rId14"/>
    <p:sldId id="404" r:id="rId15"/>
    <p:sldId id="403" r:id="rId16"/>
    <p:sldId id="370" r:id="rId17"/>
    <p:sldId id="367" r:id="rId18"/>
    <p:sldId id="386" r:id="rId19"/>
    <p:sldId id="373" r:id="rId20"/>
    <p:sldId id="3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8" autoAdjust="0"/>
    <p:restoredTop sz="90512" autoAdjust="0"/>
  </p:normalViewPr>
  <p:slideViewPr>
    <p:cSldViewPr snapToGrid="0">
      <p:cViewPr varScale="1">
        <p:scale>
          <a:sx n="96" d="100"/>
          <a:sy n="96" d="100"/>
        </p:scale>
        <p:origin x="73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6" Type="http://schemas.openxmlformats.org/officeDocument/2006/relationships/image" Target="../media/image28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6" Type="http://schemas.openxmlformats.org/officeDocument/2006/relationships/image" Target="../media/image28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8D23D-C048-4BDD-9CC8-25326FA54E13}" type="doc">
      <dgm:prSet loTypeId="urn:microsoft.com/office/officeart/2018/2/layout/IconCircleList#1" loCatId="icon" qsTypeId="urn:microsoft.com/office/officeart/2005/8/quickstyle/simple4#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F2C2BA9-35B0-4301-9B00-A95843D2F1B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 dirty="0"/>
            <a:t>Land parcel through farm to the national/regional level.</a:t>
          </a:r>
          <a:endParaRPr lang="en-US" sz="2000" dirty="0"/>
        </a:p>
      </dgm:t>
    </dgm:pt>
    <dgm:pt modelId="{03CCBC28-EE3F-489E-9294-16851F74C6BD}" type="parTrans" cxnId="{12735C9C-7441-4BC9-B799-C3CF919E3135}">
      <dgm:prSet/>
      <dgm:spPr/>
      <dgm:t>
        <a:bodyPr/>
        <a:lstStyle/>
        <a:p>
          <a:endParaRPr lang="en-US" sz="2000"/>
        </a:p>
      </dgm:t>
    </dgm:pt>
    <dgm:pt modelId="{61A15213-7447-405E-8199-85D5CF5B85FF}" type="sibTrans" cxnId="{12735C9C-7441-4BC9-B799-C3CF919E3135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58DDE78-3FA2-4A74-9DD9-54B4E267BA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/>
            <a:t>Mono to mixed cropping systems including agroforestry.</a:t>
          </a:r>
          <a:endParaRPr lang="en-US" sz="2000"/>
        </a:p>
      </dgm:t>
    </dgm:pt>
    <dgm:pt modelId="{0785D4E0-14FF-4074-ABBB-E6F20AA1B2BF}" type="parTrans" cxnId="{370D96F6-45CB-4E5C-A376-7ACD9AB12812}">
      <dgm:prSet/>
      <dgm:spPr/>
      <dgm:t>
        <a:bodyPr/>
        <a:lstStyle/>
        <a:p>
          <a:endParaRPr lang="en-US" sz="2000"/>
        </a:p>
      </dgm:t>
    </dgm:pt>
    <dgm:pt modelId="{5463C8BE-7AC4-48D7-8D7E-16DE1CF7DC37}" type="sibTrans" cxnId="{370D96F6-45CB-4E5C-A376-7ACD9AB12812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48076653-F768-44DB-B0E8-84D328A0CF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/>
            <a:t>Alternative land use and management options.</a:t>
          </a:r>
          <a:endParaRPr lang="en-US" sz="2000"/>
        </a:p>
      </dgm:t>
    </dgm:pt>
    <dgm:pt modelId="{6B1F7960-2EB7-469F-ABEC-F937008309BD}" type="parTrans" cxnId="{7AFED738-6E8C-4767-BBA1-2BB0DEF88CE2}">
      <dgm:prSet/>
      <dgm:spPr/>
      <dgm:t>
        <a:bodyPr/>
        <a:lstStyle/>
        <a:p>
          <a:endParaRPr lang="en-US" sz="2000"/>
        </a:p>
      </dgm:t>
    </dgm:pt>
    <dgm:pt modelId="{A0D35760-16CC-4B6A-A8C6-2AC1A173752E}" type="sibTrans" cxnId="{7AFED738-6E8C-4767-BBA1-2BB0DEF88CE2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9CBC33E3-D83E-446D-B050-1BDA1FF6D4D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/>
            <a:t>GHG mitigation choices and offsetting.</a:t>
          </a:r>
          <a:endParaRPr lang="en-US" sz="2000"/>
        </a:p>
      </dgm:t>
    </dgm:pt>
    <dgm:pt modelId="{FDA90233-F2DD-440A-81FD-99AE854A37E1}" type="parTrans" cxnId="{BFCD3022-48C9-4CED-BC63-433DCB67B467}">
      <dgm:prSet/>
      <dgm:spPr/>
      <dgm:t>
        <a:bodyPr/>
        <a:lstStyle/>
        <a:p>
          <a:endParaRPr lang="en-US" sz="2000"/>
        </a:p>
      </dgm:t>
    </dgm:pt>
    <dgm:pt modelId="{6A818069-70AD-4617-B53D-145F8D053C88}" type="sibTrans" cxnId="{BFCD3022-48C9-4CED-BC63-433DCB67B467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CD80F2AD-B3B6-4A61-8C3C-2331F2443B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 dirty="0"/>
            <a:t>Carbon credit and cost: benefit with potential for consideration of circularity.</a:t>
          </a:r>
          <a:endParaRPr lang="en-US" sz="2000" dirty="0"/>
        </a:p>
      </dgm:t>
    </dgm:pt>
    <dgm:pt modelId="{FEBCA4A8-816B-4CC4-B1C7-5DA9E997722B}" type="parTrans" cxnId="{FEEAFB4D-21ED-46D0-87F7-31A95A2AF421}">
      <dgm:prSet/>
      <dgm:spPr/>
      <dgm:t>
        <a:bodyPr/>
        <a:lstStyle/>
        <a:p>
          <a:endParaRPr lang="en-US" sz="2000"/>
        </a:p>
      </dgm:t>
    </dgm:pt>
    <dgm:pt modelId="{B0410A0B-184A-45CF-A9B0-43463176B2A2}" type="sibTrans" cxnId="{FEEAFB4D-21ED-46D0-87F7-31A95A2AF421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F5D541A-7E1B-4C03-B64B-A64E7EEAD1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/>
            <a:t>Use default or own data and the file for further use and updating. </a:t>
          </a:r>
          <a:endParaRPr lang="en-US" sz="2000"/>
        </a:p>
      </dgm:t>
    </dgm:pt>
    <dgm:pt modelId="{1E1566D9-B8CE-4B2D-8D3F-9DA81366772C}" type="parTrans" cxnId="{BEB2EDA5-82EB-4AB5-A32D-6E74A73BC8F7}">
      <dgm:prSet/>
      <dgm:spPr/>
      <dgm:t>
        <a:bodyPr/>
        <a:lstStyle/>
        <a:p>
          <a:endParaRPr lang="en-US" sz="2000"/>
        </a:p>
      </dgm:t>
    </dgm:pt>
    <dgm:pt modelId="{C90C9D1F-9FA4-4A56-BC3A-1A15CEBF791A}" type="sibTrans" cxnId="{BEB2EDA5-82EB-4AB5-A32D-6E74A73BC8F7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DB108EE4-8DAC-4B44-A08C-3ED5654815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Potential for agrobiodiversity and soil health indices, and Agri-Food industries</a:t>
          </a:r>
        </a:p>
      </dgm:t>
    </dgm:pt>
    <dgm:pt modelId="{5B52958D-7FF0-4DBE-861E-E769E37F775A}" type="parTrans" cxnId="{52DEDAE1-DA37-4BCE-BA7C-7F77CCD622FB}">
      <dgm:prSet/>
      <dgm:spPr/>
      <dgm:t>
        <a:bodyPr/>
        <a:lstStyle/>
        <a:p>
          <a:endParaRPr lang="en-US" sz="2000"/>
        </a:p>
      </dgm:t>
    </dgm:pt>
    <dgm:pt modelId="{8D33D343-002F-4F28-90F5-00A7D07DBA3A}" type="sibTrans" cxnId="{52DEDAE1-DA37-4BCE-BA7C-7F77CCD622FB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23900E7-DA90-48BC-BCCF-966316BD3EE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Carbon </a:t>
          </a:r>
          <a:r>
            <a:rPr lang="en-US" sz="2000" dirty="0" err="1"/>
            <a:t>footprinting</a:t>
          </a:r>
          <a:r>
            <a:rPr lang="en-US" sz="2000" dirty="0"/>
            <a:t> potential for infrastructure including energy.</a:t>
          </a:r>
        </a:p>
      </dgm:t>
    </dgm:pt>
    <dgm:pt modelId="{5EA15A3C-73CA-4CC5-86A8-28C69D148DA7}" type="parTrans" cxnId="{B52EEDBE-EC45-4C10-A994-A70A0A1847B0}">
      <dgm:prSet/>
      <dgm:spPr/>
      <dgm:t>
        <a:bodyPr/>
        <a:lstStyle/>
        <a:p>
          <a:endParaRPr lang="en-US" sz="2000"/>
        </a:p>
      </dgm:t>
    </dgm:pt>
    <dgm:pt modelId="{2A39EFCD-20F2-4A0B-A548-4D39139DA0AB}" type="sibTrans" cxnId="{B52EEDBE-EC45-4C10-A994-A70A0A1847B0}">
      <dgm:prSet/>
      <dgm:spPr/>
      <dgm:t>
        <a:bodyPr/>
        <a:lstStyle/>
        <a:p>
          <a:endParaRPr lang="en-US" sz="2000"/>
        </a:p>
      </dgm:t>
    </dgm:pt>
    <dgm:pt modelId="{8AF3EA81-1D73-472F-93C4-FD87010BC72E}" type="pres">
      <dgm:prSet presAssocID="{5678D23D-C048-4BDD-9CC8-25326FA54E13}" presName="root" presStyleCnt="0">
        <dgm:presLayoutVars>
          <dgm:dir/>
          <dgm:resizeHandles val="exact"/>
        </dgm:presLayoutVars>
      </dgm:prSet>
      <dgm:spPr/>
    </dgm:pt>
    <dgm:pt modelId="{B7496BF7-B215-40CF-BBD3-0CC9EDFA10FA}" type="pres">
      <dgm:prSet presAssocID="{5678D23D-C048-4BDD-9CC8-25326FA54E13}" presName="container" presStyleCnt="0">
        <dgm:presLayoutVars>
          <dgm:dir/>
          <dgm:resizeHandles val="exact"/>
        </dgm:presLayoutVars>
      </dgm:prSet>
      <dgm:spPr/>
    </dgm:pt>
    <dgm:pt modelId="{61AEA47A-4FC0-4A40-A50F-A0DDCE3DD474}" type="pres">
      <dgm:prSet presAssocID="{7F2C2BA9-35B0-4301-9B00-A95843D2F1BA}" presName="compNode" presStyleCnt="0"/>
      <dgm:spPr/>
    </dgm:pt>
    <dgm:pt modelId="{82467423-DE26-4115-99C1-546A9181168D}" type="pres">
      <dgm:prSet presAssocID="{7F2C2BA9-35B0-4301-9B00-A95843D2F1BA}" presName="iconBgRect" presStyleLbl="bgShp" presStyleIdx="0" presStyleCnt="8"/>
      <dgm:spPr/>
    </dgm:pt>
    <dgm:pt modelId="{E6D1C7A9-E044-4ED6-B178-E42D906F29CC}" type="pres">
      <dgm:prSet presAssocID="{7F2C2BA9-35B0-4301-9B00-A95843D2F1BA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BC88C4B7-1CDA-46F2-A58A-C6073AFFDB03}" type="pres">
      <dgm:prSet presAssocID="{7F2C2BA9-35B0-4301-9B00-A95843D2F1BA}" presName="spaceRect" presStyleCnt="0"/>
      <dgm:spPr/>
    </dgm:pt>
    <dgm:pt modelId="{60845364-8801-4F85-8158-BFFB3D017EF4}" type="pres">
      <dgm:prSet presAssocID="{7F2C2BA9-35B0-4301-9B00-A95843D2F1BA}" presName="textRect" presStyleLbl="revTx" presStyleIdx="0" presStyleCnt="8">
        <dgm:presLayoutVars>
          <dgm:chMax val="1"/>
          <dgm:chPref val="1"/>
        </dgm:presLayoutVars>
      </dgm:prSet>
      <dgm:spPr/>
    </dgm:pt>
    <dgm:pt modelId="{5F81E502-1FBC-4711-B4B0-F37220B3F39F}" type="pres">
      <dgm:prSet presAssocID="{61A15213-7447-405E-8199-85D5CF5B85FF}" presName="sibTrans" presStyleLbl="sibTrans2D1" presStyleIdx="0" presStyleCnt="0"/>
      <dgm:spPr/>
    </dgm:pt>
    <dgm:pt modelId="{DB8E21CE-6D40-4A17-B751-40B7D81D8091}" type="pres">
      <dgm:prSet presAssocID="{258DDE78-3FA2-4A74-9DD9-54B4E267BABB}" presName="compNode" presStyleCnt="0"/>
      <dgm:spPr/>
    </dgm:pt>
    <dgm:pt modelId="{4DC693CD-1640-447F-8A9D-993848238310}" type="pres">
      <dgm:prSet presAssocID="{258DDE78-3FA2-4A74-9DD9-54B4E267BABB}" presName="iconBgRect" presStyleLbl="bgShp" presStyleIdx="1" presStyleCnt="8"/>
      <dgm:spPr/>
    </dgm:pt>
    <dgm:pt modelId="{61D59E8B-C481-434B-A687-26B1DD51B995}" type="pres">
      <dgm:prSet presAssocID="{258DDE78-3FA2-4A74-9DD9-54B4E267BABB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FB1771BA-2CC0-4E01-B9AB-BFCE752ACEED}" type="pres">
      <dgm:prSet presAssocID="{258DDE78-3FA2-4A74-9DD9-54B4E267BABB}" presName="spaceRect" presStyleCnt="0"/>
      <dgm:spPr/>
    </dgm:pt>
    <dgm:pt modelId="{8FE56342-ACC8-4B19-BE16-835852316B26}" type="pres">
      <dgm:prSet presAssocID="{258DDE78-3FA2-4A74-9DD9-54B4E267BABB}" presName="textRect" presStyleLbl="revTx" presStyleIdx="1" presStyleCnt="8">
        <dgm:presLayoutVars>
          <dgm:chMax val="1"/>
          <dgm:chPref val="1"/>
        </dgm:presLayoutVars>
      </dgm:prSet>
      <dgm:spPr/>
    </dgm:pt>
    <dgm:pt modelId="{44B62E3B-DEA3-48C3-8B34-0E5761F3E163}" type="pres">
      <dgm:prSet presAssocID="{5463C8BE-7AC4-48D7-8D7E-16DE1CF7DC37}" presName="sibTrans" presStyleLbl="sibTrans2D1" presStyleIdx="0" presStyleCnt="0"/>
      <dgm:spPr/>
    </dgm:pt>
    <dgm:pt modelId="{0B89B927-DD26-4C55-A9CA-4E23CB3729C7}" type="pres">
      <dgm:prSet presAssocID="{48076653-F768-44DB-B0E8-84D328A0CFD2}" presName="compNode" presStyleCnt="0"/>
      <dgm:spPr/>
    </dgm:pt>
    <dgm:pt modelId="{EFDA0207-5415-44E7-803F-555889FB6036}" type="pres">
      <dgm:prSet presAssocID="{48076653-F768-44DB-B0E8-84D328A0CFD2}" presName="iconBgRect" presStyleLbl="bgShp" presStyleIdx="2" presStyleCnt="8"/>
      <dgm:spPr/>
    </dgm:pt>
    <dgm:pt modelId="{A24FE201-9F73-4D35-8BEA-1D19BF886B52}" type="pres">
      <dgm:prSet presAssocID="{48076653-F768-44DB-B0E8-84D328A0CFD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85E4560C-6054-4F50-910C-6B98186B2383}" type="pres">
      <dgm:prSet presAssocID="{48076653-F768-44DB-B0E8-84D328A0CFD2}" presName="spaceRect" presStyleCnt="0"/>
      <dgm:spPr/>
    </dgm:pt>
    <dgm:pt modelId="{CBF097D9-6CE3-406B-A6DA-9C2448AAF04F}" type="pres">
      <dgm:prSet presAssocID="{48076653-F768-44DB-B0E8-84D328A0CFD2}" presName="textRect" presStyleLbl="revTx" presStyleIdx="2" presStyleCnt="8">
        <dgm:presLayoutVars>
          <dgm:chMax val="1"/>
          <dgm:chPref val="1"/>
        </dgm:presLayoutVars>
      </dgm:prSet>
      <dgm:spPr/>
    </dgm:pt>
    <dgm:pt modelId="{8CF6259D-1A28-4932-A573-C5EABA6C7D28}" type="pres">
      <dgm:prSet presAssocID="{A0D35760-16CC-4B6A-A8C6-2AC1A173752E}" presName="sibTrans" presStyleLbl="sibTrans2D1" presStyleIdx="0" presStyleCnt="0"/>
      <dgm:spPr/>
    </dgm:pt>
    <dgm:pt modelId="{1BB33742-0A72-4A33-8B67-A67C6A9C44F0}" type="pres">
      <dgm:prSet presAssocID="{9CBC33E3-D83E-446D-B050-1BDA1FF6D4D6}" presName="compNode" presStyleCnt="0"/>
      <dgm:spPr/>
    </dgm:pt>
    <dgm:pt modelId="{96022DC9-160F-4BDA-AF53-E638ED2DFA0C}" type="pres">
      <dgm:prSet presAssocID="{9CBC33E3-D83E-446D-B050-1BDA1FF6D4D6}" presName="iconBgRect" presStyleLbl="bgShp" presStyleIdx="3" presStyleCnt="8"/>
      <dgm:spPr/>
    </dgm:pt>
    <dgm:pt modelId="{E06ECA08-0974-46A5-8114-3B42AE2C7518}" type="pres">
      <dgm:prSet presAssocID="{9CBC33E3-D83E-446D-B050-1BDA1FF6D4D6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</dgm:pt>
    <dgm:pt modelId="{F9890112-7975-482C-AC2B-78F76173721A}" type="pres">
      <dgm:prSet presAssocID="{9CBC33E3-D83E-446D-B050-1BDA1FF6D4D6}" presName="spaceRect" presStyleCnt="0"/>
      <dgm:spPr/>
    </dgm:pt>
    <dgm:pt modelId="{2592EEF1-6160-4280-90CE-103E22EBD7E8}" type="pres">
      <dgm:prSet presAssocID="{9CBC33E3-D83E-446D-B050-1BDA1FF6D4D6}" presName="textRect" presStyleLbl="revTx" presStyleIdx="3" presStyleCnt="8">
        <dgm:presLayoutVars>
          <dgm:chMax val="1"/>
          <dgm:chPref val="1"/>
        </dgm:presLayoutVars>
      </dgm:prSet>
      <dgm:spPr/>
    </dgm:pt>
    <dgm:pt modelId="{99A233A9-62E4-48E5-BA4F-5DD37C433290}" type="pres">
      <dgm:prSet presAssocID="{6A818069-70AD-4617-B53D-145F8D053C88}" presName="sibTrans" presStyleLbl="sibTrans2D1" presStyleIdx="0" presStyleCnt="0"/>
      <dgm:spPr/>
    </dgm:pt>
    <dgm:pt modelId="{CB5568E1-377D-4E0A-9B94-D9A856559F84}" type="pres">
      <dgm:prSet presAssocID="{CD80F2AD-B3B6-4A61-8C3C-2331F2443B98}" presName="compNode" presStyleCnt="0"/>
      <dgm:spPr/>
    </dgm:pt>
    <dgm:pt modelId="{9EA6753D-AD02-46D9-AC1B-1B6195797506}" type="pres">
      <dgm:prSet presAssocID="{CD80F2AD-B3B6-4A61-8C3C-2331F2443B98}" presName="iconBgRect" presStyleLbl="bgShp" presStyleIdx="4" presStyleCnt="8"/>
      <dgm:spPr/>
    </dgm:pt>
    <dgm:pt modelId="{33772C42-AA97-4817-9732-97FB3C475C39}" type="pres">
      <dgm:prSet presAssocID="{CD80F2AD-B3B6-4A61-8C3C-2331F2443B98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</dgm:pt>
    <dgm:pt modelId="{777E22FD-7B01-4362-945E-E925F2EC0569}" type="pres">
      <dgm:prSet presAssocID="{CD80F2AD-B3B6-4A61-8C3C-2331F2443B98}" presName="spaceRect" presStyleCnt="0"/>
      <dgm:spPr/>
    </dgm:pt>
    <dgm:pt modelId="{14E4422C-3F24-4E2A-8415-013EBE0557DD}" type="pres">
      <dgm:prSet presAssocID="{CD80F2AD-B3B6-4A61-8C3C-2331F2443B98}" presName="textRect" presStyleLbl="revTx" presStyleIdx="4" presStyleCnt="8">
        <dgm:presLayoutVars>
          <dgm:chMax val="1"/>
          <dgm:chPref val="1"/>
        </dgm:presLayoutVars>
      </dgm:prSet>
      <dgm:spPr/>
    </dgm:pt>
    <dgm:pt modelId="{EA792E83-DFD7-49F1-B9D4-C8DD210F3AB6}" type="pres">
      <dgm:prSet presAssocID="{B0410A0B-184A-45CF-A9B0-43463176B2A2}" presName="sibTrans" presStyleLbl="sibTrans2D1" presStyleIdx="0" presStyleCnt="0"/>
      <dgm:spPr/>
    </dgm:pt>
    <dgm:pt modelId="{00F99217-A4A6-4061-8582-C4248A267626}" type="pres">
      <dgm:prSet presAssocID="{7F5D541A-7E1B-4C03-B64B-A64E7EEAD159}" presName="compNode" presStyleCnt="0"/>
      <dgm:spPr/>
    </dgm:pt>
    <dgm:pt modelId="{704D1F09-4A3C-48F0-9D7A-52CAC70D104F}" type="pres">
      <dgm:prSet presAssocID="{7F5D541A-7E1B-4C03-B64B-A64E7EEAD159}" presName="iconBgRect" presStyleLbl="bgShp" presStyleIdx="5" presStyleCnt="8"/>
      <dgm:spPr/>
    </dgm:pt>
    <dgm:pt modelId="{C1B79916-0306-41CE-9933-2AF42AECFB91}" type="pres">
      <dgm:prSet presAssocID="{7F5D541A-7E1B-4C03-B64B-A64E7EEAD15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</dgm:pt>
    <dgm:pt modelId="{A3AA4579-C6E4-4676-A028-038738418427}" type="pres">
      <dgm:prSet presAssocID="{7F5D541A-7E1B-4C03-B64B-A64E7EEAD159}" presName="spaceRect" presStyleCnt="0"/>
      <dgm:spPr/>
    </dgm:pt>
    <dgm:pt modelId="{8CFF8B45-2BB7-4293-97F2-CFF1854E8905}" type="pres">
      <dgm:prSet presAssocID="{7F5D541A-7E1B-4C03-B64B-A64E7EEAD159}" presName="textRect" presStyleLbl="revTx" presStyleIdx="5" presStyleCnt="8">
        <dgm:presLayoutVars>
          <dgm:chMax val="1"/>
          <dgm:chPref val="1"/>
        </dgm:presLayoutVars>
      </dgm:prSet>
      <dgm:spPr/>
    </dgm:pt>
    <dgm:pt modelId="{D7FB51F6-FD7E-4BEB-8D6C-545133BEC70C}" type="pres">
      <dgm:prSet presAssocID="{C90C9D1F-9FA4-4A56-BC3A-1A15CEBF791A}" presName="sibTrans" presStyleLbl="sibTrans2D1" presStyleIdx="0" presStyleCnt="0"/>
      <dgm:spPr/>
    </dgm:pt>
    <dgm:pt modelId="{04091FCB-9F39-4E86-B1DE-6EE683C7F32D}" type="pres">
      <dgm:prSet presAssocID="{DB108EE4-8DAC-4B44-A08C-3ED5654815AE}" presName="compNode" presStyleCnt="0"/>
      <dgm:spPr/>
    </dgm:pt>
    <dgm:pt modelId="{FBB5F57E-F5F2-4A8C-B7EF-20420AFC3B44}" type="pres">
      <dgm:prSet presAssocID="{DB108EE4-8DAC-4B44-A08C-3ED5654815AE}" presName="iconBgRect" presStyleLbl="bgShp" presStyleIdx="6" presStyleCnt="8"/>
      <dgm:spPr/>
    </dgm:pt>
    <dgm:pt modelId="{3BA13DD6-3DCE-45A3-882D-6BC590D059B8}" type="pres">
      <dgm:prSet presAssocID="{DB108EE4-8DAC-4B44-A08C-3ED5654815AE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</dgm:pt>
    <dgm:pt modelId="{805AABB5-B5E1-40E5-B122-EB33468D56D8}" type="pres">
      <dgm:prSet presAssocID="{DB108EE4-8DAC-4B44-A08C-3ED5654815AE}" presName="spaceRect" presStyleCnt="0"/>
      <dgm:spPr/>
    </dgm:pt>
    <dgm:pt modelId="{C30997EB-1E70-4EC5-81B7-09E7E8BB7F9E}" type="pres">
      <dgm:prSet presAssocID="{DB108EE4-8DAC-4B44-A08C-3ED5654815AE}" presName="textRect" presStyleLbl="revTx" presStyleIdx="6" presStyleCnt="8">
        <dgm:presLayoutVars>
          <dgm:chMax val="1"/>
          <dgm:chPref val="1"/>
        </dgm:presLayoutVars>
      </dgm:prSet>
      <dgm:spPr/>
    </dgm:pt>
    <dgm:pt modelId="{E2731A36-7B01-41FA-A109-E78E68B749F2}" type="pres">
      <dgm:prSet presAssocID="{8D33D343-002F-4F28-90F5-00A7D07DBA3A}" presName="sibTrans" presStyleLbl="sibTrans2D1" presStyleIdx="0" presStyleCnt="0"/>
      <dgm:spPr/>
    </dgm:pt>
    <dgm:pt modelId="{34CCF954-2690-43F9-9DFD-970AD722C5D1}" type="pres">
      <dgm:prSet presAssocID="{723900E7-DA90-48BC-BCCF-966316BD3EE5}" presName="compNode" presStyleCnt="0"/>
      <dgm:spPr/>
    </dgm:pt>
    <dgm:pt modelId="{DA20C0AF-E5F4-4319-8A6A-4E3C3AF1078B}" type="pres">
      <dgm:prSet presAssocID="{723900E7-DA90-48BC-BCCF-966316BD3EE5}" presName="iconBgRect" presStyleLbl="bgShp" presStyleIdx="7" presStyleCnt="8"/>
      <dgm:spPr/>
    </dgm:pt>
    <dgm:pt modelId="{28808A5F-A159-430E-A34C-7544BEB4E01F}" type="pres">
      <dgm:prSet presAssocID="{723900E7-DA90-48BC-BCCF-966316BD3EE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</dgm:pt>
    <dgm:pt modelId="{DB1DD6EC-47B8-4511-B9D1-E057B2C4EE45}" type="pres">
      <dgm:prSet presAssocID="{723900E7-DA90-48BC-BCCF-966316BD3EE5}" presName="spaceRect" presStyleCnt="0"/>
      <dgm:spPr/>
    </dgm:pt>
    <dgm:pt modelId="{9C86C313-1FBA-4FD2-9B4B-2F42A8C25125}" type="pres">
      <dgm:prSet presAssocID="{723900E7-DA90-48BC-BCCF-966316BD3EE5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3F627304-80CA-42B7-9D3F-8A6273EEE96C}" type="presOf" srcId="{CD80F2AD-B3B6-4A61-8C3C-2331F2443B98}" destId="{14E4422C-3F24-4E2A-8415-013EBE0557DD}" srcOrd="0" destOrd="0" presId="urn:microsoft.com/office/officeart/2018/2/layout/IconCircleList#1"/>
    <dgm:cxn modelId="{34E1841C-8B32-464C-8BAB-F52E2A2889BE}" type="presOf" srcId="{723900E7-DA90-48BC-BCCF-966316BD3EE5}" destId="{9C86C313-1FBA-4FD2-9B4B-2F42A8C25125}" srcOrd="0" destOrd="0" presId="urn:microsoft.com/office/officeart/2018/2/layout/IconCircleList#1"/>
    <dgm:cxn modelId="{BFCD3022-48C9-4CED-BC63-433DCB67B467}" srcId="{5678D23D-C048-4BDD-9CC8-25326FA54E13}" destId="{9CBC33E3-D83E-446D-B050-1BDA1FF6D4D6}" srcOrd="3" destOrd="0" parTransId="{FDA90233-F2DD-440A-81FD-99AE854A37E1}" sibTransId="{6A818069-70AD-4617-B53D-145F8D053C88}"/>
    <dgm:cxn modelId="{7AFED738-6E8C-4767-BBA1-2BB0DEF88CE2}" srcId="{5678D23D-C048-4BDD-9CC8-25326FA54E13}" destId="{48076653-F768-44DB-B0E8-84D328A0CFD2}" srcOrd="2" destOrd="0" parTransId="{6B1F7960-2EB7-469F-ABEC-F937008309BD}" sibTransId="{A0D35760-16CC-4B6A-A8C6-2AC1A173752E}"/>
    <dgm:cxn modelId="{69894242-9BD9-49D6-8FC7-26BE3C967068}" type="presOf" srcId="{B0410A0B-184A-45CF-A9B0-43463176B2A2}" destId="{EA792E83-DFD7-49F1-B9D4-C8DD210F3AB6}" srcOrd="0" destOrd="0" presId="urn:microsoft.com/office/officeart/2018/2/layout/IconCircleList#1"/>
    <dgm:cxn modelId="{D4A21244-9ED0-4656-A622-0CEA8A76333E}" type="presOf" srcId="{258DDE78-3FA2-4A74-9DD9-54B4E267BABB}" destId="{8FE56342-ACC8-4B19-BE16-835852316B26}" srcOrd="0" destOrd="0" presId="urn:microsoft.com/office/officeart/2018/2/layout/IconCircleList#1"/>
    <dgm:cxn modelId="{372AAF69-B972-4BEC-9C6D-29E2ADEAFE66}" type="presOf" srcId="{7F5D541A-7E1B-4C03-B64B-A64E7EEAD159}" destId="{8CFF8B45-2BB7-4293-97F2-CFF1854E8905}" srcOrd="0" destOrd="0" presId="urn:microsoft.com/office/officeart/2018/2/layout/IconCircleList#1"/>
    <dgm:cxn modelId="{9931434A-4538-46FF-B36F-A0538B00B113}" type="presOf" srcId="{7F2C2BA9-35B0-4301-9B00-A95843D2F1BA}" destId="{60845364-8801-4F85-8158-BFFB3D017EF4}" srcOrd="0" destOrd="0" presId="urn:microsoft.com/office/officeart/2018/2/layout/IconCircleList#1"/>
    <dgm:cxn modelId="{FEEAFB4D-21ED-46D0-87F7-31A95A2AF421}" srcId="{5678D23D-C048-4BDD-9CC8-25326FA54E13}" destId="{CD80F2AD-B3B6-4A61-8C3C-2331F2443B98}" srcOrd="4" destOrd="0" parTransId="{FEBCA4A8-816B-4CC4-B1C7-5DA9E997722B}" sibTransId="{B0410A0B-184A-45CF-A9B0-43463176B2A2}"/>
    <dgm:cxn modelId="{5CEC856E-53EF-4940-8751-4E44CFE86F4F}" type="presOf" srcId="{C90C9D1F-9FA4-4A56-BC3A-1A15CEBF791A}" destId="{D7FB51F6-FD7E-4BEB-8D6C-545133BEC70C}" srcOrd="0" destOrd="0" presId="urn:microsoft.com/office/officeart/2018/2/layout/IconCircleList#1"/>
    <dgm:cxn modelId="{4617777F-2D2C-43AA-AC25-69E6866036FC}" type="presOf" srcId="{61A15213-7447-405E-8199-85D5CF5B85FF}" destId="{5F81E502-1FBC-4711-B4B0-F37220B3F39F}" srcOrd="0" destOrd="0" presId="urn:microsoft.com/office/officeart/2018/2/layout/IconCircleList#1"/>
    <dgm:cxn modelId="{63DFCA8E-02AD-4D14-9A39-D79442C242CE}" type="presOf" srcId="{48076653-F768-44DB-B0E8-84D328A0CFD2}" destId="{CBF097D9-6CE3-406B-A6DA-9C2448AAF04F}" srcOrd="0" destOrd="0" presId="urn:microsoft.com/office/officeart/2018/2/layout/IconCircleList#1"/>
    <dgm:cxn modelId="{12735C9C-7441-4BC9-B799-C3CF919E3135}" srcId="{5678D23D-C048-4BDD-9CC8-25326FA54E13}" destId="{7F2C2BA9-35B0-4301-9B00-A95843D2F1BA}" srcOrd="0" destOrd="0" parTransId="{03CCBC28-EE3F-489E-9294-16851F74C6BD}" sibTransId="{61A15213-7447-405E-8199-85D5CF5B85FF}"/>
    <dgm:cxn modelId="{BEB2EDA5-82EB-4AB5-A32D-6E74A73BC8F7}" srcId="{5678D23D-C048-4BDD-9CC8-25326FA54E13}" destId="{7F5D541A-7E1B-4C03-B64B-A64E7EEAD159}" srcOrd="5" destOrd="0" parTransId="{1E1566D9-B8CE-4B2D-8D3F-9DA81366772C}" sibTransId="{C90C9D1F-9FA4-4A56-BC3A-1A15CEBF791A}"/>
    <dgm:cxn modelId="{1AE7FCB1-3CFD-4F39-9896-B24D11327519}" type="presOf" srcId="{9CBC33E3-D83E-446D-B050-1BDA1FF6D4D6}" destId="{2592EEF1-6160-4280-90CE-103E22EBD7E8}" srcOrd="0" destOrd="0" presId="urn:microsoft.com/office/officeart/2018/2/layout/IconCircleList#1"/>
    <dgm:cxn modelId="{4C9004B2-95B4-4C57-86E7-FF7C4B788B94}" type="presOf" srcId="{A0D35760-16CC-4B6A-A8C6-2AC1A173752E}" destId="{8CF6259D-1A28-4932-A573-C5EABA6C7D28}" srcOrd="0" destOrd="0" presId="urn:microsoft.com/office/officeart/2018/2/layout/IconCircleList#1"/>
    <dgm:cxn modelId="{CEABB4B6-3170-42A9-B2D4-86CFA7EA2E5F}" type="presOf" srcId="{5463C8BE-7AC4-48D7-8D7E-16DE1CF7DC37}" destId="{44B62E3B-DEA3-48C3-8B34-0E5761F3E163}" srcOrd="0" destOrd="0" presId="urn:microsoft.com/office/officeart/2018/2/layout/IconCircleList#1"/>
    <dgm:cxn modelId="{E7DA4FB7-8887-4BCF-816C-A129A01E3248}" type="presOf" srcId="{DB108EE4-8DAC-4B44-A08C-3ED5654815AE}" destId="{C30997EB-1E70-4EC5-81B7-09E7E8BB7F9E}" srcOrd="0" destOrd="0" presId="urn:microsoft.com/office/officeart/2018/2/layout/IconCircleList#1"/>
    <dgm:cxn modelId="{B52EEDBE-EC45-4C10-A994-A70A0A1847B0}" srcId="{5678D23D-C048-4BDD-9CC8-25326FA54E13}" destId="{723900E7-DA90-48BC-BCCF-966316BD3EE5}" srcOrd="7" destOrd="0" parTransId="{5EA15A3C-73CA-4CC5-86A8-28C69D148DA7}" sibTransId="{2A39EFCD-20F2-4A0B-A548-4D39139DA0AB}"/>
    <dgm:cxn modelId="{43AF9FCA-65EE-40CA-B8F7-93588EFBBC79}" type="presOf" srcId="{8D33D343-002F-4F28-90F5-00A7D07DBA3A}" destId="{E2731A36-7B01-41FA-A109-E78E68B749F2}" srcOrd="0" destOrd="0" presId="urn:microsoft.com/office/officeart/2018/2/layout/IconCircleList#1"/>
    <dgm:cxn modelId="{075F60DE-901F-47C7-ACE7-FEEFDE19D566}" type="presOf" srcId="{5678D23D-C048-4BDD-9CC8-25326FA54E13}" destId="{8AF3EA81-1D73-472F-93C4-FD87010BC72E}" srcOrd="0" destOrd="0" presId="urn:microsoft.com/office/officeart/2018/2/layout/IconCircleList#1"/>
    <dgm:cxn modelId="{52DEDAE1-DA37-4BCE-BA7C-7F77CCD622FB}" srcId="{5678D23D-C048-4BDD-9CC8-25326FA54E13}" destId="{DB108EE4-8DAC-4B44-A08C-3ED5654815AE}" srcOrd="6" destOrd="0" parTransId="{5B52958D-7FF0-4DBE-861E-E769E37F775A}" sibTransId="{8D33D343-002F-4F28-90F5-00A7D07DBA3A}"/>
    <dgm:cxn modelId="{833C4DF6-459A-44D3-AB83-751033CB3065}" type="presOf" srcId="{6A818069-70AD-4617-B53D-145F8D053C88}" destId="{99A233A9-62E4-48E5-BA4F-5DD37C433290}" srcOrd="0" destOrd="0" presId="urn:microsoft.com/office/officeart/2018/2/layout/IconCircleList#1"/>
    <dgm:cxn modelId="{370D96F6-45CB-4E5C-A376-7ACD9AB12812}" srcId="{5678D23D-C048-4BDD-9CC8-25326FA54E13}" destId="{258DDE78-3FA2-4A74-9DD9-54B4E267BABB}" srcOrd="1" destOrd="0" parTransId="{0785D4E0-14FF-4074-ABBB-E6F20AA1B2BF}" sibTransId="{5463C8BE-7AC4-48D7-8D7E-16DE1CF7DC37}"/>
    <dgm:cxn modelId="{2D0D3F80-2301-4F2F-B39A-76060446E9B2}" type="presParOf" srcId="{8AF3EA81-1D73-472F-93C4-FD87010BC72E}" destId="{B7496BF7-B215-40CF-BBD3-0CC9EDFA10FA}" srcOrd="0" destOrd="0" presId="urn:microsoft.com/office/officeart/2018/2/layout/IconCircleList#1"/>
    <dgm:cxn modelId="{113A8C34-B4AD-4B41-A2E8-3C9501BD318E}" type="presParOf" srcId="{B7496BF7-B215-40CF-BBD3-0CC9EDFA10FA}" destId="{61AEA47A-4FC0-4A40-A50F-A0DDCE3DD474}" srcOrd="0" destOrd="0" presId="urn:microsoft.com/office/officeart/2018/2/layout/IconCircleList#1"/>
    <dgm:cxn modelId="{04D03132-013A-452D-B003-2C05BFC8219B}" type="presParOf" srcId="{61AEA47A-4FC0-4A40-A50F-A0DDCE3DD474}" destId="{82467423-DE26-4115-99C1-546A9181168D}" srcOrd="0" destOrd="0" presId="urn:microsoft.com/office/officeart/2018/2/layout/IconCircleList#1"/>
    <dgm:cxn modelId="{B65EB881-30EB-4660-A90E-4B8F29E9DAEE}" type="presParOf" srcId="{61AEA47A-4FC0-4A40-A50F-A0DDCE3DD474}" destId="{E6D1C7A9-E044-4ED6-B178-E42D906F29CC}" srcOrd="1" destOrd="0" presId="urn:microsoft.com/office/officeart/2018/2/layout/IconCircleList#1"/>
    <dgm:cxn modelId="{18DC723A-1618-4121-9313-EC6D5D30FFAB}" type="presParOf" srcId="{61AEA47A-4FC0-4A40-A50F-A0DDCE3DD474}" destId="{BC88C4B7-1CDA-46F2-A58A-C6073AFFDB03}" srcOrd="2" destOrd="0" presId="urn:microsoft.com/office/officeart/2018/2/layout/IconCircleList#1"/>
    <dgm:cxn modelId="{178A5F51-7779-4AB5-A5B5-5DC1A0B8A43B}" type="presParOf" srcId="{61AEA47A-4FC0-4A40-A50F-A0DDCE3DD474}" destId="{60845364-8801-4F85-8158-BFFB3D017EF4}" srcOrd="3" destOrd="0" presId="urn:microsoft.com/office/officeart/2018/2/layout/IconCircleList#1"/>
    <dgm:cxn modelId="{57750E39-0321-4F47-AAAE-D810232F0D40}" type="presParOf" srcId="{B7496BF7-B215-40CF-BBD3-0CC9EDFA10FA}" destId="{5F81E502-1FBC-4711-B4B0-F37220B3F39F}" srcOrd="1" destOrd="0" presId="urn:microsoft.com/office/officeart/2018/2/layout/IconCircleList#1"/>
    <dgm:cxn modelId="{10FCE8CB-7BA6-4298-8ECD-5C88EEF74B52}" type="presParOf" srcId="{B7496BF7-B215-40CF-BBD3-0CC9EDFA10FA}" destId="{DB8E21CE-6D40-4A17-B751-40B7D81D8091}" srcOrd="2" destOrd="0" presId="urn:microsoft.com/office/officeart/2018/2/layout/IconCircleList#1"/>
    <dgm:cxn modelId="{31622FA5-1808-4D34-8294-4874D54F9588}" type="presParOf" srcId="{DB8E21CE-6D40-4A17-B751-40B7D81D8091}" destId="{4DC693CD-1640-447F-8A9D-993848238310}" srcOrd="0" destOrd="0" presId="urn:microsoft.com/office/officeart/2018/2/layout/IconCircleList#1"/>
    <dgm:cxn modelId="{5C74C0DD-26EF-4E54-8F27-2893BBDCE0C7}" type="presParOf" srcId="{DB8E21CE-6D40-4A17-B751-40B7D81D8091}" destId="{61D59E8B-C481-434B-A687-26B1DD51B995}" srcOrd="1" destOrd="0" presId="urn:microsoft.com/office/officeart/2018/2/layout/IconCircleList#1"/>
    <dgm:cxn modelId="{BBFBDF19-259B-41A6-8C2F-1D9A06574B28}" type="presParOf" srcId="{DB8E21CE-6D40-4A17-B751-40B7D81D8091}" destId="{FB1771BA-2CC0-4E01-B9AB-BFCE752ACEED}" srcOrd="2" destOrd="0" presId="urn:microsoft.com/office/officeart/2018/2/layout/IconCircleList#1"/>
    <dgm:cxn modelId="{77A85D9F-F6E0-47B9-9EDE-BB3E2BC3DA91}" type="presParOf" srcId="{DB8E21CE-6D40-4A17-B751-40B7D81D8091}" destId="{8FE56342-ACC8-4B19-BE16-835852316B26}" srcOrd="3" destOrd="0" presId="urn:microsoft.com/office/officeart/2018/2/layout/IconCircleList#1"/>
    <dgm:cxn modelId="{D1A7F7E4-650A-4F1C-B528-91989063F6EE}" type="presParOf" srcId="{B7496BF7-B215-40CF-BBD3-0CC9EDFA10FA}" destId="{44B62E3B-DEA3-48C3-8B34-0E5761F3E163}" srcOrd="3" destOrd="0" presId="urn:microsoft.com/office/officeart/2018/2/layout/IconCircleList#1"/>
    <dgm:cxn modelId="{C438560F-2907-4639-A733-41F61AD8A2A4}" type="presParOf" srcId="{B7496BF7-B215-40CF-BBD3-0CC9EDFA10FA}" destId="{0B89B927-DD26-4C55-A9CA-4E23CB3729C7}" srcOrd="4" destOrd="0" presId="urn:microsoft.com/office/officeart/2018/2/layout/IconCircleList#1"/>
    <dgm:cxn modelId="{68406F86-74E6-463F-B2F4-F87FCB4AA2EF}" type="presParOf" srcId="{0B89B927-DD26-4C55-A9CA-4E23CB3729C7}" destId="{EFDA0207-5415-44E7-803F-555889FB6036}" srcOrd="0" destOrd="0" presId="urn:microsoft.com/office/officeart/2018/2/layout/IconCircleList#1"/>
    <dgm:cxn modelId="{E5948A08-9237-4067-B5C2-C1854C2D5ECA}" type="presParOf" srcId="{0B89B927-DD26-4C55-A9CA-4E23CB3729C7}" destId="{A24FE201-9F73-4D35-8BEA-1D19BF886B52}" srcOrd="1" destOrd="0" presId="urn:microsoft.com/office/officeart/2018/2/layout/IconCircleList#1"/>
    <dgm:cxn modelId="{52819B69-2DE2-4A2A-92C7-1741E4AE29CA}" type="presParOf" srcId="{0B89B927-DD26-4C55-A9CA-4E23CB3729C7}" destId="{85E4560C-6054-4F50-910C-6B98186B2383}" srcOrd="2" destOrd="0" presId="urn:microsoft.com/office/officeart/2018/2/layout/IconCircleList#1"/>
    <dgm:cxn modelId="{A20BBCDF-4A4E-4594-BCA7-8F789FC3A76C}" type="presParOf" srcId="{0B89B927-DD26-4C55-A9CA-4E23CB3729C7}" destId="{CBF097D9-6CE3-406B-A6DA-9C2448AAF04F}" srcOrd="3" destOrd="0" presId="urn:microsoft.com/office/officeart/2018/2/layout/IconCircleList#1"/>
    <dgm:cxn modelId="{630465F7-F6CA-4DEF-A858-93A690D95087}" type="presParOf" srcId="{B7496BF7-B215-40CF-BBD3-0CC9EDFA10FA}" destId="{8CF6259D-1A28-4932-A573-C5EABA6C7D28}" srcOrd="5" destOrd="0" presId="urn:microsoft.com/office/officeart/2018/2/layout/IconCircleList#1"/>
    <dgm:cxn modelId="{A4E9D765-E98F-40D2-95AD-8E137BEBA9EC}" type="presParOf" srcId="{B7496BF7-B215-40CF-BBD3-0CC9EDFA10FA}" destId="{1BB33742-0A72-4A33-8B67-A67C6A9C44F0}" srcOrd="6" destOrd="0" presId="urn:microsoft.com/office/officeart/2018/2/layout/IconCircleList#1"/>
    <dgm:cxn modelId="{D212674D-2CF3-4EA5-845A-03C63182BE5D}" type="presParOf" srcId="{1BB33742-0A72-4A33-8B67-A67C6A9C44F0}" destId="{96022DC9-160F-4BDA-AF53-E638ED2DFA0C}" srcOrd="0" destOrd="0" presId="urn:microsoft.com/office/officeart/2018/2/layout/IconCircleList#1"/>
    <dgm:cxn modelId="{9F1BC876-4CEE-4900-8D77-12C6638C5973}" type="presParOf" srcId="{1BB33742-0A72-4A33-8B67-A67C6A9C44F0}" destId="{E06ECA08-0974-46A5-8114-3B42AE2C7518}" srcOrd="1" destOrd="0" presId="urn:microsoft.com/office/officeart/2018/2/layout/IconCircleList#1"/>
    <dgm:cxn modelId="{C603F7A2-1ED9-4271-8E6E-D08377C7C6EA}" type="presParOf" srcId="{1BB33742-0A72-4A33-8B67-A67C6A9C44F0}" destId="{F9890112-7975-482C-AC2B-78F76173721A}" srcOrd="2" destOrd="0" presId="urn:microsoft.com/office/officeart/2018/2/layout/IconCircleList#1"/>
    <dgm:cxn modelId="{FF4F8A7E-EA92-41E6-9783-2013436423AE}" type="presParOf" srcId="{1BB33742-0A72-4A33-8B67-A67C6A9C44F0}" destId="{2592EEF1-6160-4280-90CE-103E22EBD7E8}" srcOrd="3" destOrd="0" presId="urn:microsoft.com/office/officeart/2018/2/layout/IconCircleList#1"/>
    <dgm:cxn modelId="{6E23CB07-5E78-489B-94D2-B60649E753FE}" type="presParOf" srcId="{B7496BF7-B215-40CF-BBD3-0CC9EDFA10FA}" destId="{99A233A9-62E4-48E5-BA4F-5DD37C433290}" srcOrd="7" destOrd="0" presId="urn:microsoft.com/office/officeart/2018/2/layout/IconCircleList#1"/>
    <dgm:cxn modelId="{5E30DCEC-8F95-4BDF-8327-3EC5F1AD5064}" type="presParOf" srcId="{B7496BF7-B215-40CF-BBD3-0CC9EDFA10FA}" destId="{CB5568E1-377D-4E0A-9B94-D9A856559F84}" srcOrd="8" destOrd="0" presId="urn:microsoft.com/office/officeart/2018/2/layout/IconCircleList#1"/>
    <dgm:cxn modelId="{37189DC3-6E87-426E-B355-EF80ADE07349}" type="presParOf" srcId="{CB5568E1-377D-4E0A-9B94-D9A856559F84}" destId="{9EA6753D-AD02-46D9-AC1B-1B6195797506}" srcOrd="0" destOrd="0" presId="urn:microsoft.com/office/officeart/2018/2/layout/IconCircleList#1"/>
    <dgm:cxn modelId="{DE885922-5754-49A4-94B5-E1E9B2A190D6}" type="presParOf" srcId="{CB5568E1-377D-4E0A-9B94-D9A856559F84}" destId="{33772C42-AA97-4817-9732-97FB3C475C39}" srcOrd="1" destOrd="0" presId="urn:microsoft.com/office/officeart/2018/2/layout/IconCircleList#1"/>
    <dgm:cxn modelId="{E90BAC21-F657-4A8D-826D-564B0DFDF63A}" type="presParOf" srcId="{CB5568E1-377D-4E0A-9B94-D9A856559F84}" destId="{777E22FD-7B01-4362-945E-E925F2EC0569}" srcOrd="2" destOrd="0" presId="urn:microsoft.com/office/officeart/2018/2/layout/IconCircleList#1"/>
    <dgm:cxn modelId="{BB53BF2E-FD35-4BDB-A270-62C8EACC2BA4}" type="presParOf" srcId="{CB5568E1-377D-4E0A-9B94-D9A856559F84}" destId="{14E4422C-3F24-4E2A-8415-013EBE0557DD}" srcOrd="3" destOrd="0" presId="urn:microsoft.com/office/officeart/2018/2/layout/IconCircleList#1"/>
    <dgm:cxn modelId="{0C5BF3BE-7DC6-4503-8CC5-6AD1C1547D3E}" type="presParOf" srcId="{B7496BF7-B215-40CF-BBD3-0CC9EDFA10FA}" destId="{EA792E83-DFD7-49F1-B9D4-C8DD210F3AB6}" srcOrd="9" destOrd="0" presId="urn:microsoft.com/office/officeart/2018/2/layout/IconCircleList#1"/>
    <dgm:cxn modelId="{9239419D-9186-43EB-BCDC-989BC2816EDE}" type="presParOf" srcId="{B7496BF7-B215-40CF-BBD3-0CC9EDFA10FA}" destId="{00F99217-A4A6-4061-8582-C4248A267626}" srcOrd="10" destOrd="0" presId="urn:microsoft.com/office/officeart/2018/2/layout/IconCircleList#1"/>
    <dgm:cxn modelId="{3E8C85FF-30E7-4842-824E-963017F85D2A}" type="presParOf" srcId="{00F99217-A4A6-4061-8582-C4248A267626}" destId="{704D1F09-4A3C-48F0-9D7A-52CAC70D104F}" srcOrd="0" destOrd="0" presId="urn:microsoft.com/office/officeart/2018/2/layout/IconCircleList#1"/>
    <dgm:cxn modelId="{AEB9372F-B192-41E7-95CD-4D4FAFA7D644}" type="presParOf" srcId="{00F99217-A4A6-4061-8582-C4248A267626}" destId="{C1B79916-0306-41CE-9933-2AF42AECFB91}" srcOrd="1" destOrd="0" presId="urn:microsoft.com/office/officeart/2018/2/layout/IconCircleList#1"/>
    <dgm:cxn modelId="{2638E02C-DFB6-4472-900C-2FFCD8AA429E}" type="presParOf" srcId="{00F99217-A4A6-4061-8582-C4248A267626}" destId="{A3AA4579-C6E4-4676-A028-038738418427}" srcOrd="2" destOrd="0" presId="urn:microsoft.com/office/officeart/2018/2/layout/IconCircleList#1"/>
    <dgm:cxn modelId="{4D866DC9-C513-40D8-B13E-20A1E8AB30AA}" type="presParOf" srcId="{00F99217-A4A6-4061-8582-C4248A267626}" destId="{8CFF8B45-2BB7-4293-97F2-CFF1854E8905}" srcOrd="3" destOrd="0" presId="urn:microsoft.com/office/officeart/2018/2/layout/IconCircleList#1"/>
    <dgm:cxn modelId="{6587BBB9-565A-42BB-BA0E-565DFE5C48C6}" type="presParOf" srcId="{B7496BF7-B215-40CF-BBD3-0CC9EDFA10FA}" destId="{D7FB51F6-FD7E-4BEB-8D6C-545133BEC70C}" srcOrd="11" destOrd="0" presId="urn:microsoft.com/office/officeart/2018/2/layout/IconCircleList#1"/>
    <dgm:cxn modelId="{AC07C3A9-FF24-4115-8C68-3ADF26522BAE}" type="presParOf" srcId="{B7496BF7-B215-40CF-BBD3-0CC9EDFA10FA}" destId="{04091FCB-9F39-4E86-B1DE-6EE683C7F32D}" srcOrd="12" destOrd="0" presId="urn:microsoft.com/office/officeart/2018/2/layout/IconCircleList#1"/>
    <dgm:cxn modelId="{D3F2CAEA-42DA-4D41-A75F-DCBB221D9901}" type="presParOf" srcId="{04091FCB-9F39-4E86-B1DE-6EE683C7F32D}" destId="{FBB5F57E-F5F2-4A8C-B7EF-20420AFC3B44}" srcOrd="0" destOrd="0" presId="urn:microsoft.com/office/officeart/2018/2/layout/IconCircleList#1"/>
    <dgm:cxn modelId="{563A9E45-7F0D-4607-9BCB-9D4166A83C34}" type="presParOf" srcId="{04091FCB-9F39-4E86-B1DE-6EE683C7F32D}" destId="{3BA13DD6-3DCE-45A3-882D-6BC590D059B8}" srcOrd="1" destOrd="0" presId="urn:microsoft.com/office/officeart/2018/2/layout/IconCircleList#1"/>
    <dgm:cxn modelId="{590345FA-0CF6-4590-94F8-24E3B2E244DA}" type="presParOf" srcId="{04091FCB-9F39-4E86-B1DE-6EE683C7F32D}" destId="{805AABB5-B5E1-40E5-B122-EB33468D56D8}" srcOrd="2" destOrd="0" presId="urn:microsoft.com/office/officeart/2018/2/layout/IconCircleList#1"/>
    <dgm:cxn modelId="{53F138A3-CA28-4F1B-BBF8-72EE4602943D}" type="presParOf" srcId="{04091FCB-9F39-4E86-B1DE-6EE683C7F32D}" destId="{C30997EB-1E70-4EC5-81B7-09E7E8BB7F9E}" srcOrd="3" destOrd="0" presId="urn:microsoft.com/office/officeart/2018/2/layout/IconCircleList#1"/>
    <dgm:cxn modelId="{64774EA1-C0A6-4ED7-8BE9-31772AA1B579}" type="presParOf" srcId="{B7496BF7-B215-40CF-BBD3-0CC9EDFA10FA}" destId="{E2731A36-7B01-41FA-A109-E78E68B749F2}" srcOrd="13" destOrd="0" presId="urn:microsoft.com/office/officeart/2018/2/layout/IconCircleList#1"/>
    <dgm:cxn modelId="{451C9191-1D3D-4065-A887-4DFE4B888418}" type="presParOf" srcId="{B7496BF7-B215-40CF-BBD3-0CC9EDFA10FA}" destId="{34CCF954-2690-43F9-9DFD-970AD722C5D1}" srcOrd="14" destOrd="0" presId="urn:microsoft.com/office/officeart/2018/2/layout/IconCircleList#1"/>
    <dgm:cxn modelId="{25110105-7E19-485D-8747-95FD3C7F6004}" type="presParOf" srcId="{34CCF954-2690-43F9-9DFD-970AD722C5D1}" destId="{DA20C0AF-E5F4-4319-8A6A-4E3C3AF1078B}" srcOrd="0" destOrd="0" presId="urn:microsoft.com/office/officeart/2018/2/layout/IconCircleList#1"/>
    <dgm:cxn modelId="{E7F3F567-ACDF-4F77-ADF8-AE0C7288B33D}" type="presParOf" srcId="{34CCF954-2690-43F9-9DFD-970AD722C5D1}" destId="{28808A5F-A159-430E-A34C-7544BEB4E01F}" srcOrd="1" destOrd="0" presId="urn:microsoft.com/office/officeart/2018/2/layout/IconCircleList#1"/>
    <dgm:cxn modelId="{55C2ED66-ABA5-4921-BD69-6132E4AB7138}" type="presParOf" srcId="{34CCF954-2690-43F9-9DFD-970AD722C5D1}" destId="{DB1DD6EC-47B8-4511-B9D1-E057B2C4EE45}" srcOrd="2" destOrd="0" presId="urn:microsoft.com/office/officeart/2018/2/layout/IconCircleList#1"/>
    <dgm:cxn modelId="{DC7533C2-9B96-44FA-AC3F-00CA40D37462}" type="presParOf" srcId="{34CCF954-2690-43F9-9DFD-970AD722C5D1}" destId="{9C86C313-1FBA-4FD2-9B4B-2F42A8C25125}" srcOrd="3" destOrd="0" presId="urn:microsoft.com/office/officeart/2018/2/layout/IconCircle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9A8428-11EF-490A-80B1-FDD35E0372E1}" type="doc">
      <dgm:prSet loTypeId="urn:microsoft.com/office/officeart/2018/2/layout/IconCircleList#5" loCatId="icon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en-US"/>
        </a:p>
      </dgm:t>
    </dgm:pt>
    <dgm:pt modelId="{3AC29246-C08A-4164-972A-603DBDC973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HOLOS-IE enables to provide sectoral outputs on GHGs, SOC, energy, soil &amp; biomass carbon, soil health, and cost-benefit.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4BE3FC-FD25-4421-8861-103E6CDFD262}" type="parTrans" cxnId="{A81A5C79-E185-41A8-86D7-EF6ACCEE36FD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323A13-3DD6-4499-9AA7-BD68FBC6F508}" type="sibTrans" cxnId="{A81A5C79-E185-41A8-86D7-EF6ACCEE36FD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8987E9-B498-492A-96EC-BA821CC9C6C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HOLOS-IE, leading to HOLOSEU, </a:t>
          </a:r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is to aid farms in achieving the potential of carbon neutrality and sustainability.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CE3593-C949-4377-8B33-9AB7260471C3}" type="parTrans" cxnId="{0FADA4A8-B269-466F-A442-992C907B79B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54BAE-8199-44D3-A018-40899B19C0F8}" type="sibTrans" cxnId="{0FADA4A8-B269-466F-A442-992C907B79B0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24369-EB5A-4989-844B-E395DF0B4B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It establishes interconnections between agricultural system components, enabling accurate computations of total and net carbon balance.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ED07C0-E232-49B7-932A-B98AEF7E17A4}" type="parTrans" cxnId="{60331259-0C09-4F14-816B-FA4820F31B9F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FA3892-2446-4720-BA9B-F8EC76645C6D}" type="sibTrans" cxnId="{60331259-0C09-4F14-816B-FA4820F31B9F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06B934-3AEB-419C-B4D6-4F97DDB36B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E" sz="2000" dirty="0">
              <a:latin typeface="Arial" panose="020B0604020202020204" pitchFamily="34" charset="0"/>
              <a:cs typeface="Arial" panose="020B0604020202020204" pitchFamily="34" charset="0"/>
            </a:rPr>
            <a:t>It fosters planning opportunities for climate change mitigation and adaptation, enhances agroecosystem services, and promotes sustainable agricultural production.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E26A1B-66F2-4D0D-ACBB-529E2741CF4A}" type="sibTrans" cxnId="{22B2DBFA-354A-40ED-80C0-B480804611E4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6860B2-F217-4CF7-AFF4-6B6793C42FC0}" type="parTrans" cxnId="{22B2DBFA-354A-40ED-80C0-B480804611E4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D61851-F943-47C3-9D4B-89B7487C9FFF}" type="pres">
      <dgm:prSet presAssocID="{A99A8428-11EF-490A-80B1-FDD35E0372E1}" presName="root" presStyleCnt="0">
        <dgm:presLayoutVars>
          <dgm:dir/>
          <dgm:resizeHandles val="exact"/>
        </dgm:presLayoutVars>
      </dgm:prSet>
      <dgm:spPr/>
    </dgm:pt>
    <dgm:pt modelId="{E9A621F4-9AA1-484F-89F2-3AA4432FA083}" type="pres">
      <dgm:prSet presAssocID="{A99A8428-11EF-490A-80B1-FDD35E0372E1}" presName="container" presStyleCnt="0">
        <dgm:presLayoutVars>
          <dgm:dir/>
          <dgm:resizeHandles val="exact"/>
        </dgm:presLayoutVars>
      </dgm:prSet>
      <dgm:spPr/>
    </dgm:pt>
    <dgm:pt modelId="{8F8AE0D3-3701-425D-AA7D-E04B0D0876A9}" type="pres">
      <dgm:prSet presAssocID="{3AC29246-C08A-4164-972A-603DBDC973F2}" presName="compNode" presStyleCnt="0"/>
      <dgm:spPr/>
    </dgm:pt>
    <dgm:pt modelId="{7E093B13-5ACD-4E84-90A2-557E2B93D762}" type="pres">
      <dgm:prSet presAssocID="{3AC29246-C08A-4164-972A-603DBDC973F2}" presName="iconBgRect" presStyleLbl="bgShp" presStyleIdx="0" presStyleCnt="4" custScaleX="36332" custScaleY="46008"/>
      <dgm:spPr/>
    </dgm:pt>
    <dgm:pt modelId="{534B9D48-DEA2-48B3-BC31-EC5B073A2246}" type="pres">
      <dgm:prSet presAssocID="{3AC29246-C08A-4164-972A-603DBDC973F2}" presName="iconRect" presStyleLbl="node1" presStyleIdx="0" presStyleCnt="4" custScaleX="36332" custScaleY="460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1E6399C3-87FF-4854-8F85-97EC5F488FC2}" type="pres">
      <dgm:prSet presAssocID="{3AC29246-C08A-4164-972A-603DBDC973F2}" presName="spaceRect" presStyleCnt="0"/>
      <dgm:spPr/>
    </dgm:pt>
    <dgm:pt modelId="{21D5F7FB-9399-4E58-99E3-FB9B538D2B64}" type="pres">
      <dgm:prSet presAssocID="{3AC29246-C08A-4164-972A-603DBDC973F2}" presName="textRect" presStyleLbl="revTx" presStyleIdx="0" presStyleCnt="4" custScaleX="123997" custLinFactNeighborX="-8829" custLinFactNeighborY="5849">
        <dgm:presLayoutVars>
          <dgm:chMax val="1"/>
          <dgm:chPref val="1"/>
        </dgm:presLayoutVars>
      </dgm:prSet>
      <dgm:spPr/>
    </dgm:pt>
    <dgm:pt modelId="{F62B3C6A-D97D-43CE-9A76-F0D22D9E4EB7}" type="pres">
      <dgm:prSet presAssocID="{BC323A13-3DD6-4499-9AA7-BD68FBC6F508}" presName="sibTrans" presStyleLbl="sibTrans2D1" presStyleIdx="0" presStyleCnt="0"/>
      <dgm:spPr/>
    </dgm:pt>
    <dgm:pt modelId="{514A3805-CCF6-4A25-949E-023954D200D4}" type="pres">
      <dgm:prSet presAssocID="{C58987E9-B498-492A-96EC-BA821CC9C6C2}" presName="compNode" presStyleCnt="0"/>
      <dgm:spPr/>
    </dgm:pt>
    <dgm:pt modelId="{EE507C5F-1168-402A-B794-B7BCB1F60A43}" type="pres">
      <dgm:prSet presAssocID="{C58987E9-B498-492A-96EC-BA821CC9C6C2}" presName="iconBgRect" presStyleLbl="bgShp" presStyleIdx="1" presStyleCnt="4" custScaleX="39573" custScaleY="44404" custLinFactNeighborX="-32322" custLinFactNeighborY="-7647"/>
      <dgm:spPr/>
    </dgm:pt>
    <dgm:pt modelId="{D7434AA3-6C80-4018-AB81-9D477944BEEF}" type="pres">
      <dgm:prSet presAssocID="{C58987E9-B498-492A-96EC-BA821CC9C6C2}" presName="iconRect" presStyleLbl="node1" presStyleIdx="1" presStyleCnt="4" custScaleX="39573" custScaleY="44404" custLinFactNeighborX="-55728" custLinFactNeighborY="-131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EB99DE60-75B3-4EB6-9549-233616ADA5AC}" type="pres">
      <dgm:prSet presAssocID="{C58987E9-B498-492A-96EC-BA821CC9C6C2}" presName="spaceRect" presStyleCnt="0"/>
      <dgm:spPr/>
    </dgm:pt>
    <dgm:pt modelId="{4573E6D3-E4A8-4174-BBA2-24614CC0851B}" type="pres">
      <dgm:prSet presAssocID="{C58987E9-B498-492A-96EC-BA821CC9C6C2}" presName="textRect" presStyleLbl="revTx" presStyleIdx="1" presStyleCnt="4" custScaleX="139571" custLinFactNeighborX="-6893" custLinFactNeighborY="3250">
        <dgm:presLayoutVars>
          <dgm:chMax val="1"/>
          <dgm:chPref val="1"/>
        </dgm:presLayoutVars>
      </dgm:prSet>
      <dgm:spPr/>
    </dgm:pt>
    <dgm:pt modelId="{612E9435-D46B-4A76-8CEB-2CE813851148}" type="pres">
      <dgm:prSet presAssocID="{F6454BAE-8199-44D3-A018-40899B19C0F8}" presName="sibTrans" presStyleLbl="sibTrans2D1" presStyleIdx="0" presStyleCnt="0"/>
      <dgm:spPr/>
    </dgm:pt>
    <dgm:pt modelId="{590B4536-9B22-4839-9E11-63357E7ACCD6}" type="pres">
      <dgm:prSet presAssocID="{13424369-EB5A-4989-844B-E395DF0B4B71}" presName="compNode" presStyleCnt="0"/>
      <dgm:spPr/>
    </dgm:pt>
    <dgm:pt modelId="{D6BCE07A-4243-4A98-ACDD-8ACA8C40E863}" type="pres">
      <dgm:prSet presAssocID="{13424369-EB5A-4989-844B-E395DF0B4B71}" presName="iconBgRect" presStyleLbl="bgShp" presStyleIdx="2" presStyleCnt="4" custScaleX="38526" custScaleY="42676"/>
      <dgm:spPr/>
    </dgm:pt>
    <dgm:pt modelId="{72CDD08D-5275-42AF-B21D-8DFF456555B6}" type="pres">
      <dgm:prSet presAssocID="{13424369-EB5A-4989-844B-E395DF0B4B71}" presName="iconRect" presStyleLbl="node1" presStyleIdx="2" presStyleCnt="4" custScaleX="38526" custScaleY="42676" custLinFactNeighborX="1798" custLinFactNeighborY="-355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EEC06468-1428-4089-B7DB-B1D564FF554A}" type="pres">
      <dgm:prSet presAssocID="{13424369-EB5A-4989-844B-E395DF0B4B71}" presName="spaceRect" presStyleCnt="0"/>
      <dgm:spPr/>
    </dgm:pt>
    <dgm:pt modelId="{A338E512-93AB-4C60-9CF7-9657181BC50B}" type="pres">
      <dgm:prSet presAssocID="{13424369-EB5A-4989-844B-E395DF0B4B71}" presName="textRect" presStyleLbl="revTx" presStyleIdx="2" presStyleCnt="4" custLinFactNeighborX="-18542" custLinFactNeighborY="2918">
        <dgm:presLayoutVars>
          <dgm:chMax val="1"/>
          <dgm:chPref val="1"/>
        </dgm:presLayoutVars>
      </dgm:prSet>
      <dgm:spPr/>
    </dgm:pt>
    <dgm:pt modelId="{945520C0-1E75-43B9-B399-2ED64C764235}" type="pres">
      <dgm:prSet presAssocID="{E8FA3892-2446-4720-BA9B-F8EC76645C6D}" presName="sibTrans" presStyleLbl="sibTrans2D1" presStyleIdx="0" presStyleCnt="0"/>
      <dgm:spPr/>
    </dgm:pt>
    <dgm:pt modelId="{16B90C7D-2705-41A6-9AB5-8A797670FDB7}" type="pres">
      <dgm:prSet presAssocID="{5506B934-3AEB-419C-B4D6-4F97DDB36B25}" presName="compNode" presStyleCnt="0"/>
      <dgm:spPr/>
    </dgm:pt>
    <dgm:pt modelId="{327B098A-3667-4FCD-B82C-14CB1DA5B1C1}" type="pres">
      <dgm:prSet presAssocID="{5506B934-3AEB-419C-B4D6-4F97DDB36B25}" presName="iconBgRect" presStyleLbl="bgShp" presStyleIdx="3" presStyleCnt="4" custScaleX="39229" custScaleY="49907" custLinFactNeighborX="-3535" custLinFactNeighborY="-36395"/>
      <dgm:spPr/>
    </dgm:pt>
    <dgm:pt modelId="{5F56C320-B4B0-48DE-9781-4F38BA8F18B0}" type="pres">
      <dgm:prSet presAssocID="{5506B934-3AEB-419C-B4D6-4F97DDB36B25}" presName="iconRect" presStyleLbl="node1" presStyleIdx="3" presStyleCnt="4" custScaleX="39229" custScaleY="49907" custLinFactNeighborX="-8333" custLinFactNeighborY="-6252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</dgm:pt>
    <dgm:pt modelId="{B8560F6F-4DD8-4FAE-94CD-1515C904FBDE}" type="pres">
      <dgm:prSet presAssocID="{5506B934-3AEB-419C-B4D6-4F97DDB36B25}" presName="spaceRect" presStyleCnt="0"/>
      <dgm:spPr/>
    </dgm:pt>
    <dgm:pt modelId="{55664D1E-B163-472B-ADE7-8FFE0421AD28}" type="pres">
      <dgm:prSet presAssocID="{5506B934-3AEB-419C-B4D6-4F97DDB36B25}" presName="textRect" presStyleLbl="revTx" presStyleIdx="3" presStyleCnt="4" custScaleX="134919">
        <dgm:presLayoutVars>
          <dgm:chMax val="1"/>
          <dgm:chPref val="1"/>
        </dgm:presLayoutVars>
      </dgm:prSet>
      <dgm:spPr/>
    </dgm:pt>
  </dgm:ptLst>
  <dgm:cxnLst>
    <dgm:cxn modelId="{3B69CD1F-2AF7-4CFB-817A-39C2E76A32B0}" type="presOf" srcId="{A99A8428-11EF-490A-80B1-FDD35E0372E1}" destId="{A1D61851-F943-47C3-9D4B-89B7487C9FFF}" srcOrd="0" destOrd="0" presId="urn:microsoft.com/office/officeart/2018/2/layout/IconCircleList#5"/>
    <dgm:cxn modelId="{72AD6133-F119-430B-9FF5-640ED3564C0D}" type="presOf" srcId="{13424369-EB5A-4989-844B-E395DF0B4B71}" destId="{A338E512-93AB-4C60-9CF7-9657181BC50B}" srcOrd="0" destOrd="0" presId="urn:microsoft.com/office/officeart/2018/2/layout/IconCircleList#5"/>
    <dgm:cxn modelId="{C63BFF4F-3B9C-4B3F-889E-14435321BA95}" type="presOf" srcId="{3AC29246-C08A-4164-972A-603DBDC973F2}" destId="{21D5F7FB-9399-4E58-99E3-FB9B538D2B64}" srcOrd="0" destOrd="0" presId="urn:microsoft.com/office/officeart/2018/2/layout/IconCircleList#5"/>
    <dgm:cxn modelId="{41F80771-ABC1-45A2-A008-D6BC53ACA467}" type="presOf" srcId="{5506B934-3AEB-419C-B4D6-4F97DDB36B25}" destId="{55664D1E-B163-472B-ADE7-8FFE0421AD28}" srcOrd="0" destOrd="0" presId="urn:microsoft.com/office/officeart/2018/2/layout/IconCircleList#5"/>
    <dgm:cxn modelId="{60331259-0C09-4F14-816B-FA4820F31B9F}" srcId="{A99A8428-11EF-490A-80B1-FDD35E0372E1}" destId="{13424369-EB5A-4989-844B-E395DF0B4B71}" srcOrd="2" destOrd="0" parTransId="{91ED07C0-E232-49B7-932A-B98AEF7E17A4}" sibTransId="{E8FA3892-2446-4720-BA9B-F8EC76645C6D}"/>
    <dgm:cxn modelId="{A81A5C79-E185-41A8-86D7-EF6ACCEE36FD}" srcId="{A99A8428-11EF-490A-80B1-FDD35E0372E1}" destId="{3AC29246-C08A-4164-972A-603DBDC973F2}" srcOrd="0" destOrd="0" parTransId="{1E4BE3FC-FD25-4421-8861-103E6CDFD262}" sibTransId="{BC323A13-3DD6-4499-9AA7-BD68FBC6F508}"/>
    <dgm:cxn modelId="{7E65AA7B-E408-4762-95AE-18507D162CC5}" type="presOf" srcId="{BC323A13-3DD6-4499-9AA7-BD68FBC6F508}" destId="{F62B3C6A-D97D-43CE-9A76-F0D22D9E4EB7}" srcOrd="0" destOrd="0" presId="urn:microsoft.com/office/officeart/2018/2/layout/IconCircleList#5"/>
    <dgm:cxn modelId="{96BAD4A7-C929-475B-8560-4A2253BB0849}" type="presOf" srcId="{E8FA3892-2446-4720-BA9B-F8EC76645C6D}" destId="{945520C0-1E75-43B9-B399-2ED64C764235}" srcOrd="0" destOrd="0" presId="urn:microsoft.com/office/officeart/2018/2/layout/IconCircleList#5"/>
    <dgm:cxn modelId="{0FADA4A8-B269-466F-A442-992C907B79B0}" srcId="{A99A8428-11EF-490A-80B1-FDD35E0372E1}" destId="{C58987E9-B498-492A-96EC-BA821CC9C6C2}" srcOrd="1" destOrd="0" parTransId="{06CE3593-C949-4377-8B33-9AB7260471C3}" sibTransId="{F6454BAE-8199-44D3-A018-40899B19C0F8}"/>
    <dgm:cxn modelId="{93A1ABEB-79B1-4443-98FD-22A56B02089C}" type="presOf" srcId="{F6454BAE-8199-44D3-A018-40899B19C0F8}" destId="{612E9435-D46B-4A76-8CEB-2CE813851148}" srcOrd="0" destOrd="0" presId="urn:microsoft.com/office/officeart/2018/2/layout/IconCircleList#5"/>
    <dgm:cxn modelId="{1F369BED-8346-4457-A237-305C6878ED8D}" type="presOf" srcId="{C58987E9-B498-492A-96EC-BA821CC9C6C2}" destId="{4573E6D3-E4A8-4174-BBA2-24614CC0851B}" srcOrd="0" destOrd="0" presId="urn:microsoft.com/office/officeart/2018/2/layout/IconCircleList#5"/>
    <dgm:cxn modelId="{22B2DBFA-354A-40ED-80C0-B480804611E4}" srcId="{A99A8428-11EF-490A-80B1-FDD35E0372E1}" destId="{5506B934-3AEB-419C-B4D6-4F97DDB36B25}" srcOrd="3" destOrd="0" parTransId="{A26860B2-F217-4CF7-AFF4-6B6793C42FC0}" sibTransId="{3FE26A1B-66F2-4D0D-ACBB-529E2741CF4A}"/>
    <dgm:cxn modelId="{AA233A33-CDD5-4560-91AC-6CD270ABFDD6}" type="presParOf" srcId="{A1D61851-F943-47C3-9D4B-89B7487C9FFF}" destId="{E9A621F4-9AA1-484F-89F2-3AA4432FA083}" srcOrd="0" destOrd="0" presId="urn:microsoft.com/office/officeart/2018/2/layout/IconCircleList#5"/>
    <dgm:cxn modelId="{1B612ADF-2069-4E6F-9921-BAB3FA49970F}" type="presParOf" srcId="{E9A621F4-9AA1-484F-89F2-3AA4432FA083}" destId="{8F8AE0D3-3701-425D-AA7D-E04B0D0876A9}" srcOrd="0" destOrd="0" presId="urn:microsoft.com/office/officeart/2018/2/layout/IconCircleList#5"/>
    <dgm:cxn modelId="{0FAEA3FE-EDA8-4211-BCB6-854F96003DC3}" type="presParOf" srcId="{8F8AE0D3-3701-425D-AA7D-E04B0D0876A9}" destId="{7E093B13-5ACD-4E84-90A2-557E2B93D762}" srcOrd="0" destOrd="0" presId="urn:microsoft.com/office/officeart/2018/2/layout/IconCircleList#5"/>
    <dgm:cxn modelId="{862C3057-C80A-419B-AD88-C081CE79E56A}" type="presParOf" srcId="{8F8AE0D3-3701-425D-AA7D-E04B0D0876A9}" destId="{534B9D48-DEA2-48B3-BC31-EC5B073A2246}" srcOrd="1" destOrd="0" presId="urn:microsoft.com/office/officeart/2018/2/layout/IconCircleList#5"/>
    <dgm:cxn modelId="{437BFED6-F196-4019-805F-4137BC351CD6}" type="presParOf" srcId="{8F8AE0D3-3701-425D-AA7D-E04B0D0876A9}" destId="{1E6399C3-87FF-4854-8F85-97EC5F488FC2}" srcOrd="2" destOrd="0" presId="urn:microsoft.com/office/officeart/2018/2/layout/IconCircleList#5"/>
    <dgm:cxn modelId="{24D8D7BA-084E-4067-B04A-7B95BA1F21E4}" type="presParOf" srcId="{8F8AE0D3-3701-425D-AA7D-E04B0D0876A9}" destId="{21D5F7FB-9399-4E58-99E3-FB9B538D2B64}" srcOrd="3" destOrd="0" presId="urn:microsoft.com/office/officeart/2018/2/layout/IconCircleList#5"/>
    <dgm:cxn modelId="{B91C1AFC-9F40-412F-B7E1-32E69806CB10}" type="presParOf" srcId="{E9A621F4-9AA1-484F-89F2-3AA4432FA083}" destId="{F62B3C6A-D97D-43CE-9A76-F0D22D9E4EB7}" srcOrd="1" destOrd="0" presId="urn:microsoft.com/office/officeart/2018/2/layout/IconCircleList#5"/>
    <dgm:cxn modelId="{03A70AAC-AE2E-47E7-A7B2-90DE700F8DE6}" type="presParOf" srcId="{E9A621F4-9AA1-484F-89F2-3AA4432FA083}" destId="{514A3805-CCF6-4A25-949E-023954D200D4}" srcOrd="2" destOrd="0" presId="urn:microsoft.com/office/officeart/2018/2/layout/IconCircleList#5"/>
    <dgm:cxn modelId="{B9CA0213-59C1-4894-8F50-1B2C47029AB4}" type="presParOf" srcId="{514A3805-CCF6-4A25-949E-023954D200D4}" destId="{EE507C5F-1168-402A-B794-B7BCB1F60A43}" srcOrd="0" destOrd="0" presId="urn:microsoft.com/office/officeart/2018/2/layout/IconCircleList#5"/>
    <dgm:cxn modelId="{84952AB1-9FA8-4375-A4A9-2A74AAA1D4F6}" type="presParOf" srcId="{514A3805-CCF6-4A25-949E-023954D200D4}" destId="{D7434AA3-6C80-4018-AB81-9D477944BEEF}" srcOrd="1" destOrd="0" presId="urn:microsoft.com/office/officeart/2018/2/layout/IconCircleList#5"/>
    <dgm:cxn modelId="{954C4DDD-229E-48E1-AF4A-FCCBB89BC294}" type="presParOf" srcId="{514A3805-CCF6-4A25-949E-023954D200D4}" destId="{EB99DE60-75B3-4EB6-9549-233616ADA5AC}" srcOrd="2" destOrd="0" presId="urn:microsoft.com/office/officeart/2018/2/layout/IconCircleList#5"/>
    <dgm:cxn modelId="{C0BA56AA-C8C8-4952-9177-42279616F24C}" type="presParOf" srcId="{514A3805-CCF6-4A25-949E-023954D200D4}" destId="{4573E6D3-E4A8-4174-BBA2-24614CC0851B}" srcOrd="3" destOrd="0" presId="urn:microsoft.com/office/officeart/2018/2/layout/IconCircleList#5"/>
    <dgm:cxn modelId="{39BC993F-17F1-4BE5-B935-CFD0066FE4E3}" type="presParOf" srcId="{E9A621F4-9AA1-484F-89F2-3AA4432FA083}" destId="{612E9435-D46B-4A76-8CEB-2CE813851148}" srcOrd="3" destOrd="0" presId="urn:microsoft.com/office/officeart/2018/2/layout/IconCircleList#5"/>
    <dgm:cxn modelId="{C79E4F3B-8A24-4525-AE59-48E79736349E}" type="presParOf" srcId="{E9A621F4-9AA1-484F-89F2-3AA4432FA083}" destId="{590B4536-9B22-4839-9E11-63357E7ACCD6}" srcOrd="4" destOrd="0" presId="urn:microsoft.com/office/officeart/2018/2/layout/IconCircleList#5"/>
    <dgm:cxn modelId="{D37E1991-0BB7-4B00-A1A0-8B7D0B8991EC}" type="presParOf" srcId="{590B4536-9B22-4839-9E11-63357E7ACCD6}" destId="{D6BCE07A-4243-4A98-ACDD-8ACA8C40E863}" srcOrd="0" destOrd="0" presId="urn:microsoft.com/office/officeart/2018/2/layout/IconCircleList#5"/>
    <dgm:cxn modelId="{16784DF8-13F7-4D65-8DC2-1D6D81E76472}" type="presParOf" srcId="{590B4536-9B22-4839-9E11-63357E7ACCD6}" destId="{72CDD08D-5275-42AF-B21D-8DFF456555B6}" srcOrd="1" destOrd="0" presId="urn:microsoft.com/office/officeart/2018/2/layout/IconCircleList#5"/>
    <dgm:cxn modelId="{207DFDC9-7A72-44BF-AC3C-D4CD9E703774}" type="presParOf" srcId="{590B4536-9B22-4839-9E11-63357E7ACCD6}" destId="{EEC06468-1428-4089-B7DB-B1D564FF554A}" srcOrd="2" destOrd="0" presId="urn:microsoft.com/office/officeart/2018/2/layout/IconCircleList#5"/>
    <dgm:cxn modelId="{0C8FE2AA-3B3F-4AAF-828C-817EEA99C61B}" type="presParOf" srcId="{590B4536-9B22-4839-9E11-63357E7ACCD6}" destId="{A338E512-93AB-4C60-9CF7-9657181BC50B}" srcOrd="3" destOrd="0" presId="urn:microsoft.com/office/officeart/2018/2/layout/IconCircleList#5"/>
    <dgm:cxn modelId="{DA6DF254-58A5-4B5E-98F4-8C66BC86859D}" type="presParOf" srcId="{E9A621F4-9AA1-484F-89F2-3AA4432FA083}" destId="{945520C0-1E75-43B9-B399-2ED64C764235}" srcOrd="5" destOrd="0" presId="urn:microsoft.com/office/officeart/2018/2/layout/IconCircleList#5"/>
    <dgm:cxn modelId="{02C24F28-BEAD-4284-A8D5-5670BFE6199E}" type="presParOf" srcId="{E9A621F4-9AA1-484F-89F2-3AA4432FA083}" destId="{16B90C7D-2705-41A6-9AB5-8A797670FDB7}" srcOrd="6" destOrd="0" presId="urn:microsoft.com/office/officeart/2018/2/layout/IconCircleList#5"/>
    <dgm:cxn modelId="{06DBCC6B-9FAD-40A5-BFE8-D87760F768E1}" type="presParOf" srcId="{16B90C7D-2705-41A6-9AB5-8A797670FDB7}" destId="{327B098A-3667-4FCD-B82C-14CB1DA5B1C1}" srcOrd="0" destOrd="0" presId="urn:microsoft.com/office/officeart/2018/2/layout/IconCircleList#5"/>
    <dgm:cxn modelId="{E3061569-2014-42D1-9E34-55D6F3CFA592}" type="presParOf" srcId="{16B90C7D-2705-41A6-9AB5-8A797670FDB7}" destId="{5F56C320-B4B0-48DE-9781-4F38BA8F18B0}" srcOrd="1" destOrd="0" presId="urn:microsoft.com/office/officeart/2018/2/layout/IconCircleList#5"/>
    <dgm:cxn modelId="{70B28B4A-3801-4EF8-9087-38A96CC79480}" type="presParOf" srcId="{16B90C7D-2705-41A6-9AB5-8A797670FDB7}" destId="{B8560F6F-4DD8-4FAE-94CD-1515C904FBDE}" srcOrd="2" destOrd="0" presId="urn:microsoft.com/office/officeart/2018/2/layout/IconCircleList#5"/>
    <dgm:cxn modelId="{96A968BC-0227-4CD0-92CA-ED516A678810}" type="presParOf" srcId="{16B90C7D-2705-41A6-9AB5-8A797670FDB7}" destId="{55664D1E-B163-472B-ADE7-8FFE0421AD28}" srcOrd="3" destOrd="0" presId="urn:microsoft.com/office/officeart/2018/2/layout/IconCircleList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67423-DE26-4115-99C1-546A9181168D}">
      <dsp:nvSpPr>
        <dsp:cNvPr id="0" name=""/>
        <dsp:cNvSpPr/>
      </dsp:nvSpPr>
      <dsp:spPr bwMode="white">
        <a:xfrm>
          <a:off x="1786778" y="962"/>
          <a:ext cx="1141393" cy="114139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</dsp:sp>
    <dsp:sp modelId="{E6D1C7A9-E044-4ED6-B178-E42D906F29CC}">
      <dsp:nvSpPr>
        <dsp:cNvPr id="0" name=""/>
        <dsp:cNvSpPr/>
      </dsp:nvSpPr>
      <dsp:spPr bwMode="white">
        <a:xfrm>
          <a:off x="2026471" y="240655"/>
          <a:ext cx="662008" cy="6620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</dsp:sp>
    <dsp:sp modelId="{60845364-8801-4F85-8158-BFFB3D017EF4}">
      <dsp:nvSpPr>
        <dsp:cNvPr id="0" name=""/>
        <dsp:cNvSpPr/>
      </dsp:nvSpPr>
      <dsp:spPr bwMode="white">
        <a:xfrm>
          <a:off x="3172755" y="962"/>
          <a:ext cx="2690426" cy="1141393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tx1"/>
              </a:solidFill>
            </a:rPr>
            <a:t>Land parcel through farm to the national/regional level.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172755" y="962"/>
        <a:ext cx="2690426" cy="1141393"/>
      </dsp:txXfrm>
    </dsp:sp>
    <dsp:sp modelId="{4DC693CD-1640-447F-8A9D-993848238310}">
      <dsp:nvSpPr>
        <dsp:cNvPr id="0" name=""/>
        <dsp:cNvSpPr/>
      </dsp:nvSpPr>
      <dsp:spPr bwMode="white">
        <a:xfrm>
          <a:off x="6331967" y="962"/>
          <a:ext cx="1141393" cy="114139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</dsp:sp>
    <dsp:sp modelId="{61D59E8B-C481-434B-A687-26B1DD51B995}">
      <dsp:nvSpPr>
        <dsp:cNvPr id="0" name=""/>
        <dsp:cNvSpPr/>
      </dsp:nvSpPr>
      <dsp:spPr bwMode="white">
        <a:xfrm>
          <a:off x="6571659" y="240655"/>
          <a:ext cx="662008" cy="6620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</dsp:sp>
    <dsp:sp modelId="{8FE56342-ACC8-4B19-BE16-835852316B26}">
      <dsp:nvSpPr>
        <dsp:cNvPr id="0" name=""/>
        <dsp:cNvSpPr/>
      </dsp:nvSpPr>
      <dsp:spPr bwMode="white">
        <a:xfrm>
          <a:off x="7717944" y="962"/>
          <a:ext cx="2690426" cy="1141393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>
              <a:solidFill>
                <a:schemeClr val="tx1"/>
              </a:solidFill>
            </a:rPr>
            <a:t>Mono to mixed cropping systems including agroforestry.</a:t>
          </a:r>
          <a:endParaRPr lang="en-US" sz="2000" kern="1200">
            <a:solidFill>
              <a:schemeClr val="tx1"/>
            </a:solidFill>
          </a:endParaRPr>
        </a:p>
      </dsp:txBody>
      <dsp:txXfrm>
        <a:off x="7717944" y="962"/>
        <a:ext cx="2690426" cy="1141393"/>
      </dsp:txXfrm>
    </dsp:sp>
    <dsp:sp modelId="{EFDA0207-5415-44E7-803F-555889FB6036}">
      <dsp:nvSpPr>
        <dsp:cNvPr id="0" name=""/>
        <dsp:cNvSpPr/>
      </dsp:nvSpPr>
      <dsp:spPr bwMode="white">
        <a:xfrm>
          <a:off x="1786778" y="1454837"/>
          <a:ext cx="1141393" cy="114139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</dsp:sp>
    <dsp:sp modelId="{A24FE201-9F73-4D35-8BEA-1D19BF886B52}">
      <dsp:nvSpPr>
        <dsp:cNvPr id="0" name=""/>
        <dsp:cNvSpPr/>
      </dsp:nvSpPr>
      <dsp:spPr bwMode="white">
        <a:xfrm>
          <a:off x="2026471" y="1694529"/>
          <a:ext cx="662008" cy="6620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</dsp:sp>
    <dsp:sp modelId="{CBF097D9-6CE3-406B-A6DA-9C2448AAF04F}">
      <dsp:nvSpPr>
        <dsp:cNvPr id="0" name=""/>
        <dsp:cNvSpPr/>
      </dsp:nvSpPr>
      <dsp:spPr bwMode="white">
        <a:xfrm>
          <a:off x="3172755" y="1454837"/>
          <a:ext cx="2690426" cy="1141393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>
              <a:solidFill>
                <a:schemeClr val="tx1"/>
              </a:solidFill>
            </a:rPr>
            <a:t>Alternative land use and management options.</a:t>
          </a:r>
          <a:endParaRPr lang="en-US" sz="2000" kern="1200">
            <a:solidFill>
              <a:schemeClr val="tx1"/>
            </a:solidFill>
          </a:endParaRPr>
        </a:p>
      </dsp:txBody>
      <dsp:txXfrm>
        <a:off x="3172755" y="1454837"/>
        <a:ext cx="2690426" cy="1141393"/>
      </dsp:txXfrm>
    </dsp:sp>
    <dsp:sp modelId="{96022DC9-160F-4BDA-AF53-E638ED2DFA0C}">
      <dsp:nvSpPr>
        <dsp:cNvPr id="0" name=""/>
        <dsp:cNvSpPr/>
      </dsp:nvSpPr>
      <dsp:spPr bwMode="white">
        <a:xfrm>
          <a:off x="6331967" y="1454837"/>
          <a:ext cx="1141393" cy="114139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</dsp:sp>
    <dsp:sp modelId="{E06ECA08-0974-46A5-8114-3B42AE2C7518}">
      <dsp:nvSpPr>
        <dsp:cNvPr id="0" name=""/>
        <dsp:cNvSpPr/>
      </dsp:nvSpPr>
      <dsp:spPr bwMode="white">
        <a:xfrm>
          <a:off x="6571659" y="1694529"/>
          <a:ext cx="662008" cy="66200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lt1"/>
        </a:lnRef>
        <a:fillRef idx="3">
          <a:schemeClr val="accent5"/>
        </a:fillRef>
        <a:effectRef idx="2">
          <a:scrgbClr r="0" g="0" b="0"/>
        </a:effectRef>
        <a:fontRef idx="minor">
          <a:schemeClr val="lt1"/>
        </a:fontRef>
      </dsp:style>
    </dsp:sp>
    <dsp:sp modelId="{2592EEF1-6160-4280-90CE-103E22EBD7E8}">
      <dsp:nvSpPr>
        <dsp:cNvPr id="0" name=""/>
        <dsp:cNvSpPr/>
      </dsp:nvSpPr>
      <dsp:spPr bwMode="white">
        <a:xfrm>
          <a:off x="7717944" y="1454837"/>
          <a:ext cx="2690426" cy="1141393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>
              <a:solidFill>
                <a:schemeClr val="tx1"/>
              </a:solidFill>
            </a:rPr>
            <a:t>GHG mitigation choices and offsetting.</a:t>
          </a:r>
          <a:endParaRPr lang="en-US" sz="2000" kern="1200">
            <a:solidFill>
              <a:schemeClr val="tx1"/>
            </a:solidFill>
          </a:endParaRPr>
        </a:p>
      </dsp:txBody>
      <dsp:txXfrm>
        <a:off x="7717944" y="1454837"/>
        <a:ext cx="2690426" cy="1141393"/>
      </dsp:txXfrm>
    </dsp:sp>
    <dsp:sp modelId="{9EA6753D-AD02-46D9-AC1B-1B6195797506}">
      <dsp:nvSpPr>
        <dsp:cNvPr id="0" name=""/>
        <dsp:cNvSpPr/>
      </dsp:nvSpPr>
      <dsp:spPr bwMode="white">
        <a:xfrm>
          <a:off x="1786778" y="2908711"/>
          <a:ext cx="1141393" cy="114139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</dsp:sp>
    <dsp:sp modelId="{33772C42-AA97-4817-9732-97FB3C475C39}">
      <dsp:nvSpPr>
        <dsp:cNvPr id="0" name=""/>
        <dsp:cNvSpPr/>
      </dsp:nvSpPr>
      <dsp:spPr bwMode="white">
        <a:xfrm>
          <a:off x="2026471" y="3148404"/>
          <a:ext cx="662008" cy="66200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lt1"/>
        </a:lnRef>
        <a:fillRef idx="3">
          <a:schemeClr val="accent6"/>
        </a:fillRef>
        <a:effectRef idx="2">
          <a:scrgbClr r="0" g="0" b="0"/>
        </a:effectRef>
        <a:fontRef idx="minor">
          <a:schemeClr val="lt1"/>
        </a:fontRef>
      </dsp:style>
    </dsp:sp>
    <dsp:sp modelId="{14E4422C-3F24-4E2A-8415-013EBE0557DD}">
      <dsp:nvSpPr>
        <dsp:cNvPr id="0" name=""/>
        <dsp:cNvSpPr/>
      </dsp:nvSpPr>
      <dsp:spPr bwMode="white">
        <a:xfrm>
          <a:off x="3172755" y="2908711"/>
          <a:ext cx="2690426" cy="1141393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tx1"/>
              </a:solidFill>
            </a:rPr>
            <a:t>Carbon credit and cost: benefit with potential for consideration of circularity.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172755" y="2908711"/>
        <a:ext cx="2690426" cy="1141393"/>
      </dsp:txXfrm>
    </dsp:sp>
    <dsp:sp modelId="{704D1F09-4A3C-48F0-9D7A-52CAC70D104F}">
      <dsp:nvSpPr>
        <dsp:cNvPr id="0" name=""/>
        <dsp:cNvSpPr/>
      </dsp:nvSpPr>
      <dsp:spPr bwMode="white">
        <a:xfrm>
          <a:off x="6331967" y="2908711"/>
          <a:ext cx="1141393" cy="114139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</dsp:sp>
    <dsp:sp modelId="{C1B79916-0306-41CE-9933-2AF42AECFB91}">
      <dsp:nvSpPr>
        <dsp:cNvPr id="0" name=""/>
        <dsp:cNvSpPr/>
      </dsp:nvSpPr>
      <dsp:spPr bwMode="white">
        <a:xfrm>
          <a:off x="6571659" y="3148404"/>
          <a:ext cx="662008" cy="66200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</dsp:sp>
    <dsp:sp modelId="{8CFF8B45-2BB7-4293-97F2-CFF1854E8905}">
      <dsp:nvSpPr>
        <dsp:cNvPr id="0" name=""/>
        <dsp:cNvSpPr/>
      </dsp:nvSpPr>
      <dsp:spPr bwMode="white">
        <a:xfrm>
          <a:off x="7717944" y="2908711"/>
          <a:ext cx="2690426" cy="1141393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>
              <a:solidFill>
                <a:schemeClr val="tx1"/>
              </a:solidFill>
            </a:rPr>
            <a:t>Use default or own data and the file for further use and updating. </a:t>
          </a:r>
          <a:endParaRPr lang="en-US" sz="2000" kern="1200">
            <a:solidFill>
              <a:schemeClr val="tx1"/>
            </a:solidFill>
          </a:endParaRPr>
        </a:p>
      </dsp:txBody>
      <dsp:txXfrm>
        <a:off x="7717944" y="2908711"/>
        <a:ext cx="2690426" cy="1141393"/>
      </dsp:txXfrm>
    </dsp:sp>
    <dsp:sp modelId="{FBB5F57E-F5F2-4A8C-B7EF-20420AFC3B44}">
      <dsp:nvSpPr>
        <dsp:cNvPr id="0" name=""/>
        <dsp:cNvSpPr/>
      </dsp:nvSpPr>
      <dsp:spPr bwMode="white">
        <a:xfrm>
          <a:off x="1786778" y="4362586"/>
          <a:ext cx="1141393" cy="114139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</dsp:sp>
    <dsp:sp modelId="{3BA13DD6-3DCE-45A3-882D-6BC590D059B8}">
      <dsp:nvSpPr>
        <dsp:cNvPr id="0" name=""/>
        <dsp:cNvSpPr/>
      </dsp:nvSpPr>
      <dsp:spPr bwMode="white">
        <a:xfrm>
          <a:off x="2026471" y="4602278"/>
          <a:ext cx="662008" cy="66200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</dsp:sp>
    <dsp:sp modelId="{C30997EB-1E70-4EC5-81B7-09E7E8BB7F9E}">
      <dsp:nvSpPr>
        <dsp:cNvPr id="0" name=""/>
        <dsp:cNvSpPr/>
      </dsp:nvSpPr>
      <dsp:spPr bwMode="white">
        <a:xfrm>
          <a:off x="3172755" y="4362586"/>
          <a:ext cx="2690426" cy="1141393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Potential for agrobiodiversity and soil health indices, and Agri-Food industries</a:t>
          </a:r>
        </a:p>
      </dsp:txBody>
      <dsp:txXfrm>
        <a:off x="3172755" y="4362586"/>
        <a:ext cx="2690426" cy="1141393"/>
      </dsp:txXfrm>
    </dsp:sp>
    <dsp:sp modelId="{DA20C0AF-E5F4-4319-8A6A-4E3C3AF1078B}">
      <dsp:nvSpPr>
        <dsp:cNvPr id="0" name=""/>
        <dsp:cNvSpPr/>
      </dsp:nvSpPr>
      <dsp:spPr bwMode="white">
        <a:xfrm>
          <a:off x="6331967" y="4362586"/>
          <a:ext cx="1141393" cy="114139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2">
          <a:scrgbClr r="0" g="0" b="0"/>
        </a:effectRef>
        <a:fontRef idx="minor"/>
      </dsp:style>
    </dsp:sp>
    <dsp:sp modelId="{28808A5F-A159-430E-A34C-7544BEB4E01F}">
      <dsp:nvSpPr>
        <dsp:cNvPr id="0" name=""/>
        <dsp:cNvSpPr/>
      </dsp:nvSpPr>
      <dsp:spPr bwMode="white">
        <a:xfrm>
          <a:off x="6571659" y="4602278"/>
          <a:ext cx="662008" cy="662008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</dsp:sp>
    <dsp:sp modelId="{9C86C313-1FBA-4FD2-9B4B-2F42A8C25125}">
      <dsp:nvSpPr>
        <dsp:cNvPr id="0" name=""/>
        <dsp:cNvSpPr/>
      </dsp:nvSpPr>
      <dsp:spPr bwMode="white">
        <a:xfrm>
          <a:off x="7717944" y="4362586"/>
          <a:ext cx="2690426" cy="1141393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Carbon </a:t>
          </a:r>
          <a:r>
            <a:rPr lang="en-US" sz="2000" kern="1200" dirty="0" err="1">
              <a:solidFill>
                <a:schemeClr val="tx1"/>
              </a:solidFill>
            </a:rPr>
            <a:t>footprinting</a:t>
          </a:r>
          <a:r>
            <a:rPr lang="en-US" sz="2000" kern="1200" dirty="0">
              <a:solidFill>
                <a:schemeClr val="tx1"/>
              </a:solidFill>
            </a:rPr>
            <a:t> potential for infrastructure including energy.</a:t>
          </a:r>
        </a:p>
      </dsp:txBody>
      <dsp:txXfrm>
        <a:off x="7717944" y="4362586"/>
        <a:ext cx="2690426" cy="1141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93B13-5ACD-4E84-90A2-557E2B93D762}">
      <dsp:nvSpPr>
        <dsp:cNvPr id="0" name=""/>
        <dsp:cNvSpPr/>
      </dsp:nvSpPr>
      <dsp:spPr bwMode="white">
        <a:xfrm>
          <a:off x="434" y="329848"/>
          <a:ext cx="1557150" cy="15571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</dsp:sp>
    <dsp:sp modelId="{534B9D48-DEA2-48B3-BC31-EC5B073A2246}">
      <dsp:nvSpPr>
        <dsp:cNvPr id="0" name=""/>
        <dsp:cNvSpPr/>
      </dsp:nvSpPr>
      <dsp:spPr bwMode="white">
        <a:xfrm>
          <a:off x="327436" y="656850"/>
          <a:ext cx="903147" cy="9031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21D5F7FB-9399-4E58-99E3-FB9B538D2B64}">
      <dsp:nvSpPr>
        <dsp:cNvPr id="0" name=""/>
        <dsp:cNvSpPr/>
      </dsp:nvSpPr>
      <dsp:spPr bwMode="white">
        <a:xfrm>
          <a:off x="1629913" y="420926"/>
          <a:ext cx="3670424" cy="155715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HOLOS-IE enables to provide sectoral outputs on GHGs, SOC, energy, soil &amp; biomass carbon, soil health, and cost-benefit.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29913" y="420926"/>
        <a:ext cx="3670424" cy="1557150"/>
      </dsp:txXfrm>
    </dsp:sp>
    <dsp:sp modelId="{EE507C5F-1168-402A-B794-B7BCB1F60A43}">
      <dsp:nvSpPr>
        <dsp:cNvPr id="0" name=""/>
        <dsp:cNvSpPr/>
      </dsp:nvSpPr>
      <dsp:spPr bwMode="white">
        <a:xfrm>
          <a:off x="4929395" y="61685"/>
          <a:ext cx="1557150" cy="15571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</dsp:sp>
    <dsp:sp modelId="{D7434AA3-6C80-4018-AB81-9D477944BEEF}">
      <dsp:nvSpPr>
        <dsp:cNvPr id="0" name=""/>
        <dsp:cNvSpPr/>
      </dsp:nvSpPr>
      <dsp:spPr bwMode="white">
        <a:xfrm>
          <a:off x="5256387" y="388676"/>
          <a:ext cx="903147" cy="9031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4573E6D3-E4A8-4174-BBA2-24614CC0851B}">
      <dsp:nvSpPr>
        <dsp:cNvPr id="0" name=""/>
        <dsp:cNvSpPr/>
      </dsp:nvSpPr>
      <dsp:spPr bwMode="white">
        <a:xfrm>
          <a:off x="7910780" y="380456"/>
          <a:ext cx="3670424" cy="155715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HOLOS-IE, leading to HOLOSEU, </a:t>
          </a:r>
          <a:r>
            <a:rPr lang="en-IE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 to aid farms in achieving the potential of carbon neutrality and sustainability.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10780" y="380456"/>
        <a:ext cx="3670424" cy="1557150"/>
      </dsp:txXfrm>
    </dsp:sp>
    <dsp:sp modelId="{D6BCE07A-4243-4A98-ACDD-8ACA8C40E863}">
      <dsp:nvSpPr>
        <dsp:cNvPr id="0" name=""/>
        <dsp:cNvSpPr/>
      </dsp:nvSpPr>
      <dsp:spPr bwMode="white">
        <a:xfrm>
          <a:off x="434" y="2216660"/>
          <a:ext cx="1557150" cy="15571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</dsp:sp>
    <dsp:sp modelId="{72CDD08D-5275-42AF-B21D-8DFF456555B6}">
      <dsp:nvSpPr>
        <dsp:cNvPr id="0" name=""/>
        <dsp:cNvSpPr/>
      </dsp:nvSpPr>
      <dsp:spPr bwMode="white">
        <a:xfrm>
          <a:off x="369585" y="2468406"/>
          <a:ext cx="903147" cy="9031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A338E512-93AB-4C60-9CF7-9657181BC50B}">
      <dsp:nvSpPr>
        <dsp:cNvPr id="0" name=""/>
        <dsp:cNvSpPr/>
      </dsp:nvSpPr>
      <dsp:spPr bwMode="white">
        <a:xfrm>
          <a:off x="1210689" y="2262098"/>
          <a:ext cx="3670424" cy="155715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It establishes interconnections between agricultural system components, enabling accurate computations of total and net carbon balance.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0689" y="2262098"/>
        <a:ext cx="3670424" cy="1557150"/>
      </dsp:txXfrm>
    </dsp:sp>
    <dsp:sp modelId="{327B098A-3667-4FCD-B82C-14CB1DA5B1C1}">
      <dsp:nvSpPr>
        <dsp:cNvPr id="0" name=""/>
        <dsp:cNvSpPr/>
      </dsp:nvSpPr>
      <dsp:spPr bwMode="white">
        <a:xfrm>
          <a:off x="6060909" y="1081099"/>
          <a:ext cx="1557150" cy="155715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</dsp:sp>
    <dsp:sp modelId="{5F56C320-B4B0-48DE-9781-4F38BA8F18B0}">
      <dsp:nvSpPr>
        <dsp:cNvPr id="0" name=""/>
        <dsp:cNvSpPr/>
      </dsp:nvSpPr>
      <dsp:spPr bwMode="white">
        <a:xfrm>
          <a:off x="6336383" y="1412190"/>
          <a:ext cx="903147" cy="9031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</dsp:sp>
    <dsp:sp modelId="{55664D1E-B163-472B-ADE7-8FFE0421AD28}">
      <dsp:nvSpPr>
        <dsp:cNvPr id="0" name=""/>
        <dsp:cNvSpPr/>
      </dsp:nvSpPr>
      <dsp:spPr bwMode="white">
        <a:xfrm>
          <a:off x="8092052" y="2216660"/>
          <a:ext cx="3670424" cy="1557150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It fosters planning opportunities for climate change mitigation and adaptation, enhances agroecosystem services, and promotes sustainable agricultural production.</a:t>
          </a:r>
          <a:endParaRPr lang="en-U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92052" y="2216660"/>
        <a:ext cx="3670424" cy="1557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#1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contDir" val="sameDir"/>
            <dgm:param type="grDir" val="tL"/>
            <dgm:param type="flowDir" val="row"/>
          </dgm:alg>
        </dgm:if>
        <dgm:else name="Name5">
          <dgm:alg type="snake">
            <dgm:param type="contDir" val="sameDir"/>
            <dgm:param type="grDir" val="tR"/>
            <dgm:param type="flowDir" val="row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parTxLTRAlign" val="l"/>
                  <dgm:param type="parTxRTLAlign" val="l"/>
                  <dgm:param type="shpTxLTRAlignCh" val="l"/>
                  <dgm:param type="shpTxRTLAlignCh" val="l"/>
                  <dgm:param type="txAnchorVert" val="mid"/>
                </dgm:alg>
              </dgm:if>
              <dgm:else name="Name9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  <dgm:param type="txAnchorVert" val="mid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#5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contDir" val="sameDir"/>
            <dgm:param type="grDir" val="tL"/>
            <dgm:param type="flowDir" val="row"/>
          </dgm:alg>
        </dgm:if>
        <dgm:else name="Name5">
          <dgm:alg type="snake">
            <dgm:param type="contDir" val="sameDir"/>
            <dgm:param type="grDir" val="tR"/>
            <dgm:param type="flowDir" val="row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parTxLTRAlign" val="l"/>
                  <dgm:param type="parTxRTLAlign" val="l"/>
                  <dgm:param type="shpTxLTRAlignCh" val="l"/>
                  <dgm:param type="shpTxRTLAlignCh" val="l"/>
                  <dgm:param type="txAnchorVert" val="mid"/>
                </dgm:alg>
              </dgm:if>
              <dgm:else name="Name9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  <dgm:param type="txAnchorVert" val="mid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043BA-3F5A-4E06-BBFE-56CA67359198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D5100-343D-481D-AAC3-58F3DCB1A883}" type="slidenum">
              <a:rPr lang="en-IE" smtClean="0"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5100-343D-481D-AAC3-58F3DCB1A883}" type="slidenum">
              <a:rPr lang="en-IE" smtClean="0"/>
              <a:t>1</a:t>
            </a:fld>
            <a:endParaRPr lang="en-I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5100-343D-481D-AAC3-58F3DCB1A883}" type="slidenum">
              <a:rPr lang="en-IE" smtClean="0"/>
              <a:t>14</a:t>
            </a:fld>
            <a:endParaRPr lang="en-I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5100-343D-481D-AAC3-58F3DCB1A883}" type="slidenum">
              <a:rPr lang="en-IE" smtClean="0"/>
              <a:t>15</a:t>
            </a:fld>
            <a:endParaRPr lang="en-I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0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D5100-343D-481D-AAC3-58F3DCB1A883}" type="slidenum">
              <a:rPr lang="en-IE" smtClean="0"/>
              <a:t>18</a:t>
            </a:fld>
            <a:endParaRPr lang="en-I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ED5100-343D-481D-AAC3-58F3DCB1A88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ED5100-343D-481D-AAC3-58F3DCB1A88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ED5100-343D-481D-AAC3-58F3DCB1A88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ED5100-343D-481D-AAC3-58F3DCB1A88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ED5100-343D-481D-AAC3-58F3DCB1A88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ED5100-343D-481D-AAC3-58F3DCB1A88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ED5100-343D-481D-AAC3-58F3DCB1A88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ED5100-343D-481D-AAC3-58F3DCB1A88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CEBBC-686B-4665-8CC1-3B885D6135E1}" type="datetimeFigureOut">
              <a:rPr lang="en-IE" smtClean="0"/>
              <a:t>25/04/2025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F857-ECA0-4E40-82A0-5EAA9CC5B270}" type="slidenum">
              <a:rPr lang="en-IE" smtClean="0"/>
              <a:t>‹#›</a:t>
            </a:fld>
            <a:endParaRPr lang="en-I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526473" y="173638"/>
            <a:ext cx="10635711" cy="2013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HOLOS-IE: 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 System Model for Assessing Carbon Emissions and Balance in Agricultural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139" y="2893441"/>
            <a:ext cx="10466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IE" sz="2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Khalil M.I.</a:t>
            </a:r>
            <a:r>
              <a:rPr lang="en-IE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, B. Sen, M. Siddique,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T. </a:t>
            </a:r>
            <a:r>
              <a:rPr 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Chatzichristou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, A. McPherson, S.A. Rakin,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A. Shafi,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J. Herron, R. </a:t>
            </a:r>
            <a:r>
              <a:rPr 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Kröbel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, B. Osborne and Rem Collier</a:t>
            </a:r>
            <a:endParaRPr lang="en-IE" sz="2400" dirty="0">
              <a:solidFill>
                <a:schemeClr val="accent3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08879" y="5580123"/>
            <a:ext cx="8627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Correspondence: </a:t>
            </a:r>
            <a:r>
              <a:rPr lang="en-US" sz="2400" dirty="0">
                <a:latin typeface="Arial Rounded MT Bold" panose="020F0704030504030204" pitchFamily="34" charset="0"/>
              </a:rPr>
              <a:t>ibrahim.khalil1@ucd.ie</a:t>
            </a:r>
            <a:endParaRPr lang="en-IE" sz="24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861" y="6338928"/>
            <a:ext cx="116622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743200" algn="ctr"/>
                <a:tab pos="5486400" algn="r"/>
              </a:tabLst>
            </a:pPr>
            <a:r>
              <a:rPr lang="en-US" sz="12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</a:rPr>
              <a:t>Presented at the EGU General Assembly  held in Vienna, Austria  from 27 April–2 May 2025</a:t>
            </a:r>
            <a:endParaRPr lang="en-IE" sz="1200" i="1" dirty="0">
              <a:effectLst/>
              <a:latin typeface="Arial Rounded MT Bold" panose="020F07040305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432" y="103700"/>
            <a:ext cx="1090908" cy="1544992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18" name="Arrow: Chevron 17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38089" y="3880556"/>
            <a:ext cx="66730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IE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University College Dublin, Ireland </a:t>
            </a:r>
          </a:p>
          <a:p>
            <a:pPr algn="ctr">
              <a:spcAft>
                <a:spcPts val="1200"/>
              </a:spcAft>
            </a:pPr>
            <a:r>
              <a:rPr lang="en-IE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Teagasc, Ireland; Agriculture and Agri-Food Canada and Prudence College Dublin, Ireland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78796" y="2256183"/>
            <a:ext cx="3717735" cy="171794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IE" sz="3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Sectoral Emissions: HOLOSE-IE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78" y="0"/>
            <a:ext cx="9157386" cy="6858000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7" name="Arrow: Chevron 6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9119" y="278712"/>
            <a:ext cx="10353761" cy="838912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Sectoral contribution: HOLOSE-IE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470" y="2884638"/>
            <a:ext cx="4107854" cy="388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7488" y="2393905"/>
            <a:ext cx="18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W30C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9" y="1423691"/>
            <a:ext cx="4107854" cy="38383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0388" y="1014603"/>
            <a:ext cx="18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W30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74282" y="1014603"/>
            <a:ext cx="18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S30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982" y="1415403"/>
            <a:ext cx="3980481" cy="3674987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9" name="Arrow: Chevron 8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9119" y="278712"/>
            <a:ext cx="10353761" cy="838912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Sectoral contribution: HOLOSE-IE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2034" y="2505395"/>
            <a:ext cx="18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W3G27D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711" y="2955923"/>
            <a:ext cx="4070062" cy="36233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9" y="1467886"/>
            <a:ext cx="4070062" cy="362336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4995" y="1072458"/>
            <a:ext cx="18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G30D</a:t>
            </a:r>
          </a:p>
        </p:txBody>
      </p:sp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9" name="Arrow: Chevron 8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12895" y="1175264"/>
            <a:ext cx="18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W3S3G24D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452" y="1548885"/>
            <a:ext cx="4101548" cy="3623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9119" y="278712"/>
            <a:ext cx="10353761" cy="838912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Sectoral contribution: HOLOSE-IE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96997" y="3028239"/>
            <a:ext cx="200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W3M24N0.5DA3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30480" y="1181865"/>
            <a:ext cx="226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W3M24N0.5D0.9A3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334" y="2989987"/>
            <a:ext cx="4092875" cy="35893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2844" y="1181865"/>
            <a:ext cx="184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W3G24DA3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" y="1853545"/>
            <a:ext cx="3954510" cy="38003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026" y="1870317"/>
            <a:ext cx="3954510" cy="3475818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9" name="Arrow: Chevron 8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99111" y="2013646"/>
            <a:ext cx="3398903" cy="190237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CA" sz="3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Total C balance: HOLOS-IE</a:t>
            </a:r>
            <a:endParaRPr lang="en-IE" sz="2000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470" y="0"/>
            <a:ext cx="9329530" cy="6858000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7" name="Arrow: Chevron 6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19270" y="2249557"/>
            <a:ext cx="3597965" cy="188512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kumimoji="0" lang="en-US" sz="29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Net Carbon Balance: Agroforestry (</a:t>
            </a:r>
            <a:r>
              <a:rPr kumimoji="0" lang="en-US" sz="2900" b="1" i="0" u="none" strike="noStrike" kern="1200" cap="all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holos-ie</a:t>
            </a:r>
            <a:r>
              <a:rPr kumimoji="0" lang="en-US" sz="29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)</a:t>
            </a:r>
            <a:endParaRPr lang="en-IE" sz="3200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008" y="0"/>
            <a:ext cx="9090991" cy="6705600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7" name="Arrow: Chevron 6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7307" y="2804851"/>
            <a:ext cx="3240157" cy="141927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IE" dirty="0" err="1">
                <a:solidFill>
                  <a:srgbClr val="FFC000"/>
                </a:solidFill>
              </a:rPr>
              <a:t>EconoMY</a:t>
            </a:r>
            <a:r>
              <a:rPr lang="en-IE" dirty="0">
                <a:solidFill>
                  <a:srgbClr val="FFC000"/>
                </a:solidFill>
              </a:rPr>
              <a:t>: HOLOS-IE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43" y="0"/>
            <a:ext cx="9488557" cy="6858000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6" name="Arrow: Chevron 5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03376"/>
            <a:ext cx="10353761" cy="850361"/>
          </a:xfrm>
        </p:spPr>
        <p:txBody>
          <a:bodyPr>
            <a:normAutofit/>
          </a:bodyPr>
          <a:lstStyle/>
          <a:p>
            <a:r>
              <a:rPr lang="en-IE" sz="4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CONCLUSIONS</a:t>
            </a: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idx="1"/>
          </p:nvPr>
        </p:nvGraphicFramePr>
        <p:xfrm>
          <a:off x="215304" y="1700605"/>
          <a:ext cx="11761392" cy="410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6835" y="1053737"/>
            <a:ext cx="1145986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results. Validations and calibrations for improvement will be continued.</a:t>
            </a:r>
          </a:p>
        </p:txBody>
      </p:sp>
      <p:pic>
        <p:nvPicPr>
          <p:cNvPr id="3" name="Picture 2" descr="A picture containing text, sign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7" name="Arrow: Chevron 6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28" y="5882475"/>
            <a:ext cx="7271122" cy="656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ernard MT Condensed" panose="02050806060905020404" pitchFamily="18" charset="0"/>
                <a:cs typeface="Arial" panose="020B0604020202020204" pitchFamily="34" charset="0"/>
              </a:rPr>
              <a:t>Collaboration and partnership are welcome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60073" y="224056"/>
            <a:ext cx="6503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ACKNOWLEDGMENTS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700" y="2394337"/>
            <a:ext cx="5898221" cy="1028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856" y="4855968"/>
            <a:ext cx="2442929" cy="980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8492" y="4934746"/>
            <a:ext cx="44677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European Union’s Horizon 2020 Research and Innovation Programme</a:t>
            </a:r>
            <a:endParaRPr lang="en-IE" sz="2000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I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06" y="2417241"/>
            <a:ext cx="5665786" cy="1044876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29" y="1108717"/>
            <a:ext cx="1199300" cy="11799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019" y="3605619"/>
            <a:ext cx="1350547" cy="13782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4045" y="5991684"/>
            <a:ext cx="4329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arm field with buildings"/>
          <p:cNvPicPr>
            <a:picLocks noChangeAspect="1"/>
          </p:cNvPicPr>
          <p:nvPr/>
        </p:nvPicPr>
        <p:blipFill rotWithShape="1">
          <a:blip r:embed="rId2"/>
          <a:srcRect t="57548" b="2926"/>
          <a:stretch>
            <a:fillRect/>
          </a:stretch>
        </p:blipFill>
        <p:spPr>
          <a:xfrm>
            <a:off x="3912780" y="11"/>
            <a:ext cx="8279219" cy="10977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2"/>
          <p:cNvSpPr txBox="1"/>
          <p:nvPr/>
        </p:nvSpPr>
        <p:spPr>
          <a:xfrm>
            <a:off x="661968" y="1225375"/>
            <a:ext cx="11447310" cy="5420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Agriculture: Complex, multi-faced, dynamic, having a large C footprint.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single mitigation measure to make agriculture carbon-neutral by 2050.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Huge confusion about what to achieve and output uncertainty to bring confidence.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Profitability concern and no additional C credit benefits.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Limitations in measurements/monitoring &amp; coordination among parties.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Models available are land-use/farmer-centric, and simple.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Methodologies are aimed at extensive areas and/or require long time scales.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Lack of a systems-based digital platform that considers:</a:t>
            </a:r>
          </a:p>
          <a:p>
            <a:pPr marL="1268730" marR="0" lvl="1" indent="-2749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alternative land use planning </a:t>
            </a:r>
          </a:p>
          <a:p>
            <a:pPr marL="1268730" marR="0" lvl="1" indent="-2749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circular bioeconomy</a:t>
            </a:r>
          </a:p>
          <a:p>
            <a:pPr marL="1268730" marR="0" lvl="1" indent="-2749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and ecosystem services</a:t>
            </a:r>
          </a:p>
          <a:p>
            <a:pPr marL="1268730" marR="0" lvl="1" indent="-2749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environmental reporting</a:t>
            </a:r>
          </a:p>
          <a:p>
            <a:pPr marL="1268730" marR="0" lvl="1" indent="-2749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decision-making and informing policy</a:t>
            </a:r>
            <a:endParaRPr kumimoji="0" lang="en-I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phic 5" descr="Cow with solid fi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0949" y="306400"/>
            <a:ext cx="667015" cy="667015"/>
          </a:xfrm>
          <a:prstGeom prst="rect">
            <a:avLst/>
          </a:prstGeom>
        </p:spPr>
      </p:pic>
      <p:pic>
        <p:nvPicPr>
          <p:cNvPr id="7" name="Graphic 6" descr="Tractor with solid fi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992" y="109948"/>
            <a:ext cx="901992" cy="686437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>
          <a:xfrm>
            <a:off x="574159" y="232095"/>
            <a:ext cx="3232298" cy="86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E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Challenges</a:t>
            </a:r>
          </a:p>
        </p:txBody>
      </p:sp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10" name="Arrow: Chevron 9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471" y="148773"/>
            <a:ext cx="6994562" cy="1029264"/>
          </a:xfrm>
        </p:spPr>
        <p:txBody>
          <a:bodyPr>
            <a:normAutofit/>
          </a:bodyPr>
          <a:lstStyle/>
          <a:p>
            <a:r>
              <a:rPr lang="en-IE" sz="28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Why the agricultural system model?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6946" r="20692" b="-2"/>
          <a:stretch>
            <a:fillRect/>
          </a:stretch>
        </p:blipFill>
        <p:spPr>
          <a:xfrm>
            <a:off x="21" y="10"/>
            <a:ext cx="3683706" cy="685799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927470" y="1297577"/>
            <a:ext cx="7264505" cy="44936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noAutofit/>
          </a:bodyPr>
          <a:lstStyle/>
          <a:p>
            <a:pPr marL="182880" marR="0" lvl="0" indent="-182880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Improved decision-making to </a:t>
            </a:r>
            <a:r>
              <a:rPr kumimoji="0" lang="en-US" altLang="en-US" sz="220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optimise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practices for sustainable agriculture. </a:t>
            </a:r>
          </a:p>
          <a:p>
            <a:pPr marL="182880" marR="0" lvl="0" indent="-182880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Predict/f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orecast the impacts of climate change &amp; other factors. </a:t>
            </a:r>
          </a:p>
          <a:p>
            <a:pPr marL="182880" marR="0" lvl="0" indent="-182880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Guide r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esource management for efficient use of resources. </a:t>
            </a:r>
          </a:p>
          <a:p>
            <a:pPr marL="182880" marR="0" lvl="0" indent="-182880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Identify potential risks/problems </a:t>
            </a:r>
            <a:r>
              <a:rPr lang="en-US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 help develop mitigation and adaptation strategies. </a:t>
            </a:r>
          </a:p>
          <a:p>
            <a:pPr marL="182880" marR="0" lvl="0" indent="-182880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</a:pP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Inform the creation of effective agricultural policies.</a:t>
            </a: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36007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75517" y="5639526"/>
            <a:ext cx="6846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decision-making unit comprising the farm household, cropping, livestock system and agroforestry that transforms land,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labour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and energy into useful products.</a:t>
            </a:r>
            <a:endParaRPr kumimoji="0" lang="en-IE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sig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8" name="Arrow: Chevron 7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631584" y="266222"/>
            <a:ext cx="11142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E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HOLOS-IE to HOLOSEU DEVELOPMENT AND DELIVERABLES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6" y="5907487"/>
            <a:ext cx="863184" cy="865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" y="1027550"/>
            <a:ext cx="11934825" cy="5745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2519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2"/>
          <p:cNvGraphicFramePr>
            <a:graphicFrameLocks noGrp="1"/>
          </p:cNvGraphicFramePr>
          <p:nvPr>
            <p:ph idx="1"/>
          </p:nvPr>
        </p:nvGraphicFramePr>
        <p:xfrm>
          <a:off x="86479" y="905691"/>
          <a:ext cx="12192000" cy="5504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46219" y="281597"/>
            <a:ext cx="9257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IE" sz="2800" b="1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A few advantages of HOLOSIE/EU</a:t>
            </a:r>
            <a:endParaRPr lang="en-IE" sz="2800" dirty="0">
              <a:solidFill>
                <a:srgbClr val="FFC000"/>
              </a:solidFill>
            </a:endParaRPr>
          </a:p>
        </p:txBody>
      </p:sp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4" name="Arrow: Chevron 3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mo-1080p-compressed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997" y="882540"/>
            <a:ext cx="2092189" cy="2340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6653" y="3634811"/>
            <a:ext cx="265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>
                <a:latin typeface="Arial Narrow" panose="020B0606020202030204" pitchFamily="34" charset="0"/>
              </a:rPr>
              <a:t>SOFTWARE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8573" y="4633190"/>
            <a:ext cx="56851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An Agricultural System Model</a:t>
            </a:r>
          </a:p>
          <a:p>
            <a:pPr algn="ctr"/>
            <a:endParaRPr lang="en-IE" sz="2000" dirty="0">
              <a:latin typeface="Arial Rounded MT Bold" panose="020F0704030504030204" pitchFamily="34" charset="0"/>
            </a:endParaRPr>
          </a:p>
          <a:p>
            <a:pPr algn="ctr"/>
            <a:r>
              <a:rPr lang="en-IE" sz="2000" dirty="0">
                <a:latin typeface="Arial Rounded MT Bold" panose="020F0704030504030204" pitchFamily="34" charset="0"/>
              </a:rPr>
              <a:t>(Click the bottom-left button to run)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9119" y="278712"/>
            <a:ext cx="10811327" cy="838912"/>
          </a:xfrm>
        </p:spPr>
        <p:txBody>
          <a:bodyPr>
            <a:normAutofit fontScale="90000"/>
          </a:bodyPr>
          <a:lstStyle/>
          <a:p>
            <a:r>
              <a:rPr lang="en-IE" sz="3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Test: land uses &amp; management (</a:t>
            </a:r>
            <a:r>
              <a:rPr lang="en-IE" sz="3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HOLOSE-IE)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1117624"/>
            <a:ext cx="1050253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35530" indent="-2335530">
              <a:spcAft>
                <a:spcPts val="1800"/>
              </a:spcAft>
            </a:pPr>
            <a:r>
              <a:rPr lang="pl-P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W30</a:t>
            </a:r>
            <a:r>
              <a:rPr lang="en-I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Spring wheat only (full area: 30 ha)</a:t>
            </a:r>
          </a:p>
          <a:p>
            <a:pPr marL="2335530" indent="-2335530">
              <a:spcAft>
                <a:spcPts val="1800"/>
              </a:spcAft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WC30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Spring wheat + cover crop (full area: 30 ha)</a:t>
            </a:r>
          </a:p>
          <a:p>
            <a:pPr marL="2335530" indent="-2335530">
              <a:spcAft>
                <a:spcPts val="1800"/>
              </a:spcAft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S30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Grass (silage, full area: 30 ha) only</a:t>
            </a:r>
          </a:p>
          <a:p>
            <a:pPr marL="2335530" indent="-2335530">
              <a:spcAft>
                <a:spcPts val="1800"/>
              </a:spcAft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G30D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Grazed grass (30 ha) + dairy cow</a:t>
            </a:r>
          </a:p>
          <a:p>
            <a:pPr marL="2335530" indent="-2335530">
              <a:spcAft>
                <a:spcPts val="1800"/>
              </a:spcAft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W3G27D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Wheat (3 ha) + grazed grass (27 ha) + dairy cow</a:t>
            </a:r>
          </a:p>
          <a:p>
            <a:pPr marL="2335530" indent="-2335530">
              <a:spcAft>
                <a:spcPts val="1800"/>
              </a:spcAft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W3S3G24D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Wheat (3 ha) + silage (3 ha) + grazed grass (24 ha) + dairy cow</a:t>
            </a:r>
          </a:p>
          <a:p>
            <a:pPr marL="2335530" indent="-2335530">
              <a:spcAft>
                <a:spcPts val="1800"/>
              </a:spcAft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W3G24DA3</a:t>
            </a: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Wheat (3 ha) + grazed grass (24 ha) + dairy cow + agroforestry (3 ha)</a:t>
            </a:r>
          </a:p>
          <a:p>
            <a:pPr marL="2335530" indent="-2335530">
              <a:spcAft>
                <a:spcPts val="1800"/>
              </a:spcAft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W3M24N/2DA3</a:t>
            </a:r>
            <a:r>
              <a:rPr lang="en-I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Wheat</a:t>
            </a:r>
            <a:r>
              <a:rPr lang="en-IE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(3 ha) + mixed grass (rye + clover) with 50% N (organic/inorganic) fertilizer (24 ha) + dairy cow + agroforestry (3 ha)</a:t>
            </a:r>
          </a:p>
          <a:p>
            <a:pPr marL="2335530" indent="-2335530">
              <a:spcAft>
                <a:spcPts val="1800"/>
              </a:spcAft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W3M24N/2D0.9A3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Wheat (3 ha) + mixed grass with 50% N fertilizer (24 ha) + 10% fewer dairy cows + agroforestry (3 ha)</a:t>
            </a:r>
          </a:p>
        </p:txBody>
      </p:sp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5" name="Arrow: Chevron 4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41891" y="83905"/>
            <a:ext cx="10353761" cy="838912"/>
          </a:xfrm>
        </p:spPr>
        <p:txBody>
          <a:bodyPr>
            <a:normAutofit/>
          </a:bodyPr>
          <a:lstStyle/>
          <a:p>
            <a:r>
              <a:rPr lang="en-IE" sz="3600" b="1">
                <a:solidFill>
                  <a:srgbClr val="FFC000"/>
                </a:solidFill>
                <a:latin typeface="Arial Rounded MT Bold" panose="020F0704030504030204" pitchFamily="34" charset="0"/>
              </a:rPr>
              <a:t>SOC Density Changes: HOLOSE-IE </a:t>
            </a:r>
            <a:endParaRPr lang="en-IE" sz="3600" b="1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305" y="868457"/>
            <a:ext cx="9025338" cy="5836247"/>
          </a:xfrm>
          <a:prstGeom prst="rect">
            <a:avLst/>
          </a:prstGeom>
        </p:spPr>
      </p:pic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7" name="Arrow: Chevron 6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41891" y="83905"/>
            <a:ext cx="10353761" cy="838912"/>
          </a:xfrm>
        </p:spPr>
        <p:txBody>
          <a:bodyPr>
            <a:normAutofit/>
          </a:bodyPr>
          <a:lstStyle/>
          <a:p>
            <a:r>
              <a:rPr lang="en-IE" sz="3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Soil Health indices: HOLOS-IE</a:t>
            </a:r>
          </a:p>
        </p:txBody>
      </p:sp>
      <p:pic>
        <p:nvPicPr>
          <p:cNvPr id="2" name="Picture 1" descr="A picture containing text, sig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" y="6012252"/>
            <a:ext cx="743579" cy="731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44" y="6041788"/>
            <a:ext cx="743579" cy="757424"/>
          </a:xfrm>
          <a:prstGeom prst="rect">
            <a:avLst/>
          </a:prstGeom>
        </p:spPr>
      </p:pic>
      <p:sp>
        <p:nvSpPr>
          <p:cNvPr id="7" name="Arrow: Chevron 6"/>
          <p:cNvSpPr/>
          <p:nvPr/>
        </p:nvSpPr>
        <p:spPr>
          <a:xfrm rot="188957">
            <a:off x="715862" y="6028644"/>
            <a:ext cx="491606" cy="731520"/>
          </a:xfrm>
          <a:prstGeom prst="chevron">
            <a:avLst/>
          </a:prstGeom>
          <a:solidFill>
            <a:srgbClr val="9EC544"/>
          </a:solidFill>
          <a:ln w="19050" cap="flat" cmpd="sng" algn="ctr">
            <a:solidFill>
              <a:srgbClr val="9EC54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949" y="1101465"/>
            <a:ext cx="5334310" cy="47321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81850" y="6012252"/>
            <a:ext cx="9718872" cy="727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Arial Nova" panose="020B0504020202020204" pitchFamily="34" charset="0"/>
              </a:rPr>
              <a:t>O/T  (Feeney et al., 2024), lacking across soil textural classes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Arial Nova" panose="020B0504020202020204" pitchFamily="34" charset="0"/>
              </a:rPr>
              <a:t>Ratios of SOC density across soil textural classes (Liang et al. 2023)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742" y="1101465"/>
            <a:ext cx="5884275" cy="4732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over/>
      </p:transition>
    </mc:Choice>
    <mc:Fallback xmlns="">
      <p:transition>
        <p:cov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0</TotalTime>
  <Words>798</Words>
  <Application>Microsoft Office PowerPoint</Application>
  <PresentationFormat>Widescreen</PresentationFormat>
  <Paragraphs>94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Arial</vt:lpstr>
      <vt:lpstr>Arial Narrow</vt:lpstr>
      <vt:lpstr>Arial Nova</vt:lpstr>
      <vt:lpstr>Arial Rounded MT Bold</vt:lpstr>
      <vt:lpstr>Bernard MT Condensed</vt:lpstr>
      <vt:lpstr>Bookman Old Style</vt:lpstr>
      <vt:lpstr>Calibri</vt:lpstr>
      <vt:lpstr>Calibri Light</vt:lpstr>
      <vt:lpstr>Rockwell</vt:lpstr>
      <vt:lpstr>Damask</vt:lpstr>
      <vt:lpstr>Office Theme</vt:lpstr>
      <vt:lpstr>1_Damask</vt:lpstr>
      <vt:lpstr>PowerPoint Presentation</vt:lpstr>
      <vt:lpstr>PowerPoint Presentation</vt:lpstr>
      <vt:lpstr>Why the agricultural system model?</vt:lpstr>
      <vt:lpstr>PowerPoint Presentation</vt:lpstr>
      <vt:lpstr>PowerPoint Presentation</vt:lpstr>
      <vt:lpstr>PowerPoint Presentation</vt:lpstr>
      <vt:lpstr>Test: land uses &amp; management (HOLOSE-IE) </vt:lpstr>
      <vt:lpstr>SOC Density Changes: HOLOSE-IE </vt:lpstr>
      <vt:lpstr>Soil Health indices: HOLOS-IE</vt:lpstr>
      <vt:lpstr>Sectoral Emissions: HOLOSE-IE </vt:lpstr>
      <vt:lpstr>Sectoral contribution: HOLOSE-IE </vt:lpstr>
      <vt:lpstr>Sectoral contribution: HOLOSE-IE </vt:lpstr>
      <vt:lpstr>Sectoral contribution: HOLOSE-IE </vt:lpstr>
      <vt:lpstr>Total C balance: HOLOS-IE</vt:lpstr>
      <vt:lpstr>Net Carbon Balance: Agroforestry (holos-ie)</vt:lpstr>
      <vt:lpstr>EconoMY: HOLOS-IE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Badhan Sen</dc:creator>
  <cp:lastModifiedBy>Ibrahim Khalil</cp:lastModifiedBy>
  <cp:revision>80</cp:revision>
  <dcterms:created xsi:type="dcterms:W3CDTF">2024-04-18T16:46:00Z</dcterms:created>
  <dcterms:modified xsi:type="dcterms:W3CDTF">2025-04-25T12:03:49Z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3DF5AC42572F478C902FB67392FBA4CD_12</vt:lpwstr>
  </property>
  <property fmtid="{D5CDD505-2E9C-101B-9397-08002B2CF9AE}" pid="3" name="KSOProductBuildVer">
    <vt:lpwstr>1033-12.2.0.20795</vt:lpwstr>
  </property>
</Properties>
</file>