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2" r:id="rId6"/>
    <p:sldId id="266" r:id="rId7"/>
    <p:sldId id="257" r:id="rId8"/>
    <p:sldId id="620" r:id="rId9"/>
    <p:sldId id="619" r:id="rId10"/>
    <p:sldId id="265" r:id="rId11"/>
    <p:sldId id="263" r:id="rId12"/>
    <p:sldId id="621" r:id="rId13"/>
    <p:sldId id="610" r:id="rId14"/>
    <p:sldId id="613" r:id="rId15"/>
    <p:sldId id="615" r:id="rId16"/>
    <p:sldId id="616" r:id="rId17"/>
    <p:sldId id="617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94"/>
    <a:srgbClr val="D0D3D6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452DA-C7B2-7663-36CE-590D17BE2EF9}" v="410" dt="2025-04-30T06:31:06.278"/>
    <p1510:client id="{3861CA30-AD2F-5957-EE21-4AFFB338228A}" v="253" dt="2025-04-28T08:15:59.873"/>
    <p1510:client id="{7174ECBC-D7B0-C9C9-647C-820D863BA139}" v="148" dt="2025-04-29T19:43:07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in Beucher" userId="S::u1090657@anu.edu.au::29dbfe63-11c6-47b6-8182-0c9740feaa24" providerId="AD" clId="Web-{3AD1229D-5818-A3D4-9250-B37DDCDC0BD1}"/>
    <pc:docChg chg="addSld modSld">
      <pc:chgData name="Romain Beucher" userId="S::u1090657@anu.edu.au::29dbfe63-11c6-47b6-8182-0c9740feaa24" providerId="AD" clId="Web-{3AD1229D-5818-A3D4-9250-B37DDCDC0BD1}" dt="2025-04-23T08:29:01.419" v="10"/>
      <pc:docMkLst>
        <pc:docMk/>
      </pc:docMkLst>
      <pc:sldChg chg="addSp delSp modSp add mod setBg">
        <pc:chgData name="Romain Beucher" userId="S::u1090657@anu.edu.au::29dbfe63-11c6-47b6-8182-0c9740feaa24" providerId="AD" clId="Web-{3AD1229D-5818-A3D4-9250-B37DDCDC0BD1}" dt="2025-04-23T08:29:01.419" v="10"/>
        <pc:sldMkLst>
          <pc:docMk/>
          <pc:sldMk cId="2371683821" sldId="617"/>
        </pc:sldMkLst>
        <pc:spChg chg="del mod">
          <ac:chgData name="Romain Beucher" userId="S::u1090657@anu.edu.au::29dbfe63-11c6-47b6-8182-0c9740feaa24" providerId="AD" clId="Web-{3AD1229D-5818-A3D4-9250-B37DDCDC0BD1}" dt="2025-04-23T08:26:26.540" v="6"/>
          <ac:spMkLst>
            <pc:docMk/>
            <pc:sldMk cId="2371683821" sldId="617"/>
            <ac:spMk id="2" creationId="{00000000-0000-0000-0000-000000000000}"/>
          </ac:spMkLst>
        </pc:spChg>
        <pc:spChg chg="del">
          <ac:chgData name="Romain Beucher" userId="S::u1090657@anu.edu.au::29dbfe63-11c6-47b6-8182-0c9740feaa24" providerId="AD" clId="Web-{3AD1229D-5818-A3D4-9250-B37DDCDC0BD1}" dt="2025-04-23T08:26:31.197" v="7"/>
          <ac:spMkLst>
            <pc:docMk/>
            <pc:sldMk cId="2371683821" sldId="617"/>
            <ac:spMk id="3" creationId="{00000000-0000-0000-0000-000000000000}"/>
          </ac:spMkLst>
        </pc:spChg>
        <pc:spChg chg="del">
          <ac:chgData name="Romain Beucher" userId="S::u1090657@anu.edu.au::29dbfe63-11c6-47b6-8182-0c9740feaa24" providerId="AD" clId="Web-{3AD1229D-5818-A3D4-9250-B37DDCDC0BD1}" dt="2025-04-23T08:26:18.665" v="4"/>
          <ac:spMkLst>
            <pc:docMk/>
            <pc:sldMk cId="2371683821" sldId="617"/>
            <ac:spMk id="4" creationId="{00000000-0000-0000-0000-000000000000}"/>
          </ac:spMkLst>
        </pc:spChg>
        <pc:spChg chg="del">
          <ac:chgData name="Romain Beucher" userId="S::u1090657@anu.edu.au::29dbfe63-11c6-47b6-8182-0c9740feaa24" providerId="AD" clId="Web-{3AD1229D-5818-A3D4-9250-B37DDCDC0BD1}" dt="2025-04-23T08:26:05.086" v="1"/>
          <ac:spMkLst>
            <pc:docMk/>
            <pc:sldMk cId="2371683821" sldId="617"/>
            <ac:spMk id="5" creationId="{00000000-0000-0000-0000-000000000000}"/>
          </ac:spMkLst>
        </pc:spChg>
        <pc:spChg chg="del">
          <ac:chgData name="Romain Beucher" userId="S::u1090657@anu.edu.au::29dbfe63-11c6-47b6-8182-0c9740feaa24" providerId="AD" clId="Web-{3AD1229D-5818-A3D4-9250-B37DDCDC0BD1}" dt="2025-04-23T08:26:18.665" v="3"/>
          <ac:spMkLst>
            <pc:docMk/>
            <pc:sldMk cId="2371683821" sldId="617"/>
            <ac:spMk id="6" creationId="{00000000-0000-0000-0000-000000000000}"/>
          </ac:spMkLst>
        </pc:spChg>
        <pc:spChg chg="add del mod">
          <ac:chgData name="Romain Beucher" userId="S::u1090657@anu.edu.au::29dbfe63-11c6-47b6-8182-0c9740feaa24" providerId="AD" clId="Web-{3AD1229D-5818-A3D4-9250-B37DDCDC0BD1}" dt="2025-04-23T08:26:14.790" v="2"/>
          <ac:spMkLst>
            <pc:docMk/>
            <pc:sldMk cId="2371683821" sldId="617"/>
            <ac:spMk id="8" creationId="{A5CA629E-F0D0-B79F-1793-613389C04570}"/>
          </ac:spMkLst>
        </pc:spChg>
      </pc:sldChg>
      <pc:sldMasterChg chg="addSldLayout">
        <pc:chgData name="Romain Beucher" userId="S::u1090657@anu.edu.au::29dbfe63-11c6-47b6-8182-0c9740feaa24" providerId="AD" clId="Web-{3AD1229D-5818-A3D4-9250-B37DDCDC0BD1}" dt="2025-04-23T08:25:57.664" v="0"/>
        <pc:sldMasterMkLst>
          <pc:docMk/>
          <pc:sldMasterMk cId="3355862603" sldId="2147483648"/>
        </pc:sldMasterMkLst>
        <pc:sldLayoutChg chg="add">
          <pc:chgData name="Romain Beucher" userId="S::u1090657@anu.edu.au::29dbfe63-11c6-47b6-8182-0c9740feaa24" providerId="AD" clId="Web-{3AD1229D-5818-A3D4-9250-B37DDCDC0BD1}" dt="2025-04-23T08:25:57.664" v="0"/>
          <pc:sldLayoutMkLst>
            <pc:docMk/>
            <pc:sldMasterMk cId="3355862603" sldId="2147483648"/>
            <pc:sldLayoutMk cId="422427085" sldId="2147483659"/>
          </pc:sldLayoutMkLst>
        </pc:sldLayoutChg>
      </pc:sldMasterChg>
    </pc:docChg>
  </pc:docChgLst>
  <pc:docChgLst>
    <pc:chgData name="Romain Beucher" userId="S::u1090657@anu.edu.au::29dbfe63-11c6-47b6-8182-0c9740feaa24" providerId="AD" clId="Web-{36B9B090-649F-6D78-A554-06E75E6CA8C4}"/>
    <pc:docChg chg="modSld">
      <pc:chgData name="Romain Beucher" userId="S::u1090657@anu.edu.au::29dbfe63-11c6-47b6-8182-0c9740feaa24" providerId="AD" clId="Web-{36B9B090-649F-6D78-A554-06E75E6CA8C4}" dt="2025-04-23T08:46:31.746" v="90" actId="20577"/>
      <pc:docMkLst>
        <pc:docMk/>
      </pc:docMkLst>
      <pc:sldChg chg="addSp delSp modSp mod setBg modClrScheme chgLayout">
        <pc:chgData name="Romain Beucher" userId="S::u1090657@anu.edu.au::29dbfe63-11c6-47b6-8182-0c9740feaa24" providerId="AD" clId="Web-{36B9B090-649F-6D78-A554-06E75E6CA8C4}" dt="2025-04-23T08:46:31.746" v="90" actId="20577"/>
        <pc:sldMkLst>
          <pc:docMk/>
          <pc:sldMk cId="2371683821" sldId="617"/>
        </pc:sldMkLst>
        <pc:spChg chg="add del mod">
          <ac:chgData name="Romain Beucher" userId="S::u1090657@anu.edu.au::29dbfe63-11c6-47b6-8182-0c9740feaa24" providerId="AD" clId="Web-{36B9B090-649F-6D78-A554-06E75E6CA8C4}" dt="2025-04-23T08:39:32.783" v="2"/>
          <ac:spMkLst>
            <pc:docMk/>
            <pc:sldMk cId="2371683821" sldId="617"/>
            <ac:spMk id="2" creationId="{796D9C2C-B659-18F4-0FA8-ABB3BEE6BF7C}"/>
          </ac:spMkLst>
        </pc:spChg>
        <pc:spChg chg="add del mod">
          <ac:chgData name="Romain Beucher" userId="S::u1090657@anu.edu.au::29dbfe63-11c6-47b6-8182-0c9740feaa24" providerId="AD" clId="Web-{36B9B090-649F-6D78-A554-06E75E6CA8C4}" dt="2025-04-23T08:39:37.798" v="4"/>
          <ac:spMkLst>
            <pc:docMk/>
            <pc:sldMk cId="2371683821" sldId="617"/>
            <ac:spMk id="3" creationId="{5B6D9F86-9F60-7D27-CD71-1EF9ED7F277D}"/>
          </ac:spMkLst>
        </pc:spChg>
        <pc:spChg chg="add del mod">
          <ac:chgData name="Romain Beucher" userId="S::u1090657@anu.edu.au::29dbfe63-11c6-47b6-8182-0c9740feaa24" providerId="AD" clId="Web-{36B9B090-649F-6D78-A554-06E75E6CA8C4}" dt="2025-04-23T08:39:35.376" v="3"/>
          <ac:spMkLst>
            <pc:docMk/>
            <pc:sldMk cId="2371683821" sldId="617"/>
            <ac:spMk id="4" creationId="{92AFA736-34A9-7559-8A53-80D8DA672F16}"/>
          </ac:spMkLst>
        </pc:spChg>
        <pc:spChg chg="add mod">
          <ac:chgData name="Romain Beucher" userId="S::u1090657@anu.edu.au::29dbfe63-11c6-47b6-8182-0c9740feaa24" providerId="AD" clId="Web-{36B9B090-649F-6D78-A554-06E75E6CA8C4}" dt="2025-04-23T08:46:11.245" v="88" actId="1076"/>
          <ac:spMkLst>
            <pc:docMk/>
            <pc:sldMk cId="2371683821" sldId="617"/>
            <ac:spMk id="6" creationId="{6D401954-8E0E-1F88-7D4C-643A6DEDD7C6}"/>
          </ac:spMkLst>
        </pc:spChg>
        <pc:spChg chg="add mod">
          <ac:chgData name="Romain Beucher" userId="S::u1090657@anu.edu.au::29dbfe63-11c6-47b6-8182-0c9740feaa24" providerId="AD" clId="Web-{36B9B090-649F-6D78-A554-06E75E6CA8C4}" dt="2025-04-23T08:46:31.746" v="90" actId="20577"/>
          <ac:spMkLst>
            <pc:docMk/>
            <pc:sldMk cId="2371683821" sldId="617"/>
            <ac:spMk id="7" creationId="{111DAD71-D088-EDEF-19E4-34157AF5C082}"/>
          </ac:spMkLst>
        </pc:spChg>
        <pc:picChg chg="add mod">
          <ac:chgData name="Romain Beucher" userId="S::u1090657@anu.edu.au::29dbfe63-11c6-47b6-8182-0c9740feaa24" providerId="AD" clId="Web-{36B9B090-649F-6D78-A554-06E75E6CA8C4}" dt="2025-04-23T08:43:25.445" v="76" actId="1076"/>
          <ac:picMkLst>
            <pc:docMk/>
            <pc:sldMk cId="2371683821" sldId="617"/>
            <ac:picMk id="5" creationId="{83053741-13EE-E3C3-998B-37ACA83EF741}"/>
          </ac:picMkLst>
        </pc:picChg>
        <pc:picChg chg="add del mod">
          <ac:chgData name="Romain Beucher" userId="S::u1090657@anu.edu.au::29dbfe63-11c6-47b6-8182-0c9740feaa24" providerId="AD" clId="Web-{36B9B090-649F-6D78-A554-06E75E6CA8C4}" dt="2025-04-23T08:45:39.463" v="85"/>
          <ac:picMkLst>
            <pc:docMk/>
            <pc:sldMk cId="2371683821" sldId="617"/>
            <ac:picMk id="8" creationId="{26733A20-EE33-2AE3-64B5-D485A11EEE1F}"/>
          </ac:picMkLst>
        </pc:picChg>
        <pc:picChg chg="add mod">
          <ac:chgData name="Romain Beucher" userId="S::u1090657@anu.edu.au::29dbfe63-11c6-47b6-8182-0c9740feaa24" providerId="AD" clId="Web-{36B9B090-649F-6D78-A554-06E75E6CA8C4}" dt="2025-04-23T08:46:06.120" v="87" actId="1076"/>
          <ac:picMkLst>
            <pc:docMk/>
            <pc:sldMk cId="2371683821" sldId="617"/>
            <ac:picMk id="9" creationId="{A5C71BF6-F2F8-FFCA-7755-B651888F805A}"/>
          </ac:picMkLst>
        </pc:picChg>
      </pc:sldChg>
    </pc:docChg>
  </pc:docChgLst>
  <pc:docChgLst>
    <pc:chgData name="Romain Beucher" userId="S::u1090657@anu.edu.au::29dbfe63-11c6-47b6-8182-0c9740feaa24" providerId="AD" clId="Web-{8BA32851-94CC-595C-3224-C5974025264A}"/>
    <pc:docChg chg="addSld delSld modSld sldOrd">
      <pc:chgData name="Romain Beucher" userId="S::u1090657@anu.edu.au::29dbfe63-11c6-47b6-8182-0c9740feaa24" providerId="AD" clId="Web-{8BA32851-94CC-595C-3224-C5974025264A}" dt="2025-04-22T00:56:11.082" v="446" actId="1076"/>
      <pc:docMkLst>
        <pc:docMk/>
      </pc:docMkLst>
      <pc:sldChg chg="addSp delSp modSp">
        <pc:chgData name="Romain Beucher" userId="S::u1090657@anu.edu.au::29dbfe63-11c6-47b6-8182-0c9740feaa24" providerId="AD" clId="Web-{8BA32851-94CC-595C-3224-C5974025264A}" dt="2025-04-22T00:44:50.449" v="406"/>
        <pc:sldMkLst>
          <pc:docMk/>
          <pc:sldMk cId="1920308189" sldId="257"/>
        </pc:sldMkLst>
        <pc:picChg chg="del">
          <ac:chgData name="Romain Beucher" userId="S::u1090657@anu.edu.au::29dbfe63-11c6-47b6-8182-0c9740feaa24" providerId="AD" clId="Web-{8BA32851-94CC-595C-3224-C5974025264A}" dt="2025-04-22T00:36:52.335" v="402"/>
          <ac:picMkLst>
            <pc:docMk/>
            <pc:sldMk cId="1920308189" sldId="257"/>
            <ac:picMk id="4" creationId="{8F5A9120-FCC8-5D64-4FDE-36F6C28B051E}"/>
          </ac:picMkLst>
        </pc:picChg>
        <pc:picChg chg="add del mod">
          <ac:chgData name="Romain Beucher" userId="S::u1090657@anu.edu.au::29dbfe63-11c6-47b6-8182-0c9740feaa24" providerId="AD" clId="Web-{8BA32851-94CC-595C-3224-C5974025264A}" dt="2025-04-22T00:44:50.449" v="406"/>
          <ac:picMkLst>
            <pc:docMk/>
            <pc:sldMk cId="1920308189" sldId="257"/>
            <ac:picMk id="6" creationId="{C373CA88-92DB-1204-72EE-705F2F421B05}"/>
          </ac:picMkLst>
        </pc:picChg>
      </pc:sldChg>
      <pc:sldChg chg="ord">
        <pc:chgData name="Romain Beucher" userId="S::u1090657@anu.edu.au::29dbfe63-11c6-47b6-8182-0c9740feaa24" providerId="AD" clId="Web-{8BA32851-94CC-595C-3224-C5974025264A}" dt="2025-04-21T23:26:41.626" v="266"/>
        <pc:sldMkLst>
          <pc:docMk/>
          <pc:sldMk cId="93431552" sldId="260"/>
        </pc:sldMkLst>
      </pc:sldChg>
      <pc:sldChg chg="new del">
        <pc:chgData name="Romain Beucher" userId="S::u1090657@anu.edu.au::29dbfe63-11c6-47b6-8182-0c9740feaa24" providerId="AD" clId="Web-{8BA32851-94CC-595C-3224-C5974025264A}" dt="2025-04-21T23:06:42.739" v="114"/>
        <pc:sldMkLst>
          <pc:docMk/>
          <pc:sldMk cId="652081162" sldId="261"/>
        </pc:sldMkLst>
      </pc:sldChg>
      <pc:sldChg chg="addSp delSp modSp new ord">
        <pc:chgData name="Romain Beucher" userId="S::u1090657@anu.edu.au::29dbfe63-11c6-47b6-8182-0c9740feaa24" providerId="AD" clId="Web-{8BA32851-94CC-595C-3224-C5974025264A}" dt="2025-04-21T23:05:02.048" v="113" actId="1076"/>
        <pc:sldMkLst>
          <pc:docMk/>
          <pc:sldMk cId="17766101" sldId="262"/>
        </pc:sldMkLst>
        <pc:spChg chg="del">
          <ac:chgData name="Romain Beucher" userId="S::u1090657@anu.edu.au::29dbfe63-11c6-47b6-8182-0c9740feaa24" providerId="AD" clId="Web-{8BA32851-94CC-595C-3224-C5974025264A}" dt="2025-04-21T22:55:33.996" v="4"/>
          <ac:spMkLst>
            <pc:docMk/>
            <pc:sldMk cId="17766101" sldId="262"/>
            <ac:spMk id="2" creationId="{CC5CBA01-10A6-7CB3-BBAA-D9F662C39319}"/>
          </ac:spMkLst>
        </pc:spChg>
        <pc:spChg chg="del">
          <ac:chgData name="Romain Beucher" userId="S::u1090657@anu.edu.au::29dbfe63-11c6-47b6-8182-0c9740feaa24" providerId="AD" clId="Web-{8BA32851-94CC-595C-3224-C5974025264A}" dt="2025-04-21T22:55:29.433" v="3"/>
          <ac:spMkLst>
            <pc:docMk/>
            <pc:sldMk cId="17766101" sldId="262"/>
            <ac:spMk id="3" creationId="{D1CD4FD9-4D85-6816-2ACD-CB4A3B1A3422}"/>
          </ac:spMkLst>
        </pc:spChg>
        <pc:spChg chg="del">
          <ac:chgData name="Romain Beucher" userId="S::u1090657@anu.edu.au::29dbfe63-11c6-47b6-8182-0c9740feaa24" providerId="AD" clId="Web-{8BA32851-94CC-595C-3224-C5974025264A}" dt="2025-04-21T22:55:47.371" v="5"/>
          <ac:spMkLst>
            <pc:docMk/>
            <pc:sldMk cId="17766101" sldId="262"/>
            <ac:spMk id="4" creationId="{A973A3EC-C081-B063-1380-97D2EF313167}"/>
          </ac:spMkLst>
        </pc:spChg>
        <pc:spChg chg="add mod">
          <ac:chgData name="Romain Beucher" userId="S::u1090657@anu.edu.au::29dbfe63-11c6-47b6-8182-0c9740feaa24" providerId="AD" clId="Web-{8BA32851-94CC-595C-3224-C5974025264A}" dt="2025-04-21T23:05:02.048" v="113" actId="1076"/>
          <ac:spMkLst>
            <pc:docMk/>
            <pc:sldMk cId="17766101" sldId="262"/>
            <ac:spMk id="6" creationId="{9A903A04-8294-DBDB-4F8E-31F88F183B66}"/>
          </ac:spMkLst>
        </pc:spChg>
        <pc:spChg chg="add mod">
          <ac:chgData name="Romain Beucher" userId="S::u1090657@anu.edu.au::29dbfe63-11c6-47b6-8182-0c9740feaa24" providerId="AD" clId="Web-{8BA32851-94CC-595C-3224-C5974025264A}" dt="2025-04-21T23:04:14.468" v="88" actId="20577"/>
          <ac:spMkLst>
            <pc:docMk/>
            <pc:sldMk cId="17766101" sldId="262"/>
            <ac:spMk id="7" creationId="{BD86F9FF-92E7-6F51-D842-34A57E4B8CDB}"/>
          </ac:spMkLst>
        </pc:spChg>
        <pc:spChg chg="add mod">
          <ac:chgData name="Romain Beucher" userId="S::u1090657@anu.edu.au::29dbfe63-11c6-47b6-8182-0c9740feaa24" providerId="AD" clId="Web-{8BA32851-94CC-595C-3224-C5974025264A}" dt="2025-04-21T23:03:44.545" v="77" actId="1076"/>
          <ac:spMkLst>
            <pc:docMk/>
            <pc:sldMk cId="17766101" sldId="262"/>
            <ac:spMk id="8" creationId="{020BF09C-DA8A-C587-8503-80A50183D4E5}"/>
          </ac:spMkLst>
        </pc:spChg>
        <pc:picChg chg="add mod">
          <ac:chgData name="Romain Beucher" userId="S::u1090657@anu.edu.au::29dbfe63-11c6-47b6-8182-0c9740feaa24" providerId="AD" clId="Web-{8BA32851-94CC-595C-3224-C5974025264A}" dt="2025-04-21T23:02:13.401" v="66" actId="1076"/>
          <ac:picMkLst>
            <pc:docMk/>
            <pc:sldMk cId="17766101" sldId="262"/>
            <ac:picMk id="5" creationId="{3F70F401-1395-91EA-7270-F14143E98EB4}"/>
          </ac:picMkLst>
        </pc:picChg>
      </pc:sldChg>
      <pc:sldChg chg="addSp delSp modSp new">
        <pc:chgData name="Romain Beucher" userId="S::u1090657@anu.edu.au::29dbfe63-11c6-47b6-8182-0c9740feaa24" providerId="AD" clId="Web-{8BA32851-94CC-595C-3224-C5974025264A}" dt="2025-04-21T23:25:09.123" v="245" actId="20577"/>
        <pc:sldMkLst>
          <pc:docMk/>
          <pc:sldMk cId="1058215226" sldId="263"/>
        </pc:sldMkLst>
        <pc:spChg chg="del">
          <ac:chgData name="Romain Beucher" userId="S::u1090657@anu.edu.au::29dbfe63-11c6-47b6-8182-0c9740feaa24" providerId="AD" clId="Web-{8BA32851-94CC-595C-3224-C5974025264A}" dt="2025-04-21T23:11:05.311" v="119"/>
          <ac:spMkLst>
            <pc:docMk/>
            <pc:sldMk cId="1058215226" sldId="263"/>
            <ac:spMk id="2" creationId="{94A0ECA0-D130-36BC-5B36-8E2F9D9DCCDD}"/>
          </ac:spMkLst>
        </pc:spChg>
        <pc:spChg chg="del">
          <ac:chgData name="Romain Beucher" userId="S::u1090657@anu.edu.au::29dbfe63-11c6-47b6-8182-0c9740feaa24" providerId="AD" clId="Web-{8BA32851-94CC-595C-3224-C5974025264A}" dt="2025-04-21T23:11:00.545" v="118"/>
          <ac:spMkLst>
            <pc:docMk/>
            <pc:sldMk cId="1058215226" sldId="263"/>
            <ac:spMk id="3" creationId="{7B2EF70D-9932-82EC-36D7-A3EA9A91847F}"/>
          </ac:spMkLst>
        </pc:spChg>
        <pc:spChg chg="del">
          <ac:chgData name="Romain Beucher" userId="S::u1090657@anu.edu.au::29dbfe63-11c6-47b6-8182-0c9740feaa24" providerId="AD" clId="Web-{8BA32851-94CC-595C-3224-C5974025264A}" dt="2025-04-21T23:11:08.858" v="120"/>
          <ac:spMkLst>
            <pc:docMk/>
            <pc:sldMk cId="1058215226" sldId="263"/>
            <ac:spMk id="4" creationId="{80361996-1EAF-5683-5ED7-536DCA868F9E}"/>
          </ac:spMkLst>
        </pc:spChg>
        <pc:spChg chg="add mod">
          <ac:chgData name="Romain Beucher" userId="S::u1090657@anu.edu.au::29dbfe63-11c6-47b6-8182-0c9740feaa24" providerId="AD" clId="Web-{8BA32851-94CC-595C-3224-C5974025264A}" dt="2025-04-21T23:11:45.266" v="129" actId="1076"/>
          <ac:spMkLst>
            <pc:docMk/>
            <pc:sldMk cId="1058215226" sldId="263"/>
            <ac:spMk id="6" creationId="{6860E02E-E51A-E589-E61B-F56F55F3BF19}"/>
          </ac:spMkLst>
        </pc:spChg>
        <pc:spChg chg="add mod">
          <ac:chgData name="Romain Beucher" userId="S::u1090657@anu.edu.au::29dbfe63-11c6-47b6-8182-0c9740feaa24" providerId="AD" clId="Web-{8BA32851-94CC-595C-3224-C5974025264A}" dt="2025-04-21T23:25:09.123" v="245" actId="20577"/>
          <ac:spMkLst>
            <pc:docMk/>
            <pc:sldMk cId="1058215226" sldId="263"/>
            <ac:spMk id="7" creationId="{895FFB45-6436-284E-ADDB-4A5274A0B100}"/>
          </ac:spMkLst>
        </pc:spChg>
        <pc:spChg chg="add mod ord">
          <ac:chgData name="Romain Beucher" userId="S::u1090657@anu.edu.au::29dbfe63-11c6-47b6-8182-0c9740feaa24" providerId="AD" clId="Web-{8BA32851-94CC-595C-3224-C5974025264A}" dt="2025-04-21T23:23:48.433" v="230"/>
          <ac:spMkLst>
            <pc:docMk/>
            <pc:sldMk cId="1058215226" sldId="263"/>
            <ac:spMk id="12" creationId="{DA59093F-B1F1-FD4E-6470-C8C70479B9B5}"/>
          </ac:spMkLst>
        </pc:spChg>
        <pc:spChg chg="add mod">
          <ac:chgData name="Romain Beucher" userId="S::u1090657@anu.edu.au::29dbfe63-11c6-47b6-8182-0c9740feaa24" providerId="AD" clId="Web-{8BA32851-94CC-595C-3224-C5974025264A}" dt="2025-04-21T23:24:28.153" v="237" actId="1076"/>
          <ac:spMkLst>
            <pc:docMk/>
            <pc:sldMk cId="1058215226" sldId="263"/>
            <ac:spMk id="13" creationId="{852D18BE-A51C-AF67-F5B9-A45282D06331}"/>
          </ac:spMkLst>
        </pc:spChg>
        <pc:spChg chg="add mod">
          <ac:chgData name="Romain Beucher" userId="S::u1090657@anu.edu.au::29dbfe63-11c6-47b6-8182-0c9740feaa24" providerId="AD" clId="Web-{8BA32851-94CC-595C-3224-C5974025264A}" dt="2025-04-21T23:24:32.919" v="239" actId="1076"/>
          <ac:spMkLst>
            <pc:docMk/>
            <pc:sldMk cId="1058215226" sldId="263"/>
            <ac:spMk id="14" creationId="{8F46A154-4F47-1293-F167-A106B6819E8D}"/>
          </ac:spMkLst>
        </pc:spChg>
        <pc:picChg chg="add mod">
          <ac:chgData name="Romain Beucher" userId="S::u1090657@anu.edu.au::29dbfe63-11c6-47b6-8182-0c9740feaa24" providerId="AD" clId="Web-{8BA32851-94CC-595C-3224-C5974025264A}" dt="2025-04-21T23:21:53.819" v="221" actId="1076"/>
          <ac:picMkLst>
            <pc:docMk/>
            <pc:sldMk cId="1058215226" sldId="263"/>
            <ac:picMk id="8" creationId="{80114E11-2F1F-7433-CC7E-61F107861915}"/>
          </ac:picMkLst>
        </pc:picChg>
        <pc:picChg chg="add mod">
          <ac:chgData name="Romain Beucher" userId="S::u1090657@anu.edu.au::29dbfe63-11c6-47b6-8182-0c9740feaa24" providerId="AD" clId="Web-{8BA32851-94CC-595C-3224-C5974025264A}" dt="2025-04-21T23:23:57.277" v="232" actId="1076"/>
          <ac:picMkLst>
            <pc:docMk/>
            <pc:sldMk cId="1058215226" sldId="263"/>
            <ac:picMk id="10" creationId="{1EA08AF3-A94C-4214-7FE4-3F404BCB0CE7}"/>
          </ac:picMkLst>
        </pc:picChg>
        <pc:picChg chg="add mod">
          <ac:chgData name="Romain Beucher" userId="S::u1090657@anu.edu.au::29dbfe63-11c6-47b6-8182-0c9740feaa24" providerId="AD" clId="Web-{8BA32851-94CC-595C-3224-C5974025264A}" dt="2025-04-21T23:23:52.167" v="231" actId="1076"/>
          <ac:picMkLst>
            <pc:docMk/>
            <pc:sldMk cId="1058215226" sldId="263"/>
            <ac:picMk id="11" creationId="{3EC6F3A7-CFD4-1F86-6679-FB5620237FF6}"/>
          </ac:picMkLst>
        </pc:picChg>
      </pc:sldChg>
      <pc:sldChg chg="addSp delSp modSp new">
        <pc:chgData name="Romain Beucher" userId="S::u1090657@anu.edu.au::29dbfe63-11c6-47b6-8182-0c9740feaa24" providerId="AD" clId="Web-{8BA32851-94CC-595C-3224-C5974025264A}" dt="2025-04-21T23:26:30.939" v="265" actId="14100"/>
        <pc:sldMkLst>
          <pc:docMk/>
          <pc:sldMk cId="1040997155" sldId="264"/>
        </pc:sldMkLst>
        <pc:spChg chg="del">
          <ac:chgData name="Romain Beucher" userId="S::u1090657@anu.edu.au::29dbfe63-11c6-47b6-8182-0c9740feaa24" providerId="AD" clId="Web-{8BA32851-94CC-595C-3224-C5974025264A}" dt="2025-04-21T23:26:09.500" v="248"/>
          <ac:spMkLst>
            <pc:docMk/>
            <pc:sldMk cId="1040997155" sldId="264"/>
            <ac:spMk id="2" creationId="{670BAD71-C2C8-D676-FBA1-028BC1DF4E18}"/>
          </ac:spMkLst>
        </pc:spChg>
        <pc:spChg chg="del">
          <ac:chgData name="Romain Beucher" userId="S::u1090657@anu.edu.au::29dbfe63-11c6-47b6-8182-0c9740feaa24" providerId="AD" clId="Web-{8BA32851-94CC-595C-3224-C5974025264A}" dt="2025-04-21T23:26:00.750" v="247"/>
          <ac:spMkLst>
            <pc:docMk/>
            <pc:sldMk cId="1040997155" sldId="264"/>
            <ac:spMk id="3" creationId="{76F587F9-A4E5-3A2D-D003-951AC9B19A74}"/>
          </ac:spMkLst>
        </pc:spChg>
        <pc:spChg chg="mod">
          <ac:chgData name="Romain Beucher" userId="S::u1090657@anu.edu.au::29dbfe63-11c6-47b6-8182-0c9740feaa24" providerId="AD" clId="Web-{8BA32851-94CC-595C-3224-C5974025264A}" dt="2025-04-21T23:26:13.329" v="251" actId="20577"/>
          <ac:spMkLst>
            <pc:docMk/>
            <pc:sldMk cId="1040997155" sldId="264"/>
            <ac:spMk id="4" creationId="{12A3AB64-3EC8-8ED7-D678-F4AD4391EFE3}"/>
          </ac:spMkLst>
        </pc:spChg>
        <pc:spChg chg="add mod">
          <ac:chgData name="Romain Beucher" userId="S::u1090657@anu.edu.au::29dbfe63-11c6-47b6-8182-0c9740feaa24" providerId="AD" clId="Web-{8BA32851-94CC-595C-3224-C5974025264A}" dt="2025-04-21T23:26:30.939" v="265" actId="14100"/>
          <ac:spMkLst>
            <pc:docMk/>
            <pc:sldMk cId="1040997155" sldId="264"/>
            <ac:spMk id="6" creationId="{0CE5A479-C691-6CC5-06B2-6F6DF70C1A62}"/>
          </ac:spMkLst>
        </pc:spChg>
      </pc:sldChg>
      <pc:sldChg chg="addSp delSp modSp new">
        <pc:chgData name="Romain Beucher" userId="S::u1090657@anu.edu.au::29dbfe63-11c6-47b6-8182-0c9740feaa24" providerId="AD" clId="Web-{8BA32851-94CC-595C-3224-C5974025264A}" dt="2025-04-21T23:53:21.263" v="380" actId="1076"/>
        <pc:sldMkLst>
          <pc:docMk/>
          <pc:sldMk cId="1649526031" sldId="265"/>
        </pc:sldMkLst>
        <pc:spChg chg="mod">
          <ac:chgData name="Romain Beucher" userId="S::u1090657@anu.edu.au::29dbfe63-11c6-47b6-8182-0c9740feaa24" providerId="AD" clId="Web-{8BA32851-94CC-595C-3224-C5974025264A}" dt="2025-04-21T23:51:49.103" v="352" actId="1076"/>
          <ac:spMkLst>
            <pc:docMk/>
            <pc:sldMk cId="1649526031" sldId="265"/>
            <ac:spMk id="2" creationId="{36586662-2D70-6618-3828-871F766CD980}"/>
          </ac:spMkLst>
        </pc:spChg>
        <pc:spChg chg="del">
          <ac:chgData name="Romain Beucher" userId="S::u1090657@anu.edu.au::29dbfe63-11c6-47b6-8182-0c9740feaa24" providerId="AD" clId="Web-{8BA32851-94CC-595C-3224-C5974025264A}" dt="2025-04-21T23:41:19.737" v="268"/>
          <ac:spMkLst>
            <pc:docMk/>
            <pc:sldMk cId="1649526031" sldId="265"/>
            <ac:spMk id="3" creationId="{09550273-2EDC-0E18-12AD-7EE6AA5DDD9D}"/>
          </ac:spMkLst>
        </pc:spChg>
        <pc:spChg chg="del">
          <ac:chgData name="Romain Beucher" userId="S::u1090657@anu.edu.au::29dbfe63-11c6-47b6-8182-0c9740feaa24" providerId="AD" clId="Web-{8BA32851-94CC-595C-3224-C5974025264A}" dt="2025-04-21T23:41:28.987" v="269"/>
          <ac:spMkLst>
            <pc:docMk/>
            <pc:sldMk cId="1649526031" sldId="265"/>
            <ac:spMk id="4" creationId="{B603C41A-3D27-6CAA-7259-D708FA6EE64F}"/>
          </ac:spMkLst>
        </pc:spChg>
        <pc:spChg chg="add mod">
          <ac:chgData name="Romain Beucher" userId="S::u1090657@anu.edu.au::29dbfe63-11c6-47b6-8182-0c9740feaa24" providerId="AD" clId="Web-{8BA32851-94CC-595C-3224-C5974025264A}" dt="2025-04-21T23:53:00.965" v="379" actId="1076"/>
          <ac:spMkLst>
            <pc:docMk/>
            <pc:sldMk cId="1649526031" sldId="265"/>
            <ac:spMk id="5" creationId="{10E3BE0F-1481-6648-C214-B814557AE5BE}"/>
          </ac:spMkLst>
        </pc:spChg>
        <pc:picChg chg="add mod ord modCrop">
          <ac:chgData name="Romain Beucher" userId="S::u1090657@anu.edu.au::29dbfe63-11c6-47b6-8182-0c9740feaa24" providerId="AD" clId="Web-{8BA32851-94CC-595C-3224-C5974025264A}" dt="2025-04-21T23:51:06.680" v="345"/>
          <ac:picMkLst>
            <pc:docMk/>
            <pc:sldMk cId="1649526031" sldId="265"/>
            <ac:picMk id="6" creationId="{2E21E7AC-F4D8-5E2F-B854-367DFF379658}"/>
          </ac:picMkLst>
        </pc:picChg>
        <pc:picChg chg="add mod modCrop">
          <ac:chgData name="Romain Beucher" userId="S::u1090657@anu.edu.au::29dbfe63-11c6-47b6-8182-0c9740feaa24" providerId="AD" clId="Web-{8BA32851-94CC-595C-3224-C5974025264A}" dt="2025-04-21T23:53:21.263" v="380" actId="1076"/>
          <ac:picMkLst>
            <pc:docMk/>
            <pc:sldMk cId="1649526031" sldId="265"/>
            <ac:picMk id="8" creationId="{0D67099D-6942-0360-386A-4795544F2188}"/>
          </ac:picMkLst>
        </pc:picChg>
      </pc:sldChg>
      <pc:sldChg chg="addSp delSp modSp new mod modClrScheme chgLayout">
        <pc:chgData name="Romain Beucher" userId="S::u1090657@anu.edu.au::29dbfe63-11c6-47b6-8182-0c9740feaa24" providerId="AD" clId="Web-{8BA32851-94CC-595C-3224-C5974025264A}" dt="2025-04-22T00:34:11.599" v="399" actId="14100"/>
        <pc:sldMkLst>
          <pc:docMk/>
          <pc:sldMk cId="345978982" sldId="266"/>
        </pc:sldMkLst>
        <pc:spChg chg="del">
          <ac:chgData name="Romain Beucher" userId="S::u1090657@anu.edu.au::29dbfe63-11c6-47b6-8182-0c9740feaa24" providerId="AD" clId="Web-{8BA32851-94CC-595C-3224-C5974025264A}" dt="2025-04-22T00:28:36.095" v="383"/>
          <ac:spMkLst>
            <pc:docMk/>
            <pc:sldMk cId="345978982" sldId="266"/>
            <ac:spMk id="2" creationId="{343CBC30-5D10-B26B-8610-232D8E56ED58}"/>
          </ac:spMkLst>
        </pc:spChg>
        <pc:spChg chg="del">
          <ac:chgData name="Romain Beucher" userId="S::u1090657@anu.edu.au::29dbfe63-11c6-47b6-8182-0c9740feaa24" providerId="AD" clId="Web-{8BA32851-94CC-595C-3224-C5974025264A}" dt="2025-04-22T00:28:31.298" v="382"/>
          <ac:spMkLst>
            <pc:docMk/>
            <pc:sldMk cId="345978982" sldId="266"/>
            <ac:spMk id="3" creationId="{B8C70941-C444-EA25-0F9A-E43AB46C7C87}"/>
          </ac:spMkLst>
        </pc:spChg>
        <pc:spChg chg="del">
          <ac:chgData name="Romain Beucher" userId="S::u1090657@anu.edu.au::29dbfe63-11c6-47b6-8182-0c9740feaa24" providerId="AD" clId="Web-{8BA32851-94CC-595C-3224-C5974025264A}" dt="2025-04-22T00:28:42.314" v="384"/>
          <ac:spMkLst>
            <pc:docMk/>
            <pc:sldMk cId="345978982" sldId="266"/>
            <ac:spMk id="4" creationId="{364FB5E4-6634-1A28-3757-909E1DE2B025}"/>
          </ac:spMkLst>
        </pc:spChg>
        <pc:spChg chg="add mod">
          <ac:chgData name="Romain Beucher" userId="S::u1090657@anu.edu.au::29dbfe63-11c6-47b6-8182-0c9740feaa24" providerId="AD" clId="Web-{8BA32851-94CC-595C-3224-C5974025264A}" dt="2025-04-22T00:34:11.599" v="399" actId="14100"/>
          <ac:spMkLst>
            <pc:docMk/>
            <pc:sldMk cId="345978982" sldId="266"/>
            <ac:spMk id="6" creationId="{750C47E2-BE69-AE5D-DCDD-254A5B137416}"/>
          </ac:spMkLst>
        </pc:spChg>
        <pc:picChg chg="add mod">
          <ac:chgData name="Romain Beucher" userId="S::u1090657@anu.edu.au::29dbfe63-11c6-47b6-8182-0c9740feaa24" providerId="AD" clId="Web-{8BA32851-94CC-595C-3224-C5974025264A}" dt="2025-04-22T00:29:14.533" v="392" actId="1076"/>
          <ac:picMkLst>
            <pc:docMk/>
            <pc:sldMk cId="345978982" sldId="266"/>
            <ac:picMk id="5" creationId="{07F5E283-7B54-CBE0-F80B-EC9CD6C84972}"/>
          </ac:picMkLst>
        </pc:picChg>
      </pc:sldChg>
      <pc:sldChg chg="delSp modSp add mod modClrScheme chgLayout">
        <pc:chgData name="Romain Beucher" userId="S::u1090657@anu.edu.au::29dbfe63-11c6-47b6-8182-0c9740feaa24" providerId="AD" clId="Web-{8BA32851-94CC-595C-3224-C5974025264A}" dt="2025-04-22T00:51:35.407" v="413" actId="1076"/>
        <pc:sldMkLst>
          <pc:docMk/>
          <pc:sldMk cId="3597964434" sldId="609"/>
        </pc:sldMkLst>
        <pc:spChg chg="mod">
          <ac:chgData name="Romain Beucher" userId="S::u1090657@anu.edu.au::29dbfe63-11c6-47b6-8182-0c9740feaa24" providerId="AD" clId="Web-{8BA32851-94CC-595C-3224-C5974025264A}" dt="2025-04-22T00:51:24.610" v="410" actId="1076"/>
          <ac:spMkLst>
            <pc:docMk/>
            <pc:sldMk cId="3597964434" sldId="609"/>
            <ac:spMk id="8" creationId="{1787E216-CF1E-9FE7-2207-46A3AB845698}"/>
          </ac:spMkLst>
        </pc:spChg>
        <pc:picChg chg="del">
          <ac:chgData name="Romain Beucher" userId="S::u1090657@anu.edu.au::29dbfe63-11c6-47b6-8182-0c9740feaa24" providerId="AD" clId="Web-{8BA32851-94CC-595C-3224-C5974025264A}" dt="2025-04-22T00:51:18.876" v="409"/>
          <ac:picMkLst>
            <pc:docMk/>
            <pc:sldMk cId="3597964434" sldId="609"/>
            <ac:picMk id="6" creationId="{242C06D9-1F7C-2066-44B2-4DB6F6266DA1}"/>
          </ac:picMkLst>
        </pc:picChg>
        <pc:picChg chg="mod">
          <ac:chgData name="Romain Beucher" userId="S::u1090657@anu.edu.au::29dbfe63-11c6-47b6-8182-0c9740feaa24" providerId="AD" clId="Web-{8BA32851-94CC-595C-3224-C5974025264A}" dt="2025-04-22T00:51:35.407" v="413" actId="1076"/>
          <ac:picMkLst>
            <pc:docMk/>
            <pc:sldMk cId="3597964434" sldId="609"/>
            <ac:picMk id="10" creationId="{967FFC25-5138-D34B-94DF-2357E5A3EBCF}"/>
          </ac:picMkLst>
        </pc:picChg>
        <pc:picChg chg="del">
          <ac:chgData name="Romain Beucher" userId="S::u1090657@anu.edu.au::29dbfe63-11c6-47b6-8182-0c9740feaa24" providerId="AD" clId="Web-{8BA32851-94CC-595C-3224-C5974025264A}" dt="2025-04-22T00:51:29.954" v="411"/>
          <ac:picMkLst>
            <pc:docMk/>
            <pc:sldMk cId="3597964434" sldId="609"/>
            <ac:picMk id="11" creationId="{FB2B9856-BBA9-2638-B061-44073EAF517E}"/>
          </ac:picMkLst>
        </pc:picChg>
      </pc:sldChg>
      <pc:sldChg chg="addSp delSp modSp add mod modClrScheme chgLayout">
        <pc:chgData name="Romain Beucher" userId="S::u1090657@anu.edu.au::29dbfe63-11c6-47b6-8182-0c9740feaa24" providerId="AD" clId="Web-{8BA32851-94CC-595C-3224-C5974025264A}" dt="2025-04-22T00:53:32.315" v="429"/>
        <pc:sldMkLst>
          <pc:docMk/>
          <pc:sldMk cId="1504839055" sldId="610"/>
        </pc:sldMkLst>
        <pc:spChg chg="add del mod ord">
          <ac:chgData name="Romain Beucher" userId="S::u1090657@anu.edu.au::29dbfe63-11c6-47b6-8182-0c9740feaa24" providerId="AD" clId="Web-{8BA32851-94CC-595C-3224-C5974025264A}" dt="2025-04-22T00:52:44.861" v="417"/>
          <ac:spMkLst>
            <pc:docMk/>
            <pc:sldMk cId="1504839055" sldId="610"/>
            <ac:spMk id="4" creationId="{9F341A31-59A7-0FB5-DC34-6F16A3E13682}"/>
          </ac:spMkLst>
        </pc:spChg>
        <pc:spChg chg="add del mod ord">
          <ac:chgData name="Romain Beucher" userId="S::u1090657@anu.edu.au::29dbfe63-11c6-47b6-8182-0c9740feaa24" providerId="AD" clId="Web-{8BA32851-94CC-595C-3224-C5974025264A}" dt="2025-04-22T00:52:47.955" v="418"/>
          <ac:spMkLst>
            <pc:docMk/>
            <pc:sldMk cId="1504839055" sldId="610"/>
            <ac:spMk id="5" creationId="{37340F52-4C1A-1197-7E03-6FF67AAC061B}"/>
          </ac:spMkLst>
        </pc:spChg>
        <pc:spChg chg="add del mod ord">
          <ac:chgData name="Romain Beucher" userId="S::u1090657@anu.edu.au::29dbfe63-11c6-47b6-8182-0c9740feaa24" providerId="AD" clId="Web-{8BA32851-94CC-595C-3224-C5974025264A}" dt="2025-04-22T00:52:41.439" v="416"/>
          <ac:spMkLst>
            <pc:docMk/>
            <pc:sldMk cId="1504839055" sldId="610"/>
            <ac:spMk id="7" creationId="{C2EF85E8-5367-9A71-AC98-D4322CA02DED}"/>
          </ac:spMkLst>
        </pc:spChg>
        <pc:picChg chg="mod">
          <ac:chgData name="Romain Beucher" userId="S::u1090657@anu.edu.au::29dbfe63-11c6-47b6-8182-0c9740feaa24" providerId="AD" clId="Web-{8BA32851-94CC-595C-3224-C5974025264A}" dt="2025-04-22T00:53:09.721" v="421" actId="1076"/>
          <ac:picMkLst>
            <pc:docMk/>
            <pc:sldMk cId="1504839055" sldId="610"/>
            <ac:picMk id="2" creationId="{7DA32B00-79BE-AA83-B86E-E2D194473081}"/>
          </ac:picMkLst>
        </pc:picChg>
        <pc:picChg chg="del mod">
          <ac:chgData name="Romain Beucher" userId="S::u1090657@anu.edu.au::29dbfe63-11c6-47b6-8182-0c9740feaa24" providerId="AD" clId="Web-{8BA32851-94CC-595C-3224-C5974025264A}" dt="2025-04-22T00:53:29.940" v="428"/>
          <ac:picMkLst>
            <pc:docMk/>
            <pc:sldMk cId="1504839055" sldId="610"/>
            <ac:picMk id="3" creationId="{A1768282-4013-48BF-F053-B663584DA69E}"/>
          </ac:picMkLst>
        </pc:picChg>
        <pc:picChg chg="del">
          <ac:chgData name="Romain Beucher" userId="S::u1090657@anu.edu.au::29dbfe63-11c6-47b6-8182-0c9740feaa24" providerId="AD" clId="Web-{8BA32851-94CC-595C-3224-C5974025264A}" dt="2025-04-22T00:53:32.315" v="429"/>
          <ac:picMkLst>
            <pc:docMk/>
            <pc:sldMk cId="1504839055" sldId="610"/>
            <ac:picMk id="6" creationId="{CC09DBAD-7745-439A-EEF3-7A9A5872F54B}"/>
          </ac:picMkLst>
        </pc:picChg>
        <pc:picChg chg="mod">
          <ac:chgData name="Romain Beucher" userId="S::u1090657@anu.edu.au::29dbfe63-11c6-47b6-8182-0c9740feaa24" providerId="AD" clId="Web-{8BA32851-94CC-595C-3224-C5974025264A}" dt="2025-04-22T00:53:01.814" v="419" actId="1076"/>
          <ac:picMkLst>
            <pc:docMk/>
            <pc:sldMk cId="1504839055" sldId="610"/>
            <ac:picMk id="12" creationId="{679C1457-4D37-645D-411B-F1E9F90F4240}"/>
          </ac:picMkLst>
        </pc:picChg>
        <pc:picChg chg="mod">
          <ac:chgData name="Romain Beucher" userId="S::u1090657@anu.edu.au::29dbfe63-11c6-47b6-8182-0c9740feaa24" providerId="AD" clId="Web-{8BA32851-94CC-595C-3224-C5974025264A}" dt="2025-04-22T00:53:19.549" v="426" actId="1076"/>
          <ac:picMkLst>
            <pc:docMk/>
            <pc:sldMk cId="1504839055" sldId="610"/>
            <ac:picMk id="13" creationId="{85216C29-943A-2F15-EECE-E0ACF6364EBB}"/>
          </ac:picMkLst>
        </pc:picChg>
        <pc:picChg chg="mod">
          <ac:chgData name="Romain Beucher" userId="S::u1090657@anu.edu.au::29dbfe63-11c6-47b6-8182-0c9740feaa24" providerId="AD" clId="Web-{8BA32851-94CC-595C-3224-C5974025264A}" dt="2025-04-22T00:53:28.315" v="427" actId="1076"/>
          <ac:picMkLst>
            <pc:docMk/>
            <pc:sldMk cId="1504839055" sldId="610"/>
            <ac:picMk id="18" creationId="{FDFEF034-0977-1FA1-A462-A34BEF7C4AE0}"/>
          </ac:picMkLst>
        </pc:picChg>
      </pc:sldChg>
      <pc:sldChg chg="addSp delSp modSp add mod modClrScheme chgLayout">
        <pc:chgData name="Romain Beucher" userId="S::u1090657@anu.edu.au::29dbfe63-11c6-47b6-8182-0c9740feaa24" providerId="AD" clId="Web-{8BA32851-94CC-595C-3224-C5974025264A}" dt="2025-04-22T00:56:11.082" v="446" actId="1076"/>
        <pc:sldMkLst>
          <pc:docMk/>
          <pc:sldMk cId="3393463255" sldId="614"/>
        </pc:sldMkLst>
        <pc:spChg chg="mod ord">
          <ac:chgData name="Romain Beucher" userId="S::u1090657@anu.edu.au::29dbfe63-11c6-47b6-8182-0c9740feaa24" providerId="AD" clId="Web-{8BA32851-94CC-595C-3224-C5974025264A}" dt="2025-04-22T00:56:11.082" v="446" actId="1076"/>
          <ac:spMkLst>
            <pc:docMk/>
            <pc:sldMk cId="3393463255" sldId="614"/>
            <ac:spMk id="2" creationId="{8302E99B-B610-5704-0A51-7254B9810684}"/>
          </ac:spMkLst>
        </pc:spChg>
        <pc:spChg chg="add del mod ord">
          <ac:chgData name="Romain Beucher" userId="S::u1090657@anu.edu.au::29dbfe63-11c6-47b6-8182-0c9740feaa24" providerId="AD" clId="Web-{8BA32851-94CC-595C-3224-C5974025264A}" dt="2025-04-22T00:55:29.426" v="432"/>
          <ac:spMkLst>
            <pc:docMk/>
            <pc:sldMk cId="3393463255" sldId="614"/>
            <ac:spMk id="3" creationId="{3B86FB53-6B7B-21E6-37EF-6941CAE3CBCB}"/>
          </ac:spMkLst>
        </pc:spChg>
        <pc:spChg chg="mod">
          <ac:chgData name="Romain Beucher" userId="S::u1090657@anu.edu.au::29dbfe63-11c6-47b6-8182-0c9740feaa24" providerId="AD" clId="Web-{8BA32851-94CC-595C-3224-C5974025264A}" dt="2025-04-22T00:55:51.176" v="438" actId="1076"/>
          <ac:spMkLst>
            <pc:docMk/>
            <pc:sldMk cId="3393463255" sldId="614"/>
            <ac:spMk id="9" creationId="{B35D1E0A-7018-AF01-80CA-AA588D768803}"/>
          </ac:spMkLst>
        </pc:spChg>
        <pc:picChg chg="mod">
          <ac:chgData name="Romain Beucher" userId="S::u1090657@anu.edu.au::29dbfe63-11c6-47b6-8182-0c9740feaa24" providerId="AD" clId="Web-{8BA32851-94CC-595C-3224-C5974025264A}" dt="2025-04-22T00:55:53.957" v="440" actId="1076"/>
          <ac:picMkLst>
            <pc:docMk/>
            <pc:sldMk cId="3393463255" sldId="614"/>
            <ac:picMk id="4" creationId="{907BBF6C-13FE-57C9-AB03-8564C26130CA}"/>
          </ac:picMkLst>
        </pc:picChg>
        <pc:picChg chg="mod">
          <ac:chgData name="Romain Beucher" userId="S::u1090657@anu.edu.au::29dbfe63-11c6-47b6-8182-0c9740feaa24" providerId="AD" clId="Web-{8BA32851-94CC-595C-3224-C5974025264A}" dt="2025-04-22T00:56:02.332" v="444" actId="1076"/>
          <ac:picMkLst>
            <pc:docMk/>
            <pc:sldMk cId="3393463255" sldId="614"/>
            <ac:picMk id="5" creationId="{C20CC670-6091-BE14-3C28-E6B9DFB2DE49}"/>
          </ac:picMkLst>
        </pc:picChg>
        <pc:picChg chg="mod">
          <ac:chgData name="Romain Beucher" userId="S::u1090657@anu.edu.au::29dbfe63-11c6-47b6-8182-0c9740feaa24" providerId="AD" clId="Web-{8BA32851-94CC-595C-3224-C5974025264A}" dt="2025-04-22T00:55:57.785" v="442" actId="1076"/>
          <ac:picMkLst>
            <pc:docMk/>
            <pc:sldMk cId="3393463255" sldId="614"/>
            <ac:picMk id="6" creationId="{4F583E89-3FBB-96B6-137A-CA473EDE8065}"/>
          </ac:picMkLst>
        </pc:picChg>
        <pc:picChg chg="mod">
          <ac:chgData name="Romain Beucher" userId="S::u1090657@anu.edu.au::29dbfe63-11c6-47b6-8182-0c9740feaa24" providerId="AD" clId="Web-{8BA32851-94CC-595C-3224-C5974025264A}" dt="2025-04-22T00:56:00.410" v="443" actId="1076"/>
          <ac:picMkLst>
            <pc:docMk/>
            <pc:sldMk cId="3393463255" sldId="614"/>
            <ac:picMk id="14" creationId="{FB457D73-A7F0-106D-F203-766FEC244739}"/>
          </ac:picMkLst>
        </pc:picChg>
      </pc:sldChg>
      <pc:sldMasterChg chg="addSldLayout">
        <pc:chgData name="Romain Beucher" userId="S::u1090657@anu.edu.au::29dbfe63-11c6-47b6-8182-0c9740feaa24" providerId="AD" clId="Web-{8BA32851-94CC-595C-3224-C5974025264A}" dt="2025-04-22T00:55:12.113" v="430"/>
        <pc:sldMasterMkLst>
          <pc:docMk/>
          <pc:sldMasterMk cId="3355862603" sldId="2147483648"/>
        </pc:sldMasterMkLst>
        <pc:sldLayoutChg chg="add">
          <pc:chgData name="Romain Beucher" userId="S::u1090657@anu.edu.au::29dbfe63-11c6-47b6-8182-0c9740feaa24" providerId="AD" clId="Web-{8BA32851-94CC-595C-3224-C5974025264A}" dt="2025-04-22T00:55:12.113" v="430"/>
          <pc:sldLayoutMkLst>
            <pc:docMk/>
            <pc:sldMasterMk cId="3355862603" sldId="2147483648"/>
            <pc:sldLayoutMk cId="346408129" sldId="2147483658"/>
          </pc:sldLayoutMkLst>
        </pc:sldLayoutChg>
      </pc:sldMasterChg>
    </pc:docChg>
  </pc:docChgLst>
  <pc:docChgLst>
    <pc:chgData name="Romain Beucher" userId="S::u1090657@anu.edu.au::29dbfe63-11c6-47b6-8182-0c9740feaa24" providerId="AD" clId="Web-{2C381B5D-2FAC-4086-3D3D-B2DC698F7D78}"/>
    <pc:docChg chg="addSld delSld modSld">
      <pc:chgData name="Romain Beucher" userId="S::u1090657@anu.edu.au::29dbfe63-11c6-47b6-8182-0c9740feaa24" providerId="AD" clId="Web-{2C381B5D-2FAC-4086-3D3D-B2DC698F7D78}" dt="2025-04-24T01:11:38.983" v="260"/>
      <pc:docMkLst>
        <pc:docMk/>
      </pc:docMkLst>
      <pc:sldChg chg="addSp delSp modSp">
        <pc:chgData name="Romain Beucher" userId="S::u1090657@anu.edu.au::29dbfe63-11c6-47b6-8182-0c9740feaa24" providerId="AD" clId="Web-{2C381B5D-2FAC-4086-3D3D-B2DC698F7D78}" dt="2025-04-24T00:55:19.069" v="113" actId="1076"/>
        <pc:sldMkLst>
          <pc:docMk/>
          <pc:sldMk cId="1920308189" sldId="257"/>
        </pc:sldMkLst>
        <pc:spChg chg="mod">
          <ac:chgData name="Romain Beucher" userId="S::u1090657@anu.edu.au::29dbfe63-11c6-47b6-8182-0c9740feaa24" providerId="AD" clId="Web-{2C381B5D-2FAC-4086-3D3D-B2DC698F7D78}" dt="2025-04-24T00:55:13.990" v="112" actId="20577"/>
          <ac:spMkLst>
            <pc:docMk/>
            <pc:sldMk cId="1920308189" sldId="257"/>
            <ac:spMk id="2" creationId="{D39B86A0-EF16-EAC0-E3B9-77E971BFFBCC}"/>
          </ac:spMkLst>
        </pc:spChg>
        <pc:spChg chg="mod">
          <ac:chgData name="Romain Beucher" userId="S::u1090657@anu.edu.au::29dbfe63-11c6-47b6-8182-0c9740feaa24" providerId="AD" clId="Web-{2C381B5D-2FAC-4086-3D3D-B2DC698F7D78}" dt="2025-04-24T00:55:19.069" v="113" actId="1076"/>
          <ac:spMkLst>
            <pc:docMk/>
            <pc:sldMk cId="1920308189" sldId="257"/>
            <ac:spMk id="3" creationId="{2403C774-1E2A-7701-97B9-252C949D3686}"/>
          </ac:spMkLst>
        </pc:spChg>
        <pc:spChg chg="del mod">
          <ac:chgData name="Romain Beucher" userId="S::u1090657@anu.edu.au::29dbfe63-11c6-47b6-8182-0c9740feaa24" providerId="AD" clId="Web-{2C381B5D-2FAC-4086-3D3D-B2DC698F7D78}" dt="2025-04-24T00:54:32.409" v="85"/>
          <ac:spMkLst>
            <pc:docMk/>
            <pc:sldMk cId="1920308189" sldId="257"/>
            <ac:spMk id="5" creationId="{8E6DD1B4-22C3-C774-8813-428A36670114}"/>
          </ac:spMkLst>
        </pc:spChg>
        <pc:grpChg chg="add del mod">
          <ac:chgData name="Romain Beucher" userId="S::u1090657@anu.edu.au::29dbfe63-11c6-47b6-8182-0c9740feaa24" providerId="AD" clId="Web-{2C381B5D-2FAC-4086-3D3D-B2DC698F7D78}" dt="2025-04-24T00:41:31.618" v="41"/>
          <ac:grpSpMkLst>
            <pc:docMk/>
            <pc:sldMk cId="1920308189" sldId="257"/>
            <ac:grpSpMk id="8" creationId="{EA610520-0A73-F6EB-3A3D-2638E84719B6}"/>
          </ac:grpSpMkLst>
        </pc:grpChg>
        <pc:grpChg chg="add mod">
          <ac:chgData name="Romain Beucher" userId="S::u1090657@anu.edu.au::29dbfe63-11c6-47b6-8182-0c9740feaa24" providerId="AD" clId="Web-{2C381B5D-2FAC-4086-3D3D-B2DC698F7D78}" dt="2025-04-24T00:49:43.357" v="69" actId="1076"/>
          <ac:grpSpMkLst>
            <pc:docMk/>
            <pc:sldMk cId="1920308189" sldId="257"/>
            <ac:grpSpMk id="13" creationId="{A4F77B89-18E9-1079-1B0A-DF187B13B987}"/>
          </ac:grpSpMkLst>
        </pc:grpChg>
        <pc:picChg chg="add mod modCrop">
          <ac:chgData name="Romain Beucher" userId="S::u1090657@anu.edu.au::29dbfe63-11c6-47b6-8182-0c9740feaa24" providerId="AD" clId="Web-{2C381B5D-2FAC-4086-3D3D-B2DC698F7D78}" dt="2025-04-24T00:36:26.002" v="25"/>
          <ac:picMkLst>
            <pc:docMk/>
            <pc:sldMk cId="1920308189" sldId="257"/>
            <ac:picMk id="4" creationId="{59FD88C0-C8C6-2AA9-588F-55763409462A}"/>
          </ac:picMkLst>
        </pc:picChg>
        <pc:picChg chg="add mod modCrop">
          <ac:chgData name="Romain Beucher" userId="S::u1090657@anu.edu.au::29dbfe63-11c6-47b6-8182-0c9740feaa24" providerId="AD" clId="Web-{2C381B5D-2FAC-4086-3D3D-B2DC698F7D78}" dt="2025-04-24T00:35:28.201" v="15"/>
          <ac:picMkLst>
            <pc:docMk/>
            <pc:sldMk cId="1920308189" sldId="257"/>
            <ac:picMk id="6" creationId="{439757F6-98D0-6C7E-D95E-0E6D80199102}"/>
          </ac:picMkLst>
        </pc:picChg>
        <pc:picChg chg="add mod ord">
          <ac:chgData name="Romain Beucher" userId="S::u1090657@anu.edu.au::29dbfe63-11c6-47b6-8182-0c9740feaa24" providerId="AD" clId="Web-{2C381B5D-2FAC-4086-3D3D-B2DC698F7D78}" dt="2025-04-24T00:36:13.408" v="23"/>
          <ac:picMkLst>
            <pc:docMk/>
            <pc:sldMk cId="1920308189" sldId="257"/>
            <ac:picMk id="7" creationId="{F88CF02B-27B8-6361-2402-05FD8DFD4F06}"/>
          </ac:picMkLst>
        </pc:picChg>
        <pc:picChg chg="add del mod">
          <ac:chgData name="Romain Beucher" userId="S::u1090657@anu.edu.au::29dbfe63-11c6-47b6-8182-0c9740feaa24" providerId="AD" clId="Web-{2C381B5D-2FAC-4086-3D3D-B2DC698F7D78}" dt="2025-04-24T00:42:32.998" v="45"/>
          <ac:picMkLst>
            <pc:docMk/>
            <pc:sldMk cId="1920308189" sldId="257"/>
            <ac:picMk id="9" creationId="{E7B55F42-E167-A84F-6AB2-209601417241}"/>
          </ac:picMkLst>
        </pc:picChg>
        <pc:picChg chg="add del mod">
          <ac:chgData name="Romain Beucher" userId="S::u1090657@anu.edu.au::29dbfe63-11c6-47b6-8182-0c9740feaa24" providerId="AD" clId="Web-{2C381B5D-2FAC-4086-3D3D-B2DC698F7D78}" dt="2025-04-24T00:48:32.914" v="58"/>
          <ac:picMkLst>
            <pc:docMk/>
            <pc:sldMk cId="1920308189" sldId="257"/>
            <ac:picMk id="10" creationId="{38FE2CAB-B696-5417-6D8F-B40DA1F8BB4B}"/>
          </ac:picMkLst>
        </pc:picChg>
        <pc:picChg chg="add mod">
          <ac:chgData name="Romain Beucher" userId="S::u1090657@anu.edu.au::29dbfe63-11c6-47b6-8182-0c9740feaa24" providerId="AD" clId="Web-{2C381B5D-2FAC-4086-3D3D-B2DC698F7D78}" dt="2025-04-24T00:48:46.900" v="63" actId="14100"/>
          <ac:picMkLst>
            <pc:docMk/>
            <pc:sldMk cId="1920308189" sldId="257"/>
            <ac:picMk id="11" creationId="{A3AEBE2E-6234-77C3-566E-2025546CDF4B}"/>
          </ac:picMkLst>
        </pc:picChg>
        <pc:picChg chg="add mod">
          <ac:chgData name="Romain Beucher" userId="S::u1090657@anu.edu.au::29dbfe63-11c6-47b6-8182-0c9740feaa24" providerId="AD" clId="Web-{2C381B5D-2FAC-4086-3D3D-B2DC698F7D78}" dt="2025-04-24T00:48:46.900" v="62" actId="14100"/>
          <ac:picMkLst>
            <pc:docMk/>
            <pc:sldMk cId="1920308189" sldId="257"/>
            <ac:picMk id="12" creationId="{E5229D43-FCA6-CA68-662A-7E32EED40E9F}"/>
          </ac:picMkLst>
        </pc:picChg>
        <pc:picChg chg="add del mod">
          <ac:chgData name="Romain Beucher" userId="S::u1090657@anu.edu.au::29dbfe63-11c6-47b6-8182-0c9740feaa24" providerId="AD" clId="Web-{2C381B5D-2FAC-4086-3D3D-B2DC698F7D78}" dt="2025-04-24T00:49:27.934" v="68"/>
          <ac:picMkLst>
            <pc:docMk/>
            <pc:sldMk cId="1920308189" sldId="257"/>
            <ac:picMk id="14" creationId="{B23DD388-DE8F-F2C0-8B01-74387D27605B}"/>
          </ac:picMkLst>
        </pc:picChg>
      </pc:sldChg>
      <pc:sldChg chg="addSp delSp modSp">
        <pc:chgData name="Romain Beucher" userId="S::u1090657@anu.edu.au::29dbfe63-11c6-47b6-8182-0c9740feaa24" providerId="AD" clId="Web-{2C381B5D-2FAC-4086-3D3D-B2DC698F7D78}" dt="2025-04-24T01:02:24.459" v="237" actId="1076"/>
        <pc:sldMkLst>
          <pc:docMk/>
          <pc:sldMk cId="2192093308" sldId="258"/>
        </pc:sldMkLst>
        <pc:spChg chg="del">
          <ac:chgData name="Romain Beucher" userId="S::u1090657@anu.edu.au::29dbfe63-11c6-47b6-8182-0c9740feaa24" providerId="AD" clId="Web-{2C381B5D-2FAC-4086-3D3D-B2DC698F7D78}" dt="2025-04-24T01:00:07.839" v="193"/>
          <ac:spMkLst>
            <pc:docMk/>
            <pc:sldMk cId="2192093308" sldId="258"/>
            <ac:spMk id="2" creationId="{00000000-0000-0000-0000-000000000000}"/>
          </ac:spMkLst>
        </pc:spChg>
        <pc:spChg chg="mod">
          <ac:chgData name="Romain Beucher" userId="S::u1090657@anu.edu.au::29dbfe63-11c6-47b6-8182-0c9740feaa24" providerId="AD" clId="Web-{2C381B5D-2FAC-4086-3D3D-B2DC698F7D78}" dt="2025-04-24T01:00:04.542" v="192" actId="14100"/>
          <ac:spMkLst>
            <pc:docMk/>
            <pc:sldMk cId="2192093308" sldId="258"/>
            <ac:spMk id="3" creationId="{00000000-0000-0000-0000-000000000000}"/>
          </ac:spMkLst>
        </pc:spChg>
        <pc:spChg chg="mod">
          <ac:chgData name="Romain Beucher" userId="S::u1090657@anu.edu.au::29dbfe63-11c6-47b6-8182-0c9740feaa24" providerId="AD" clId="Web-{2C381B5D-2FAC-4086-3D3D-B2DC698F7D78}" dt="2025-04-24T01:02:03.707" v="232" actId="14100"/>
          <ac:spMkLst>
            <pc:docMk/>
            <pc:sldMk cId="2192093308" sldId="258"/>
            <ac:spMk id="4" creationId="{00000000-0000-0000-0000-000000000000}"/>
          </ac:spMkLst>
        </pc:spChg>
        <pc:spChg chg="add del mod">
          <ac:chgData name="Romain Beucher" userId="S::u1090657@anu.edu.au::29dbfe63-11c6-47b6-8182-0c9740feaa24" providerId="AD" clId="Web-{2C381B5D-2FAC-4086-3D3D-B2DC698F7D78}" dt="2025-04-24T01:00:11.855" v="194"/>
          <ac:spMkLst>
            <pc:docMk/>
            <pc:sldMk cId="2192093308" sldId="258"/>
            <ac:spMk id="6" creationId="{9A454670-96A3-48C5-CA11-AB7411373E99}"/>
          </ac:spMkLst>
        </pc:spChg>
        <pc:spChg chg="add mod">
          <ac:chgData name="Romain Beucher" userId="S::u1090657@anu.edu.au::29dbfe63-11c6-47b6-8182-0c9740feaa24" providerId="AD" clId="Web-{2C381B5D-2FAC-4086-3D3D-B2DC698F7D78}" dt="2025-04-24T01:02:24.459" v="237" actId="1076"/>
          <ac:spMkLst>
            <pc:docMk/>
            <pc:sldMk cId="2192093308" sldId="258"/>
            <ac:spMk id="7" creationId="{A5438BB8-09F6-4633-EB71-F3290C404FF7}"/>
          </ac:spMkLst>
        </pc:spChg>
      </pc:sldChg>
      <pc:sldChg chg="del">
        <pc:chgData name="Romain Beucher" userId="S::u1090657@anu.edu.au::29dbfe63-11c6-47b6-8182-0c9740feaa24" providerId="AD" clId="Web-{2C381B5D-2FAC-4086-3D3D-B2DC698F7D78}" dt="2025-04-24T00:59:41.072" v="187"/>
        <pc:sldMkLst>
          <pc:docMk/>
          <pc:sldMk cId="93431552" sldId="260"/>
        </pc:sldMkLst>
      </pc:sldChg>
      <pc:sldChg chg="del">
        <pc:chgData name="Romain Beucher" userId="S::u1090657@anu.edu.au::29dbfe63-11c6-47b6-8182-0c9740feaa24" providerId="AD" clId="Web-{2C381B5D-2FAC-4086-3D3D-B2DC698F7D78}" dt="2025-04-24T00:59:42.197" v="188"/>
        <pc:sldMkLst>
          <pc:docMk/>
          <pc:sldMk cId="1040997155" sldId="264"/>
        </pc:sldMkLst>
      </pc:sldChg>
      <pc:sldChg chg="del">
        <pc:chgData name="Romain Beucher" userId="S::u1090657@anu.edu.au::29dbfe63-11c6-47b6-8182-0c9740feaa24" providerId="AD" clId="Web-{2C381B5D-2FAC-4086-3D3D-B2DC698F7D78}" dt="2025-04-24T01:11:38.983" v="260"/>
        <pc:sldMkLst>
          <pc:docMk/>
          <pc:sldMk cId="3393463255" sldId="614"/>
        </pc:sldMkLst>
      </pc:sldChg>
      <pc:sldChg chg="new del">
        <pc:chgData name="Romain Beucher" userId="S::u1090657@anu.edu.au::29dbfe63-11c6-47b6-8182-0c9740feaa24" providerId="AD" clId="Web-{2C381B5D-2FAC-4086-3D3D-B2DC698F7D78}" dt="2025-04-24T00:41:29.165" v="40"/>
        <pc:sldMkLst>
          <pc:docMk/>
          <pc:sldMk cId="2732208057" sldId="618"/>
        </pc:sldMkLst>
      </pc:sldChg>
      <pc:sldChg chg="addSp delSp modSp add replId">
        <pc:chgData name="Romain Beucher" userId="S::u1090657@anu.edu.au::29dbfe63-11c6-47b6-8182-0c9740feaa24" providerId="AD" clId="Web-{2C381B5D-2FAC-4086-3D3D-B2DC698F7D78}" dt="2025-04-24T01:04:15.436" v="259" actId="20577"/>
        <pc:sldMkLst>
          <pc:docMk/>
          <pc:sldMk cId="351978903" sldId="619"/>
        </pc:sldMkLst>
        <pc:spChg chg="del">
          <ac:chgData name="Romain Beucher" userId="S::u1090657@anu.edu.au::29dbfe63-11c6-47b6-8182-0c9740feaa24" providerId="AD" clId="Web-{2C381B5D-2FAC-4086-3D3D-B2DC698F7D78}" dt="2025-04-24T00:55:42.117" v="116"/>
          <ac:spMkLst>
            <pc:docMk/>
            <pc:sldMk cId="351978903" sldId="619"/>
            <ac:spMk id="2" creationId="{4F7EE4AF-8E6A-547A-8ADC-6315D5E885FB}"/>
          </ac:spMkLst>
        </pc:spChg>
        <pc:spChg chg="del">
          <ac:chgData name="Romain Beucher" userId="S::u1090657@anu.edu.au::29dbfe63-11c6-47b6-8182-0c9740feaa24" providerId="AD" clId="Web-{2C381B5D-2FAC-4086-3D3D-B2DC698F7D78}" dt="2025-04-24T00:55:30.694" v="114"/>
          <ac:spMkLst>
            <pc:docMk/>
            <pc:sldMk cId="351978903" sldId="619"/>
            <ac:spMk id="3" creationId="{4FEAF693-FA93-1FD9-1798-E892E17036A0}"/>
          </ac:spMkLst>
        </pc:spChg>
        <pc:spChg chg="del mod">
          <ac:chgData name="Romain Beucher" userId="S::u1090657@anu.edu.au::29dbfe63-11c6-47b6-8182-0c9740feaa24" providerId="AD" clId="Web-{2C381B5D-2FAC-4086-3D3D-B2DC698F7D78}" dt="2025-04-24T00:57:54.486" v="156"/>
          <ac:spMkLst>
            <pc:docMk/>
            <pc:sldMk cId="351978903" sldId="619"/>
            <ac:spMk id="5" creationId="{3A63FEA6-3706-FE1B-C28B-1E5A301C8C26}"/>
          </ac:spMkLst>
        </pc:spChg>
        <pc:spChg chg="add del mod">
          <ac:chgData name="Romain Beucher" userId="S::u1090657@anu.edu.au::29dbfe63-11c6-47b6-8182-0c9740feaa24" providerId="AD" clId="Web-{2C381B5D-2FAC-4086-3D3D-B2DC698F7D78}" dt="2025-04-24T00:57:51.283" v="155"/>
          <ac:spMkLst>
            <pc:docMk/>
            <pc:sldMk cId="351978903" sldId="619"/>
            <ac:spMk id="9" creationId="{EEEB4968-6BDF-CBA2-F7B6-2E7277B6EC27}"/>
          </ac:spMkLst>
        </pc:spChg>
        <pc:spChg chg="add del mod">
          <ac:chgData name="Romain Beucher" userId="S::u1090657@anu.edu.au::29dbfe63-11c6-47b6-8182-0c9740feaa24" providerId="AD" clId="Web-{2C381B5D-2FAC-4086-3D3D-B2DC698F7D78}" dt="2025-04-24T00:57:37.532" v="154"/>
          <ac:spMkLst>
            <pc:docMk/>
            <pc:sldMk cId="351978903" sldId="619"/>
            <ac:spMk id="10" creationId="{B705AFFF-D978-B7DD-3616-D34EE65A7852}"/>
          </ac:spMkLst>
        </pc:spChg>
        <pc:spChg chg="add mod">
          <ac:chgData name="Romain Beucher" userId="S::u1090657@anu.edu.au::29dbfe63-11c6-47b6-8182-0c9740feaa24" providerId="AD" clId="Web-{2C381B5D-2FAC-4086-3D3D-B2DC698F7D78}" dt="2025-04-24T01:04:15.436" v="259" actId="20577"/>
          <ac:spMkLst>
            <pc:docMk/>
            <pc:sldMk cId="351978903" sldId="619"/>
            <ac:spMk id="12" creationId="{2B55FD53-D463-5038-2FE3-561B7926F4E2}"/>
          </ac:spMkLst>
        </pc:spChg>
        <pc:spChg chg="add">
          <ac:chgData name="Romain Beucher" userId="S::u1090657@anu.edu.au::29dbfe63-11c6-47b6-8182-0c9740feaa24" providerId="AD" clId="Web-{2C381B5D-2FAC-4086-3D3D-B2DC698F7D78}" dt="2025-04-24T00:58:06.737" v="158"/>
          <ac:spMkLst>
            <pc:docMk/>
            <pc:sldMk cId="351978903" sldId="619"/>
            <ac:spMk id="14" creationId="{7100D70B-61EE-301D-1606-27A66A8D49C1}"/>
          </ac:spMkLst>
        </pc:spChg>
        <pc:picChg chg="add del mod">
          <ac:chgData name="Romain Beucher" userId="S::u1090657@anu.edu.au::29dbfe63-11c6-47b6-8182-0c9740feaa24" providerId="AD" clId="Web-{2C381B5D-2FAC-4086-3D3D-B2DC698F7D78}" dt="2025-04-24T01:03:51.137" v="244"/>
          <ac:picMkLst>
            <pc:docMk/>
            <pc:sldMk cId="351978903" sldId="619"/>
            <ac:picMk id="15" creationId="{A3C4297F-CB43-61CF-D601-F46A27856916}"/>
          </ac:picMkLst>
        </pc:picChg>
      </pc:sldChg>
      <pc:sldChg chg="addSp modSp add replId">
        <pc:chgData name="Romain Beucher" userId="S::u1090657@anu.edu.au::29dbfe63-11c6-47b6-8182-0c9740feaa24" providerId="AD" clId="Web-{2C381B5D-2FAC-4086-3D3D-B2DC698F7D78}" dt="2025-04-24T00:57:19.202" v="151" actId="1076"/>
        <pc:sldMkLst>
          <pc:docMk/>
          <pc:sldMk cId="585726637" sldId="620"/>
        </pc:sldMkLst>
        <pc:spChg chg="mod">
          <ac:chgData name="Romain Beucher" userId="S::u1090657@anu.edu.au::29dbfe63-11c6-47b6-8182-0c9740feaa24" providerId="AD" clId="Web-{2C381B5D-2FAC-4086-3D3D-B2DC698F7D78}" dt="2025-04-24T00:57:12.171" v="150" actId="1076"/>
          <ac:spMkLst>
            <pc:docMk/>
            <pc:sldMk cId="585726637" sldId="620"/>
            <ac:spMk id="3" creationId="{876B5104-5477-0681-2A1C-4EAB1C3BBDF0}"/>
          </ac:spMkLst>
        </pc:spChg>
        <pc:spChg chg="add mod">
          <ac:chgData name="Romain Beucher" userId="S::u1090657@anu.edu.au::29dbfe63-11c6-47b6-8182-0c9740feaa24" providerId="AD" clId="Web-{2C381B5D-2FAC-4086-3D3D-B2DC698F7D78}" dt="2025-04-24T00:57:19.202" v="151" actId="1076"/>
          <ac:spMkLst>
            <pc:docMk/>
            <pc:sldMk cId="585726637" sldId="620"/>
            <ac:spMk id="5" creationId="{DB49E15D-FD1F-2192-11C9-AC83B9E95CA0}"/>
          </ac:spMkLst>
        </pc:spChg>
      </pc:sldChg>
      <pc:sldChg chg="add del replId">
        <pc:chgData name="Romain Beucher" userId="S::u1090657@anu.edu.au::29dbfe63-11c6-47b6-8182-0c9740feaa24" providerId="AD" clId="Web-{2C381B5D-2FAC-4086-3D3D-B2DC698F7D78}" dt="2025-04-24T01:02:32.662" v="238"/>
        <pc:sldMkLst>
          <pc:docMk/>
          <pc:sldMk cId="148047059" sldId="621"/>
        </pc:sldMkLst>
      </pc:sldChg>
    </pc:docChg>
  </pc:docChgLst>
  <pc:docChgLst>
    <pc:chgData name="Romain Beucher" userId="S::u1090657@anu.edu.au::29dbfe63-11c6-47b6-8182-0c9740feaa24" providerId="AD" clId="Web-{3861CA30-AD2F-5957-EE21-4AFFB338228A}"/>
    <pc:docChg chg="modSld sldOrd">
      <pc:chgData name="Romain Beucher" userId="S::u1090657@anu.edu.au::29dbfe63-11c6-47b6-8182-0c9740feaa24" providerId="AD" clId="Web-{3861CA30-AD2F-5957-EE21-4AFFB338228A}" dt="2025-04-28T08:15:59.873" v="131"/>
      <pc:docMkLst>
        <pc:docMk/>
      </pc:docMkLst>
      <pc:sldChg chg="modSp">
        <pc:chgData name="Romain Beucher" userId="S::u1090657@anu.edu.au::29dbfe63-11c6-47b6-8182-0c9740feaa24" providerId="AD" clId="Web-{3861CA30-AD2F-5957-EE21-4AFFB338228A}" dt="2025-04-28T08:09:57.678" v="58" actId="20577"/>
        <pc:sldMkLst>
          <pc:docMk/>
          <pc:sldMk cId="1058215226" sldId="263"/>
        </pc:sldMkLst>
        <pc:spChg chg="mod">
          <ac:chgData name="Romain Beucher" userId="S::u1090657@anu.edu.au::29dbfe63-11c6-47b6-8182-0c9740feaa24" providerId="AD" clId="Web-{3861CA30-AD2F-5957-EE21-4AFFB338228A}" dt="2025-04-28T08:09:57.678" v="58" actId="20577"/>
          <ac:spMkLst>
            <pc:docMk/>
            <pc:sldMk cId="1058215226" sldId="263"/>
            <ac:spMk id="7" creationId="{895FFB45-6436-284E-ADDB-4A5274A0B100}"/>
          </ac:spMkLst>
        </pc:spChg>
      </pc:sldChg>
      <pc:sldChg chg="modSp">
        <pc:chgData name="Romain Beucher" userId="S::u1090657@anu.edu.au::29dbfe63-11c6-47b6-8182-0c9740feaa24" providerId="AD" clId="Web-{3861CA30-AD2F-5957-EE21-4AFFB338228A}" dt="2025-04-28T08:05:44.969" v="53" actId="20577"/>
        <pc:sldMkLst>
          <pc:docMk/>
          <pc:sldMk cId="1649526031" sldId="265"/>
        </pc:sldMkLst>
        <pc:spChg chg="mod">
          <ac:chgData name="Romain Beucher" userId="S::u1090657@anu.edu.au::29dbfe63-11c6-47b6-8182-0c9740feaa24" providerId="AD" clId="Web-{3861CA30-AD2F-5957-EE21-4AFFB338228A}" dt="2025-04-28T08:05:44.969" v="53" actId="20577"/>
          <ac:spMkLst>
            <pc:docMk/>
            <pc:sldMk cId="1649526031" sldId="265"/>
            <ac:spMk id="5" creationId="{10E3BE0F-1481-6648-C214-B814557AE5BE}"/>
          </ac:spMkLst>
        </pc:spChg>
      </pc:sldChg>
      <pc:sldChg chg="ord">
        <pc:chgData name="Romain Beucher" userId="S::u1090657@anu.edu.au::29dbfe63-11c6-47b6-8182-0c9740feaa24" providerId="AD" clId="Web-{3861CA30-AD2F-5957-EE21-4AFFB338228A}" dt="2025-04-28T08:15:59.873" v="131"/>
        <pc:sldMkLst>
          <pc:docMk/>
          <pc:sldMk cId="345978982" sldId="266"/>
        </pc:sldMkLst>
      </pc:sldChg>
      <pc:sldChg chg="modSp">
        <pc:chgData name="Romain Beucher" userId="S::u1090657@anu.edu.au::29dbfe63-11c6-47b6-8182-0c9740feaa24" providerId="AD" clId="Web-{3861CA30-AD2F-5957-EE21-4AFFB338228A}" dt="2025-04-28T08:12:01.087" v="129" actId="1076"/>
        <pc:sldMkLst>
          <pc:docMk/>
          <pc:sldMk cId="2930477319" sldId="613"/>
        </pc:sldMkLst>
        <pc:spChg chg="mod">
          <ac:chgData name="Romain Beucher" userId="S::u1090657@anu.edu.au::29dbfe63-11c6-47b6-8182-0c9740feaa24" providerId="AD" clId="Web-{3861CA30-AD2F-5957-EE21-4AFFB338228A}" dt="2025-04-28T08:12:01.087" v="129" actId="1076"/>
          <ac:spMkLst>
            <pc:docMk/>
            <pc:sldMk cId="2930477319" sldId="613"/>
            <ac:spMk id="4" creationId="{10319FE8-64F6-24B9-5090-AFB66F4B15E1}"/>
          </ac:spMkLst>
        </pc:spChg>
      </pc:sldChg>
      <pc:sldChg chg="modSp">
        <pc:chgData name="Romain Beucher" userId="S::u1090657@anu.edu.au::29dbfe63-11c6-47b6-8182-0c9740feaa24" providerId="AD" clId="Web-{3861CA30-AD2F-5957-EE21-4AFFB338228A}" dt="2025-04-28T08:04:01.154" v="37" actId="20577"/>
        <pc:sldMkLst>
          <pc:docMk/>
          <pc:sldMk cId="351978903" sldId="619"/>
        </pc:sldMkLst>
        <pc:spChg chg="mod">
          <ac:chgData name="Romain Beucher" userId="S::u1090657@anu.edu.au::29dbfe63-11c6-47b6-8182-0c9740feaa24" providerId="AD" clId="Web-{3861CA30-AD2F-5957-EE21-4AFFB338228A}" dt="2025-04-28T08:04:01.154" v="37" actId="20577"/>
          <ac:spMkLst>
            <pc:docMk/>
            <pc:sldMk cId="351978903" sldId="619"/>
            <ac:spMk id="12" creationId="{2B55FD53-D463-5038-2FE3-561B7926F4E2}"/>
          </ac:spMkLst>
        </pc:spChg>
      </pc:sldChg>
    </pc:docChg>
  </pc:docChgLst>
  <pc:docChgLst>
    <pc:chgData name="Romain Beucher" userId="S::u1090657@anu.edu.au::29dbfe63-11c6-47b6-8182-0c9740feaa24" providerId="AD" clId="Web-{93E12BE0-9A91-7962-FA2F-FF0C24739A91}"/>
    <pc:docChg chg="addSld modSld">
      <pc:chgData name="Romain Beucher" userId="S::u1090657@anu.edu.au::29dbfe63-11c6-47b6-8182-0c9740feaa24" providerId="AD" clId="Web-{93E12BE0-9A91-7962-FA2F-FF0C24739A91}" dt="2025-04-16T01:34:23.576" v="139" actId="20577"/>
      <pc:docMkLst>
        <pc:docMk/>
      </pc:docMkLst>
      <pc:sldChg chg="addSp delSp modSp">
        <pc:chgData name="Romain Beucher" userId="S::u1090657@anu.edu.au::29dbfe63-11c6-47b6-8182-0c9740feaa24" providerId="AD" clId="Web-{93E12BE0-9A91-7962-FA2F-FF0C24739A91}" dt="2025-04-16T01:32:01.980" v="121"/>
        <pc:sldMkLst>
          <pc:docMk/>
          <pc:sldMk cId="3311276897" sldId="256"/>
        </pc:sldMkLst>
        <pc:spChg chg="mod">
          <ac:chgData name="Romain Beucher" userId="S::u1090657@anu.edu.au::29dbfe63-11c6-47b6-8182-0c9740feaa24" providerId="AD" clId="Web-{93E12BE0-9A91-7962-FA2F-FF0C24739A91}" dt="2025-04-16T01:17:11.123" v="68" actId="1076"/>
          <ac:spMkLst>
            <pc:docMk/>
            <pc:sldMk cId="3311276897" sldId="256"/>
            <ac:spMk id="2" creationId="{00000000-0000-0000-0000-000000000000}"/>
          </ac:spMkLst>
        </pc:spChg>
        <pc:spChg chg="mod">
          <ac:chgData name="Romain Beucher" userId="S::u1090657@anu.edu.au::29dbfe63-11c6-47b6-8182-0c9740feaa24" providerId="AD" clId="Web-{93E12BE0-9A91-7962-FA2F-FF0C24739A91}" dt="2025-04-16T01:18:41.296" v="86" actId="1076"/>
          <ac:spMkLst>
            <pc:docMk/>
            <pc:sldMk cId="3311276897" sldId="256"/>
            <ac:spMk id="3" creationId="{00000000-0000-0000-0000-000000000000}"/>
          </ac:spMkLst>
        </pc:spChg>
        <pc:spChg chg="add mod">
          <ac:chgData name="Romain Beucher" userId="S::u1090657@anu.edu.au::29dbfe63-11c6-47b6-8182-0c9740feaa24" providerId="AD" clId="Web-{93E12BE0-9A91-7962-FA2F-FF0C24739A91}" dt="2025-04-16T01:18:28.733" v="85" actId="20577"/>
          <ac:spMkLst>
            <pc:docMk/>
            <pc:sldMk cId="3311276897" sldId="256"/>
            <ac:spMk id="5" creationId="{4F8CCC0D-7C06-8412-3B96-AF88FF42B012}"/>
          </ac:spMkLst>
        </pc:spChg>
        <pc:picChg chg="add mod">
          <ac:chgData name="Romain Beucher" userId="S::u1090657@anu.edu.au::29dbfe63-11c6-47b6-8182-0c9740feaa24" providerId="AD" clId="Web-{93E12BE0-9A91-7962-FA2F-FF0C24739A91}" dt="2025-04-16T01:10:13.647" v="59" actId="1076"/>
          <ac:picMkLst>
            <pc:docMk/>
            <pc:sldMk cId="3311276897" sldId="256"/>
            <ac:picMk id="6" creationId="{24112DB3-E401-30DB-AD03-A678E0518C2A}"/>
          </ac:picMkLst>
        </pc:picChg>
        <pc:picChg chg="add mod">
          <ac:chgData name="Romain Beucher" userId="S::u1090657@anu.edu.au::29dbfe63-11c6-47b6-8182-0c9740feaa24" providerId="AD" clId="Web-{93E12BE0-9A91-7962-FA2F-FF0C24739A91}" dt="2025-04-16T01:10:18.351" v="60" actId="1076"/>
          <ac:picMkLst>
            <pc:docMk/>
            <pc:sldMk cId="3311276897" sldId="256"/>
            <ac:picMk id="7" creationId="{6F71CC61-A9BB-3948-4FDB-A33B57C685E1}"/>
          </ac:picMkLst>
        </pc:picChg>
        <pc:picChg chg="add mod">
          <ac:chgData name="Romain Beucher" userId="S::u1090657@anu.edu.au::29dbfe63-11c6-47b6-8182-0c9740feaa24" providerId="AD" clId="Web-{93E12BE0-9A91-7962-FA2F-FF0C24739A91}" dt="2025-04-16T01:10:21.429" v="61" actId="1076"/>
          <ac:picMkLst>
            <pc:docMk/>
            <pc:sldMk cId="3311276897" sldId="256"/>
            <ac:picMk id="8" creationId="{C0AF18C2-6F91-E721-196F-764E5953931A}"/>
          </ac:picMkLst>
        </pc:picChg>
        <pc:picChg chg="add mod">
          <ac:chgData name="Romain Beucher" userId="S::u1090657@anu.edu.au::29dbfe63-11c6-47b6-8182-0c9740feaa24" providerId="AD" clId="Web-{93E12BE0-9A91-7962-FA2F-FF0C24739A91}" dt="2025-04-16T01:10:23.882" v="62" actId="1076"/>
          <ac:picMkLst>
            <pc:docMk/>
            <pc:sldMk cId="3311276897" sldId="256"/>
            <ac:picMk id="9" creationId="{B88C6390-834E-3A88-1A8C-0B2FBF3A09B2}"/>
          </ac:picMkLst>
        </pc:picChg>
        <pc:picChg chg="add del mod">
          <ac:chgData name="Romain Beucher" userId="S::u1090657@anu.edu.au::29dbfe63-11c6-47b6-8182-0c9740feaa24" providerId="AD" clId="Web-{93E12BE0-9A91-7962-FA2F-FF0C24739A91}" dt="2025-04-16T01:10:45.164" v="65"/>
          <ac:picMkLst>
            <pc:docMk/>
            <pc:sldMk cId="3311276897" sldId="256"/>
            <ac:picMk id="10" creationId="{D261EB62-0E1E-45E1-98D5-6107E145D6B6}"/>
          </ac:picMkLst>
        </pc:picChg>
        <pc:picChg chg="add mod">
          <ac:chgData name="Romain Beucher" userId="S::u1090657@anu.edu.au::29dbfe63-11c6-47b6-8182-0c9740feaa24" providerId="AD" clId="Web-{93E12BE0-9A91-7962-FA2F-FF0C24739A91}" dt="2025-04-16T01:16:48.529" v="67" actId="1076"/>
          <ac:picMkLst>
            <pc:docMk/>
            <pc:sldMk cId="3311276897" sldId="256"/>
            <ac:picMk id="11" creationId="{D2C4EE41-30C3-01A3-8012-AEBB5280C081}"/>
          </ac:picMkLst>
        </pc:picChg>
        <pc:picChg chg="add del mod">
          <ac:chgData name="Romain Beucher" userId="S::u1090657@anu.edu.au::29dbfe63-11c6-47b6-8182-0c9740feaa24" providerId="AD" clId="Web-{93E12BE0-9A91-7962-FA2F-FF0C24739A91}" dt="2025-04-16T01:17:25.967" v="72"/>
          <ac:picMkLst>
            <pc:docMk/>
            <pc:sldMk cId="3311276897" sldId="256"/>
            <ac:picMk id="12" creationId="{41B58CC1-FA96-9393-EE63-3B906BA29180}"/>
          </ac:picMkLst>
        </pc:picChg>
        <pc:picChg chg="add del mod">
          <ac:chgData name="Romain Beucher" userId="S::u1090657@anu.edu.au::29dbfe63-11c6-47b6-8182-0c9740feaa24" providerId="AD" clId="Web-{93E12BE0-9A91-7962-FA2F-FF0C24739A91}" dt="2025-04-16T01:17:36.904" v="75"/>
          <ac:picMkLst>
            <pc:docMk/>
            <pc:sldMk cId="3311276897" sldId="256"/>
            <ac:picMk id="13" creationId="{49732717-ECD5-24A1-145C-37D9A2A7AE4F}"/>
          </ac:picMkLst>
        </pc:picChg>
        <pc:picChg chg="add mod">
          <ac:chgData name="Romain Beucher" userId="S::u1090657@anu.edu.au::29dbfe63-11c6-47b6-8182-0c9740feaa24" providerId="AD" clId="Web-{93E12BE0-9A91-7962-FA2F-FF0C24739A91}" dt="2025-04-16T01:18:00.827" v="79" actId="14100"/>
          <ac:picMkLst>
            <pc:docMk/>
            <pc:sldMk cId="3311276897" sldId="256"/>
            <ac:picMk id="14" creationId="{E3C88D8B-A87F-3AAD-F2B3-8B170247111B}"/>
          </ac:picMkLst>
        </pc:picChg>
        <pc:picChg chg="add del mod">
          <ac:chgData name="Romain Beucher" userId="S::u1090657@anu.edu.au::29dbfe63-11c6-47b6-8182-0c9740feaa24" providerId="AD" clId="Web-{93E12BE0-9A91-7962-FA2F-FF0C24739A91}" dt="2025-04-16T01:32:01.980" v="121"/>
          <ac:picMkLst>
            <pc:docMk/>
            <pc:sldMk cId="3311276897" sldId="256"/>
            <ac:picMk id="15" creationId="{D50F47AF-D772-0692-D21C-E87EAA5F97AE}"/>
          </ac:picMkLst>
        </pc:picChg>
      </pc:sldChg>
      <pc:sldChg chg="addSp delSp modSp">
        <pc:chgData name="Romain Beucher" userId="S::u1090657@anu.edu.au::29dbfe63-11c6-47b6-8182-0c9740feaa24" providerId="AD" clId="Web-{93E12BE0-9A91-7962-FA2F-FF0C24739A91}" dt="2025-04-16T01:32:43.325" v="133" actId="1076"/>
        <pc:sldMkLst>
          <pc:docMk/>
          <pc:sldMk cId="1920308189" sldId="257"/>
        </pc:sldMkLst>
        <pc:spChg chg="add mod">
          <ac:chgData name="Romain Beucher" userId="S::u1090657@anu.edu.au::29dbfe63-11c6-47b6-8182-0c9740feaa24" providerId="AD" clId="Web-{93E12BE0-9A91-7962-FA2F-FF0C24739A91}" dt="2025-04-16T01:32:38.840" v="130" actId="1076"/>
          <ac:spMkLst>
            <pc:docMk/>
            <pc:sldMk cId="1920308189" sldId="257"/>
            <ac:spMk id="2" creationId="{D39B86A0-EF16-EAC0-E3B9-77E971BFFBCC}"/>
          </ac:spMkLst>
        </pc:spChg>
        <pc:spChg chg="add mod">
          <ac:chgData name="Romain Beucher" userId="S::u1090657@anu.edu.au::29dbfe63-11c6-47b6-8182-0c9740feaa24" providerId="AD" clId="Web-{93E12BE0-9A91-7962-FA2F-FF0C24739A91}" dt="2025-04-16T01:32:38.856" v="131" actId="1076"/>
          <ac:spMkLst>
            <pc:docMk/>
            <pc:sldMk cId="1920308189" sldId="257"/>
            <ac:spMk id="3" creationId="{2403C774-1E2A-7701-97B9-252C949D3686}"/>
          </ac:spMkLst>
        </pc:spChg>
        <pc:spChg chg="add del">
          <ac:chgData name="Romain Beucher" userId="S::u1090657@anu.edu.au::29dbfe63-11c6-47b6-8182-0c9740feaa24" providerId="AD" clId="Web-{93E12BE0-9A91-7962-FA2F-FF0C24739A91}" dt="2025-04-16T01:22:21.893" v="102"/>
          <ac:spMkLst>
            <pc:docMk/>
            <pc:sldMk cId="1920308189" sldId="257"/>
            <ac:spMk id="4" creationId="{1246B7B6-B3DD-289A-CC6C-C3B027C1A4D2}"/>
          </ac:spMkLst>
        </pc:spChg>
        <pc:spChg chg="add mod">
          <ac:chgData name="Romain Beucher" userId="S::u1090657@anu.edu.au::29dbfe63-11c6-47b6-8182-0c9740feaa24" providerId="AD" clId="Web-{93E12BE0-9A91-7962-FA2F-FF0C24739A91}" dt="2025-04-16T01:32:38.856" v="132" actId="1076"/>
          <ac:spMkLst>
            <pc:docMk/>
            <pc:sldMk cId="1920308189" sldId="257"/>
            <ac:spMk id="5" creationId="{8E6DD1B4-22C3-C774-8813-428A36670114}"/>
          </ac:spMkLst>
        </pc:spChg>
        <pc:picChg chg="add mod ord">
          <ac:chgData name="Romain Beucher" userId="S::u1090657@anu.edu.au::29dbfe63-11c6-47b6-8182-0c9740feaa24" providerId="AD" clId="Web-{93E12BE0-9A91-7962-FA2F-FF0C24739A91}" dt="2025-04-16T01:32:43.325" v="133" actId="1076"/>
          <ac:picMkLst>
            <pc:docMk/>
            <pc:sldMk cId="1920308189" sldId="257"/>
            <ac:picMk id="6" creationId="{C8DD19AC-42E9-1876-2FB4-9282FBECBE1A}"/>
          </ac:picMkLst>
        </pc:picChg>
      </pc:sldChg>
      <pc:sldChg chg="modSp">
        <pc:chgData name="Romain Beucher" userId="S::u1090657@anu.edu.au::29dbfe63-11c6-47b6-8182-0c9740feaa24" providerId="AD" clId="Web-{93E12BE0-9A91-7962-FA2F-FF0C24739A91}" dt="2025-04-16T01:31:10.401" v="116" actId="20577"/>
        <pc:sldMkLst>
          <pc:docMk/>
          <pc:sldMk cId="2192093308" sldId="258"/>
        </pc:sldMkLst>
        <pc:spChg chg="mod">
          <ac:chgData name="Romain Beucher" userId="S::u1090657@anu.edu.au::29dbfe63-11c6-47b6-8182-0c9740feaa24" providerId="AD" clId="Web-{93E12BE0-9A91-7962-FA2F-FF0C24739A91}" dt="2025-04-16T01:30:30.791" v="109" actId="20577"/>
          <ac:spMkLst>
            <pc:docMk/>
            <pc:sldMk cId="2192093308" sldId="258"/>
            <ac:spMk id="2" creationId="{00000000-0000-0000-0000-000000000000}"/>
          </ac:spMkLst>
        </pc:spChg>
        <pc:spChg chg="mod">
          <ac:chgData name="Romain Beucher" userId="S::u1090657@anu.edu.au::29dbfe63-11c6-47b6-8182-0c9740feaa24" providerId="AD" clId="Web-{93E12BE0-9A91-7962-FA2F-FF0C24739A91}" dt="2025-04-16T01:30:41.463" v="111" actId="20577"/>
          <ac:spMkLst>
            <pc:docMk/>
            <pc:sldMk cId="2192093308" sldId="258"/>
            <ac:spMk id="3" creationId="{00000000-0000-0000-0000-000000000000}"/>
          </ac:spMkLst>
        </pc:spChg>
        <pc:spChg chg="mod">
          <ac:chgData name="Romain Beucher" userId="S::u1090657@anu.edu.au::29dbfe63-11c6-47b6-8182-0c9740feaa24" providerId="AD" clId="Web-{93E12BE0-9A91-7962-FA2F-FF0C24739A91}" dt="2025-04-16T01:31:10.401" v="116" actId="20577"/>
          <ac:spMkLst>
            <pc:docMk/>
            <pc:sldMk cId="2192093308" sldId="258"/>
            <ac:spMk id="4" creationId="{00000000-0000-0000-0000-000000000000}"/>
          </ac:spMkLst>
        </pc:spChg>
      </pc:sldChg>
      <pc:sldChg chg="modSp new">
        <pc:chgData name="Romain Beucher" userId="S::u1090657@anu.edu.au::29dbfe63-11c6-47b6-8182-0c9740feaa24" providerId="AD" clId="Web-{93E12BE0-9A91-7962-FA2F-FF0C24739A91}" dt="2025-04-16T01:34:23.576" v="139" actId="20577"/>
        <pc:sldMkLst>
          <pc:docMk/>
          <pc:sldMk cId="93431552" sldId="260"/>
        </pc:sldMkLst>
        <pc:spChg chg="mod">
          <ac:chgData name="Romain Beucher" userId="S::u1090657@anu.edu.au::29dbfe63-11c6-47b6-8182-0c9740feaa24" providerId="AD" clId="Web-{93E12BE0-9A91-7962-FA2F-FF0C24739A91}" dt="2025-04-16T01:34:14.045" v="135" actId="20577"/>
          <ac:spMkLst>
            <pc:docMk/>
            <pc:sldMk cId="93431552" sldId="260"/>
            <ac:spMk id="2" creationId="{63896CD5-8B4C-F31C-0067-6E517411C782}"/>
          </ac:spMkLst>
        </pc:spChg>
        <pc:spChg chg="mod">
          <ac:chgData name="Romain Beucher" userId="S::u1090657@anu.edu.au::29dbfe63-11c6-47b6-8182-0c9740feaa24" providerId="AD" clId="Web-{93E12BE0-9A91-7962-FA2F-FF0C24739A91}" dt="2025-04-16T01:34:23.576" v="139" actId="20577"/>
          <ac:spMkLst>
            <pc:docMk/>
            <pc:sldMk cId="93431552" sldId="260"/>
            <ac:spMk id="4" creationId="{94A39EBC-2587-72DA-EA4F-C23E4DBDD904}"/>
          </ac:spMkLst>
        </pc:spChg>
      </pc:sldChg>
    </pc:docChg>
  </pc:docChgLst>
  <pc:docChgLst>
    <pc:chgData name="Romain Beucher" userId="S::u1090657@anu.edu.au::29dbfe63-11c6-47b6-8182-0c9740feaa24" providerId="AD" clId="Web-{F955F546-DBBE-5235-31DD-7C3AA4803421}"/>
    <pc:docChg chg="modSld">
      <pc:chgData name="Romain Beucher" userId="S::u1090657@anu.edu.au::29dbfe63-11c6-47b6-8182-0c9740feaa24" providerId="AD" clId="Web-{F955F546-DBBE-5235-31DD-7C3AA4803421}" dt="2025-04-16T01:40:43.100" v="6" actId="1076"/>
      <pc:docMkLst>
        <pc:docMk/>
      </pc:docMkLst>
      <pc:sldChg chg="addSp delSp modSp">
        <pc:chgData name="Romain Beucher" userId="S::u1090657@anu.edu.au::29dbfe63-11c6-47b6-8182-0c9740feaa24" providerId="AD" clId="Web-{F955F546-DBBE-5235-31DD-7C3AA4803421}" dt="2025-04-16T01:40:43.100" v="6" actId="1076"/>
        <pc:sldMkLst>
          <pc:docMk/>
          <pc:sldMk cId="1920308189" sldId="257"/>
        </pc:sldMkLst>
        <pc:picChg chg="add mod">
          <ac:chgData name="Romain Beucher" userId="S::u1090657@anu.edu.au::29dbfe63-11c6-47b6-8182-0c9740feaa24" providerId="AD" clId="Web-{F955F546-DBBE-5235-31DD-7C3AA4803421}" dt="2025-04-16T01:40:43.100" v="6" actId="1076"/>
          <ac:picMkLst>
            <pc:docMk/>
            <pc:sldMk cId="1920308189" sldId="257"/>
            <ac:picMk id="4" creationId="{8F5A9120-FCC8-5D64-4FDE-36F6C28B051E}"/>
          </ac:picMkLst>
        </pc:picChg>
        <pc:picChg chg="del">
          <ac:chgData name="Romain Beucher" userId="S::u1090657@anu.edu.au::29dbfe63-11c6-47b6-8182-0c9740feaa24" providerId="AD" clId="Web-{F955F546-DBBE-5235-31DD-7C3AA4803421}" dt="2025-04-16T01:40:27.177" v="0"/>
          <ac:picMkLst>
            <pc:docMk/>
            <pc:sldMk cId="1920308189" sldId="257"/>
            <ac:picMk id="6" creationId="{C8DD19AC-42E9-1876-2FB4-9282FBECBE1A}"/>
          </ac:picMkLst>
        </pc:picChg>
      </pc:sldChg>
    </pc:docChg>
  </pc:docChgLst>
  <pc:docChgLst>
    <pc:chgData name="Romain Beucher" userId="S::u1090657@anu.edu.au::29dbfe63-11c6-47b6-8182-0c9740feaa24" providerId="AD" clId="Web-{D760D6FB-B06B-1FDE-CAE3-00F598450553}"/>
    <pc:docChg chg="addSld delSld modSld">
      <pc:chgData name="Romain Beucher" userId="S::u1090657@anu.edu.au::29dbfe63-11c6-47b6-8182-0c9740feaa24" providerId="AD" clId="Web-{D760D6FB-B06B-1FDE-CAE3-00F598450553}" dt="2025-04-22T05:42:50.401" v="237"/>
      <pc:docMkLst>
        <pc:docMk/>
      </pc:docMkLst>
      <pc:sldChg chg="addSp delSp modSp mod modClrScheme chgLayout">
        <pc:chgData name="Romain Beucher" userId="S::u1090657@anu.edu.au::29dbfe63-11c6-47b6-8182-0c9740feaa24" providerId="AD" clId="Web-{D760D6FB-B06B-1FDE-CAE3-00F598450553}" dt="2025-04-22T05:40:01.130" v="229"/>
        <pc:sldMkLst>
          <pc:docMk/>
          <pc:sldMk cId="1920308189" sldId="257"/>
        </pc:sldMkLst>
        <pc:spChg chg="add del mod ord">
          <ac:chgData name="Romain Beucher" userId="S::u1090657@anu.edu.au::29dbfe63-11c6-47b6-8182-0c9740feaa24" providerId="AD" clId="Web-{D760D6FB-B06B-1FDE-CAE3-00F598450553}" dt="2025-04-22T05:39:51.583" v="228"/>
          <ac:spMkLst>
            <pc:docMk/>
            <pc:sldMk cId="1920308189" sldId="257"/>
            <ac:spMk id="4" creationId="{34CC7BE1-1144-6056-7732-029F0879AE22}"/>
          </ac:spMkLst>
        </pc:spChg>
        <pc:spChg chg="add del mod ord">
          <ac:chgData name="Romain Beucher" userId="S::u1090657@anu.edu.au::29dbfe63-11c6-47b6-8182-0c9740feaa24" providerId="AD" clId="Web-{D760D6FB-B06B-1FDE-CAE3-00F598450553}" dt="2025-04-22T05:40:01.130" v="229"/>
          <ac:spMkLst>
            <pc:docMk/>
            <pc:sldMk cId="1920308189" sldId="257"/>
            <ac:spMk id="6" creationId="{1B03F302-5781-2690-CD36-3B1577EA9807}"/>
          </ac:spMkLst>
        </pc:spChg>
      </pc:sldChg>
      <pc:sldChg chg="addSp delSp modSp del mod modClrScheme chgLayout">
        <pc:chgData name="Romain Beucher" userId="S::u1090657@anu.edu.au::29dbfe63-11c6-47b6-8182-0c9740feaa24" providerId="AD" clId="Web-{D760D6FB-B06B-1FDE-CAE3-00F598450553}" dt="2025-04-22T04:46:47.255" v="152"/>
        <pc:sldMkLst>
          <pc:docMk/>
          <pc:sldMk cId="3597964434" sldId="609"/>
        </pc:sldMkLst>
        <pc:spChg chg="add del mod ord">
          <ac:chgData name="Romain Beucher" userId="S::u1090657@anu.edu.au::29dbfe63-11c6-47b6-8182-0c9740feaa24" providerId="AD" clId="Web-{D760D6FB-B06B-1FDE-CAE3-00F598450553}" dt="2025-04-22T04:44:28.595" v="115"/>
          <ac:spMkLst>
            <pc:docMk/>
            <pc:sldMk cId="3597964434" sldId="609"/>
            <ac:spMk id="3" creationId="{3F476439-FDC1-E53B-1C97-79E2A824EA5C}"/>
          </ac:spMkLst>
        </pc:spChg>
        <pc:spChg chg="del">
          <ac:chgData name="Romain Beucher" userId="S::u1090657@anu.edu.au::29dbfe63-11c6-47b6-8182-0c9740feaa24" providerId="AD" clId="Web-{D760D6FB-B06B-1FDE-CAE3-00F598450553}" dt="2025-04-22T04:44:43.955" v="121"/>
          <ac:spMkLst>
            <pc:docMk/>
            <pc:sldMk cId="3597964434" sldId="609"/>
            <ac:spMk id="4" creationId="{BE08E9F3-0FF7-64B3-0E88-C0EF70EE81A1}"/>
          </ac:spMkLst>
        </pc:spChg>
        <pc:spChg chg="add del mod ord">
          <ac:chgData name="Romain Beucher" userId="S::u1090657@anu.edu.au::29dbfe63-11c6-47b6-8182-0c9740feaa24" providerId="AD" clId="Web-{D760D6FB-B06B-1FDE-CAE3-00F598450553}" dt="2025-04-22T04:44:26.189" v="114"/>
          <ac:spMkLst>
            <pc:docMk/>
            <pc:sldMk cId="3597964434" sldId="609"/>
            <ac:spMk id="6" creationId="{107A5DDE-088C-BED8-F63D-7C70BAADACB6}"/>
          </ac:spMkLst>
        </pc:spChg>
        <pc:spChg chg="mod">
          <ac:chgData name="Romain Beucher" userId="S::u1090657@anu.edu.au::29dbfe63-11c6-47b6-8182-0c9740feaa24" providerId="AD" clId="Web-{D760D6FB-B06B-1FDE-CAE3-00F598450553}" dt="2025-04-22T04:44:41.611" v="119" actId="1076"/>
          <ac:spMkLst>
            <pc:docMk/>
            <pc:sldMk cId="3597964434" sldId="609"/>
            <ac:spMk id="7" creationId="{A51B438E-3625-94CA-0640-641B77E7B099}"/>
          </ac:spMkLst>
        </pc:spChg>
        <pc:picChg chg="mod">
          <ac:chgData name="Romain Beucher" userId="S::u1090657@anu.edu.au::29dbfe63-11c6-47b6-8182-0c9740feaa24" providerId="AD" clId="Web-{D760D6FB-B06B-1FDE-CAE3-00F598450553}" dt="2025-04-22T04:44:51.689" v="125" actId="1076"/>
          <ac:picMkLst>
            <pc:docMk/>
            <pc:sldMk cId="3597964434" sldId="609"/>
            <ac:picMk id="2" creationId="{F179860E-90C0-7294-E6E7-414487B77BD9}"/>
          </ac:picMkLst>
        </pc:picChg>
        <pc:picChg chg="del mod">
          <ac:chgData name="Romain Beucher" userId="S::u1090657@anu.edu.au::29dbfe63-11c6-47b6-8182-0c9740feaa24" providerId="AD" clId="Web-{D760D6FB-B06B-1FDE-CAE3-00F598450553}" dt="2025-04-22T04:45:41.582" v="134"/>
          <ac:picMkLst>
            <pc:docMk/>
            <pc:sldMk cId="3597964434" sldId="609"/>
            <ac:picMk id="5" creationId="{876C0017-8707-1A94-C171-1BD1CB956BB1}"/>
          </ac:picMkLst>
        </pc:picChg>
        <pc:picChg chg="del">
          <ac:chgData name="Romain Beucher" userId="S::u1090657@anu.edu.au::29dbfe63-11c6-47b6-8182-0c9740feaa24" providerId="AD" clId="Web-{D760D6FB-B06B-1FDE-CAE3-00F598450553}" dt="2025-04-22T04:44:13.095" v="112"/>
          <ac:picMkLst>
            <pc:docMk/>
            <pc:sldMk cId="3597964434" sldId="609"/>
            <ac:picMk id="9" creationId="{71649361-A10C-1573-4A8D-69D7BAB40984}"/>
          </ac:picMkLst>
        </pc:picChg>
        <pc:picChg chg="mod">
          <ac:chgData name="Romain Beucher" userId="S::u1090657@anu.edu.au::29dbfe63-11c6-47b6-8182-0c9740feaa24" providerId="AD" clId="Web-{D760D6FB-B06B-1FDE-CAE3-00F598450553}" dt="2025-04-22T04:45:04.815" v="128" actId="1076"/>
          <ac:picMkLst>
            <pc:docMk/>
            <pc:sldMk cId="3597964434" sldId="609"/>
            <ac:picMk id="10" creationId="{967FFC25-5138-D34B-94DF-2357E5A3EBCF}"/>
          </ac:picMkLst>
        </pc:picChg>
        <pc:picChg chg="del">
          <ac:chgData name="Romain Beucher" userId="S::u1090657@anu.edu.au::29dbfe63-11c6-47b6-8182-0c9740feaa24" providerId="AD" clId="Web-{D760D6FB-B06B-1FDE-CAE3-00F598450553}" dt="2025-04-22T04:44:34.486" v="117"/>
          <ac:picMkLst>
            <pc:docMk/>
            <pc:sldMk cId="3597964434" sldId="609"/>
            <ac:picMk id="12" creationId="{8CB7DCC1-83C5-09AA-3584-849237D2DF5C}"/>
          </ac:picMkLst>
        </pc:picChg>
      </pc:sldChg>
      <pc:sldChg chg="addSp modSp">
        <pc:chgData name="Romain Beucher" userId="S::u1090657@anu.edu.au::29dbfe63-11c6-47b6-8182-0c9740feaa24" providerId="AD" clId="Web-{D760D6FB-B06B-1FDE-CAE3-00F598450553}" dt="2025-04-22T04:46:38.990" v="151" actId="1076"/>
        <pc:sldMkLst>
          <pc:docMk/>
          <pc:sldMk cId="1504839055" sldId="610"/>
        </pc:sldMkLst>
        <pc:picChg chg="mod">
          <ac:chgData name="Romain Beucher" userId="S::u1090657@anu.edu.au::29dbfe63-11c6-47b6-8182-0c9740feaa24" providerId="AD" clId="Web-{D760D6FB-B06B-1FDE-CAE3-00F598450553}" dt="2025-04-22T04:46:25.849" v="146" actId="1076"/>
          <ac:picMkLst>
            <pc:docMk/>
            <pc:sldMk cId="1504839055" sldId="610"/>
            <ac:picMk id="2" creationId="{7DA32B00-79BE-AA83-B86E-E2D194473081}"/>
          </ac:picMkLst>
        </pc:picChg>
        <pc:picChg chg="add mod">
          <ac:chgData name="Romain Beucher" userId="S::u1090657@anu.edu.au::29dbfe63-11c6-47b6-8182-0c9740feaa24" providerId="AD" clId="Web-{D760D6FB-B06B-1FDE-CAE3-00F598450553}" dt="2025-04-22T04:45:27.097" v="133" actId="1076"/>
          <ac:picMkLst>
            <pc:docMk/>
            <pc:sldMk cId="1504839055" sldId="610"/>
            <ac:picMk id="4" creationId="{22173963-8804-599A-ADBA-8DFB4C243992}"/>
          </ac:picMkLst>
        </pc:picChg>
        <pc:picChg chg="add mod">
          <ac:chgData name="Romain Beucher" userId="S::u1090657@anu.edu.au::29dbfe63-11c6-47b6-8182-0c9740feaa24" providerId="AD" clId="Web-{D760D6FB-B06B-1FDE-CAE3-00F598450553}" dt="2025-04-22T04:46:38.990" v="151" actId="1076"/>
          <ac:picMkLst>
            <pc:docMk/>
            <pc:sldMk cId="1504839055" sldId="610"/>
            <ac:picMk id="5" creationId="{876C0017-8707-1A94-C171-1BD1CB956BB1}"/>
          </ac:picMkLst>
        </pc:picChg>
        <pc:picChg chg="mod">
          <ac:chgData name="Romain Beucher" userId="S::u1090657@anu.edu.au::29dbfe63-11c6-47b6-8182-0c9740feaa24" providerId="AD" clId="Web-{D760D6FB-B06B-1FDE-CAE3-00F598450553}" dt="2025-04-22T04:46:19.426" v="143" actId="1076"/>
          <ac:picMkLst>
            <pc:docMk/>
            <pc:sldMk cId="1504839055" sldId="610"/>
            <ac:picMk id="13" creationId="{85216C29-943A-2F15-EECE-E0ACF6364EBB}"/>
          </ac:picMkLst>
        </pc:picChg>
        <pc:picChg chg="mod">
          <ac:chgData name="Romain Beucher" userId="S::u1090657@anu.edu.au::29dbfe63-11c6-47b6-8182-0c9740feaa24" providerId="AD" clId="Web-{D760D6FB-B06B-1FDE-CAE3-00F598450553}" dt="2025-04-22T04:46:29.911" v="148" actId="1076"/>
          <ac:picMkLst>
            <pc:docMk/>
            <pc:sldMk cId="1504839055" sldId="610"/>
            <ac:picMk id="18" creationId="{FDFEF034-0977-1FA1-A462-A34BEF7C4AE0}"/>
          </ac:picMkLst>
        </pc:picChg>
      </pc:sldChg>
      <pc:sldChg chg="addSp delSp modSp add mod modClrScheme chgLayout">
        <pc:chgData name="Romain Beucher" userId="S::u1090657@anu.edu.au::29dbfe63-11c6-47b6-8182-0c9740feaa24" providerId="AD" clId="Web-{D760D6FB-B06B-1FDE-CAE3-00F598450553}" dt="2025-04-22T05:42:50.401" v="237"/>
        <pc:sldMkLst>
          <pc:docMk/>
          <pc:sldMk cId="2930477319" sldId="613"/>
        </pc:sldMkLst>
        <pc:spChg chg="add del mod ord">
          <ac:chgData name="Romain Beucher" userId="S::u1090657@anu.edu.au::29dbfe63-11c6-47b6-8182-0c9740feaa24" providerId="AD" clId="Web-{D760D6FB-B06B-1FDE-CAE3-00F598450553}" dt="2025-04-22T05:42:15.322" v="232"/>
          <ac:spMkLst>
            <pc:docMk/>
            <pc:sldMk cId="2930477319" sldId="613"/>
            <ac:spMk id="2" creationId="{B24A9A12-E28F-A7E3-6B2E-4F5D59B4ABC1}"/>
          </ac:spMkLst>
        </pc:spChg>
        <pc:spChg chg="mod">
          <ac:chgData name="Romain Beucher" userId="S::u1090657@anu.edu.au::29dbfe63-11c6-47b6-8182-0c9740feaa24" providerId="AD" clId="Web-{D760D6FB-B06B-1FDE-CAE3-00F598450553}" dt="2025-04-22T05:42:39.307" v="235" actId="1076"/>
          <ac:spMkLst>
            <pc:docMk/>
            <pc:sldMk cId="2930477319" sldId="613"/>
            <ac:spMk id="4" creationId="{10319FE8-64F6-24B9-5090-AFB66F4B15E1}"/>
          </ac:spMkLst>
        </pc:spChg>
        <pc:spChg chg="mod">
          <ac:chgData name="Romain Beucher" userId="S::u1090657@anu.edu.au::29dbfe63-11c6-47b6-8182-0c9740feaa24" providerId="AD" clId="Web-{D760D6FB-B06B-1FDE-CAE3-00F598450553}" dt="2025-04-22T05:42:47.682" v="236" actId="1076"/>
          <ac:spMkLst>
            <pc:docMk/>
            <pc:sldMk cId="2930477319" sldId="613"/>
            <ac:spMk id="5" creationId="{AAC7E4CE-4023-E131-6DB3-590A03E52230}"/>
          </ac:spMkLst>
        </pc:spChg>
        <pc:spChg chg="add del mod ord">
          <ac:chgData name="Romain Beucher" userId="S::u1090657@anu.edu.au::29dbfe63-11c6-47b6-8182-0c9740feaa24" providerId="AD" clId="Web-{D760D6FB-B06B-1FDE-CAE3-00F598450553}" dt="2025-04-22T05:42:24.681" v="233"/>
          <ac:spMkLst>
            <pc:docMk/>
            <pc:sldMk cId="2930477319" sldId="613"/>
            <ac:spMk id="7" creationId="{8196071E-C5C2-0CF4-A897-C650C88D0485}"/>
          </ac:spMkLst>
        </pc:spChg>
        <pc:picChg chg="del">
          <ac:chgData name="Romain Beucher" userId="S::u1090657@anu.edu.au::29dbfe63-11c6-47b6-8182-0c9740feaa24" providerId="AD" clId="Web-{D760D6FB-B06B-1FDE-CAE3-00F598450553}" dt="2025-04-22T05:42:26.744" v="234"/>
          <ac:picMkLst>
            <pc:docMk/>
            <pc:sldMk cId="2930477319" sldId="613"/>
            <ac:picMk id="3" creationId="{09C2075D-5E39-1C21-618B-3269AFD5C0F6}"/>
          </ac:picMkLst>
        </pc:picChg>
        <pc:picChg chg="del">
          <ac:chgData name="Romain Beucher" userId="S::u1090657@anu.edu.au::29dbfe63-11c6-47b6-8182-0c9740feaa24" providerId="AD" clId="Web-{D760D6FB-B06B-1FDE-CAE3-00F598450553}" dt="2025-04-22T05:42:50.401" v="237"/>
          <ac:picMkLst>
            <pc:docMk/>
            <pc:sldMk cId="2930477319" sldId="613"/>
            <ac:picMk id="6" creationId="{91D3A505-9777-D05E-0087-11CE139E4998}"/>
          </ac:picMkLst>
        </pc:picChg>
      </pc:sldChg>
      <pc:sldChg chg="addSp delSp modSp new mod modClrScheme chgLayout">
        <pc:chgData name="Romain Beucher" userId="S::u1090657@anu.edu.au::29dbfe63-11c6-47b6-8182-0c9740feaa24" providerId="AD" clId="Web-{D760D6FB-B06B-1FDE-CAE3-00F598450553}" dt="2025-04-22T05:26:51.203" v="205" actId="20577"/>
        <pc:sldMkLst>
          <pc:docMk/>
          <pc:sldMk cId="1247145225" sldId="615"/>
        </pc:sldMkLst>
        <pc:spChg chg="add del mod">
          <ac:chgData name="Romain Beucher" userId="S::u1090657@anu.edu.au::29dbfe63-11c6-47b6-8182-0c9740feaa24" providerId="AD" clId="Web-{D760D6FB-B06B-1FDE-CAE3-00F598450553}" dt="2025-04-22T04:14:04.383" v="2"/>
          <ac:spMkLst>
            <pc:docMk/>
            <pc:sldMk cId="1247145225" sldId="615"/>
            <ac:spMk id="2" creationId="{67C6AB32-F8B3-8703-B900-0457DA78CFAE}"/>
          </ac:spMkLst>
        </pc:spChg>
        <pc:spChg chg="add mod ord">
          <ac:chgData name="Romain Beucher" userId="S::u1090657@anu.edu.au::29dbfe63-11c6-47b6-8182-0c9740feaa24" providerId="AD" clId="Web-{D760D6FB-B06B-1FDE-CAE3-00F598450553}" dt="2025-04-22T05:22:31.321" v="165" actId="14100"/>
          <ac:spMkLst>
            <pc:docMk/>
            <pc:sldMk cId="1247145225" sldId="615"/>
            <ac:spMk id="3" creationId="{81D0B472-9FAC-6FBA-D3E3-D3928994F39C}"/>
          </ac:spMkLst>
        </pc:spChg>
        <pc:spChg chg="add del mod">
          <ac:chgData name="Romain Beucher" userId="S::u1090657@anu.edu.au::29dbfe63-11c6-47b6-8182-0c9740feaa24" providerId="AD" clId="Web-{D760D6FB-B06B-1FDE-CAE3-00F598450553}" dt="2025-04-22T04:14:08.915" v="3"/>
          <ac:spMkLst>
            <pc:docMk/>
            <pc:sldMk cId="1247145225" sldId="615"/>
            <ac:spMk id="3" creationId="{E4402971-046B-95D6-5F39-5ECDFDF005DC}"/>
          </ac:spMkLst>
        </pc:spChg>
        <pc:spChg chg="add mod">
          <ac:chgData name="Romain Beucher" userId="S::u1090657@anu.edu.au::29dbfe63-11c6-47b6-8182-0c9740feaa24" providerId="AD" clId="Web-{D760D6FB-B06B-1FDE-CAE3-00F598450553}" dt="2025-04-22T05:26:27.234" v="200" actId="1076"/>
          <ac:spMkLst>
            <pc:docMk/>
            <pc:sldMk cId="1247145225" sldId="615"/>
            <ac:spMk id="4" creationId="{CBB15493-2447-C982-A580-508D23B49822}"/>
          </ac:spMkLst>
        </pc:spChg>
        <pc:spChg chg="add mod">
          <ac:chgData name="Romain Beucher" userId="S::u1090657@anu.edu.au::29dbfe63-11c6-47b6-8182-0c9740feaa24" providerId="AD" clId="Web-{D760D6FB-B06B-1FDE-CAE3-00F598450553}" dt="2025-04-22T04:15:44.058" v="26" actId="1076"/>
          <ac:spMkLst>
            <pc:docMk/>
            <pc:sldMk cId="1247145225" sldId="615"/>
            <ac:spMk id="5" creationId="{1E967710-E3D8-BC0F-EE3D-E62CDA4B0351}"/>
          </ac:spMkLst>
        </pc:spChg>
        <pc:spChg chg="add mod">
          <ac:chgData name="Romain Beucher" userId="S::u1090657@anu.edu.au::29dbfe63-11c6-47b6-8182-0c9740feaa24" providerId="AD" clId="Web-{D760D6FB-B06B-1FDE-CAE3-00F598450553}" dt="2025-04-22T05:26:27.234" v="201" actId="1076"/>
          <ac:spMkLst>
            <pc:docMk/>
            <pc:sldMk cId="1247145225" sldId="615"/>
            <ac:spMk id="6" creationId="{6A600D51-1FA8-A2F4-D4AD-C031446405C8}"/>
          </ac:spMkLst>
        </pc:spChg>
        <pc:spChg chg="add mod">
          <ac:chgData name="Romain Beucher" userId="S::u1090657@anu.edu.au::29dbfe63-11c6-47b6-8182-0c9740feaa24" providerId="AD" clId="Web-{D760D6FB-B06B-1FDE-CAE3-00F598450553}" dt="2025-04-22T05:23:53.198" v="179" actId="1076"/>
          <ac:spMkLst>
            <pc:docMk/>
            <pc:sldMk cId="1247145225" sldId="615"/>
            <ac:spMk id="7" creationId="{0D4724DB-E16F-2006-0613-27029E0A8629}"/>
          </ac:spMkLst>
        </pc:spChg>
        <pc:spChg chg="add del mod">
          <ac:chgData name="Romain Beucher" userId="S::u1090657@anu.edu.au::29dbfe63-11c6-47b6-8182-0c9740feaa24" providerId="AD" clId="Web-{D760D6FB-B06B-1FDE-CAE3-00F598450553}" dt="2025-04-22T04:15:08.323" v="17"/>
          <ac:spMkLst>
            <pc:docMk/>
            <pc:sldMk cId="1247145225" sldId="615"/>
            <ac:spMk id="7" creationId="{E4105558-769A-B5A9-2B2B-D24892547917}"/>
          </ac:spMkLst>
        </pc:spChg>
        <pc:spChg chg="add mod">
          <ac:chgData name="Romain Beucher" userId="S::u1090657@anu.edu.au::29dbfe63-11c6-47b6-8182-0c9740feaa24" providerId="AD" clId="Web-{D760D6FB-B06B-1FDE-CAE3-00F598450553}" dt="2025-04-22T05:26:51.203" v="205" actId="20577"/>
          <ac:spMkLst>
            <pc:docMk/>
            <pc:sldMk cId="1247145225" sldId="615"/>
            <ac:spMk id="8" creationId="{8D21CA69-D561-6EDF-3F44-B1C6A3821110}"/>
          </ac:spMkLst>
        </pc:spChg>
        <pc:spChg chg="add mod">
          <ac:chgData name="Romain Beucher" userId="S::u1090657@anu.edu.au::29dbfe63-11c6-47b6-8182-0c9740feaa24" providerId="AD" clId="Web-{D760D6FB-B06B-1FDE-CAE3-00F598450553}" dt="2025-04-22T05:23:53.198" v="180" actId="1076"/>
          <ac:spMkLst>
            <pc:docMk/>
            <pc:sldMk cId="1247145225" sldId="615"/>
            <ac:spMk id="10" creationId="{764F387A-3DA2-069C-8974-BB278CA96A90}"/>
          </ac:spMkLst>
        </pc:spChg>
        <pc:picChg chg="add mod">
          <ac:chgData name="Romain Beucher" userId="S::u1090657@anu.edu.au::29dbfe63-11c6-47b6-8182-0c9740feaa24" providerId="AD" clId="Web-{D760D6FB-B06B-1FDE-CAE3-00F598450553}" dt="2025-04-22T05:21:52.898" v="159" actId="1076"/>
          <ac:picMkLst>
            <pc:docMk/>
            <pc:sldMk cId="1247145225" sldId="615"/>
            <ac:picMk id="2" creationId="{61CC8D4C-9016-E5F8-BCA6-C81BA1160AD9}"/>
          </ac:picMkLst>
        </pc:picChg>
        <pc:picChg chg="add mod ord">
          <ac:chgData name="Romain Beucher" userId="S::u1090657@anu.edu.au::29dbfe63-11c6-47b6-8182-0c9740feaa24" providerId="AD" clId="Web-{D760D6FB-B06B-1FDE-CAE3-00F598450553}" dt="2025-04-22T05:26:27.218" v="199" actId="1076"/>
          <ac:picMkLst>
            <pc:docMk/>
            <pc:sldMk cId="1247145225" sldId="615"/>
            <ac:picMk id="9" creationId="{DEE12916-6A8D-A514-A53A-5EBC4B4B4C56}"/>
          </ac:picMkLst>
        </pc:picChg>
        <pc:cxnChg chg="add del">
          <ac:chgData name="Romain Beucher" userId="S::u1090657@anu.edu.au::29dbfe63-11c6-47b6-8182-0c9740feaa24" providerId="AD" clId="Web-{D760D6FB-B06B-1FDE-CAE3-00F598450553}" dt="2025-04-22T05:24:30.465" v="186"/>
          <ac:cxnSpMkLst>
            <pc:docMk/>
            <pc:sldMk cId="1247145225" sldId="615"/>
            <ac:cxnSpMk id="11" creationId="{CF48100C-CA54-A57C-3C41-2C3E7CB47F84}"/>
          </ac:cxnSpMkLst>
        </pc:cxnChg>
        <pc:cxnChg chg="add del">
          <ac:chgData name="Romain Beucher" userId="S::u1090657@anu.edu.au::29dbfe63-11c6-47b6-8182-0c9740feaa24" providerId="AD" clId="Web-{D760D6FB-B06B-1FDE-CAE3-00F598450553}" dt="2025-04-22T05:24:53.794" v="188"/>
          <ac:cxnSpMkLst>
            <pc:docMk/>
            <pc:sldMk cId="1247145225" sldId="615"/>
            <ac:cxnSpMk id="12" creationId="{4E86087F-0A26-2BC3-91FD-3F1DD1AE6E3E}"/>
          </ac:cxnSpMkLst>
        </pc:cxnChg>
        <pc:cxnChg chg="add mod">
          <ac:chgData name="Romain Beucher" userId="S::u1090657@anu.edu.au::29dbfe63-11c6-47b6-8182-0c9740feaa24" providerId="AD" clId="Web-{D760D6FB-B06B-1FDE-CAE3-00F598450553}" dt="2025-04-22T05:25:57.061" v="196"/>
          <ac:cxnSpMkLst>
            <pc:docMk/>
            <pc:sldMk cId="1247145225" sldId="615"/>
            <ac:cxnSpMk id="13" creationId="{C94DF454-A4EA-86CD-8D7B-31C15331AEAC}"/>
          </ac:cxnSpMkLst>
        </pc:cxnChg>
        <pc:cxnChg chg="add mod">
          <ac:chgData name="Romain Beucher" userId="S::u1090657@anu.edu.au::29dbfe63-11c6-47b6-8182-0c9740feaa24" providerId="AD" clId="Web-{D760D6FB-B06B-1FDE-CAE3-00F598450553}" dt="2025-04-22T05:26:05.936" v="198" actId="1076"/>
          <ac:cxnSpMkLst>
            <pc:docMk/>
            <pc:sldMk cId="1247145225" sldId="615"/>
            <ac:cxnSpMk id="14" creationId="{BA340286-3ABB-0980-33EE-803E72C529E9}"/>
          </ac:cxnSpMkLst>
        </pc:cxnChg>
      </pc:sldChg>
      <pc:sldChg chg="addSp delSp modSp add replId">
        <pc:chgData name="Romain Beucher" userId="S::u1090657@anu.edu.au::29dbfe63-11c6-47b6-8182-0c9740feaa24" providerId="AD" clId="Web-{D760D6FB-B06B-1FDE-CAE3-00F598450553}" dt="2025-04-22T05:39:01.191" v="226" actId="1076"/>
        <pc:sldMkLst>
          <pc:docMk/>
          <pc:sldMk cId="1541656675" sldId="616"/>
        </pc:sldMkLst>
        <pc:spChg chg="add mod">
          <ac:chgData name="Romain Beucher" userId="S::u1090657@anu.edu.au::29dbfe63-11c6-47b6-8182-0c9740feaa24" providerId="AD" clId="Web-{D760D6FB-B06B-1FDE-CAE3-00F598450553}" dt="2025-04-22T05:37:35.439" v="223" actId="1076"/>
          <ac:spMkLst>
            <pc:docMk/>
            <pc:sldMk cId="1541656675" sldId="616"/>
            <ac:spMk id="4" creationId="{2C4C6AFF-2238-578D-2CB8-36882480104F}"/>
          </ac:spMkLst>
        </pc:spChg>
        <pc:spChg chg="add mod">
          <ac:chgData name="Romain Beucher" userId="S::u1090657@anu.edu.au::29dbfe63-11c6-47b6-8182-0c9740feaa24" providerId="AD" clId="Web-{D760D6FB-B06B-1FDE-CAE3-00F598450553}" dt="2025-04-22T05:38:06.331" v="225" actId="1076"/>
          <ac:spMkLst>
            <pc:docMk/>
            <pc:sldMk cId="1541656675" sldId="616"/>
            <ac:spMk id="7" creationId="{32EF4ECD-3ECF-A1EA-B392-A5903C491CC3}"/>
          </ac:spMkLst>
        </pc:spChg>
        <pc:spChg chg="mod">
          <ac:chgData name="Romain Beucher" userId="S::u1090657@anu.edu.au::29dbfe63-11c6-47b6-8182-0c9740feaa24" providerId="AD" clId="Web-{D760D6FB-B06B-1FDE-CAE3-00F598450553}" dt="2025-04-22T05:39:01.191" v="226" actId="1076"/>
          <ac:spMkLst>
            <pc:docMk/>
            <pc:sldMk cId="1541656675" sldId="616"/>
            <ac:spMk id="8" creationId="{FC6D0F6A-555E-A94F-A0DB-77B252B38FA4}"/>
          </ac:spMkLst>
        </pc:spChg>
        <pc:picChg chg="add mod ord">
          <ac:chgData name="Romain Beucher" userId="S::u1090657@anu.edu.au::29dbfe63-11c6-47b6-8182-0c9740feaa24" providerId="AD" clId="Web-{D760D6FB-B06B-1FDE-CAE3-00F598450553}" dt="2025-04-22T05:37:21.298" v="222" actId="1076"/>
          <ac:picMkLst>
            <pc:docMk/>
            <pc:sldMk cId="1541656675" sldId="616"/>
            <ac:picMk id="2" creationId="{3D917860-9091-1F50-E962-B007A22A756D}"/>
          </ac:picMkLst>
        </pc:picChg>
        <pc:picChg chg="add del mod">
          <ac:chgData name="Romain Beucher" userId="S::u1090657@anu.edu.au::29dbfe63-11c6-47b6-8182-0c9740feaa24" providerId="AD" clId="Web-{D760D6FB-B06B-1FDE-CAE3-00F598450553}" dt="2025-04-22T05:37:18.001" v="221"/>
          <ac:picMkLst>
            <pc:docMk/>
            <pc:sldMk cId="1541656675" sldId="616"/>
            <ac:picMk id="9" creationId="{1612A1D5-FF90-9642-26AB-D86998FB38DC}"/>
          </ac:picMkLst>
        </pc:picChg>
        <pc:picChg chg="del">
          <ac:chgData name="Romain Beucher" userId="S::u1090657@anu.edu.au::29dbfe63-11c6-47b6-8182-0c9740feaa24" providerId="AD" clId="Web-{D760D6FB-B06B-1FDE-CAE3-00F598450553}" dt="2025-04-22T04:36:36.377" v="99"/>
          <ac:picMkLst>
            <pc:docMk/>
            <pc:sldMk cId="1541656675" sldId="616"/>
            <ac:picMk id="9" creationId="{5A0E6DA2-18F8-331F-F140-D4615BE45F3B}"/>
          </ac:picMkLst>
        </pc:picChg>
      </pc:sldChg>
    </pc:docChg>
  </pc:docChgLst>
  <pc:docChgLst>
    <pc:chgData name="Romain Beucher" userId="S::u1090657@anu.edu.au::29dbfe63-11c6-47b6-8182-0c9740feaa24" providerId="AD" clId="Web-{16B452DA-C7B2-7663-36CE-590D17BE2EF9}"/>
    <pc:docChg chg="addSld delSld modSld sldOrd">
      <pc:chgData name="Romain Beucher" userId="S::u1090657@anu.edu.au::29dbfe63-11c6-47b6-8182-0c9740feaa24" providerId="AD" clId="Web-{16B452DA-C7B2-7663-36CE-590D17BE2EF9}" dt="2025-04-30T06:31:06.278" v="258"/>
      <pc:docMkLst>
        <pc:docMk/>
      </pc:docMkLst>
      <pc:sldChg chg="modSp">
        <pc:chgData name="Romain Beucher" userId="S::u1090657@anu.edu.au::29dbfe63-11c6-47b6-8182-0c9740feaa24" providerId="AD" clId="Web-{16B452DA-C7B2-7663-36CE-590D17BE2EF9}" dt="2025-04-30T06:17:09.380" v="190" actId="20577"/>
        <pc:sldMkLst>
          <pc:docMk/>
          <pc:sldMk cId="3311276897" sldId="256"/>
        </pc:sldMkLst>
        <pc:spChg chg="mod">
          <ac:chgData name="Romain Beucher" userId="S::u1090657@anu.edu.au::29dbfe63-11c6-47b6-8182-0c9740feaa24" providerId="AD" clId="Web-{16B452DA-C7B2-7663-36CE-590D17BE2EF9}" dt="2025-04-30T06:17:09.380" v="190" actId="20577"/>
          <ac:spMkLst>
            <pc:docMk/>
            <pc:sldMk cId="3311276897" sldId="256"/>
            <ac:spMk id="5" creationId="{4F8CCC0D-7C06-8412-3B96-AF88FF42B012}"/>
          </ac:spMkLst>
        </pc:spChg>
      </pc:sldChg>
      <pc:sldChg chg="addSp modSp">
        <pc:chgData name="Romain Beucher" userId="S::u1090657@anu.edu.au::29dbfe63-11c6-47b6-8182-0c9740feaa24" providerId="AD" clId="Web-{16B452DA-C7B2-7663-36CE-590D17BE2EF9}" dt="2025-04-30T06:27:34.558" v="244" actId="20577"/>
        <pc:sldMkLst>
          <pc:docMk/>
          <pc:sldMk cId="1920308189" sldId="257"/>
        </pc:sldMkLst>
        <pc:spChg chg="mod">
          <ac:chgData name="Romain Beucher" userId="S::u1090657@anu.edu.au::29dbfe63-11c6-47b6-8182-0c9740feaa24" providerId="AD" clId="Web-{16B452DA-C7B2-7663-36CE-590D17BE2EF9}" dt="2025-04-30T05:55:56.071" v="4" actId="20577"/>
          <ac:spMkLst>
            <pc:docMk/>
            <pc:sldMk cId="1920308189" sldId="257"/>
            <ac:spMk id="2" creationId="{D39B86A0-EF16-EAC0-E3B9-77E971BFFBCC}"/>
          </ac:spMkLst>
        </pc:spChg>
        <pc:spChg chg="mod">
          <ac:chgData name="Romain Beucher" userId="S::u1090657@anu.edu.au::29dbfe63-11c6-47b6-8182-0c9740feaa24" providerId="AD" clId="Web-{16B452DA-C7B2-7663-36CE-590D17BE2EF9}" dt="2025-04-30T05:57:29.728" v="12" actId="20577"/>
          <ac:spMkLst>
            <pc:docMk/>
            <pc:sldMk cId="1920308189" sldId="257"/>
            <ac:spMk id="3" creationId="{2403C774-1E2A-7701-97B9-252C949D3686}"/>
          </ac:spMkLst>
        </pc:spChg>
        <pc:spChg chg="add mod">
          <ac:chgData name="Romain Beucher" userId="S::u1090657@anu.edu.au::29dbfe63-11c6-47b6-8182-0c9740feaa24" providerId="AD" clId="Web-{16B452DA-C7B2-7663-36CE-590D17BE2EF9}" dt="2025-04-30T06:27:00.026" v="230" actId="1076"/>
          <ac:spMkLst>
            <pc:docMk/>
            <pc:sldMk cId="1920308189" sldId="257"/>
            <ac:spMk id="4" creationId="{F7772455-2146-D789-469D-08A37DA3AF59}"/>
          </ac:spMkLst>
        </pc:spChg>
        <pc:spChg chg="add mod">
          <ac:chgData name="Romain Beucher" userId="S::u1090657@anu.edu.au::29dbfe63-11c6-47b6-8182-0c9740feaa24" providerId="AD" clId="Web-{16B452DA-C7B2-7663-36CE-590D17BE2EF9}" dt="2025-04-30T06:27:34.558" v="244" actId="20577"/>
          <ac:spMkLst>
            <pc:docMk/>
            <pc:sldMk cId="1920308189" sldId="257"/>
            <ac:spMk id="5" creationId="{EAABCEE8-B1C5-8742-E49A-52A0CEB580BB}"/>
          </ac:spMkLst>
        </pc:spChg>
      </pc:sldChg>
      <pc:sldChg chg="addSp delSp modSp">
        <pc:chgData name="Romain Beucher" userId="S::u1090657@anu.edu.au::29dbfe63-11c6-47b6-8182-0c9740feaa24" providerId="AD" clId="Web-{16B452DA-C7B2-7663-36CE-590D17BE2EF9}" dt="2025-04-30T06:30:31.309" v="252"/>
        <pc:sldMkLst>
          <pc:docMk/>
          <pc:sldMk cId="2192093308" sldId="258"/>
        </pc:sldMkLst>
        <pc:picChg chg="add mod">
          <ac:chgData name="Romain Beucher" userId="S::u1090657@anu.edu.au::29dbfe63-11c6-47b6-8182-0c9740feaa24" providerId="AD" clId="Web-{16B452DA-C7B2-7663-36CE-590D17BE2EF9}" dt="2025-04-30T06:16:40.973" v="163" actId="1076"/>
          <ac:picMkLst>
            <pc:docMk/>
            <pc:sldMk cId="2192093308" sldId="258"/>
            <ac:picMk id="5" creationId="{33C2A8CA-B94A-6AE1-8686-E38E979C125F}"/>
          </ac:picMkLst>
        </pc:picChg>
        <pc:picChg chg="add del mod">
          <ac:chgData name="Romain Beucher" userId="S::u1090657@anu.edu.au::29dbfe63-11c6-47b6-8182-0c9740feaa24" providerId="AD" clId="Web-{16B452DA-C7B2-7663-36CE-590D17BE2EF9}" dt="2025-04-30T06:30:31.309" v="252"/>
          <ac:picMkLst>
            <pc:docMk/>
            <pc:sldMk cId="2192093308" sldId="258"/>
            <ac:picMk id="6" creationId="{825E9398-FF6C-0D15-DEBA-30FE6A047E8A}"/>
          </ac:picMkLst>
        </pc:picChg>
      </pc:sldChg>
      <pc:sldChg chg="del">
        <pc:chgData name="Romain Beucher" userId="S::u1090657@anu.edu.au::29dbfe63-11c6-47b6-8182-0c9740feaa24" providerId="AD" clId="Web-{16B452DA-C7B2-7663-36CE-590D17BE2EF9}" dt="2025-04-30T06:31:06.278" v="258"/>
        <pc:sldMkLst>
          <pc:docMk/>
          <pc:sldMk cId="2084814452" sldId="259"/>
        </pc:sldMkLst>
      </pc:sldChg>
      <pc:sldChg chg="ord">
        <pc:chgData name="Romain Beucher" userId="S::u1090657@anu.edu.au::29dbfe63-11c6-47b6-8182-0c9740feaa24" providerId="AD" clId="Web-{16B452DA-C7B2-7663-36CE-590D17BE2EF9}" dt="2025-04-30T05:53:43.101" v="0"/>
        <pc:sldMkLst>
          <pc:docMk/>
          <pc:sldMk cId="17766101" sldId="262"/>
        </pc:sldMkLst>
      </pc:sldChg>
      <pc:sldChg chg="addSp delSp modSp">
        <pc:chgData name="Romain Beucher" userId="S::u1090657@anu.edu.au::29dbfe63-11c6-47b6-8182-0c9740feaa24" providerId="AD" clId="Web-{16B452DA-C7B2-7663-36CE-590D17BE2EF9}" dt="2025-04-30T06:23:36.727" v="210" actId="1076"/>
        <pc:sldMkLst>
          <pc:docMk/>
          <pc:sldMk cId="1058215226" sldId="263"/>
        </pc:sldMkLst>
        <pc:spChg chg="add del mod">
          <ac:chgData name="Romain Beucher" userId="S::u1090657@anu.edu.au::29dbfe63-11c6-47b6-8182-0c9740feaa24" providerId="AD" clId="Web-{16B452DA-C7B2-7663-36CE-590D17BE2EF9}" dt="2025-04-30T06:22:47.524" v="201"/>
          <ac:spMkLst>
            <pc:docMk/>
            <pc:sldMk cId="1058215226" sldId="263"/>
            <ac:spMk id="2" creationId="{660E54A8-1B36-7CD6-289D-C0B5B29AA6E9}"/>
          </ac:spMkLst>
        </pc:spChg>
        <pc:spChg chg="add mod">
          <ac:chgData name="Romain Beucher" userId="S::u1090657@anu.edu.au::29dbfe63-11c6-47b6-8182-0c9740feaa24" providerId="AD" clId="Web-{16B452DA-C7B2-7663-36CE-590D17BE2EF9}" dt="2025-04-30T06:23:31.602" v="209" actId="1076"/>
          <ac:spMkLst>
            <pc:docMk/>
            <pc:sldMk cId="1058215226" sldId="263"/>
            <ac:spMk id="3" creationId="{5C786C82-EE1B-9088-537A-A58DF2F5EAA9}"/>
          </ac:spMkLst>
        </pc:spChg>
        <pc:picChg chg="mod">
          <ac:chgData name="Romain Beucher" userId="S::u1090657@anu.edu.au::29dbfe63-11c6-47b6-8182-0c9740feaa24" providerId="AD" clId="Web-{16B452DA-C7B2-7663-36CE-590D17BE2EF9}" dt="2025-04-30T06:23:36.727" v="210" actId="1076"/>
          <ac:picMkLst>
            <pc:docMk/>
            <pc:sldMk cId="1058215226" sldId="263"/>
            <ac:picMk id="10" creationId="{1EA08AF3-A94C-4214-7FE4-3F404BCB0CE7}"/>
          </ac:picMkLst>
        </pc:picChg>
      </pc:sldChg>
      <pc:sldChg chg="addSp modSp ord">
        <pc:chgData name="Romain Beucher" userId="S::u1090657@anu.edu.au::29dbfe63-11c6-47b6-8182-0c9740feaa24" providerId="AD" clId="Web-{16B452DA-C7B2-7663-36CE-590D17BE2EF9}" dt="2025-04-30T06:14:26.191" v="154" actId="1076"/>
        <pc:sldMkLst>
          <pc:docMk/>
          <pc:sldMk cId="345978982" sldId="266"/>
        </pc:sldMkLst>
        <pc:spChg chg="add mod">
          <ac:chgData name="Romain Beucher" userId="S::u1090657@anu.edu.au::29dbfe63-11c6-47b6-8182-0c9740feaa24" providerId="AD" clId="Web-{16B452DA-C7B2-7663-36CE-590D17BE2EF9}" dt="2025-04-30T06:13:44.518" v="136" actId="14100"/>
          <ac:spMkLst>
            <pc:docMk/>
            <pc:sldMk cId="345978982" sldId="266"/>
            <ac:spMk id="2" creationId="{E0D90114-EBE2-D4AD-1534-527D8BEF7F8F}"/>
          </ac:spMkLst>
        </pc:spChg>
        <pc:spChg chg="add mod">
          <ac:chgData name="Romain Beucher" userId="S::u1090657@anu.edu.au::29dbfe63-11c6-47b6-8182-0c9740feaa24" providerId="AD" clId="Web-{16B452DA-C7B2-7663-36CE-590D17BE2EF9}" dt="2025-04-30T06:14:16.238" v="152" actId="1076"/>
          <ac:spMkLst>
            <pc:docMk/>
            <pc:sldMk cId="345978982" sldId="266"/>
            <ac:spMk id="3" creationId="{A59AAA1B-783A-0F4A-C52E-3890A1BFCD10}"/>
          </ac:spMkLst>
        </pc:spChg>
        <pc:spChg chg="add mod">
          <ac:chgData name="Romain Beucher" userId="S::u1090657@anu.edu.au::29dbfe63-11c6-47b6-8182-0c9740feaa24" providerId="AD" clId="Web-{16B452DA-C7B2-7663-36CE-590D17BE2EF9}" dt="2025-04-30T06:14:26.191" v="154" actId="1076"/>
          <ac:spMkLst>
            <pc:docMk/>
            <pc:sldMk cId="345978982" sldId="266"/>
            <ac:spMk id="7" creationId="{75F434DA-0B63-EC7F-0C33-758B609055A3}"/>
          </ac:spMkLst>
        </pc:spChg>
      </pc:sldChg>
      <pc:sldChg chg="addSp modSp">
        <pc:chgData name="Romain Beucher" userId="S::u1090657@anu.edu.au::29dbfe63-11c6-47b6-8182-0c9740feaa24" providerId="AD" clId="Web-{16B452DA-C7B2-7663-36CE-590D17BE2EF9}" dt="2025-04-30T06:20:07.475" v="196" actId="1076"/>
        <pc:sldMkLst>
          <pc:docMk/>
          <pc:sldMk cId="2930477319" sldId="613"/>
        </pc:sldMkLst>
        <pc:spChg chg="mod">
          <ac:chgData name="Romain Beucher" userId="S::u1090657@anu.edu.au::29dbfe63-11c6-47b6-8182-0c9740feaa24" providerId="AD" clId="Web-{16B452DA-C7B2-7663-36CE-590D17BE2EF9}" dt="2025-04-30T06:20:03.132" v="195" actId="1076"/>
          <ac:spMkLst>
            <pc:docMk/>
            <pc:sldMk cId="2930477319" sldId="613"/>
            <ac:spMk id="4" creationId="{10319FE8-64F6-24B9-5090-AFB66F4B15E1}"/>
          </ac:spMkLst>
        </pc:spChg>
        <pc:spChg chg="mod">
          <ac:chgData name="Romain Beucher" userId="S::u1090657@anu.edu.au::29dbfe63-11c6-47b6-8182-0c9740feaa24" providerId="AD" clId="Web-{16B452DA-C7B2-7663-36CE-590D17BE2EF9}" dt="2025-04-30T06:20:07.475" v="196" actId="1076"/>
          <ac:spMkLst>
            <pc:docMk/>
            <pc:sldMk cId="2930477319" sldId="613"/>
            <ac:spMk id="5" creationId="{AAC7E4CE-4023-E131-6DB3-590A03E52230}"/>
          </ac:spMkLst>
        </pc:spChg>
        <pc:picChg chg="add mod">
          <ac:chgData name="Romain Beucher" userId="S::u1090657@anu.edu.au::29dbfe63-11c6-47b6-8182-0c9740feaa24" providerId="AD" clId="Web-{16B452DA-C7B2-7663-36CE-590D17BE2EF9}" dt="2025-04-30T06:19:58.756" v="194" actId="14100"/>
          <ac:picMkLst>
            <pc:docMk/>
            <pc:sldMk cId="2930477319" sldId="613"/>
            <ac:picMk id="3" creationId="{308E7769-870A-DA70-942A-6B2F21966BCB}"/>
          </ac:picMkLst>
        </pc:picChg>
      </pc:sldChg>
      <pc:sldChg chg="modSp">
        <pc:chgData name="Romain Beucher" userId="S::u1090657@anu.edu.au::29dbfe63-11c6-47b6-8182-0c9740feaa24" providerId="AD" clId="Web-{16B452DA-C7B2-7663-36CE-590D17BE2EF9}" dt="2025-04-30T06:16:17.520" v="161" actId="20577"/>
        <pc:sldMkLst>
          <pc:docMk/>
          <pc:sldMk cId="1247145225" sldId="615"/>
        </pc:sldMkLst>
        <pc:spChg chg="mod">
          <ac:chgData name="Romain Beucher" userId="S::u1090657@anu.edu.au::29dbfe63-11c6-47b6-8182-0c9740feaa24" providerId="AD" clId="Web-{16B452DA-C7B2-7663-36CE-590D17BE2EF9}" dt="2025-04-30T06:16:17.520" v="161" actId="20577"/>
          <ac:spMkLst>
            <pc:docMk/>
            <pc:sldMk cId="1247145225" sldId="615"/>
            <ac:spMk id="5" creationId="{1E967710-E3D8-BC0F-EE3D-E62CDA4B0351}"/>
          </ac:spMkLst>
        </pc:spChg>
      </pc:sldChg>
      <pc:sldChg chg="addSp modSp">
        <pc:chgData name="Romain Beucher" userId="S::u1090657@anu.edu.au::29dbfe63-11c6-47b6-8182-0c9740feaa24" providerId="AD" clId="Web-{16B452DA-C7B2-7663-36CE-590D17BE2EF9}" dt="2025-04-30T06:12:21.768" v="132"/>
        <pc:sldMkLst>
          <pc:docMk/>
          <pc:sldMk cId="351978903" sldId="619"/>
        </pc:sldMkLst>
        <pc:spChg chg="add mod">
          <ac:chgData name="Romain Beucher" userId="S::u1090657@anu.edu.au::29dbfe63-11c6-47b6-8182-0c9740feaa24" providerId="AD" clId="Web-{16B452DA-C7B2-7663-36CE-590D17BE2EF9}" dt="2025-04-30T06:12:15.502" v="131"/>
          <ac:spMkLst>
            <pc:docMk/>
            <pc:sldMk cId="351978903" sldId="619"/>
            <ac:spMk id="5" creationId="{73786181-B5E0-9507-835B-BC3CAE93BD1D}"/>
          </ac:spMkLst>
        </pc:spChg>
        <pc:spChg chg="mod">
          <ac:chgData name="Romain Beucher" userId="S::u1090657@anu.edu.au::29dbfe63-11c6-47b6-8182-0c9740feaa24" providerId="AD" clId="Web-{16B452DA-C7B2-7663-36CE-590D17BE2EF9}" dt="2025-04-30T05:59:26.885" v="72" actId="20577"/>
          <ac:spMkLst>
            <pc:docMk/>
            <pc:sldMk cId="351978903" sldId="619"/>
            <ac:spMk id="12" creationId="{2B55FD53-D463-5038-2FE3-561B7926F4E2}"/>
          </ac:spMkLst>
        </pc:spChg>
        <pc:spChg chg="mod">
          <ac:chgData name="Romain Beucher" userId="S::u1090657@anu.edu.au::29dbfe63-11c6-47b6-8182-0c9740feaa24" providerId="AD" clId="Web-{16B452DA-C7B2-7663-36CE-590D17BE2EF9}" dt="2025-04-30T05:59:10.119" v="66" actId="20577"/>
          <ac:spMkLst>
            <pc:docMk/>
            <pc:sldMk cId="351978903" sldId="619"/>
            <ac:spMk id="14" creationId="{7100D70B-61EE-301D-1606-27A66A8D49C1}"/>
          </ac:spMkLst>
        </pc:spChg>
        <pc:grpChg chg="add">
          <ac:chgData name="Romain Beucher" userId="S::u1090657@anu.edu.au::29dbfe63-11c6-47b6-8182-0c9740feaa24" providerId="AD" clId="Web-{16B452DA-C7B2-7663-36CE-590D17BE2EF9}" dt="2025-04-30T06:12:21.768" v="132"/>
          <ac:grpSpMkLst>
            <pc:docMk/>
            <pc:sldMk cId="351978903" sldId="619"/>
            <ac:grpSpMk id="9" creationId="{F43A3C91-651E-DB39-E43D-C28A3AFA307A}"/>
          </ac:grpSpMkLst>
        </pc:grpChg>
        <pc:picChg chg="add mod">
          <ac:chgData name="Romain Beucher" userId="S::u1090657@anu.edu.au::29dbfe63-11c6-47b6-8182-0c9740feaa24" providerId="AD" clId="Web-{16B452DA-C7B2-7663-36CE-590D17BE2EF9}" dt="2025-04-30T06:11:54.814" v="128" actId="1076"/>
          <ac:picMkLst>
            <pc:docMk/>
            <pc:sldMk cId="351978903" sldId="619"/>
            <ac:picMk id="3" creationId="{8C1A2DF7-AE49-5159-809E-E2FEC3A6CDD7}"/>
          </ac:picMkLst>
        </pc:picChg>
      </pc:sldChg>
      <pc:sldChg chg="addSp modSp">
        <pc:chgData name="Romain Beucher" userId="S::u1090657@anu.edu.au::29dbfe63-11c6-47b6-8182-0c9740feaa24" providerId="AD" clId="Web-{16B452DA-C7B2-7663-36CE-590D17BE2EF9}" dt="2025-04-30T06:27:47.855" v="246"/>
        <pc:sldMkLst>
          <pc:docMk/>
          <pc:sldMk cId="585726637" sldId="620"/>
        </pc:sldMkLst>
        <pc:spChg chg="mod">
          <ac:chgData name="Romain Beucher" userId="S::u1090657@anu.edu.au::29dbfe63-11c6-47b6-8182-0c9740feaa24" providerId="AD" clId="Web-{16B452DA-C7B2-7663-36CE-590D17BE2EF9}" dt="2025-04-30T05:57:48.009" v="17" actId="20577"/>
          <ac:spMkLst>
            <pc:docMk/>
            <pc:sldMk cId="585726637" sldId="620"/>
            <ac:spMk id="2" creationId="{0B9D5AAC-9801-DD7F-3CC0-1B6E1E47F686}"/>
          </ac:spMkLst>
        </pc:spChg>
        <pc:spChg chg="mod">
          <ac:chgData name="Romain Beucher" userId="S::u1090657@anu.edu.au::29dbfe63-11c6-47b6-8182-0c9740feaa24" providerId="AD" clId="Web-{16B452DA-C7B2-7663-36CE-590D17BE2EF9}" dt="2025-04-30T05:58:30.682" v="62" actId="20577"/>
          <ac:spMkLst>
            <pc:docMk/>
            <pc:sldMk cId="585726637" sldId="620"/>
            <ac:spMk id="3" creationId="{876B5104-5477-0681-2A1C-4EAB1C3BBDF0}"/>
          </ac:spMkLst>
        </pc:spChg>
        <pc:spChg chg="mod">
          <ac:chgData name="Romain Beucher" userId="S::u1090657@anu.edu.au::29dbfe63-11c6-47b6-8182-0c9740feaa24" providerId="AD" clId="Web-{16B452DA-C7B2-7663-36CE-590D17BE2EF9}" dt="2025-04-30T05:58:39.291" v="63" actId="1076"/>
          <ac:spMkLst>
            <pc:docMk/>
            <pc:sldMk cId="585726637" sldId="620"/>
            <ac:spMk id="5" creationId="{DB49E15D-FD1F-2192-11C9-AC83B9E95CA0}"/>
          </ac:spMkLst>
        </pc:spChg>
        <pc:spChg chg="add">
          <ac:chgData name="Romain Beucher" userId="S::u1090657@anu.edu.au::29dbfe63-11c6-47b6-8182-0c9740feaa24" providerId="AD" clId="Web-{16B452DA-C7B2-7663-36CE-590D17BE2EF9}" dt="2025-04-30T06:27:47.839" v="245"/>
          <ac:spMkLst>
            <pc:docMk/>
            <pc:sldMk cId="585726637" sldId="620"/>
            <ac:spMk id="6" creationId="{8B9E8B81-D690-396E-DF4B-C884771860B6}"/>
          </ac:spMkLst>
        </pc:spChg>
        <pc:spChg chg="add">
          <ac:chgData name="Romain Beucher" userId="S::u1090657@anu.edu.au::29dbfe63-11c6-47b6-8182-0c9740feaa24" providerId="AD" clId="Web-{16B452DA-C7B2-7663-36CE-590D17BE2EF9}" dt="2025-04-30T06:27:47.855" v="246"/>
          <ac:spMkLst>
            <pc:docMk/>
            <pc:sldMk cId="585726637" sldId="620"/>
            <ac:spMk id="8" creationId="{4C84D20B-EB73-8411-B169-80433613058E}"/>
          </ac:spMkLst>
        </pc:spChg>
      </pc:sldChg>
      <pc:sldChg chg="addSp delSp modSp new">
        <pc:chgData name="Romain Beucher" userId="S::u1090657@anu.edu.au::29dbfe63-11c6-47b6-8182-0c9740feaa24" providerId="AD" clId="Web-{16B452DA-C7B2-7663-36CE-590D17BE2EF9}" dt="2025-04-30T06:30:55.388" v="257"/>
        <pc:sldMkLst>
          <pc:docMk/>
          <pc:sldMk cId="232697236" sldId="621"/>
        </pc:sldMkLst>
        <pc:spChg chg="del">
          <ac:chgData name="Romain Beucher" userId="S::u1090657@anu.edu.au::29dbfe63-11c6-47b6-8182-0c9740feaa24" providerId="AD" clId="Web-{16B452DA-C7B2-7663-36CE-590D17BE2EF9}" dt="2025-04-30T06:06:52.671" v="75"/>
          <ac:spMkLst>
            <pc:docMk/>
            <pc:sldMk cId="232697236" sldId="621"/>
            <ac:spMk id="2" creationId="{BD248584-6470-803A-F4BA-0C030AF01C73}"/>
          </ac:spMkLst>
        </pc:spChg>
        <pc:spChg chg="del">
          <ac:chgData name="Romain Beucher" userId="S::u1090657@anu.edu.au::29dbfe63-11c6-47b6-8182-0c9740feaa24" providerId="AD" clId="Web-{16B452DA-C7B2-7663-36CE-590D17BE2EF9}" dt="2025-04-30T06:06:54.561" v="76"/>
          <ac:spMkLst>
            <pc:docMk/>
            <pc:sldMk cId="232697236" sldId="621"/>
            <ac:spMk id="3" creationId="{E5E1C87D-80CF-BD4F-DDFC-646DECF8B356}"/>
          </ac:spMkLst>
        </pc:spChg>
        <pc:spChg chg="del">
          <ac:chgData name="Romain Beucher" userId="S::u1090657@anu.edu.au::29dbfe63-11c6-47b6-8182-0c9740feaa24" providerId="AD" clId="Web-{16B452DA-C7B2-7663-36CE-590D17BE2EF9}" dt="2025-04-30T06:06:49.171" v="74"/>
          <ac:spMkLst>
            <pc:docMk/>
            <pc:sldMk cId="232697236" sldId="621"/>
            <ac:spMk id="4" creationId="{E7CDAE9E-0443-7D2B-F066-415E0BECE400}"/>
          </ac:spMkLst>
        </pc:spChg>
        <pc:spChg chg="add mod">
          <ac:chgData name="Romain Beucher" userId="S::u1090657@anu.edu.au::29dbfe63-11c6-47b6-8182-0c9740feaa24" providerId="AD" clId="Web-{16B452DA-C7B2-7663-36CE-590D17BE2EF9}" dt="2025-04-30T06:24:06.368" v="213" actId="1076"/>
          <ac:spMkLst>
            <pc:docMk/>
            <pc:sldMk cId="232697236" sldId="621"/>
            <ac:spMk id="7" creationId="{448229E9-94EA-E7D7-640F-DE38CC02F510}"/>
          </ac:spMkLst>
        </pc:spChg>
        <pc:spChg chg="add mod">
          <ac:chgData name="Romain Beucher" userId="S::u1090657@anu.edu.au::29dbfe63-11c6-47b6-8182-0c9740feaa24" providerId="AD" clId="Web-{16B452DA-C7B2-7663-36CE-590D17BE2EF9}" dt="2025-04-30T06:11:02.814" v="124"/>
          <ac:spMkLst>
            <pc:docMk/>
            <pc:sldMk cId="232697236" sldId="621"/>
            <ac:spMk id="11" creationId="{1B4B7656-A385-12EF-1093-27B2A6ECCF96}"/>
          </ac:spMkLst>
        </pc:spChg>
        <pc:picChg chg="add mod">
          <ac:chgData name="Romain Beucher" userId="S::u1090657@anu.edu.au::29dbfe63-11c6-47b6-8182-0c9740feaa24" providerId="AD" clId="Web-{16B452DA-C7B2-7663-36CE-590D17BE2EF9}" dt="2025-04-30T06:07:05.796" v="79" actId="1076"/>
          <ac:picMkLst>
            <pc:docMk/>
            <pc:sldMk cId="232697236" sldId="621"/>
            <ac:picMk id="5" creationId="{F4A1B84F-7ED0-7B0A-64BF-1B1F3DD2E039}"/>
          </ac:picMkLst>
        </pc:picChg>
        <pc:picChg chg="add mod modCrop">
          <ac:chgData name="Romain Beucher" userId="S::u1090657@anu.edu.au::29dbfe63-11c6-47b6-8182-0c9740feaa24" providerId="AD" clId="Web-{16B452DA-C7B2-7663-36CE-590D17BE2EF9}" dt="2025-04-30T06:10:13.876" v="118"/>
          <ac:picMkLst>
            <pc:docMk/>
            <pc:sldMk cId="232697236" sldId="621"/>
            <ac:picMk id="8" creationId="{822EB8A9-EA9E-0A4B-CC48-5772EE5AEF2E}"/>
          </ac:picMkLst>
        </pc:picChg>
        <pc:picChg chg="add mod">
          <ac:chgData name="Romain Beucher" userId="S::u1090657@anu.edu.au::29dbfe63-11c6-47b6-8182-0c9740feaa24" providerId="AD" clId="Web-{16B452DA-C7B2-7663-36CE-590D17BE2EF9}" dt="2025-04-30T06:11:08.126" v="125" actId="1076"/>
          <ac:picMkLst>
            <pc:docMk/>
            <pc:sldMk cId="232697236" sldId="621"/>
            <ac:picMk id="10" creationId="{8A5C1387-BAC4-0A30-19E4-43F4C03A58DC}"/>
          </ac:picMkLst>
        </pc:picChg>
        <pc:picChg chg="add mod">
          <ac:chgData name="Romain Beucher" userId="S::u1090657@anu.edu.au::29dbfe63-11c6-47b6-8182-0c9740feaa24" providerId="AD" clId="Web-{16B452DA-C7B2-7663-36CE-590D17BE2EF9}" dt="2025-04-30T06:24:01.962" v="212" actId="1076"/>
          <ac:picMkLst>
            <pc:docMk/>
            <pc:sldMk cId="232697236" sldId="621"/>
            <ac:picMk id="13" creationId="{C26F9DC2-5BCA-210F-B5CD-04AD1E9E125C}"/>
          </ac:picMkLst>
        </pc:picChg>
        <pc:picChg chg="add del mod">
          <ac:chgData name="Romain Beucher" userId="S::u1090657@anu.edu.au::29dbfe63-11c6-47b6-8182-0c9740feaa24" providerId="AD" clId="Web-{16B452DA-C7B2-7663-36CE-590D17BE2EF9}" dt="2025-04-30T06:30:55.388" v="257"/>
          <ac:picMkLst>
            <pc:docMk/>
            <pc:sldMk cId="232697236" sldId="621"/>
            <ac:picMk id="14" creationId="{D467B369-9CD8-460B-BFF5-BA070665290E}"/>
          </ac:picMkLst>
        </pc:picChg>
      </pc:sldChg>
    </pc:docChg>
  </pc:docChgLst>
  <pc:docChgLst>
    <pc:chgData name="Romain Beucher" userId="S::u1090657@anu.edu.au::29dbfe63-11c6-47b6-8182-0c9740feaa24" providerId="AD" clId="Web-{7174ECBC-D7B0-C9C9-647C-820D863BA139}"/>
    <pc:docChg chg="modSld">
      <pc:chgData name="Romain Beucher" userId="S::u1090657@anu.edu.au::29dbfe63-11c6-47b6-8182-0c9740feaa24" providerId="AD" clId="Web-{7174ECBC-D7B0-C9C9-647C-820D863BA139}" dt="2025-04-29T19:43:05.761" v="72" actId="20577"/>
      <pc:docMkLst>
        <pc:docMk/>
      </pc:docMkLst>
      <pc:sldChg chg="modSp">
        <pc:chgData name="Romain Beucher" userId="S::u1090657@anu.edu.au::29dbfe63-11c6-47b6-8182-0c9740feaa24" providerId="AD" clId="Web-{7174ECBC-D7B0-C9C9-647C-820D863BA139}" dt="2025-04-29T19:43:05.761" v="72" actId="20577"/>
        <pc:sldMkLst>
          <pc:docMk/>
          <pc:sldMk cId="585726637" sldId="620"/>
        </pc:sldMkLst>
        <pc:spChg chg="mod">
          <ac:chgData name="Romain Beucher" userId="S::u1090657@anu.edu.au::29dbfe63-11c6-47b6-8182-0c9740feaa24" providerId="AD" clId="Web-{7174ECBC-D7B0-C9C9-647C-820D863BA139}" dt="2025-04-29T19:41:40.167" v="64" actId="20577"/>
          <ac:spMkLst>
            <pc:docMk/>
            <pc:sldMk cId="585726637" sldId="620"/>
            <ac:spMk id="3" creationId="{876B5104-5477-0681-2A1C-4EAB1C3BBDF0}"/>
          </ac:spMkLst>
        </pc:spChg>
        <pc:spChg chg="mod">
          <ac:chgData name="Romain Beucher" userId="S::u1090657@anu.edu.au::29dbfe63-11c6-47b6-8182-0c9740feaa24" providerId="AD" clId="Web-{7174ECBC-D7B0-C9C9-647C-820D863BA139}" dt="2025-04-29T19:43:05.761" v="72" actId="20577"/>
          <ac:spMkLst>
            <pc:docMk/>
            <pc:sldMk cId="585726637" sldId="620"/>
            <ac:spMk id="5" creationId="{DB49E15D-FD1F-2192-11C9-AC83B9E95C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A3C4-8014-4604-A67A-9DEF0B16B25B}" type="datetimeFigureOut"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B408A-9953-4885-8370-00C1918052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5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DDD9D-188F-C70B-BC02-958246E03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A9B063-D48A-0BB0-0097-D636FD908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A9F43-09A6-528C-837E-D768E9707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What is an evaluation framework? 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solidFill>
                  <a:srgbClr val="222222"/>
                </a:solidFill>
                <a:latin typeface="Harding"/>
              </a:rPr>
              <a:t>Collection of diagnostics and performance metrics for atmospheric, oceanic and terrestrial variables (the outputs of the climate models)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solidFill>
                  <a:srgbClr val="222222"/>
                </a:solidFill>
                <a:latin typeface="Harding"/>
              </a:rPr>
              <a:t>These are not only for the mean state, but also for trends, variability, key physical processes and emergent constraints. 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solidFill>
                  <a:srgbClr val="222222"/>
                </a:solidFill>
                <a:latin typeface="Harding"/>
              </a:rPr>
              <a:t>They have the capability to reproduce figures from several chapters of AR5 and incorporates targeted analysis package</a:t>
            </a:r>
          </a:p>
          <a:p>
            <a:pPr marL="285750" indent="-285750">
              <a:buFont typeface="Calibri"/>
              <a:buChar char="-"/>
            </a:pPr>
            <a:endParaRPr lang="en-US">
              <a:solidFill>
                <a:srgbClr val="222222"/>
              </a:solidFill>
              <a:latin typeface="Harding"/>
              <a:ea typeface="Calibri" panose="020F0502020204030204"/>
              <a:cs typeface="Calibri" panose="020F0502020204030204"/>
            </a:endParaRPr>
          </a:p>
          <a:p>
            <a:pPr marL="0" indent="0">
              <a:buFont typeface="Calibri"/>
              <a:buNone/>
            </a:pPr>
            <a:r>
              <a:rPr lang="en-US">
                <a:solidFill>
                  <a:srgbClr val="222222"/>
                </a:solidFill>
                <a:latin typeface="Harding"/>
                <a:ea typeface="Calibri" panose="020F0502020204030204"/>
                <a:cs typeface="Calibri" panose="020F0502020204030204"/>
              </a:rPr>
              <a:t>Major ones used for example are </a:t>
            </a:r>
            <a:r>
              <a:rPr lang="en-US" err="1">
                <a:solidFill>
                  <a:srgbClr val="222222"/>
                </a:solidFill>
                <a:latin typeface="Harding"/>
                <a:ea typeface="Calibri" panose="020F0502020204030204"/>
                <a:cs typeface="Calibri" panose="020F0502020204030204"/>
              </a:rPr>
              <a:t>ESMValTool</a:t>
            </a:r>
            <a:r>
              <a:rPr lang="en-US">
                <a:solidFill>
                  <a:srgbClr val="222222"/>
                </a:solidFill>
                <a:latin typeface="Harding"/>
                <a:ea typeface="Calibri" panose="020F0502020204030204"/>
                <a:cs typeface="Calibri" panose="020F0502020204030204"/>
              </a:rPr>
              <a:t> (earth system model evaluation tool) and ILAMB (International land model benchmarking)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None/>
              <a:tabLst/>
              <a:defRPr/>
            </a:pPr>
            <a:r>
              <a:rPr lang="en-AU"/>
              <a:t>These are python-based, and the code is in </a:t>
            </a:r>
            <a:r>
              <a:rPr lang="en-AU" err="1"/>
              <a:t>Github</a:t>
            </a:r>
            <a:r>
              <a:rPr lang="en-AU"/>
              <a:t> for community development.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None/>
              <a:tabLst/>
              <a:defRPr/>
            </a:pPr>
            <a:r>
              <a:rPr lang="en-US">
                <a:solidFill>
                  <a:srgbClr val="222222"/>
                </a:solidFill>
                <a:latin typeface="Harding"/>
                <a:ea typeface="Calibri" panose="020F0502020204030204"/>
                <a:cs typeface="Calibri" panose="020F0502020204030204"/>
              </a:rPr>
              <a:t>Requires active collaboration with the international community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17096-86A3-4F0B-8922-0C0E50857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EA538-282A-4BD1-8DFF-263D5C1C02E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01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E1D4F-FC36-1A62-7A48-66FCED60C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66186-ABC8-7232-9F2A-7DCF371E1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6CA2A5-BB6E-02EE-E375-E459C50E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What is an evaluation framework? 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solidFill>
                  <a:srgbClr val="222222"/>
                </a:solidFill>
                <a:latin typeface="Harding"/>
              </a:rPr>
              <a:t>Collection of diagnostics and performance metrics for atmospheric, oceanic and terrestrial variables (the outputs of the climate models)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solidFill>
                  <a:srgbClr val="222222"/>
                </a:solidFill>
                <a:latin typeface="Harding"/>
              </a:rPr>
              <a:t>These are not only for the mean state, but also for trends, variability, key physical processes and emergent constraints. 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solidFill>
                  <a:srgbClr val="222222"/>
                </a:solidFill>
                <a:latin typeface="Harding"/>
              </a:rPr>
              <a:t>They have the capability to reproduce figures from several chapters of AR5 and incorporates targeted analysis package</a:t>
            </a:r>
          </a:p>
          <a:p>
            <a:pPr marL="285750" indent="-285750">
              <a:buFont typeface="Calibri"/>
              <a:buChar char="-"/>
            </a:pPr>
            <a:endParaRPr lang="en-US">
              <a:solidFill>
                <a:srgbClr val="222222"/>
              </a:solidFill>
              <a:latin typeface="Harding"/>
              <a:ea typeface="Calibri" panose="020F0502020204030204"/>
              <a:cs typeface="Calibri" panose="020F0502020204030204"/>
            </a:endParaRPr>
          </a:p>
          <a:p>
            <a:pPr marL="0" indent="0">
              <a:buFont typeface="Calibri"/>
              <a:buNone/>
            </a:pPr>
            <a:r>
              <a:rPr lang="en-US">
                <a:solidFill>
                  <a:srgbClr val="222222"/>
                </a:solidFill>
                <a:latin typeface="Harding"/>
                <a:ea typeface="Calibri" panose="020F0502020204030204"/>
                <a:cs typeface="Calibri" panose="020F0502020204030204"/>
              </a:rPr>
              <a:t>Major ones used for example are </a:t>
            </a:r>
            <a:r>
              <a:rPr lang="en-US" err="1">
                <a:solidFill>
                  <a:srgbClr val="222222"/>
                </a:solidFill>
                <a:latin typeface="Harding"/>
                <a:ea typeface="Calibri" panose="020F0502020204030204"/>
                <a:cs typeface="Calibri" panose="020F0502020204030204"/>
              </a:rPr>
              <a:t>ESMValTool</a:t>
            </a:r>
            <a:r>
              <a:rPr lang="en-US">
                <a:solidFill>
                  <a:srgbClr val="222222"/>
                </a:solidFill>
                <a:latin typeface="Harding"/>
                <a:ea typeface="Calibri" panose="020F0502020204030204"/>
                <a:cs typeface="Calibri" panose="020F0502020204030204"/>
              </a:rPr>
              <a:t> (earth system model evaluation tool) and ILAMB (International land model benchmarking)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None/>
              <a:tabLst/>
              <a:defRPr/>
            </a:pPr>
            <a:r>
              <a:rPr lang="en-AU"/>
              <a:t>These are python-based, and the code is in </a:t>
            </a:r>
            <a:r>
              <a:rPr lang="en-AU" err="1"/>
              <a:t>Github</a:t>
            </a:r>
            <a:r>
              <a:rPr lang="en-AU"/>
              <a:t> for community development.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None/>
              <a:tabLst/>
              <a:defRPr/>
            </a:pPr>
            <a:r>
              <a:rPr lang="en-US">
                <a:solidFill>
                  <a:srgbClr val="222222"/>
                </a:solidFill>
                <a:latin typeface="Harding"/>
                <a:ea typeface="Calibri" panose="020F0502020204030204"/>
                <a:cs typeface="Calibri" panose="020F0502020204030204"/>
              </a:rPr>
              <a:t>Requires active collaboration with the international community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989C7-C1D7-3BA6-BA5B-49412C341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EA538-282A-4BD1-8DFF-263D5C1C02E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44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D90E8A6-A55C-2DAD-4B51-30BB365B03BD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919" y="323371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3344" b="10745"/>
          <a:stretch/>
        </p:blipFill>
        <p:spPr>
          <a:xfrm>
            <a:off x="8841850" y="5367840"/>
            <a:ext cx="3350150" cy="154120"/>
          </a:xfrm>
          <a:prstGeom prst="rect">
            <a:avLst/>
          </a:prstGeom>
        </p:spPr>
      </p:pic>
      <p:pic>
        <p:nvPicPr>
          <p:cNvPr id="5" name="Picture 4" descr="A logo with blue text&#10;&#10;Description automatically generated">
            <a:extLst>
              <a:ext uri="{FF2B5EF4-FFF2-40B4-BE49-F238E27FC236}">
                <a16:creationId xmlns:a16="http://schemas.microsoft.com/office/drawing/2014/main" id="{C878650F-864D-A5B7-0A54-43025D4DDB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8" y="5553002"/>
            <a:ext cx="2409392" cy="1069834"/>
          </a:xfrm>
          <a:prstGeom prst="rect">
            <a:avLst/>
          </a:prstGeom>
        </p:spPr>
      </p:pic>
      <p:pic>
        <p:nvPicPr>
          <p:cNvPr id="7" name="Picture 6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A9DF166F-1E05-4BF2-4C5F-51FA582450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25" y="5919534"/>
            <a:ext cx="4319025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0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5" t="13749" r="32680" b="44811"/>
          <a:stretch/>
        </p:blipFill>
        <p:spPr>
          <a:xfrm>
            <a:off x="0" y="-1149466"/>
            <a:ext cx="1818526" cy="94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4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866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675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735249"/>
            <a:ext cx="3932237" cy="33973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3344" b="10745"/>
          <a:stretch/>
        </p:blipFill>
        <p:spPr>
          <a:xfrm>
            <a:off x="8647042" y="5365104"/>
            <a:ext cx="3544957" cy="163082"/>
          </a:xfrm>
          <a:prstGeom prst="rect">
            <a:avLst/>
          </a:prstGeom>
        </p:spPr>
      </p:pic>
      <p:pic>
        <p:nvPicPr>
          <p:cNvPr id="10" name="Picture 9" descr="A logo with blue text&#10;&#10;Description automatically generated">
            <a:extLst>
              <a:ext uri="{FF2B5EF4-FFF2-40B4-BE49-F238E27FC236}">
                <a16:creationId xmlns:a16="http://schemas.microsoft.com/office/drawing/2014/main" id="{08F0DCF2-B65C-E64C-9A19-CE17889690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562850"/>
            <a:ext cx="2450123" cy="1087919"/>
          </a:xfrm>
          <a:prstGeom prst="rect">
            <a:avLst/>
          </a:prstGeom>
        </p:spPr>
      </p:pic>
      <p:pic>
        <p:nvPicPr>
          <p:cNvPr id="11" name="Picture 10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2E8B8BFA-CA20-712B-06F3-DE5EB01B6E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67" y="5816168"/>
            <a:ext cx="4319025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2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18" y="2147299"/>
            <a:ext cx="2687955" cy="19418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123398" y="1921267"/>
            <a:ext cx="30823" cy="2250041"/>
          </a:xfrm>
          <a:prstGeom prst="line">
            <a:avLst/>
          </a:prstGeom>
          <a:ln w="44450">
            <a:solidFill>
              <a:srgbClr val="005B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with a swirly sphere&#10;&#10;Description automatically generated with medium confidence">
            <a:extLst>
              <a:ext uri="{FF2B5EF4-FFF2-40B4-BE49-F238E27FC236}">
                <a16:creationId xmlns:a16="http://schemas.microsoft.com/office/drawing/2014/main" id="{72BE9078-54A8-14F5-633B-0E410B1CA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73" y="1921267"/>
            <a:ext cx="2299674" cy="2299674"/>
          </a:xfrm>
          <a:prstGeom prst="rect">
            <a:avLst/>
          </a:prstGeom>
        </p:spPr>
      </p:pic>
      <p:pic>
        <p:nvPicPr>
          <p:cNvPr id="4" name="Picture 3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265ED32A-BFDF-2751-0239-8720144F6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76" y="5867851"/>
            <a:ext cx="4319025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8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49466"/>
            <a:ext cx="1818526" cy="945502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D3A99C-E38A-2FD2-FC45-914FDCD0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525" y="365126"/>
            <a:ext cx="9871247" cy="975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F6C839-80B7-D838-E6C3-FF00D88304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18525" y="1730311"/>
            <a:ext cx="9871247" cy="4525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#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44689" y="2986828"/>
            <a:ext cx="8331621" cy="32941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7400" b="1" i="0">
                <a:solidFill>
                  <a:schemeClr val="bg1"/>
                </a:solidFill>
                <a:latin typeface="Akshar"/>
                <a:cs typeface="Akshar"/>
              </a:defRPr>
            </a:lvl1pPr>
          </a:lstStyle>
          <a:p>
            <a:pPr lvl="0">
              <a:defRPr/>
            </a:pPr>
            <a:r>
              <a:rPr lang="en-US"/>
              <a:t>[PRESENTATION TITLE]</a:t>
            </a:r>
            <a:endParaRPr/>
          </a:p>
        </p:txBody>
      </p:sp>
      <p:pic>
        <p:nvPicPr>
          <p:cNvPr id="3" name="Picture 2" descr="A logo with white lines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52096" y="216538"/>
            <a:ext cx="2369244" cy="1968949"/>
          </a:xfrm>
          <a:prstGeom prst="rect">
            <a:avLst/>
          </a:prstGeom>
        </p:spPr>
      </p:pic>
      <p:pic>
        <p:nvPicPr>
          <p:cNvPr id="5" name="Picture 4" descr="A logo with white text&#10;&#10;Description automatically generated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247230" y="418990"/>
            <a:ext cx="2610508" cy="17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C67D-BCE5-4ACD-909A-D7B7C737A997}" type="datetimeFigureOut">
              <a:rPr lang="en-AU" smtClean="0"/>
              <a:t>29/04/2025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6A4A-8401-48BA-B773-A8FC18B157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86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  <p:sldLayoutId id="2147483655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BAMS-D-19-0337.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BAMS-D-19-0337.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ithub.com/CLIVAR-PRP/ENSO_metric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054" y="810012"/>
            <a:ext cx="11213756" cy="2315520"/>
          </a:xfrm>
        </p:spPr>
        <p:txBody>
          <a:bodyPr>
            <a:normAutofit/>
          </a:bodyPr>
          <a:lstStyle/>
          <a:p>
            <a:r>
              <a:rPr lang="en-AU" sz="8000">
                <a:ea typeface="+mj-lt"/>
                <a:cs typeface="+mj-lt"/>
              </a:rPr>
              <a:t>ACCESS-ENSO-Recipes</a:t>
            </a:r>
            <a:endParaRPr lang="en-AU" sz="8000"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9484" y="2851218"/>
            <a:ext cx="9144000" cy="8834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sz="2800">
                <a:latin typeface="Calibri Light"/>
                <a:ea typeface="Calibri Light"/>
                <a:cs typeface="Calibri Light"/>
              </a:rPr>
              <a:t>A Flexible Workflow for ENSO and IOD Evaluation Using </a:t>
            </a:r>
            <a:r>
              <a:rPr lang="en-AU" sz="2800" err="1">
                <a:latin typeface="Calibri Light"/>
                <a:ea typeface="Calibri Light"/>
                <a:cs typeface="Calibri Light"/>
              </a:rPr>
              <a:t>ESMValTool</a:t>
            </a:r>
            <a:r>
              <a:rPr lang="en-AU" sz="2800">
                <a:latin typeface="Calibri Light"/>
                <a:ea typeface="Calibri Light"/>
                <a:cs typeface="Calibri Light"/>
              </a:rPr>
              <a:t> and </a:t>
            </a:r>
            <a:r>
              <a:rPr lang="en-AU" sz="2800" err="1">
                <a:latin typeface="Calibri Light"/>
                <a:ea typeface="Calibri Light"/>
                <a:cs typeface="Calibri Light"/>
              </a:rPr>
              <a:t>Jupyter</a:t>
            </a:r>
            <a:r>
              <a:rPr lang="en-AU" sz="2800">
                <a:latin typeface="Calibri Light"/>
                <a:ea typeface="Calibri Light"/>
                <a:cs typeface="Calibri Light"/>
              </a:rPr>
              <a:t> Notebooks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8CCC0D-7C06-8412-3B96-AF88FF42B012}"/>
              </a:ext>
            </a:extLst>
          </p:cNvPr>
          <p:cNvSpPr txBox="1">
            <a:spLocks/>
          </p:cNvSpPr>
          <p:nvPr/>
        </p:nvSpPr>
        <p:spPr>
          <a:xfrm>
            <a:off x="1521778" y="4124083"/>
            <a:ext cx="9144000" cy="8834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b="1" dirty="0">
                <a:ea typeface="+mn-lt"/>
                <a:cs typeface="+mn-lt"/>
              </a:rPr>
              <a:t>Romain Beucher (ACCESS-NRI, CMIP Model Benchmarking Task Team)</a:t>
            </a:r>
            <a:br>
              <a:rPr lang="en-AU" sz="1400" b="1" dirty="0">
                <a:ea typeface="+mn-lt"/>
                <a:cs typeface="+mn-lt"/>
              </a:rPr>
            </a:br>
            <a:r>
              <a:rPr lang="en-AU" sz="1400" dirty="0">
                <a:ea typeface="+mn-lt"/>
                <a:cs typeface="+mn-lt"/>
              </a:rPr>
              <a:t>Felicity Chun (ACCESS-NRI), Yann Planton (Monash University), Arnold Sullivan (CSIRO), Christine Chung (Australian Bureau of Meteorology), Harun Rashid (CSIRO), Ghislaine </a:t>
            </a:r>
            <a:r>
              <a:rPr lang="en-AU" sz="1400" dirty="0" err="1">
                <a:ea typeface="+mn-lt"/>
                <a:cs typeface="+mn-lt"/>
              </a:rPr>
              <a:t>Boschat</a:t>
            </a:r>
            <a:r>
              <a:rPr lang="en-AU" sz="1400" dirty="0">
                <a:ea typeface="+mn-lt"/>
                <a:cs typeface="+mn-lt"/>
              </a:rPr>
              <a:t> (Australian Bureau of Meteorology), Zoe Gillett (Australian Bureau of Meteorology), Nicola Maher (RSES) </a:t>
            </a:r>
            <a:endParaRPr lang="en-US" sz="1400" dirty="0">
              <a:ea typeface="Calibri"/>
              <a:cs typeface="Calibri"/>
            </a:endParaRPr>
          </a:p>
        </p:txBody>
      </p:sp>
      <p:pic>
        <p:nvPicPr>
          <p:cNvPr id="6" name="Picture 5" descr="Australian Government Bureau of Meteorology">
            <a:extLst>
              <a:ext uri="{FF2B5EF4-FFF2-40B4-BE49-F238E27FC236}">
                <a16:creationId xmlns:a16="http://schemas.microsoft.com/office/drawing/2014/main" id="{24112DB3-E401-30DB-AD03-A678E0518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708" y="6011332"/>
            <a:ext cx="920751" cy="635001"/>
          </a:xfrm>
          <a:prstGeom prst="rect">
            <a:avLst/>
          </a:prstGeom>
        </p:spPr>
      </p:pic>
      <p:pic>
        <p:nvPicPr>
          <p:cNvPr id="7" name="Picture 6" descr="CSIRO">
            <a:extLst>
              <a:ext uri="{FF2B5EF4-FFF2-40B4-BE49-F238E27FC236}">
                <a16:creationId xmlns:a16="http://schemas.microsoft.com/office/drawing/2014/main" id="{6F71CC61-A9BB-3948-4FDB-A33B57C68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75" y="6021915"/>
            <a:ext cx="931334" cy="624417"/>
          </a:xfrm>
          <a:prstGeom prst="rect">
            <a:avLst/>
          </a:prstGeom>
        </p:spPr>
      </p:pic>
      <p:pic>
        <p:nvPicPr>
          <p:cNvPr id="8" name="Picture 7" descr="Monash University">
            <a:extLst>
              <a:ext uri="{FF2B5EF4-FFF2-40B4-BE49-F238E27FC236}">
                <a16:creationId xmlns:a16="http://schemas.microsoft.com/office/drawing/2014/main" id="{C0AF18C2-6F91-E721-196F-764E59539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291" y="5894916"/>
            <a:ext cx="1206501" cy="878417"/>
          </a:xfrm>
          <a:prstGeom prst="rect">
            <a:avLst/>
          </a:prstGeom>
        </p:spPr>
      </p:pic>
      <p:pic>
        <p:nvPicPr>
          <p:cNvPr id="9" name="Picture 8" descr="Australian National University">
            <a:extLst>
              <a:ext uri="{FF2B5EF4-FFF2-40B4-BE49-F238E27FC236}">
                <a16:creationId xmlns:a16="http://schemas.microsoft.com/office/drawing/2014/main" id="{B88C6390-834E-3A88-1A8C-0B2FBF3A0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875" y="5894916"/>
            <a:ext cx="1206500" cy="878417"/>
          </a:xfrm>
          <a:prstGeom prst="rect">
            <a:avLst/>
          </a:prstGeom>
        </p:spPr>
      </p:pic>
      <p:pic>
        <p:nvPicPr>
          <p:cNvPr id="11" name="Picture 10" descr="esmvaltoollogo">
            <a:extLst>
              <a:ext uri="{FF2B5EF4-FFF2-40B4-BE49-F238E27FC236}">
                <a16:creationId xmlns:a16="http://schemas.microsoft.com/office/drawing/2014/main" id="{D2C4EE41-30C3-01A3-8012-AEBB5280C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47" y="5447150"/>
            <a:ext cx="1950724" cy="55778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3C88D8B-A87F-3AAD-F2B3-8B17024711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0163" y="229773"/>
            <a:ext cx="3210891" cy="8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3743C-3023-9267-2B9C-A2B50613F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9C1457-4D37-645D-411B-F1E9F90F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4" r="106" b="3140"/>
          <a:stretch/>
        </p:blipFill>
        <p:spPr>
          <a:xfrm>
            <a:off x="221121" y="280778"/>
            <a:ext cx="8631305" cy="5360161"/>
          </a:xfrm>
          <a:prstGeom prst="rect">
            <a:avLst/>
          </a:prstGeom>
        </p:spPr>
      </p:pic>
      <p:pic>
        <p:nvPicPr>
          <p:cNvPr id="13" name="Picture 1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5216C29-943A-2F15-EECE-E0ACF636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065" y="-263"/>
            <a:ext cx="1501931" cy="1557476"/>
          </a:xfrm>
          <a:prstGeom prst="rect">
            <a:avLst/>
          </a:prstGeom>
        </p:spPr>
      </p:pic>
      <p:pic>
        <p:nvPicPr>
          <p:cNvPr id="18" name="Picture 17" descr="GitHub | Microsoft Wiki | Fandom">
            <a:extLst>
              <a:ext uri="{FF2B5EF4-FFF2-40B4-BE49-F238E27FC236}">
                <a16:creationId xmlns:a16="http://schemas.microsoft.com/office/drawing/2014/main" id="{FDFEF034-0977-1FA1-A462-A34BEF7C4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490" y="279633"/>
            <a:ext cx="1595608" cy="791274"/>
          </a:xfrm>
          <a:prstGeom prst="rect">
            <a:avLst/>
          </a:prstGeom>
        </p:spPr>
      </p:pic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DA32B00-79BE-AA83-B86E-E2D194473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522" y="1718402"/>
            <a:ext cx="3333341" cy="206911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2173963-8804-599A-ADBA-8DFB4C243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45" y="1317552"/>
            <a:ext cx="8813201" cy="4981576"/>
          </a:xfrm>
          <a:prstGeom prst="rect">
            <a:avLst/>
          </a:prstGeom>
        </p:spPr>
      </p:pic>
      <p:pic>
        <p:nvPicPr>
          <p:cNvPr id="5" name="Graphic 4" descr="jupyter logo">
            <a:extLst>
              <a:ext uri="{FF2B5EF4-FFF2-40B4-BE49-F238E27FC236}">
                <a16:creationId xmlns:a16="http://schemas.microsoft.com/office/drawing/2014/main" id="{876C0017-8707-1A94-C171-1BD1CB956B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4758" y="58750"/>
            <a:ext cx="1232587" cy="14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3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A2951-A60B-42D6-80AD-AAC82A7CF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5F7EED0-0142-9A1C-CCA7-138C1789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678" y="100242"/>
            <a:ext cx="1626479" cy="1617299"/>
          </a:xfrm>
          <a:prstGeom prst="rect">
            <a:avLst/>
          </a:prstGeom>
        </p:spPr>
      </p:pic>
      <p:pic>
        <p:nvPicPr>
          <p:cNvPr id="18" name="Picture 17" descr="GitHub | Microsoft Wiki | Fandom">
            <a:extLst>
              <a:ext uri="{FF2B5EF4-FFF2-40B4-BE49-F238E27FC236}">
                <a16:creationId xmlns:a16="http://schemas.microsoft.com/office/drawing/2014/main" id="{97067D06-3898-9E41-7795-40A27AEA4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341" y="1715929"/>
            <a:ext cx="1595608" cy="791274"/>
          </a:xfrm>
          <a:prstGeom prst="rect">
            <a:avLst/>
          </a:prstGeom>
        </p:spPr>
      </p:pic>
      <p:sp>
        <p:nvSpPr>
          <p:cNvPr id="5" name="What is ACCESS?">
            <a:extLst>
              <a:ext uri="{FF2B5EF4-FFF2-40B4-BE49-F238E27FC236}">
                <a16:creationId xmlns:a16="http://schemas.microsoft.com/office/drawing/2014/main" id="{AAC7E4CE-4023-E131-6DB3-590A03E52230}"/>
              </a:ext>
            </a:extLst>
          </p:cNvPr>
          <p:cNvSpPr txBox="1"/>
          <p:nvPr/>
        </p:nvSpPr>
        <p:spPr>
          <a:xfrm>
            <a:off x="4319211" y="482842"/>
            <a:ext cx="45776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20" rIns="45719" bIns="45720" anchor="t">
            <a:spAutoFit/>
          </a:bodyPr>
          <a:lstStyle>
            <a:lvl1pPr algn="ctr">
              <a:lnSpc>
                <a:spcPct val="90000"/>
              </a:lnSpc>
              <a:defRPr sz="6000">
                <a:solidFill>
                  <a:srgbClr val="005B9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en-US" sz="4000"/>
              <a:t>ACCESS ENSO Recipes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19FE8-64F6-24B9-5090-AFB66F4B15E1}"/>
              </a:ext>
            </a:extLst>
          </p:cNvPr>
          <p:cNvSpPr txBox="1"/>
          <p:nvPr/>
        </p:nvSpPr>
        <p:spPr>
          <a:xfrm>
            <a:off x="730134" y="2064529"/>
            <a:ext cx="807644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23 Notebooks</a:t>
            </a:r>
            <a:r>
              <a:rPr lang="en-US" dirty="0">
                <a:ea typeface="+mn-lt"/>
                <a:cs typeface="+mn-lt"/>
              </a:rPr>
              <a:t> dedicated to evaluating different aspects of ENSO.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Each notebook establishes a workflow to analyze specific ENSO characteristics, including: </a:t>
            </a:r>
            <a:r>
              <a:rPr lang="en-US" b="1" dirty="0">
                <a:ea typeface="+mn-lt"/>
                <a:cs typeface="+mn-lt"/>
              </a:rPr>
              <a:t>biases, cycles and patterns, amplitude, seasonality, asymmetry, duration, teleconnections and feedbacks.</a:t>
            </a:r>
            <a:endParaRPr lang="en-US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ea typeface="+mn-lt"/>
                <a:cs typeface="+mn-lt"/>
              </a:rPr>
              <a:t>Optimised</a:t>
            </a:r>
            <a:r>
              <a:rPr lang="en-US" b="1" dirty="0">
                <a:ea typeface="+mn-lt"/>
                <a:cs typeface="+mn-lt"/>
              </a:rPr>
              <a:t> to use </a:t>
            </a:r>
            <a:r>
              <a:rPr lang="en-US" b="1" dirty="0" err="1">
                <a:ea typeface="+mn-lt"/>
                <a:cs typeface="+mn-lt"/>
              </a:rPr>
              <a:t>Dask</a:t>
            </a:r>
            <a:r>
              <a:rPr lang="en-US" b="1" dirty="0">
                <a:ea typeface="+mn-lt"/>
                <a:cs typeface="+mn-lt"/>
              </a:rPr>
              <a:t> clusters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We plan to extend the existing metrics to include the </a:t>
            </a:r>
            <a:r>
              <a:rPr lang="en-US" b="1" dirty="0">
                <a:ea typeface="+mn-lt"/>
                <a:cs typeface="+mn-lt"/>
              </a:rPr>
              <a:t>Indian Ocean Dipole (IOD)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We support a range of </a:t>
            </a:r>
            <a:r>
              <a:rPr lang="en-US" b="1" dirty="0">
                <a:ea typeface="+mn-lt"/>
                <a:cs typeface="+mn-lt"/>
              </a:rPr>
              <a:t>observational products</a:t>
            </a:r>
            <a:r>
              <a:rPr lang="en-US" dirty="0">
                <a:ea typeface="+mn-lt"/>
                <a:cs typeface="+mn-lt"/>
              </a:rPr>
              <a:t> to benchmark model outputs against real-world data.</a:t>
            </a:r>
            <a:br>
              <a:rPr lang="en-US" dirty="0">
                <a:ea typeface="+mn-lt"/>
                <a:cs typeface="+mn-lt"/>
              </a:rPr>
            </a:br>
            <a:br>
              <a:rPr lang="en-US" dirty="0">
                <a:ea typeface="Calibri"/>
                <a:cs typeface="Calibri"/>
              </a:rPr>
            </a:b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The code is available on GitHub for anyone to use, and we highly welcome feedback and comments to improve and refine our workflows.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  <p:pic>
        <p:nvPicPr>
          <p:cNvPr id="8" name="Graphic 7" descr="Iris — Iris 3.13.0.dev7 documentation">
            <a:extLst>
              <a:ext uri="{FF2B5EF4-FFF2-40B4-BE49-F238E27FC236}">
                <a16:creationId xmlns:a16="http://schemas.microsoft.com/office/drawing/2014/main" id="{1FD26662-78BA-CDDE-6E0C-56448EE2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0480" y="2502327"/>
            <a:ext cx="1878227" cy="792724"/>
          </a:xfrm>
          <a:prstGeom prst="rect">
            <a:avLst/>
          </a:prstGeom>
        </p:spPr>
      </p:pic>
      <p:pic>
        <p:nvPicPr>
          <p:cNvPr id="9" name="Picture 8" descr="Welcome to the Dask Tutorial — Dask Tutorial documentation">
            <a:extLst>
              <a:ext uri="{FF2B5EF4-FFF2-40B4-BE49-F238E27FC236}">
                <a16:creationId xmlns:a16="http://schemas.microsoft.com/office/drawing/2014/main" id="{4254E686-5320-3AAA-3528-FCF5F26D8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0481" y="3430771"/>
            <a:ext cx="1878227" cy="686377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08E7769-870A-DA70-942A-6B2F21966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5" y="2319"/>
            <a:ext cx="3541832" cy="20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D0B472-9FAC-6FBA-D3E3-D3928994F39C}"/>
              </a:ext>
            </a:extLst>
          </p:cNvPr>
          <p:cNvSpPr/>
          <p:nvPr/>
        </p:nvSpPr>
        <p:spPr>
          <a:xfrm>
            <a:off x="9434285" y="5239203"/>
            <a:ext cx="2762250" cy="1509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12916-6A8D-A514-A53A-5EBC4B4B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1575278"/>
            <a:ext cx="7505700" cy="2259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67710-E3D8-BC0F-EE3D-E62CDA4B0351}"/>
              </a:ext>
            </a:extLst>
          </p:cNvPr>
          <p:cNvSpPr txBox="1"/>
          <p:nvPr/>
        </p:nvSpPr>
        <p:spPr>
          <a:xfrm>
            <a:off x="566542" y="81288"/>
            <a:ext cx="105323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ea typeface="+mn-lt"/>
                <a:cs typeface="+mn-lt"/>
              </a:rPr>
              <a:t>Background Climatology</a:t>
            </a:r>
            <a:br>
              <a:rPr lang="en-US" sz="3200" dirty="0">
                <a:ea typeface="+mn-lt"/>
                <a:cs typeface="+mn-lt"/>
              </a:rPr>
            </a:br>
            <a:r>
              <a:rPr lang="en-US" sz="3200" b="1" dirty="0">
                <a:ea typeface="+mn-lt"/>
                <a:cs typeface="+mn-lt"/>
              </a:rPr>
              <a:t>Systematic</a:t>
            </a:r>
            <a:r>
              <a:rPr lang="en-US" sz="3200" b="1" dirty="0"/>
              <a:t> Model Biases in the Tropical Pacific</a:t>
            </a:r>
            <a:endParaRPr lang="en-US" sz="3200" dirty="0">
              <a:ea typeface="+mn-lt"/>
              <a:cs typeface="+mn-lt"/>
            </a:endParaRPr>
          </a:p>
          <a:p>
            <a:endParaRPr lang="en-US" sz="360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1CA69-D561-6EDF-3F44-B1C6A3821110}"/>
              </a:ext>
            </a:extLst>
          </p:cNvPr>
          <p:cNvSpPr txBox="1"/>
          <p:nvPr/>
        </p:nvSpPr>
        <p:spPr>
          <a:xfrm>
            <a:off x="334418" y="1799441"/>
            <a:ext cx="4368713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>
                <a:ea typeface="+mn-lt"/>
                <a:cs typeface="+mn-lt"/>
              </a:rPr>
              <a:t>🌊</a:t>
            </a:r>
            <a:r>
              <a:rPr lang="en-US" sz="2200" b="1">
                <a:ea typeface="+mn-lt"/>
                <a:cs typeface="+mn-lt"/>
              </a:rPr>
              <a:t>Cold Tongue Bias</a:t>
            </a:r>
            <a:endParaRPr lang="en-US" sz="22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Models often simulate a </a:t>
            </a:r>
            <a:r>
              <a:rPr lang="en-US" b="1">
                <a:ea typeface="+mn-lt"/>
                <a:cs typeface="+mn-lt"/>
              </a:rPr>
              <a:t>cold SST band</a:t>
            </a:r>
            <a:r>
              <a:rPr lang="en-US">
                <a:ea typeface="+mn-lt"/>
                <a:cs typeface="+mn-lt"/>
              </a:rPr>
              <a:t> (cold tongue) in the equatorial Pacific that is </a:t>
            </a:r>
            <a:r>
              <a:rPr lang="en-US" b="1">
                <a:ea typeface="+mn-lt"/>
                <a:cs typeface="+mn-lt"/>
              </a:rPr>
              <a:t>too cold</a:t>
            </a:r>
            <a:r>
              <a:rPr lang="en-US">
                <a:ea typeface="+mn-lt"/>
                <a:cs typeface="+mn-lt"/>
              </a:rPr>
              <a:t> and extends </a:t>
            </a:r>
            <a:r>
              <a:rPr lang="en-US" b="1">
                <a:ea typeface="+mn-lt"/>
                <a:cs typeface="+mn-lt"/>
              </a:rPr>
              <a:t>too far west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 → Diagnostic / metric </a:t>
            </a:r>
            <a:r>
              <a:rPr lang="en-US" b="1" err="1">
                <a:ea typeface="+mn-lt"/>
                <a:cs typeface="+mn-lt"/>
              </a:rPr>
              <a:t>eq_SST_bias</a:t>
            </a:r>
            <a:endParaRPr lang="en-US" err="1"/>
          </a:p>
          <a:p>
            <a:pPr algn="l"/>
            <a:endParaRPr lang="en-US">
              <a:ea typeface="Calibri"/>
              <a:cs typeface="Calibri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 sz="2200" b="1">
                <a:ea typeface="+mn-lt"/>
                <a:cs typeface="+mn-lt"/>
              </a:rPr>
              <a:t>💨 Trade Wind Bias</a:t>
            </a:r>
            <a:endParaRPr lang="en-US" sz="22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Easterly winds</a:t>
            </a:r>
            <a:r>
              <a:rPr lang="en-US">
                <a:ea typeface="+mn-lt"/>
                <a:cs typeface="+mn-lt"/>
              </a:rPr>
              <a:t> in models are often shifted west: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• Too weak in the central Pacific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• Too strong in the western Pacific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 → </a:t>
            </a:r>
            <a:r>
              <a:rPr lang="en-US" b="1">
                <a:ea typeface="+mn-lt"/>
                <a:cs typeface="+mn-lt"/>
              </a:rPr>
              <a:t>Diagnostic / metric </a:t>
            </a:r>
            <a:r>
              <a:rPr lang="en-US" b="1" err="1">
                <a:ea typeface="+mn-lt"/>
                <a:cs typeface="+mn-lt"/>
              </a:rPr>
              <a:t>eq_Taux_bias</a:t>
            </a:r>
            <a:endParaRPr lang="en-US" err="1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CC8D4C-9016-E5F8-BCA6-C81BA1160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3947155"/>
            <a:ext cx="7505700" cy="2249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15493-2447-C982-A580-508D23B49822}"/>
              </a:ext>
            </a:extLst>
          </p:cNvPr>
          <p:cNvSpPr txBox="1"/>
          <p:nvPr/>
        </p:nvSpPr>
        <p:spPr>
          <a:xfrm>
            <a:off x="6190796" y="1194254"/>
            <a:ext cx="1270000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ea typeface="Calibri"/>
                <a:cs typeface="Calibri"/>
              </a:rPr>
              <a:t>OBS</a:t>
            </a:r>
            <a:endParaRPr lang="en-US" sz="25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00D51-1FA8-A2F4-D4AD-C031446405C8}"/>
              </a:ext>
            </a:extLst>
          </p:cNvPr>
          <p:cNvSpPr txBox="1"/>
          <p:nvPr/>
        </p:nvSpPr>
        <p:spPr>
          <a:xfrm>
            <a:off x="9962696" y="1194254"/>
            <a:ext cx="1270000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ea typeface="Calibri"/>
                <a:cs typeface="Calibri"/>
              </a:rPr>
              <a:t>MODEL</a:t>
            </a:r>
            <a:endParaRPr lang="en-US" sz="25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724DB-E16F-2006-0613-27029E0A8629}"/>
              </a:ext>
            </a:extLst>
          </p:cNvPr>
          <p:cNvSpPr txBox="1"/>
          <p:nvPr/>
        </p:nvSpPr>
        <p:spPr>
          <a:xfrm>
            <a:off x="6047921" y="3565979"/>
            <a:ext cx="1270000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ea typeface="Calibri"/>
                <a:cs typeface="Calibri"/>
              </a:rPr>
              <a:t>OBS</a:t>
            </a:r>
            <a:endParaRPr lang="en-US" sz="25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F387A-3DA2-069C-8974-BB278CA96A90}"/>
              </a:ext>
            </a:extLst>
          </p:cNvPr>
          <p:cNvSpPr txBox="1"/>
          <p:nvPr/>
        </p:nvSpPr>
        <p:spPr>
          <a:xfrm>
            <a:off x="9819821" y="3565979"/>
            <a:ext cx="1270000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ea typeface="Calibri"/>
                <a:cs typeface="Calibri"/>
              </a:rPr>
              <a:t>MODEL</a:t>
            </a:r>
            <a:endParaRPr lang="en-US" sz="2500" b="1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4DF454-A4EA-86CD-8D7B-31C15331AEAC}"/>
              </a:ext>
            </a:extLst>
          </p:cNvPr>
          <p:cNvCxnSpPr/>
          <p:nvPr/>
        </p:nvCxnSpPr>
        <p:spPr>
          <a:xfrm>
            <a:off x="10520135" y="2285999"/>
            <a:ext cx="513896" cy="45674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340286-3ABB-0980-33EE-803E72C529E9}"/>
              </a:ext>
            </a:extLst>
          </p:cNvPr>
          <p:cNvCxnSpPr>
            <a:cxnSpLocks/>
          </p:cNvCxnSpPr>
          <p:nvPr/>
        </p:nvCxnSpPr>
        <p:spPr>
          <a:xfrm>
            <a:off x="10882085" y="4848224"/>
            <a:ext cx="513896" cy="45674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4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A7711-DFA8-7B0E-3F2B-7BFC651A2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17860-9091-1F50-E962-B007A22A7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2404105"/>
            <a:ext cx="7029450" cy="2040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E2F2D-8296-3213-8BE8-486AFEE2DC92}"/>
              </a:ext>
            </a:extLst>
          </p:cNvPr>
          <p:cNvSpPr txBox="1"/>
          <p:nvPr/>
        </p:nvSpPr>
        <p:spPr>
          <a:xfrm>
            <a:off x="566542" y="81288"/>
            <a:ext cx="105323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ea typeface="+mn-lt"/>
                <a:cs typeface="+mn-lt"/>
              </a:rPr>
              <a:t>Background Climatology</a:t>
            </a:r>
            <a:br>
              <a:rPr lang="en-US" sz="3200">
                <a:ea typeface="+mn-lt"/>
                <a:cs typeface="+mn-lt"/>
              </a:rPr>
            </a:br>
            <a:r>
              <a:rPr lang="en-US" sz="3200" b="1">
                <a:ea typeface="+mn-lt"/>
                <a:cs typeface="+mn-lt"/>
              </a:rPr>
              <a:t>Systematic</a:t>
            </a:r>
            <a:r>
              <a:rPr lang="en-US" sz="3200" b="1"/>
              <a:t> Model Biases in the Tropical Pacific</a:t>
            </a:r>
            <a:endParaRPr lang="en-US" sz="3200">
              <a:ea typeface="+mn-lt"/>
              <a:cs typeface="+mn-lt"/>
            </a:endParaRPr>
          </a:p>
          <a:p>
            <a:endParaRPr lang="en-US" sz="360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D0F6A-555E-A94F-A0DB-77B252B38FA4}"/>
              </a:ext>
            </a:extLst>
          </p:cNvPr>
          <p:cNvSpPr txBox="1"/>
          <p:nvPr/>
        </p:nvSpPr>
        <p:spPr>
          <a:xfrm>
            <a:off x="182018" y="1323191"/>
            <a:ext cx="5064038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b="1">
              <a:ea typeface="Calibri"/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🌧️ Precipitation &amp; ITCZ Biases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Dry equator bias (</a:t>
            </a:r>
            <a:r>
              <a:rPr lang="en-US" b="1" err="1">
                <a:ea typeface="+mn-lt"/>
                <a:cs typeface="+mn-lt"/>
              </a:rPr>
              <a:t>eq_PR_bias</a:t>
            </a:r>
            <a:r>
              <a:rPr lang="en-US" b="1">
                <a:ea typeface="+mn-lt"/>
                <a:cs typeface="+mn-lt"/>
              </a:rPr>
              <a:t>):</a:t>
            </a:r>
            <a:r>
              <a:rPr lang="en-US">
                <a:ea typeface="+mn-lt"/>
                <a:cs typeface="+mn-lt"/>
              </a:rPr>
              <a:t> Less rainfall in the western Pacific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Double ITCZ bias:</a:t>
            </a:r>
            <a:r>
              <a:rPr lang="en-US">
                <a:ea typeface="+mn-lt"/>
                <a:cs typeface="+mn-lt"/>
              </a:rPr>
              <a:t> Rainbands appear symmetrically north and south of the equator instead of a single dominant band</a:t>
            </a:r>
          </a:p>
          <a:p>
            <a:pPr>
              <a:buFont typeface="Arial"/>
            </a:pPr>
            <a:endParaRPr lang="en-US" b="1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C6AFF-2238-578D-2CB8-36882480104F}"/>
              </a:ext>
            </a:extLst>
          </p:cNvPr>
          <p:cNvSpPr txBox="1"/>
          <p:nvPr/>
        </p:nvSpPr>
        <p:spPr>
          <a:xfrm>
            <a:off x="6438446" y="1927679"/>
            <a:ext cx="1270000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ea typeface="Calibri"/>
                <a:cs typeface="Calibri"/>
              </a:rPr>
              <a:t>OBS</a:t>
            </a:r>
            <a:endParaRPr lang="en-US" sz="25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F4ECD-3ECF-A1EA-B392-A5903C491CC3}"/>
              </a:ext>
            </a:extLst>
          </p:cNvPr>
          <p:cNvSpPr txBox="1"/>
          <p:nvPr/>
        </p:nvSpPr>
        <p:spPr>
          <a:xfrm>
            <a:off x="9943646" y="1927679"/>
            <a:ext cx="1270000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b="1">
                <a:ea typeface="Calibri"/>
                <a:cs typeface="Calibri"/>
              </a:rPr>
              <a:t>MODEL</a:t>
            </a: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154165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053741-13EE-E3C3-998B-37ACA83EF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9" y="-144567"/>
            <a:ext cx="2448046" cy="2098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401954-8E0E-1F88-7D4C-643A6DEDD7C6}"/>
              </a:ext>
            </a:extLst>
          </p:cNvPr>
          <p:cNvSpPr txBox="1"/>
          <p:nvPr/>
        </p:nvSpPr>
        <p:spPr>
          <a:xfrm>
            <a:off x="2628218" y="471047"/>
            <a:ext cx="755776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CMIP7 Rapid Evaluation Framework (REF)</a:t>
            </a:r>
            <a:endParaRPr lang="en-US" sz="32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DAD71-D088-EDEF-19E4-34157AF5C082}"/>
              </a:ext>
            </a:extLst>
          </p:cNvPr>
          <p:cNvSpPr txBox="1"/>
          <p:nvPr/>
        </p:nvSpPr>
        <p:spPr>
          <a:xfrm>
            <a:off x="1993726" y="1523999"/>
            <a:ext cx="900830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Objectives: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Provide </a:t>
            </a:r>
            <a:r>
              <a:rPr lang="en-US" b="1">
                <a:ea typeface="+mn-lt"/>
                <a:cs typeface="+mn-lt"/>
              </a:rPr>
              <a:t>early feedback</a:t>
            </a:r>
            <a:r>
              <a:rPr lang="en-US">
                <a:ea typeface="+mn-lt"/>
                <a:cs typeface="+mn-lt"/>
              </a:rPr>
              <a:t> to modelling </a:t>
            </a:r>
            <a:r>
              <a:rPr lang="en-US" err="1">
                <a:ea typeface="+mn-lt"/>
                <a:cs typeface="+mn-lt"/>
              </a:rPr>
              <a:t>centres</a:t>
            </a:r>
            <a:r>
              <a:rPr lang="en-US">
                <a:ea typeface="+mn-lt"/>
                <a:cs typeface="+mn-lt"/>
              </a:rPr>
              <a:t> on model performance.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Support </a:t>
            </a:r>
            <a:r>
              <a:rPr lang="en-US" b="1">
                <a:ea typeface="+mn-lt"/>
                <a:cs typeface="+mn-lt"/>
              </a:rPr>
              <a:t>quality control</a:t>
            </a:r>
            <a:r>
              <a:rPr lang="en-US">
                <a:ea typeface="+mn-lt"/>
                <a:cs typeface="+mn-lt"/>
              </a:rPr>
              <a:t> and highlight systematic biases.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Accelerate </a:t>
            </a:r>
            <a:r>
              <a:rPr lang="en-US" b="1">
                <a:ea typeface="+mn-lt"/>
                <a:cs typeface="+mn-lt"/>
              </a:rPr>
              <a:t>community analysis and intercomparison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algn="l"/>
            <a:endParaRPr lang="en-US">
              <a:ea typeface="Calibri"/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Key Features: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Automated diagnostics</a:t>
            </a:r>
            <a:r>
              <a:rPr lang="en-US">
                <a:ea typeface="+mn-lt"/>
                <a:cs typeface="+mn-lt"/>
              </a:rPr>
              <a:t> using tools like </a:t>
            </a:r>
            <a:r>
              <a:rPr lang="en-US" b="1" err="1">
                <a:ea typeface="+mn-lt"/>
                <a:cs typeface="+mn-lt"/>
              </a:rPr>
              <a:t>ESMValTool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b="1">
                <a:ea typeface="+mn-lt"/>
                <a:cs typeface="+mn-lt"/>
              </a:rPr>
              <a:t>PCMDI Metrics Package (PMP)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Evaluation of key metrics (e.g., SST, precipitation, TOA radiation).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ESGF integration</a:t>
            </a:r>
            <a:r>
              <a:rPr lang="en-US">
                <a:ea typeface="+mn-lt"/>
                <a:cs typeface="+mn-lt"/>
              </a:rPr>
              <a:t> for seamless evaluation on data publication.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 b="1">
                <a:ea typeface="+mn-lt"/>
                <a:cs typeface="+mn-lt"/>
              </a:rPr>
              <a:t>ACCESS-NRI Involvement: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The </a:t>
            </a:r>
            <a:r>
              <a:rPr lang="en-US" b="1">
                <a:ea typeface="+mn-lt"/>
                <a:cs typeface="+mn-lt"/>
              </a:rPr>
              <a:t>Model Evaluation and Diagnostics (MED) Team</a:t>
            </a:r>
            <a:r>
              <a:rPr lang="en-US">
                <a:ea typeface="+mn-lt"/>
                <a:cs typeface="+mn-lt"/>
              </a:rPr>
              <a:t> at ACCESS-NRI is contributing </a:t>
            </a:r>
            <a:r>
              <a:rPr lang="en-US" b="1">
                <a:ea typeface="+mn-lt"/>
                <a:cs typeface="+mn-lt"/>
              </a:rPr>
              <a:t>ENSO diagnostics</a:t>
            </a:r>
            <a:r>
              <a:rPr lang="en-US">
                <a:ea typeface="+mn-lt"/>
                <a:cs typeface="+mn-lt"/>
              </a:rPr>
              <a:t>, jointly with </a:t>
            </a:r>
            <a:r>
              <a:rPr lang="en-US" b="1">
                <a:ea typeface="+mn-lt"/>
                <a:cs typeface="+mn-lt"/>
              </a:rPr>
              <a:t>PCMDI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Metrics are based on the ACCESS-ENSO-Recipes and implemented in </a:t>
            </a:r>
            <a:r>
              <a:rPr lang="en-US" b="1" err="1">
                <a:solidFill>
                  <a:srgbClr val="FF0000"/>
                </a:solidFill>
                <a:ea typeface="+mn-lt"/>
                <a:cs typeface="+mn-lt"/>
              </a:rPr>
              <a:t>ESMValTool</a:t>
            </a:r>
            <a:r>
              <a:rPr lang="en-US" b="1">
                <a:solidFill>
                  <a:srgbClr val="FF0000"/>
                </a:solidFill>
                <a:ea typeface="+mn-lt"/>
                <a:cs typeface="+mn-lt"/>
              </a:rPr>
              <a:t>.</a:t>
            </a:r>
            <a:endParaRPr lang="en-US" b="1">
              <a:solidFill>
                <a:srgbClr val="FF000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Supports robust evaluation of </a:t>
            </a:r>
            <a:r>
              <a:rPr lang="en-US" b="1">
                <a:ea typeface="+mn-lt"/>
                <a:cs typeface="+mn-lt"/>
              </a:rPr>
              <a:t>ENSO representation</a:t>
            </a:r>
            <a:r>
              <a:rPr lang="en-US">
                <a:ea typeface="+mn-lt"/>
                <a:cs typeface="+mn-lt"/>
              </a:rPr>
              <a:t> across models.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9" name="Picture 8" descr="Community Resources">
            <a:extLst>
              <a:ext uri="{FF2B5EF4-FFF2-40B4-BE49-F238E27FC236}">
                <a16:creationId xmlns:a16="http://schemas.microsoft.com/office/drawing/2014/main" id="{A5C71BF6-F2F8-FFCA-7755-B651888F8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952" y="208829"/>
            <a:ext cx="2265000" cy="22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8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01938" y="457200"/>
            <a:ext cx="8553450" cy="4675425"/>
          </a:xfrm>
        </p:spPr>
        <p:txBody>
          <a:bodyPr/>
          <a:lstStyle/>
          <a:p>
            <a:r>
              <a:rPr lang="en-AU" dirty="0">
                <a:ea typeface="+mn-lt"/>
                <a:cs typeface="+mn-lt"/>
              </a:rPr>
              <a:t>Conclusion – Community-Driven, Future-Ready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687" y="1230424"/>
            <a:ext cx="10294937" cy="12161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b="1" dirty="0"/>
              <a:t>The ACCESS-ENSO-Recipes Workflow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AU" b="1" dirty="0" err="1">
                <a:ea typeface="+mn-lt"/>
                <a:cs typeface="+mn-lt"/>
              </a:rPr>
              <a:t>Jupyter</a:t>
            </a:r>
            <a:r>
              <a:rPr lang="en-AU" b="1" dirty="0">
                <a:ea typeface="+mn-lt"/>
                <a:cs typeface="+mn-lt"/>
              </a:rPr>
              <a:t> Notebooks</a:t>
            </a:r>
            <a:r>
              <a:rPr lang="en-AU" dirty="0">
                <a:ea typeface="+mn-lt"/>
                <a:cs typeface="+mn-lt"/>
              </a:rPr>
              <a:t> for interactivity and openness.</a:t>
            </a:r>
            <a:endParaRPr lang="en-AU" dirty="0"/>
          </a:p>
          <a:p>
            <a:pPr marL="742950" lvl="1" indent="-285750">
              <a:buFont typeface="Arial"/>
              <a:buChar char="•"/>
            </a:pPr>
            <a:r>
              <a:rPr lang="en-AU" b="1" dirty="0" err="1">
                <a:ea typeface="+mn-lt"/>
                <a:cs typeface="+mn-lt"/>
              </a:rPr>
              <a:t>ESMValTool</a:t>
            </a:r>
            <a:r>
              <a:rPr lang="en-AU" dirty="0">
                <a:ea typeface="+mn-lt"/>
                <a:cs typeface="+mn-lt"/>
              </a:rPr>
              <a:t> for consistent, modular diagnostics.</a:t>
            </a:r>
            <a:endParaRPr lang="en-AU" dirty="0"/>
          </a:p>
          <a:p>
            <a:pPr marL="742950" lvl="1" indent="-285750">
              <a:buFont typeface="Arial"/>
              <a:buChar char="•"/>
            </a:pPr>
            <a:r>
              <a:rPr lang="en-AU" b="1" dirty="0" err="1">
                <a:ea typeface="+mn-lt"/>
                <a:cs typeface="+mn-lt"/>
              </a:rPr>
              <a:t>CMORised</a:t>
            </a:r>
            <a:r>
              <a:rPr lang="en-AU" b="1" dirty="0">
                <a:ea typeface="+mn-lt"/>
                <a:cs typeface="+mn-lt"/>
              </a:rPr>
              <a:t> data</a:t>
            </a:r>
            <a:r>
              <a:rPr lang="en-AU" dirty="0">
                <a:ea typeface="+mn-lt"/>
                <a:cs typeface="+mn-lt"/>
              </a:rPr>
              <a:t> for seamless integration in CMIP workflows.</a:t>
            </a:r>
            <a:endParaRPr lang="en-AU" dirty="0">
              <a:ea typeface="Calibri" panose="020F0502020204030204"/>
              <a:cs typeface="Calibri" panose="020F0502020204030204"/>
            </a:endParaRPr>
          </a:p>
          <a:p>
            <a:endParaRPr lang="en-AU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38BB8-09F6-4633-EB71-F3290C404FF7}"/>
              </a:ext>
            </a:extLst>
          </p:cNvPr>
          <p:cNvSpPr txBox="1"/>
          <p:nvPr/>
        </p:nvSpPr>
        <p:spPr>
          <a:xfrm>
            <a:off x="805637" y="2623583"/>
            <a:ext cx="9906000" cy="2608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AU" sz="1500" dirty="0">
                <a:ea typeface="Calibri"/>
                <a:cs typeface="Calibri"/>
              </a:rPr>
              <a:t>Climate models are </a:t>
            </a:r>
            <a:r>
              <a:rPr lang="en-AU" sz="1500" b="1" dirty="0">
                <a:ea typeface="Calibri"/>
                <a:cs typeface="Calibri"/>
              </a:rPr>
              <a:t>increasingly complex</a:t>
            </a:r>
            <a:r>
              <a:rPr lang="en-AU" sz="1500" dirty="0">
                <a:ea typeface="Calibri"/>
                <a:cs typeface="Calibri"/>
              </a:rPr>
              <a:t>; no single team has all the expertise.</a:t>
            </a:r>
            <a:br>
              <a:rPr lang="en-AU" sz="1500" dirty="0">
                <a:ea typeface="Calibri"/>
                <a:cs typeface="Calibri"/>
              </a:rPr>
            </a:br>
            <a:br>
              <a:rPr lang="en-AU" sz="1500" dirty="0">
                <a:ea typeface="Calibri"/>
                <a:cs typeface="Calibri"/>
              </a:rPr>
            </a:br>
            <a:r>
              <a:rPr lang="en-AU" sz="1500" dirty="0">
                <a:ea typeface="Calibri"/>
                <a:cs typeface="Calibri"/>
              </a:rPr>
              <a:t>A </a:t>
            </a:r>
            <a:r>
              <a:rPr lang="en-AU" sz="1500" b="1" dirty="0">
                <a:ea typeface="Calibri"/>
                <a:cs typeface="Calibri"/>
              </a:rPr>
              <a:t>community-driven evaluation approach</a:t>
            </a:r>
            <a:r>
              <a:rPr lang="en-AU" sz="1500" dirty="0">
                <a:ea typeface="Calibri"/>
                <a:cs typeface="Calibri"/>
              </a:rPr>
              <a:t> helps:</a:t>
            </a:r>
            <a:endParaRPr lang="en-US" sz="1500" dirty="0">
              <a:ea typeface="Calibri"/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AU" sz="1300" dirty="0">
                <a:ea typeface="Calibri"/>
                <a:cs typeface="Calibri"/>
              </a:rPr>
              <a:t>Identify relevant metrics for diverse users (from developers to climate risk analysts).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AU" sz="1300" dirty="0">
                <a:ea typeface="Calibri"/>
                <a:cs typeface="Calibri"/>
              </a:rPr>
              <a:t>Leverage shared tools and datasets.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AU" sz="1300" dirty="0">
                <a:ea typeface="Calibri"/>
                <a:cs typeface="Calibri"/>
              </a:rPr>
              <a:t>Ensure </a:t>
            </a:r>
            <a:r>
              <a:rPr lang="en-AU" sz="1300" b="1" dirty="0">
                <a:ea typeface="Calibri"/>
                <a:cs typeface="Calibri"/>
              </a:rPr>
              <a:t>fit-for-purpose model evaluation</a:t>
            </a:r>
            <a:r>
              <a:rPr lang="en-AU" sz="1300" dirty="0">
                <a:ea typeface="Calibri"/>
                <a:cs typeface="Calibri"/>
              </a:rPr>
              <a:t> across disciplines and applications.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AU" sz="1500" dirty="0">
                <a:ea typeface="Calibri"/>
                <a:cs typeface="Calibri"/>
              </a:rPr>
              <a:t>ACCESS-ENSO-Recipes enables: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AU" sz="1300" b="1" dirty="0">
                <a:ea typeface="Calibri"/>
                <a:cs typeface="Calibri"/>
              </a:rPr>
              <a:t>Early and iterative model feedback</a:t>
            </a:r>
            <a:r>
              <a:rPr lang="en-AU" sz="1300" dirty="0">
                <a:ea typeface="Calibri"/>
                <a:cs typeface="Calibri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AU" sz="1300" b="1" dirty="0">
                <a:ea typeface="Calibri"/>
                <a:cs typeface="Calibri"/>
              </a:rPr>
              <a:t>Evaluation of key ENSO properties, processes, and teleconnections</a:t>
            </a:r>
            <a:r>
              <a:rPr lang="en-AU" sz="1300" dirty="0">
                <a:ea typeface="Calibri"/>
                <a:cs typeface="Calibri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AU" sz="1500" dirty="0">
                <a:ea typeface="Calibri"/>
                <a:cs typeface="Calibri"/>
              </a:rPr>
              <a:t>Supporting </a:t>
            </a:r>
            <a:r>
              <a:rPr lang="en-AU" sz="1500" b="1" dirty="0">
                <a:ea typeface="Calibri"/>
                <a:cs typeface="Calibri"/>
              </a:rPr>
              <a:t>contributions to CMIP7</a:t>
            </a:r>
            <a:r>
              <a:rPr lang="en-AU" sz="1500" dirty="0">
                <a:ea typeface="Calibri"/>
                <a:cs typeface="Calibri"/>
              </a:rPr>
              <a:t> with transparent, reproducible, and scientifically robust diagnostics.</a:t>
            </a:r>
            <a:endParaRPr lang="en-US" dirty="0"/>
          </a:p>
        </p:txBody>
      </p:sp>
      <p:pic>
        <p:nvPicPr>
          <p:cNvPr id="5" name="Picture 4" descr="esmvaltoollogo">
            <a:extLst>
              <a:ext uri="{FF2B5EF4-FFF2-40B4-BE49-F238E27FC236}">
                <a16:creationId xmlns:a16="http://schemas.microsoft.com/office/drawing/2014/main" id="{33C2A8CA-B94A-6AE1-8686-E38E979C1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454" y="1407506"/>
            <a:ext cx="2973682" cy="8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9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. SB1.">
            <a:extLst>
              <a:ext uri="{FF2B5EF4-FFF2-40B4-BE49-F238E27FC236}">
                <a16:creationId xmlns:a16="http://schemas.microsoft.com/office/drawing/2014/main" id="{3F70F401-1395-91EA-7270-F14143E98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22" y="864239"/>
            <a:ext cx="5990463" cy="4667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03A04-8294-DBDB-4F8E-31F88F183B66}"/>
              </a:ext>
            </a:extLst>
          </p:cNvPr>
          <p:cNvSpPr txBox="1"/>
          <p:nvPr/>
        </p:nvSpPr>
        <p:spPr>
          <a:xfrm>
            <a:off x="2849672" y="73068"/>
            <a:ext cx="105323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+mn-lt"/>
                <a:cs typeface="+mn-lt"/>
              </a:rPr>
              <a:t>Three Pillars of Model Evaluation </a:t>
            </a:r>
            <a:r>
              <a:rPr lang="en-US" sz="1500" b="1" i="1">
                <a:ea typeface="+mn-lt"/>
                <a:cs typeface="+mn-lt"/>
              </a:rPr>
              <a:t>(Planton et al 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6F9FF-92E7-6F51-D842-34A57E4B8CDB}"/>
              </a:ext>
            </a:extLst>
          </p:cNvPr>
          <p:cNvSpPr txBox="1"/>
          <p:nvPr/>
        </p:nvSpPr>
        <p:spPr>
          <a:xfrm>
            <a:off x="7320583" y="867619"/>
            <a:ext cx="425884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Climate Users: </a:t>
            </a:r>
            <a:r>
              <a:rPr lang="en-US" i="1">
                <a:ea typeface="+mn-lt"/>
                <a:cs typeface="+mn-lt"/>
              </a:rPr>
              <a:t>Define questions, choose metrics/models, </a:t>
            </a:r>
            <a:r>
              <a:rPr lang="en-US" i="1" err="1">
                <a:ea typeface="+mn-lt"/>
                <a:cs typeface="+mn-lt"/>
              </a:rPr>
              <a:t>analyse</a:t>
            </a:r>
            <a:r>
              <a:rPr lang="en-US" i="1">
                <a:ea typeface="+mn-lt"/>
                <a:cs typeface="+mn-lt"/>
              </a:rPr>
              <a:t> results</a:t>
            </a:r>
            <a:endParaRPr lang="en-US" i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Climate Experts: </a:t>
            </a:r>
            <a:r>
              <a:rPr lang="en-US" i="1">
                <a:ea typeface="+mn-lt"/>
                <a:cs typeface="+mn-lt"/>
              </a:rPr>
              <a:t>Design metrics, select observations, update science</a:t>
            </a:r>
            <a:endParaRPr lang="en-US" i="1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Software Engineers:  </a:t>
            </a:r>
            <a:r>
              <a:rPr lang="en-US" i="1">
                <a:ea typeface="+mn-lt"/>
                <a:cs typeface="+mn-lt"/>
              </a:rPr>
              <a:t>Build tools, manage data, ensure reproducibility</a:t>
            </a:r>
            <a:endParaRPr lang="en-US" i="1">
              <a:ea typeface="Calibri" panose="020F0502020204030204"/>
              <a:cs typeface="Calibri" panose="020F0502020204030204"/>
            </a:endParaRPr>
          </a:p>
          <a:p>
            <a:endParaRPr lang="en-US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Interfaces: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Science Question</a:t>
            </a:r>
            <a:r>
              <a:rPr lang="en-US">
                <a:ea typeface="+mn-lt"/>
                <a:cs typeface="+mn-lt"/>
              </a:rPr>
              <a:t> (Users ↔ Experts)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Science/IT</a:t>
            </a:r>
            <a:r>
              <a:rPr lang="en-US">
                <a:ea typeface="+mn-lt"/>
                <a:cs typeface="+mn-lt"/>
              </a:rPr>
              <a:t> (Experts ↔ Engineers)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ea typeface="+mn-lt"/>
                <a:cs typeface="+mn-lt"/>
              </a:rPr>
              <a:t>User Interface</a:t>
            </a:r>
            <a:r>
              <a:rPr lang="en-US">
                <a:ea typeface="+mn-lt"/>
                <a:cs typeface="+mn-lt"/>
              </a:rPr>
              <a:t> (Engineers ↔ Users)</a:t>
            </a:r>
            <a:endParaRPr lang="en-US"/>
          </a:p>
          <a:p>
            <a:endParaRPr lang="en-US" i="1">
              <a:ea typeface="+mn-lt"/>
              <a:cs typeface="+mn-lt"/>
            </a:endParaRPr>
          </a:p>
          <a:p>
            <a:endParaRPr lang="en-US" i="1">
              <a:ea typeface="+mn-lt"/>
              <a:cs typeface="+mn-lt"/>
            </a:endParaRPr>
          </a:p>
          <a:p>
            <a:r>
              <a:rPr lang="en-US" i="1">
                <a:ea typeface="+mn-lt"/>
                <a:cs typeface="+mn-lt"/>
              </a:rPr>
              <a:t>Supports standard, traceable, and reusable evaluation, build Trust and Efficiency</a:t>
            </a:r>
            <a:endParaRPr lang="en-US">
              <a:ea typeface="Calibri"/>
              <a:cs typeface="Calibri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BF09C-DA8A-C587-8503-80A50183D4E5}"/>
              </a:ext>
            </a:extLst>
          </p:cNvPr>
          <p:cNvSpPr txBox="1"/>
          <p:nvPr/>
        </p:nvSpPr>
        <p:spPr>
          <a:xfrm>
            <a:off x="709808" y="5532327"/>
            <a:ext cx="615863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333333"/>
                </a:solidFill>
                <a:latin typeface="Times New Roman"/>
                <a:cs typeface="Times New Roman"/>
              </a:rPr>
              <a:t>Planton, Y. Y., and Coauthors, 2021: Evaluating Climate Models with the CLIVAR 2020 ENSO Metrics Package. </a:t>
            </a:r>
            <a:r>
              <a:rPr lang="en-US" sz="1100" i="1">
                <a:solidFill>
                  <a:srgbClr val="333333"/>
                </a:solidFill>
                <a:latin typeface="Times New Roman"/>
                <a:cs typeface="Times New Roman"/>
              </a:rPr>
              <a:t>Bull. Amer. Meteor. Soc.</a:t>
            </a:r>
            <a:r>
              <a:rPr lang="en-US" sz="1100">
                <a:solidFill>
                  <a:srgbClr val="333333"/>
                </a:solidFill>
                <a:latin typeface="Times New Roman"/>
                <a:cs typeface="Times New Roman"/>
              </a:rPr>
              <a:t>, </a:t>
            </a:r>
            <a:r>
              <a:rPr lang="en-US" sz="1100" b="1">
                <a:solidFill>
                  <a:srgbClr val="333333"/>
                </a:solidFill>
                <a:latin typeface="Times New Roman"/>
                <a:cs typeface="Times New Roman"/>
              </a:rPr>
              <a:t>102</a:t>
            </a:r>
            <a:r>
              <a:rPr lang="en-US" sz="1100">
                <a:solidFill>
                  <a:srgbClr val="333333"/>
                </a:solidFill>
                <a:latin typeface="Times New Roman"/>
                <a:cs typeface="Times New Roman"/>
              </a:rPr>
              <a:t>, E193–E217, </a:t>
            </a:r>
            <a:r>
              <a:rPr lang="en-US" sz="1100">
                <a:latin typeface="Times New Roman"/>
                <a:cs typeface="Times New Roman"/>
                <a:hlinkClick r:id="rId3"/>
              </a:rPr>
              <a:t>https://doi.org/10.1175/BAMS-D-19-0337.1</a:t>
            </a:r>
            <a:r>
              <a:rPr lang="en-US" sz="110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lang="en-US" sz="11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software engineering&#10;&#10;AI-generated content may be incorrect.">
            <a:extLst>
              <a:ext uri="{FF2B5EF4-FFF2-40B4-BE49-F238E27FC236}">
                <a16:creationId xmlns:a16="http://schemas.microsoft.com/office/drawing/2014/main" id="{07F5E283-7B54-CBE0-F80B-EC9CD6C84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5" y="142028"/>
            <a:ext cx="11098973" cy="65843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0C47E2-BE69-AE5D-DCDD-254A5B137416}"/>
              </a:ext>
            </a:extLst>
          </p:cNvPr>
          <p:cNvSpPr/>
          <p:nvPr/>
        </p:nvSpPr>
        <p:spPr>
          <a:xfrm>
            <a:off x="621631" y="130342"/>
            <a:ext cx="5584657" cy="6597315"/>
          </a:xfrm>
          <a:prstGeom prst="rect">
            <a:avLst/>
          </a:prstGeom>
          <a:solidFill>
            <a:srgbClr val="D0D3D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E0D90114-EBE2-D4AD-1534-527D8BEF7F8F}"/>
              </a:ext>
            </a:extLst>
          </p:cNvPr>
          <p:cNvSpPr/>
          <p:nvPr/>
        </p:nvSpPr>
        <p:spPr>
          <a:xfrm>
            <a:off x="1847589" y="4196218"/>
            <a:ext cx="5031286" cy="33402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AAA1B-783A-0F4A-C52E-3890A1BFCD10}"/>
              </a:ext>
            </a:extLst>
          </p:cNvPr>
          <p:cNvSpPr txBox="1"/>
          <p:nvPr/>
        </p:nvSpPr>
        <p:spPr>
          <a:xfrm>
            <a:off x="2880986" y="4530246"/>
            <a:ext cx="25678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User Interfaces (s)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434DA-0B63-EC7F-0C33-758B609055A3}"/>
              </a:ext>
            </a:extLst>
          </p:cNvPr>
          <p:cNvSpPr txBox="1"/>
          <p:nvPr/>
        </p:nvSpPr>
        <p:spPr>
          <a:xfrm>
            <a:off x="177452" y="6304765"/>
            <a:ext cx="615863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333333"/>
                </a:solidFill>
                <a:latin typeface="Times New Roman"/>
                <a:cs typeface="Times New Roman"/>
              </a:rPr>
              <a:t>Planton, Y. Y., and Coauthors, 2021: Evaluating Climate Models with the CLIVAR 2020 ENSO Metrics Package. </a:t>
            </a:r>
            <a:r>
              <a:rPr lang="en-US" sz="1100" i="1">
                <a:solidFill>
                  <a:srgbClr val="333333"/>
                </a:solidFill>
                <a:latin typeface="Times New Roman"/>
                <a:cs typeface="Times New Roman"/>
              </a:rPr>
              <a:t>Bull. Amer. Meteor. Soc.</a:t>
            </a:r>
            <a:r>
              <a:rPr lang="en-US" sz="1100">
                <a:solidFill>
                  <a:srgbClr val="333333"/>
                </a:solidFill>
                <a:latin typeface="Times New Roman"/>
                <a:cs typeface="Times New Roman"/>
              </a:rPr>
              <a:t>, </a:t>
            </a:r>
            <a:r>
              <a:rPr lang="en-US" sz="1100" b="1">
                <a:solidFill>
                  <a:srgbClr val="333333"/>
                </a:solidFill>
                <a:latin typeface="Times New Roman"/>
                <a:cs typeface="Times New Roman"/>
              </a:rPr>
              <a:t>102</a:t>
            </a:r>
            <a:r>
              <a:rPr lang="en-US" sz="1100">
                <a:solidFill>
                  <a:srgbClr val="333333"/>
                </a:solidFill>
                <a:latin typeface="Times New Roman"/>
                <a:cs typeface="Times New Roman"/>
              </a:rPr>
              <a:t>, E193–E217, </a:t>
            </a:r>
            <a:r>
              <a:rPr lang="en-US" sz="1100">
                <a:latin typeface="Times New Roman"/>
                <a:cs typeface="Times New Roman"/>
                <a:hlinkClick r:id="rId3"/>
              </a:rPr>
              <a:t>https://doi.org/10.1175/BAMS-D-19-0337.1</a:t>
            </a:r>
            <a:r>
              <a:rPr lang="en-US" sz="110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lang="en-US" sz="11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7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9B86A0-EF16-EAC0-E3B9-77E971BFFBCC}"/>
              </a:ext>
            </a:extLst>
          </p:cNvPr>
          <p:cNvSpPr txBox="1"/>
          <p:nvPr/>
        </p:nvSpPr>
        <p:spPr>
          <a:xfrm>
            <a:off x="4972510" y="318118"/>
            <a:ext cx="72204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+mn-lt"/>
                <a:cs typeface="+mn-lt"/>
              </a:rPr>
              <a:t>Why ACCESS-ENSO-Recipes?</a:t>
            </a:r>
            <a:endParaRPr lang="en-US" sz="32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03C774-1E2A-7701-97B9-252C949D3686}"/>
              </a:ext>
            </a:extLst>
          </p:cNvPr>
          <p:cNvSpPr txBox="1"/>
          <p:nvPr/>
        </p:nvSpPr>
        <p:spPr>
          <a:xfrm>
            <a:off x="5089866" y="1462603"/>
            <a:ext cx="6238152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1" dirty="0">
                <a:ea typeface="+mn-lt"/>
                <a:cs typeface="+mn-lt"/>
              </a:rPr>
              <a:t>ENSO</a:t>
            </a:r>
            <a:r>
              <a:rPr lang="en-US" sz="2200" dirty="0">
                <a:ea typeface="+mn-lt"/>
                <a:cs typeface="+mn-lt"/>
              </a:rPr>
              <a:t> (El Niño–Southern Oscillation), coupled ocean-atmosphere interactions in the </a:t>
            </a:r>
            <a:r>
              <a:rPr lang="en-US" sz="2200" b="1" dirty="0">
                <a:ea typeface="+mn-lt"/>
                <a:cs typeface="+mn-lt"/>
              </a:rPr>
              <a:t>tropical Pacific</a:t>
            </a:r>
            <a:r>
              <a:rPr lang="en-US" sz="2200" dirty="0">
                <a:ea typeface="+mn-lt"/>
                <a:cs typeface="+mn-lt"/>
              </a:rPr>
              <a:t>, is the </a:t>
            </a:r>
            <a:r>
              <a:rPr lang="en-US" sz="2200" b="1" dirty="0">
                <a:ea typeface="+mn-lt"/>
                <a:cs typeface="+mn-lt"/>
              </a:rPr>
              <a:t>dominant driver of global interannual climate variability.</a:t>
            </a:r>
            <a:br>
              <a:rPr lang="en-US" sz="2200" dirty="0">
                <a:ea typeface="+mn-lt"/>
                <a:cs typeface="+mn-lt"/>
              </a:rPr>
            </a:br>
            <a:endParaRPr lang="en-US" sz="22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It </a:t>
            </a:r>
            <a:r>
              <a:rPr lang="en-US" sz="2200" b="1" dirty="0">
                <a:ea typeface="+mn-lt"/>
                <a:cs typeface="+mn-lt"/>
              </a:rPr>
              <a:t>modulates extreme weather and climate events</a:t>
            </a:r>
            <a:r>
              <a:rPr lang="en-US" sz="2200" dirty="0">
                <a:ea typeface="+mn-lt"/>
                <a:cs typeface="+mn-lt"/>
              </a:rPr>
              <a:t> globally, affecting ecosystems, agriculture, and society.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ea typeface="+mn-lt"/>
                <a:cs typeface="+mn-lt"/>
              </a:rPr>
              <a:t>ENSO’s </a:t>
            </a:r>
            <a:r>
              <a:rPr lang="en-US" sz="2200" b="1" dirty="0">
                <a:ea typeface="+mn-lt"/>
                <a:cs typeface="+mn-lt"/>
              </a:rPr>
              <a:t>future evolution under climate change</a:t>
            </a:r>
            <a:r>
              <a:rPr lang="en-US" sz="2200" dirty="0">
                <a:ea typeface="+mn-lt"/>
                <a:cs typeface="+mn-lt"/>
              </a:rPr>
              <a:t> is uncertain, yet pivotal to understanding climate risks.</a:t>
            </a:r>
            <a:endParaRPr lang="en-US" sz="2200">
              <a:ea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F77B89-18E9-1079-1B0A-DF187B13B987}"/>
              </a:ext>
            </a:extLst>
          </p:cNvPr>
          <p:cNvGrpSpPr/>
          <p:nvPr/>
        </p:nvGrpSpPr>
        <p:grpSpPr>
          <a:xfrm>
            <a:off x="600075" y="209550"/>
            <a:ext cx="3848100" cy="5676900"/>
            <a:chOff x="285750" y="3429000"/>
            <a:chExt cx="5524500" cy="7810500"/>
          </a:xfrm>
        </p:grpSpPr>
        <p:pic>
          <p:nvPicPr>
            <p:cNvPr id="11" name="Picture 10" descr="A diagram of the global warming&#10;&#10;AI-generated content may be incorrect.">
              <a:extLst>
                <a:ext uri="{FF2B5EF4-FFF2-40B4-BE49-F238E27FC236}">
                  <a16:creationId xmlns:a16="http://schemas.microsoft.com/office/drawing/2014/main" id="{A3AEBE2E-6234-77C3-566E-2025546CD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50" y="3429000"/>
              <a:ext cx="5524500" cy="3905250"/>
            </a:xfrm>
            <a:prstGeom prst="rect">
              <a:avLst/>
            </a:prstGeom>
          </p:spPr>
        </p:pic>
        <p:pic>
          <p:nvPicPr>
            <p:cNvPr id="12" name="Picture 11" descr="A map of the world showing the temperature of the weather&#10;&#10;AI-generated content may be incorrect.">
              <a:extLst>
                <a:ext uri="{FF2B5EF4-FFF2-40B4-BE49-F238E27FC236}">
                  <a16:creationId xmlns:a16="http://schemas.microsoft.com/office/drawing/2014/main" id="{E5229D43-FCA6-CA68-662A-7E32EED40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50" y="7334250"/>
              <a:ext cx="5524500" cy="390525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772455-2146-D789-469D-08A37DA3AF59}"/>
              </a:ext>
            </a:extLst>
          </p:cNvPr>
          <p:cNvSpPr txBox="1"/>
          <p:nvPr/>
        </p:nvSpPr>
        <p:spPr>
          <a:xfrm>
            <a:off x="135699" y="83506"/>
            <a:ext cx="13987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La Niña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BCEE8-B1C5-8742-E49A-52A0CEB580BB}"/>
              </a:ext>
            </a:extLst>
          </p:cNvPr>
          <p:cNvSpPr txBox="1"/>
          <p:nvPr/>
        </p:nvSpPr>
        <p:spPr>
          <a:xfrm>
            <a:off x="135699" y="2974931"/>
            <a:ext cx="13987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El Niño</a:t>
            </a:r>
          </a:p>
        </p:txBody>
      </p:sp>
    </p:spTree>
    <p:extLst>
      <p:ext uri="{BB962C8B-B14F-4D97-AF65-F5344CB8AC3E}">
        <p14:creationId xmlns:p14="http://schemas.microsoft.com/office/powerpoint/2010/main" val="19203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15F81-6662-DFB5-A763-D8A271C90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9D5AAC-9801-DD7F-3CC0-1B6E1E47F686}"/>
              </a:ext>
            </a:extLst>
          </p:cNvPr>
          <p:cNvSpPr txBox="1"/>
          <p:nvPr/>
        </p:nvSpPr>
        <p:spPr>
          <a:xfrm>
            <a:off x="4972510" y="318118"/>
            <a:ext cx="72204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+mn-lt"/>
                <a:cs typeface="+mn-lt"/>
              </a:rPr>
              <a:t>Why ACCESS-ENSO-Recipes?</a:t>
            </a:r>
            <a:endParaRPr lang="en-US" sz="32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B5104-5477-0681-2A1C-4EAB1C3BBDF0}"/>
              </a:ext>
            </a:extLst>
          </p:cNvPr>
          <p:cNvSpPr txBox="1"/>
          <p:nvPr/>
        </p:nvSpPr>
        <p:spPr>
          <a:xfrm>
            <a:off x="4880316" y="1186378"/>
            <a:ext cx="623815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Facilitate Model Evaluation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Climate models are </a:t>
            </a:r>
            <a:r>
              <a:rPr lang="en-US" b="1" dirty="0">
                <a:ea typeface="+mn-lt"/>
                <a:cs typeface="+mn-lt"/>
              </a:rPr>
              <a:t>vital for projecting ENSO </a:t>
            </a:r>
            <a:r>
              <a:rPr lang="en-US" b="1" dirty="0" err="1">
                <a:ea typeface="+mn-lt"/>
                <a:cs typeface="+mn-lt"/>
              </a:rPr>
              <a:t>behaviour</a:t>
            </a:r>
            <a:r>
              <a:rPr lang="en-US" dirty="0">
                <a:ea typeface="+mn-lt"/>
                <a:cs typeface="+mn-lt"/>
              </a:rPr>
              <a:t>, but often suffer from </a:t>
            </a:r>
            <a:r>
              <a:rPr lang="en-US" b="1" dirty="0">
                <a:ea typeface="+mn-lt"/>
                <a:cs typeface="+mn-lt"/>
              </a:rPr>
              <a:t>systematic biases</a:t>
            </a:r>
            <a:r>
              <a:rPr lang="en-US" dirty="0">
                <a:ea typeface="+mn-lt"/>
                <a:cs typeface="+mn-lt"/>
              </a:rPr>
              <a:t>.</a:t>
            </a:r>
            <a:br>
              <a:rPr lang="en-US" dirty="0"/>
            </a:b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Model evaluation must be integrated early</a:t>
            </a:r>
            <a:r>
              <a:rPr lang="en-US" dirty="0">
                <a:ea typeface="+mn-lt"/>
                <a:cs typeface="+mn-lt"/>
              </a:rPr>
              <a:t> into development workflows to refine model performance and reduce uncertainty.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EF0C5C-81DF-1135-FB7A-B6E3369C6D2A}"/>
              </a:ext>
            </a:extLst>
          </p:cNvPr>
          <p:cNvGrpSpPr/>
          <p:nvPr/>
        </p:nvGrpSpPr>
        <p:grpSpPr>
          <a:xfrm>
            <a:off x="600075" y="209550"/>
            <a:ext cx="3848100" cy="5676900"/>
            <a:chOff x="285750" y="3429000"/>
            <a:chExt cx="5524500" cy="7810500"/>
          </a:xfrm>
        </p:grpSpPr>
        <p:pic>
          <p:nvPicPr>
            <p:cNvPr id="11" name="Picture 10" descr="A diagram of the global warming&#10;&#10;AI-generated content may be incorrect.">
              <a:extLst>
                <a:ext uri="{FF2B5EF4-FFF2-40B4-BE49-F238E27FC236}">
                  <a16:creationId xmlns:a16="http://schemas.microsoft.com/office/drawing/2014/main" id="{A9C920F2-E7DB-9B86-AB94-CC0EA9801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50" y="3429000"/>
              <a:ext cx="5524500" cy="3905250"/>
            </a:xfrm>
            <a:prstGeom prst="rect">
              <a:avLst/>
            </a:prstGeom>
          </p:spPr>
        </p:pic>
        <p:pic>
          <p:nvPicPr>
            <p:cNvPr id="12" name="Picture 11" descr="A map of the world showing the temperature of the weather&#10;&#10;AI-generated content may be incorrect.">
              <a:extLst>
                <a:ext uri="{FF2B5EF4-FFF2-40B4-BE49-F238E27FC236}">
                  <a16:creationId xmlns:a16="http://schemas.microsoft.com/office/drawing/2014/main" id="{82C5BC92-FFB6-676A-AA8B-6F54F115D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50" y="7334250"/>
              <a:ext cx="5524500" cy="390525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B49E15D-FD1F-2192-11C9-AC83B9E95CA0}"/>
              </a:ext>
            </a:extLst>
          </p:cNvPr>
          <p:cNvSpPr txBox="1"/>
          <p:nvPr/>
        </p:nvSpPr>
        <p:spPr>
          <a:xfrm>
            <a:off x="4970951" y="4039987"/>
            <a:ext cx="55894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Why do we need a new workflow?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Limitations of current tools for large ensemble (scaling)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Success of CLIVAR (WCRP) ENSO metrics package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Need for flexibility, reproducibility, and open science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E8B81-D690-396E-DF4B-C884771860B6}"/>
              </a:ext>
            </a:extLst>
          </p:cNvPr>
          <p:cNvSpPr txBox="1"/>
          <p:nvPr/>
        </p:nvSpPr>
        <p:spPr>
          <a:xfrm>
            <a:off x="135699" y="83506"/>
            <a:ext cx="13987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La Niña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4D20B-EB73-8411-B169-80433613058E}"/>
              </a:ext>
            </a:extLst>
          </p:cNvPr>
          <p:cNvSpPr txBox="1"/>
          <p:nvPr/>
        </p:nvSpPr>
        <p:spPr>
          <a:xfrm>
            <a:off x="135699" y="2974931"/>
            <a:ext cx="13987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El Niño</a:t>
            </a:r>
          </a:p>
        </p:txBody>
      </p:sp>
    </p:spTree>
    <p:extLst>
      <p:ext uri="{BB962C8B-B14F-4D97-AF65-F5344CB8AC3E}">
        <p14:creationId xmlns:p14="http://schemas.microsoft.com/office/powerpoint/2010/main" val="58572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F3737-835D-0C28-A7FD-529AD4414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FF66F7A-98A7-091B-ED58-0AE3C137C5C7}"/>
              </a:ext>
            </a:extLst>
          </p:cNvPr>
          <p:cNvGrpSpPr/>
          <p:nvPr/>
        </p:nvGrpSpPr>
        <p:grpSpPr>
          <a:xfrm>
            <a:off x="314325" y="399312"/>
            <a:ext cx="3956360" cy="5535502"/>
            <a:chOff x="-514350" y="-734163"/>
            <a:chExt cx="6099485" cy="8612077"/>
          </a:xfrm>
        </p:grpSpPr>
        <p:pic>
          <p:nvPicPr>
            <p:cNvPr id="7" name="Picture 6" descr="A map of australia and australia&#10;&#10;AI-generated content may be incorrect.">
              <a:extLst>
                <a:ext uri="{FF2B5EF4-FFF2-40B4-BE49-F238E27FC236}">
                  <a16:creationId xmlns:a16="http://schemas.microsoft.com/office/drawing/2014/main" id="{575D4290-1D0C-63D9-9074-1EADFF235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0000"/>
            <a:stretch/>
          </p:blipFill>
          <p:spPr>
            <a:xfrm>
              <a:off x="-514350" y="3552088"/>
              <a:ext cx="6095952" cy="432582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387030-0C15-9D35-EEC6-3C296FE5D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1681" t="-802" r="1721" b="1099"/>
            <a:stretch/>
          </p:blipFill>
          <p:spPr>
            <a:xfrm>
              <a:off x="-96083" y="3555422"/>
              <a:ext cx="5681218" cy="4312967"/>
            </a:xfrm>
            <a:prstGeom prst="rect">
              <a:avLst/>
            </a:prstGeom>
          </p:spPr>
        </p:pic>
        <p:pic>
          <p:nvPicPr>
            <p:cNvPr id="6" name="Picture 5" descr="A map of australia and australia&#10;&#10;AI-generated content may be incorrect.">
              <a:extLst>
                <a:ext uri="{FF2B5EF4-FFF2-40B4-BE49-F238E27FC236}">
                  <a16:creationId xmlns:a16="http://schemas.microsoft.com/office/drawing/2014/main" id="{2744C149-13BD-0E93-0D09-2660307A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50000"/>
            <a:stretch/>
          </p:blipFill>
          <p:spPr>
            <a:xfrm>
              <a:off x="-514350" y="-734163"/>
              <a:ext cx="6095952" cy="432582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B55FD53-D463-5038-2FE3-561B7926F4E2}"/>
              </a:ext>
            </a:extLst>
          </p:cNvPr>
          <p:cNvSpPr txBox="1"/>
          <p:nvPr/>
        </p:nvSpPr>
        <p:spPr>
          <a:xfrm>
            <a:off x="4880316" y="1615003"/>
            <a:ext cx="623815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ea typeface="+mn-lt"/>
                <a:cs typeface="+mn-lt"/>
              </a:rPr>
              <a:t>Preparing for CMIP7</a:t>
            </a:r>
            <a:endParaRPr lang="en-US" sz="2200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ACCESS-NRI is applying these principles to evaluate the </a:t>
            </a:r>
            <a:r>
              <a:rPr lang="en-US" b="1" dirty="0">
                <a:ea typeface="+mn-lt"/>
                <a:cs typeface="+mn-lt"/>
              </a:rPr>
              <a:t>ACCESS-ESM1.6 model</a:t>
            </a:r>
            <a:r>
              <a:rPr lang="en-US" dirty="0">
                <a:ea typeface="+mn-lt"/>
                <a:cs typeface="+mn-lt"/>
              </a:rPr>
              <a:t> in preparation for the </a:t>
            </a:r>
            <a:r>
              <a:rPr lang="en-US" b="1" dirty="0">
                <a:ea typeface="+mn-lt"/>
                <a:cs typeface="+mn-lt"/>
              </a:rPr>
              <a:t>CMIP7 FastTrack submission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Integration into the </a:t>
            </a:r>
            <a:r>
              <a:rPr lang="en-US" b="1" dirty="0">
                <a:ea typeface="+mn-lt"/>
                <a:cs typeface="+mn-lt"/>
              </a:rPr>
              <a:t>CMIP Rapid Evaluation Framework (REF)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ea typeface="+mn-lt"/>
              <a:cs typeface="+mn-lt"/>
            </a:endParaRPr>
          </a:p>
          <a:p>
            <a:r>
              <a:rPr lang="en-US" sz="2200" b="1" dirty="0">
                <a:ea typeface="+mn-lt"/>
                <a:cs typeface="+mn-lt"/>
              </a:rPr>
              <a:t>Supporting Research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Our solution: the </a:t>
            </a:r>
            <a:r>
              <a:rPr lang="en-US" b="1" dirty="0">
                <a:ea typeface="+mn-lt"/>
                <a:cs typeface="+mn-lt"/>
              </a:rPr>
              <a:t>ACCESS-ENSO-Recipes</a:t>
            </a:r>
            <a:r>
              <a:rPr lang="en-US" dirty="0">
                <a:ea typeface="+mn-lt"/>
                <a:cs typeface="+mn-lt"/>
              </a:rPr>
              <a:t> — a flexible workflow designed to integrate </a:t>
            </a:r>
            <a:r>
              <a:rPr lang="en-US" b="1" dirty="0">
                <a:ea typeface="+mn-lt"/>
                <a:cs typeface="+mn-lt"/>
              </a:rPr>
              <a:t>metrics, diagnostics</a:t>
            </a:r>
            <a:r>
              <a:rPr lang="en-US" dirty="0">
                <a:ea typeface="+mn-lt"/>
                <a:cs typeface="+mn-lt"/>
              </a:rPr>
              <a:t>, and </a:t>
            </a:r>
            <a:r>
              <a:rPr lang="en-US" b="1" dirty="0">
                <a:ea typeface="+mn-lt"/>
                <a:cs typeface="+mn-lt"/>
              </a:rPr>
              <a:t>CMOR-compliant data handling</a:t>
            </a:r>
            <a:r>
              <a:rPr lang="en-US" dirty="0">
                <a:ea typeface="+mn-lt"/>
                <a:cs typeface="+mn-lt"/>
              </a:rPr>
              <a:t> from the start.</a:t>
            </a: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00D70B-61EE-301D-1606-27A66A8D49C1}"/>
              </a:ext>
            </a:extLst>
          </p:cNvPr>
          <p:cNvSpPr txBox="1"/>
          <p:nvPr/>
        </p:nvSpPr>
        <p:spPr>
          <a:xfrm>
            <a:off x="4972510" y="318118"/>
            <a:ext cx="72204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+mn-lt"/>
                <a:cs typeface="+mn-lt"/>
              </a:rPr>
              <a:t>Why ACCESS-ENSO-Recipes?</a:t>
            </a:r>
            <a:endParaRPr lang="en-US" sz="3200" dirty="0">
              <a:ea typeface="Calibri"/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3A3C91-651E-DB39-E43D-C28A3AFA307A}"/>
              </a:ext>
            </a:extLst>
          </p:cNvPr>
          <p:cNvGrpSpPr/>
          <p:nvPr/>
        </p:nvGrpSpPr>
        <p:grpSpPr>
          <a:xfrm>
            <a:off x="9890382" y="210337"/>
            <a:ext cx="2448046" cy="2681086"/>
            <a:chOff x="9890382" y="210337"/>
            <a:chExt cx="2448046" cy="26810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A2DF7-AE49-5159-809E-E2FEC3A6C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9890382" y="210337"/>
              <a:ext cx="2448046" cy="20982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786181-B5E0-9507-835B-BC3CAE93BD1D}"/>
                </a:ext>
              </a:extLst>
            </p:cNvPr>
            <p:cNvSpPr/>
            <p:nvPr/>
          </p:nvSpPr>
          <p:spPr>
            <a:xfrm>
              <a:off x="11127287" y="1795396"/>
              <a:ext cx="814191" cy="1096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97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86662-2D70-6618-3828-871F766C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963" y="171450"/>
            <a:ext cx="7646987" cy="510390"/>
          </a:xfrm>
        </p:spPr>
        <p:txBody>
          <a:bodyPr>
            <a:noAutofit/>
          </a:bodyPr>
          <a:lstStyle/>
          <a:p>
            <a:r>
              <a:rPr lang="en-US" sz="3600" b="1"/>
              <a:t>The CLIVAR 2020 ENSO Metrics Package</a:t>
            </a:r>
            <a:endParaRPr lang="en-US" sz="3600"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3BE0F-1481-6648-C214-B814557AE5BE}"/>
              </a:ext>
            </a:extLst>
          </p:cNvPr>
          <p:cNvSpPr txBox="1"/>
          <p:nvPr/>
        </p:nvSpPr>
        <p:spPr>
          <a:xfrm>
            <a:off x="135698" y="689322"/>
            <a:ext cx="983293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000" b="1" dirty="0">
                <a:ea typeface="+mn-lt"/>
                <a:cs typeface="+mn-lt"/>
              </a:rPr>
              <a:t>What is the CLIVAR ENSO Package?</a:t>
            </a:r>
            <a:br>
              <a:rPr lang="en-US" sz="3000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A community-developed evaluation toolkit</a:t>
            </a:r>
            <a:r>
              <a:rPr lang="en-US" dirty="0">
                <a:ea typeface="+mn-lt"/>
                <a:cs typeface="+mn-lt"/>
              </a:rPr>
              <a:t> 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led by the CLIVAR Pacific Region Panel, designed to assess:</a:t>
            </a:r>
            <a:br>
              <a:rPr lang="en-US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variability, teleconnections, processes and feedbacks</a:t>
            </a:r>
            <a:br>
              <a:rPr lang="en-US" b="1" dirty="0">
                <a:ea typeface="+mn-lt"/>
                <a:cs typeface="+mn-lt"/>
              </a:rPr>
            </a:br>
            <a:endParaRPr lang="en-US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3000" b="1" dirty="0">
                <a:ea typeface="+mn-lt"/>
                <a:cs typeface="+mn-lt"/>
              </a:rPr>
              <a:t>🎯 Goals</a:t>
            </a:r>
            <a:endParaRPr lang="en-US" sz="3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Identify model </a:t>
            </a:r>
            <a:r>
              <a:rPr lang="en-US" b="1" dirty="0">
                <a:ea typeface="+mn-lt"/>
                <a:cs typeface="+mn-lt"/>
              </a:rPr>
              <a:t>biases</a:t>
            </a:r>
            <a:r>
              <a:rPr lang="en-US" dirty="0">
                <a:ea typeface="+mn-lt"/>
                <a:cs typeface="+mn-lt"/>
              </a:rPr>
              <a:t> and areas for improvement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Track progress across </a:t>
            </a:r>
            <a:r>
              <a:rPr lang="en-US" b="1" dirty="0">
                <a:ea typeface="+mn-lt"/>
                <a:cs typeface="+mn-lt"/>
              </a:rPr>
              <a:t>CMIP model generations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Support </a:t>
            </a:r>
            <a:r>
              <a:rPr lang="en-US" b="1" dirty="0">
                <a:ea typeface="+mn-lt"/>
                <a:cs typeface="+mn-lt"/>
              </a:rPr>
              <a:t>model selection</a:t>
            </a:r>
            <a:r>
              <a:rPr lang="en-US" dirty="0">
                <a:ea typeface="+mn-lt"/>
                <a:cs typeface="+mn-lt"/>
              </a:rPr>
              <a:t> for specific applications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Reveal </a:t>
            </a:r>
            <a:r>
              <a:rPr lang="en-US" b="1" dirty="0">
                <a:ea typeface="+mn-lt"/>
                <a:cs typeface="+mn-lt"/>
              </a:rPr>
              <a:t>relationships among biases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Promote </a:t>
            </a:r>
            <a:r>
              <a:rPr lang="en-US" b="1" dirty="0">
                <a:ea typeface="+mn-lt"/>
                <a:cs typeface="+mn-lt"/>
              </a:rPr>
              <a:t>ENSO literacy</a:t>
            </a:r>
            <a:r>
              <a:rPr lang="en-US" dirty="0">
                <a:ea typeface="+mn-lt"/>
                <a:cs typeface="+mn-lt"/>
              </a:rPr>
              <a:t> among users and developers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b="1" dirty="0">
                <a:ea typeface="+mn-lt"/>
                <a:cs typeface="+mn-lt"/>
              </a:rPr>
              <a:t> </a:t>
            </a:r>
          </a:p>
          <a:p>
            <a:pPr marL="285750" indent="-285750">
              <a:buFont typeface="Arial"/>
              <a:buChar char="•"/>
            </a:pPr>
            <a:r>
              <a:rPr lang="en-US" sz="3000" b="1" dirty="0">
                <a:ea typeface="+mn-lt"/>
                <a:cs typeface="+mn-lt"/>
              </a:rPr>
              <a:t>⚙️ Key Features</a:t>
            </a:r>
            <a:endParaRPr lang="en-US" sz="3000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Implemented in </a:t>
            </a:r>
            <a:r>
              <a:rPr lang="en-US" b="1" dirty="0">
                <a:ea typeface="+mn-lt"/>
                <a:cs typeface="+mn-lt"/>
              </a:rPr>
              <a:t>Python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Interfaces with model evaluation tools (e.g., </a:t>
            </a:r>
            <a:r>
              <a:rPr lang="en-US" b="1" dirty="0">
                <a:ea typeface="+mn-lt"/>
                <a:cs typeface="+mn-lt"/>
              </a:rPr>
              <a:t>PCMDI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Enables rapid analysis of </a:t>
            </a:r>
            <a:r>
              <a:rPr lang="en-US" b="1" dirty="0">
                <a:ea typeface="+mn-lt"/>
                <a:cs typeface="+mn-lt"/>
              </a:rPr>
              <a:t>large ensembles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Fig. 2.">
            <a:extLst>
              <a:ext uri="{FF2B5EF4-FFF2-40B4-BE49-F238E27FC236}">
                <a16:creationId xmlns:a16="http://schemas.microsoft.com/office/drawing/2014/main" id="{2E21E7AC-F4D8-5E2F-B854-367DFF3796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" r="172" b="60660"/>
          <a:stretch/>
        </p:blipFill>
        <p:spPr>
          <a:xfrm>
            <a:off x="6304026" y="870022"/>
            <a:ext cx="5527554" cy="4201120"/>
          </a:xfrm>
          <a:prstGeom prst="rect">
            <a:avLst/>
          </a:prstGeom>
        </p:spPr>
      </p:pic>
      <p:pic>
        <p:nvPicPr>
          <p:cNvPr id="8" name="Picture 7" descr="A blue and red logo&#10;&#10;AI-generated content may be incorrect.">
            <a:extLst>
              <a:ext uri="{FF2B5EF4-FFF2-40B4-BE49-F238E27FC236}">
                <a16:creationId xmlns:a16="http://schemas.microsoft.com/office/drawing/2014/main" id="{0D67099D-6942-0360-386A-4795544F2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64" y="990535"/>
            <a:ext cx="1844196" cy="11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2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60E02E-E51A-E589-E61B-F56F55F3BF19}"/>
              </a:ext>
            </a:extLst>
          </p:cNvPr>
          <p:cNvSpPr txBox="1"/>
          <p:nvPr/>
        </p:nvSpPr>
        <p:spPr>
          <a:xfrm>
            <a:off x="2338192" y="167013"/>
            <a:ext cx="105323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+mn-lt"/>
                <a:cs typeface="+mn-lt"/>
              </a:rPr>
              <a:t>Building on CLIVAR for ENSO Evaluation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FFB45-6436-284E-ADDB-4A5274A0B100}"/>
              </a:ext>
            </a:extLst>
          </p:cNvPr>
          <p:cNvSpPr txBox="1"/>
          <p:nvPr/>
        </p:nvSpPr>
        <p:spPr>
          <a:xfrm>
            <a:off x="480164" y="1189971"/>
            <a:ext cx="7421671" cy="49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CLIVAR 2020 ENSO Metrics Package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Developed by the CLIVAR Pacific Region Panel to benchmark ENSO representation in CMIP models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Provides well-documented, peer-reviewed metrics to assess ENSO performance, teleconnections, and processes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Freely available as a Python package (</a:t>
            </a:r>
            <a:r>
              <a:rPr lang="en-US" sz="1600">
                <a:ea typeface="+mn-lt"/>
                <a:cs typeface="+mn-lt"/>
                <a:hlinkClick r:id="rId2"/>
              </a:rPr>
              <a:t>GitHub</a:t>
            </a:r>
            <a:r>
              <a:rPr lang="en-US" sz="1600">
                <a:ea typeface="+mn-lt"/>
                <a:cs typeface="+mn-lt"/>
              </a:rPr>
              <a:t>)</a:t>
            </a:r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ea typeface="+mn-lt"/>
                <a:cs typeface="+mn-lt"/>
              </a:rPr>
              <a:t>Integration with </a:t>
            </a:r>
            <a:r>
              <a:rPr lang="en-US" sz="2000" b="1" err="1">
                <a:ea typeface="+mn-lt"/>
                <a:cs typeface="+mn-lt"/>
              </a:rPr>
              <a:t>ESMValTool</a:t>
            </a:r>
            <a:br>
              <a:rPr lang="en-US" sz="1600" b="1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We ported CLIVAR metrics into the </a:t>
            </a:r>
            <a:r>
              <a:rPr lang="en-US" sz="1600" b="1" dirty="0" err="1">
                <a:ea typeface="+mn-lt"/>
                <a:cs typeface="+mn-lt"/>
              </a:rPr>
              <a:t>ESMValTool</a:t>
            </a:r>
            <a:r>
              <a:rPr lang="en-US" sz="1600" dirty="0">
                <a:ea typeface="+mn-lt"/>
                <a:cs typeface="+mn-lt"/>
              </a:rPr>
              <a:t> framework to benefit from:</a:t>
            </a:r>
            <a:br>
              <a:rPr lang="en-US" sz="16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 • Scalable, reproducible evaluation workflows</a:t>
            </a:r>
            <a:br>
              <a:rPr lang="en-US" sz="1600" dirty="0">
                <a:ea typeface="+mn-lt"/>
                <a:cs typeface="+mn-lt"/>
              </a:rPr>
            </a:br>
            <a:r>
              <a:rPr lang="en-US" sz="1600" dirty="0">
                <a:ea typeface="+mn-lt"/>
                <a:cs typeface="+mn-lt"/>
              </a:rPr>
              <a:t> • Rich observational datasets and preprocessor capabilities</a:t>
            </a:r>
            <a:br>
              <a:rPr lang="en-US" sz="1600" dirty="0">
                <a:ea typeface="+mn-lt"/>
                <a:cs typeface="+mn-lt"/>
              </a:rPr>
            </a:br>
            <a:r>
              <a:rPr lang="en-US" sz="1600">
                <a:ea typeface="+mn-lt"/>
                <a:cs typeface="+mn-lt"/>
              </a:rPr>
              <a:t> • Community-driven infrastructure.</a:t>
            </a:r>
            <a:br>
              <a:rPr lang="en-US" sz="1600" dirty="0">
                <a:ea typeface="+mn-lt"/>
                <a:cs typeface="+mn-lt"/>
              </a:rPr>
            </a:br>
            <a:endParaRPr lang="en-US" sz="160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>
                <a:ea typeface="+mn-lt"/>
                <a:cs typeface="+mn-lt"/>
              </a:rPr>
              <a:t>Interactive Exploration with ESMValCore Python API</a:t>
            </a:r>
            <a:br>
              <a:rPr lang="en-US" sz="1600" b="1">
                <a:ea typeface="+mn-lt"/>
                <a:cs typeface="+mn-lt"/>
              </a:rPr>
            </a:br>
            <a:r>
              <a:rPr lang="en-US" sz="1600">
                <a:ea typeface="+mn-lt"/>
                <a:cs typeface="+mn-lt"/>
              </a:rPr>
              <a:t>Leveraged the </a:t>
            </a:r>
            <a:r>
              <a:rPr lang="en-US" sz="1600" b="1">
                <a:ea typeface="+mn-lt"/>
                <a:cs typeface="+mn-lt"/>
              </a:rPr>
              <a:t>ESMValCore Python API</a:t>
            </a:r>
            <a:r>
              <a:rPr lang="en-US" sz="1600">
                <a:ea typeface="+mn-lt"/>
                <a:cs typeface="+mn-lt"/>
              </a:rPr>
              <a:t> to:</a:t>
            </a:r>
            <a:br>
              <a:rPr lang="en-US" sz="1600">
                <a:ea typeface="+mn-lt"/>
                <a:cs typeface="+mn-lt"/>
              </a:rPr>
            </a:br>
            <a:r>
              <a:rPr lang="en-US" sz="1600">
                <a:ea typeface="+mn-lt"/>
                <a:cs typeface="+mn-lt"/>
              </a:rPr>
              <a:t> • </a:t>
            </a:r>
            <a:r>
              <a:rPr lang="en-US" sz="1600" err="1">
                <a:ea typeface="+mn-lt"/>
                <a:cs typeface="+mn-lt"/>
              </a:rPr>
              <a:t>Customise</a:t>
            </a:r>
            <a:r>
              <a:rPr lang="en-US" sz="1600">
                <a:ea typeface="+mn-lt"/>
                <a:cs typeface="+mn-lt"/>
              </a:rPr>
              <a:t> recipes for ENSO and IOD evaluation</a:t>
            </a:r>
            <a:br>
              <a:rPr lang="en-US" sz="1600">
                <a:ea typeface="+mn-lt"/>
                <a:cs typeface="+mn-lt"/>
              </a:rPr>
            </a:br>
            <a:r>
              <a:rPr lang="en-US" sz="1600">
                <a:ea typeface="+mn-lt"/>
                <a:cs typeface="+mn-lt"/>
              </a:rPr>
              <a:t> • Explore diagnostics in </a:t>
            </a:r>
            <a:r>
              <a:rPr lang="en-US" sz="1600" b="1" err="1">
                <a:ea typeface="+mn-lt"/>
                <a:cs typeface="+mn-lt"/>
              </a:rPr>
              <a:t>Jupyter</a:t>
            </a:r>
            <a:r>
              <a:rPr lang="en-US" sz="1600" b="1">
                <a:ea typeface="+mn-lt"/>
                <a:cs typeface="+mn-lt"/>
              </a:rPr>
              <a:t> notebooks</a:t>
            </a:r>
            <a:br>
              <a:rPr lang="en-US" sz="1600" b="1">
                <a:ea typeface="+mn-lt"/>
                <a:cs typeface="+mn-lt"/>
              </a:rPr>
            </a:br>
            <a:r>
              <a:rPr lang="en-US" sz="1600" b="1">
                <a:ea typeface="+mn-lt"/>
                <a:cs typeface="+mn-lt"/>
              </a:rPr>
              <a:t> • Enable seamless debugging, </a:t>
            </a:r>
            <a:r>
              <a:rPr lang="en-US" sz="1600" b="1" err="1">
                <a:ea typeface="+mn-lt"/>
                <a:cs typeface="+mn-lt"/>
              </a:rPr>
              <a:t>visualisation</a:t>
            </a:r>
            <a:r>
              <a:rPr lang="en-US" sz="1600" b="1">
                <a:ea typeface="+mn-lt"/>
                <a:cs typeface="+mn-lt"/>
              </a:rPr>
              <a:t>, and user-driven analyses</a:t>
            </a:r>
            <a:endParaRPr lang="en-US" sz="1600">
              <a:ea typeface="Calibri"/>
              <a:cs typeface="Calibri"/>
            </a:endParaRPr>
          </a:p>
          <a:p>
            <a:pPr algn="l"/>
            <a:endParaRPr lang="en-US" sz="1600">
              <a:ea typeface="Calibri"/>
              <a:cs typeface="Calibri"/>
            </a:endParaRPr>
          </a:p>
        </p:txBody>
      </p:sp>
      <p:pic>
        <p:nvPicPr>
          <p:cNvPr id="8" name="Picture 7" descr="A blue and red logo&#10;&#10;AI-generated content may be incorrect.">
            <a:extLst>
              <a:ext uri="{FF2B5EF4-FFF2-40B4-BE49-F238E27FC236}">
                <a16:creationId xmlns:a16="http://schemas.microsoft.com/office/drawing/2014/main" id="{80114E11-2F1F-7433-CC7E-61F107861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664" y="819085"/>
            <a:ext cx="2596671" cy="1649912"/>
          </a:xfrm>
          <a:prstGeom prst="rect">
            <a:avLst/>
          </a:prstGeom>
        </p:spPr>
      </p:pic>
      <p:pic>
        <p:nvPicPr>
          <p:cNvPr id="10" name="Picture 9" descr="esmvaltoollogo">
            <a:extLst>
              <a:ext uri="{FF2B5EF4-FFF2-40B4-BE49-F238E27FC236}">
                <a16:creationId xmlns:a16="http://schemas.microsoft.com/office/drawing/2014/main" id="{1EA08AF3-A94C-4214-7FE4-3F404BCB0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536" y="3004574"/>
            <a:ext cx="2973682" cy="8604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59093F-B1F1-FD4E-6470-C8C70479B9B5}"/>
              </a:ext>
            </a:extLst>
          </p:cNvPr>
          <p:cNvSpPr/>
          <p:nvPr/>
        </p:nvSpPr>
        <p:spPr>
          <a:xfrm>
            <a:off x="8361123" y="4676383"/>
            <a:ext cx="3830876" cy="2223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s://upload.wikimedia.org/wikipedia/commons/thumb/3/38/Jupyter_logo.svg/1200px-Jupyter_logo.svg.png">
            <a:extLst>
              <a:ext uri="{FF2B5EF4-FFF2-40B4-BE49-F238E27FC236}">
                <a16:creationId xmlns:a16="http://schemas.microsoft.com/office/drawing/2014/main" id="{3EC6F3A7-CFD4-1F86-6679-FB5620237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113" y="4511306"/>
            <a:ext cx="1375776" cy="1593196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852D18BE-A51C-AF67-F5B9-A45282D06331}"/>
              </a:ext>
            </a:extLst>
          </p:cNvPr>
          <p:cNvSpPr/>
          <p:nvPr/>
        </p:nvSpPr>
        <p:spPr>
          <a:xfrm>
            <a:off x="10073014" y="2609588"/>
            <a:ext cx="438410" cy="3966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F46A154-4F47-1293-F167-A106B6819E8D}"/>
              </a:ext>
            </a:extLst>
          </p:cNvPr>
          <p:cNvSpPr/>
          <p:nvPr/>
        </p:nvSpPr>
        <p:spPr>
          <a:xfrm>
            <a:off x="10073013" y="3945697"/>
            <a:ext cx="438410" cy="3966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5C786C82-EE1B-9088-537A-A58DF2F5EAA9}"/>
              </a:ext>
            </a:extLst>
          </p:cNvPr>
          <p:cNvSpPr/>
          <p:nvPr/>
        </p:nvSpPr>
        <p:spPr>
          <a:xfrm rot="8580000">
            <a:off x="7244369" y="4111729"/>
            <a:ext cx="1722330" cy="2661779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1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A1B84F-7ED0-7B0A-64BF-1B1F3DD2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96871"/>
            <a:ext cx="8020050" cy="3626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8229E9-94EA-E7D7-640F-DE38CC02F510}"/>
              </a:ext>
            </a:extLst>
          </p:cNvPr>
          <p:cNvSpPr txBox="1"/>
          <p:nvPr/>
        </p:nvSpPr>
        <p:spPr>
          <a:xfrm>
            <a:off x="3288082" y="167013"/>
            <a:ext cx="7446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ea typeface="+mn-lt"/>
                <a:cs typeface="+mn-lt"/>
              </a:rPr>
              <a:t>Building on ESMValCore preprocessors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2EB8A9-EA9E-0A4B-CC48-5772EE5AEF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63" r="56365"/>
          <a:stretch/>
        </p:blipFill>
        <p:spPr>
          <a:xfrm>
            <a:off x="8172049" y="1042988"/>
            <a:ext cx="4291434" cy="4524375"/>
          </a:xfrm>
          <a:prstGeom prst="rect">
            <a:avLst/>
          </a:prstGeom>
        </p:spPr>
      </p:pic>
      <p:pic>
        <p:nvPicPr>
          <p:cNvPr id="10" name="Graphic 9" descr="jupyter logo">
            <a:extLst>
              <a:ext uri="{FF2B5EF4-FFF2-40B4-BE49-F238E27FC236}">
                <a16:creationId xmlns:a16="http://schemas.microsoft.com/office/drawing/2014/main" id="{8A5C1387-BAC4-0A30-19E4-43F4C03A5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0109" y="5019057"/>
            <a:ext cx="1232587" cy="148829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4B7656-A385-12EF-1093-27B2A6ECCF96}"/>
              </a:ext>
            </a:extLst>
          </p:cNvPr>
          <p:cNvSpPr/>
          <p:nvPr/>
        </p:nvSpPr>
        <p:spPr>
          <a:xfrm>
            <a:off x="7014575" y="2724411"/>
            <a:ext cx="1336109" cy="553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esmvaltoollogo">
            <a:extLst>
              <a:ext uri="{FF2B5EF4-FFF2-40B4-BE49-F238E27FC236}">
                <a16:creationId xmlns:a16="http://schemas.microsoft.com/office/drawing/2014/main" id="{C26F9DC2-5BCA-210F-B5CD-04AD1E9E1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95" y="60958"/>
            <a:ext cx="2973682" cy="8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0e2885-58e1-4e94-9dc7-f83158e7ef28" xsi:nil="true"/>
    <lcf76f155ced4ddcb4097134ff3c332f xmlns="388d52d3-b136-453e-81c7-196d9f5778c9">
      <Terms xmlns="http://schemas.microsoft.com/office/infopath/2007/PartnerControls"/>
    </lcf76f155ced4ddcb4097134ff3c332f>
    <SharedWithUsers xmlns="5e6c8503-7494-4695-b4b5-4ef18180db6a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5C84115F5A4A489F314FFC3DA3A8B9" ma:contentTypeVersion="19" ma:contentTypeDescription="Create a new document." ma:contentTypeScope="" ma:versionID="b83ffa62ef7d1c7d6b24cf5fb07f9d44">
  <xsd:schema xmlns:xsd="http://www.w3.org/2001/XMLSchema" xmlns:xs="http://www.w3.org/2001/XMLSchema" xmlns:p="http://schemas.microsoft.com/office/2006/metadata/properties" xmlns:ns2="388d52d3-b136-453e-81c7-196d9f5778c9" xmlns:ns3="5e6c8503-7494-4695-b4b5-4ef18180db6a" xmlns:ns4="c30e2885-58e1-4e94-9dc7-f83158e7ef28" targetNamespace="http://schemas.microsoft.com/office/2006/metadata/properties" ma:root="true" ma:fieldsID="5a69372c20e6cdc4c16633c3f44ab798" ns2:_="" ns3:_="" ns4:_="">
    <xsd:import namespace="388d52d3-b136-453e-81c7-196d9f5778c9"/>
    <xsd:import namespace="5e6c8503-7494-4695-b4b5-4ef18180db6a"/>
    <xsd:import namespace="c30e2885-58e1-4e94-9dc7-f83158e7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d52d3-b136-453e-81c7-196d9f577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0858339-22dc-49f9-bed0-4b2c0ae49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c8503-7494-4695-b4b5-4ef18180db6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e2885-58e1-4e94-9dc7-f83158e7ef2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574b2f2-9c18-4700-850e-ea8bd56719bb}" ma:internalName="TaxCatchAll" ma:showField="CatchAllData" ma:web="5e6c8503-7494-4695-b4b5-4ef18180db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F74DDA-303F-4759-B159-2AD889B81CB3}">
  <ds:schemaRefs>
    <ds:schemaRef ds:uri="388d52d3-b136-453e-81c7-196d9f5778c9"/>
    <ds:schemaRef ds:uri="c30e2885-58e1-4e94-9dc7-f83158e7ef28"/>
    <ds:schemaRef ds:uri="http://schemas.microsoft.com/office/2006/metadata/properties"/>
    <ds:schemaRef ds:uri="http://schemas.microsoft.com/office/infopath/2007/PartnerControls"/>
    <ds:schemaRef ds:uri="5e6c8503-7494-4695-b4b5-4ef18180db6a"/>
  </ds:schemaRefs>
</ds:datastoreItem>
</file>

<file path=customXml/itemProps2.xml><?xml version="1.0" encoding="utf-8"?>
<ds:datastoreItem xmlns:ds="http://schemas.openxmlformats.org/officeDocument/2006/customXml" ds:itemID="{9B97C081-CDA5-4918-8ACF-5BCF5CFF1F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156C0-C4E4-4DB4-92EB-E4CA0BADB8A8}">
  <ds:schemaRefs>
    <ds:schemaRef ds:uri="388d52d3-b136-453e-81c7-196d9f5778c9"/>
    <ds:schemaRef ds:uri="5e6c8503-7494-4695-b4b5-4ef18180db6a"/>
    <ds:schemaRef ds:uri="c30e2885-58e1-4e94-9dc7-f83158e7ef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Widescreen</PresentationFormat>
  <Slides>15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ACCESS-ENSO-Recipes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CLIVAR 2020 ENSO Metrics 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Australian National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Bateman</dc:creator>
  <cp:revision>252</cp:revision>
  <dcterms:created xsi:type="dcterms:W3CDTF">2022-04-20T01:21:52Z</dcterms:created>
  <dcterms:modified xsi:type="dcterms:W3CDTF">2025-04-30T06:31:11Z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0x010100E05C84115F5A4A489F314FFC3DA3A8B9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