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</p:sldIdLst>
  <p:sldSz cx="19943763" cy="8748713"/>
  <p:notesSz cx="9144000" cy="6858000"/>
  <p:defaultTextStyle>
    <a:defPPr>
      <a:defRPr lang="fr-FR"/>
    </a:defPPr>
    <a:lvl1pPr marL="0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1pPr>
    <a:lvl2pPr marL="652431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2pPr>
    <a:lvl3pPr marL="1304863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3pPr>
    <a:lvl4pPr marL="1957293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4pPr>
    <a:lvl5pPr marL="2609724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5pPr>
    <a:lvl6pPr marL="3262155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6pPr>
    <a:lvl7pPr marL="3914585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7pPr>
    <a:lvl8pPr marL="4567017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8pPr>
    <a:lvl9pPr marL="5219448" algn="l" defTabSz="1304863" rtl="0" eaLnBrk="1" latinLnBrk="0" hangingPunct="1">
      <a:defRPr sz="25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715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971" y="1431792"/>
            <a:ext cx="14957822" cy="3045848"/>
          </a:xfrm>
        </p:spPr>
        <p:txBody>
          <a:bodyPr anchor="b"/>
          <a:lstStyle>
            <a:lvl1pPr algn="ctr">
              <a:defRPr sz="765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971" y="4595100"/>
            <a:ext cx="14957822" cy="2112247"/>
          </a:xfrm>
        </p:spPr>
        <p:txBody>
          <a:bodyPr/>
          <a:lstStyle>
            <a:lvl1pPr marL="0" indent="0" algn="ctr">
              <a:buNone/>
              <a:defRPr sz="3062"/>
            </a:lvl1pPr>
            <a:lvl2pPr marL="583250" indent="0" algn="ctr">
              <a:buNone/>
              <a:defRPr sz="2551"/>
            </a:lvl2pPr>
            <a:lvl3pPr marL="1166500" indent="0" algn="ctr">
              <a:buNone/>
              <a:defRPr sz="2296"/>
            </a:lvl3pPr>
            <a:lvl4pPr marL="1749750" indent="0" algn="ctr">
              <a:buNone/>
              <a:defRPr sz="2041"/>
            </a:lvl4pPr>
            <a:lvl5pPr marL="2333000" indent="0" algn="ctr">
              <a:buNone/>
              <a:defRPr sz="2041"/>
            </a:lvl5pPr>
            <a:lvl6pPr marL="2916250" indent="0" algn="ctr">
              <a:buNone/>
              <a:defRPr sz="2041"/>
            </a:lvl6pPr>
            <a:lvl7pPr marL="3499500" indent="0" algn="ctr">
              <a:buNone/>
              <a:defRPr sz="2041"/>
            </a:lvl7pPr>
            <a:lvl8pPr marL="4082750" indent="0" algn="ctr">
              <a:buNone/>
              <a:defRPr sz="2041"/>
            </a:lvl8pPr>
            <a:lvl9pPr marL="4666000" indent="0" algn="ctr">
              <a:buNone/>
              <a:defRPr sz="2041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9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45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272255" y="465788"/>
            <a:ext cx="4300374" cy="741413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134" y="465788"/>
            <a:ext cx="12651825" cy="741413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5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8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46" y="2181104"/>
            <a:ext cx="17201496" cy="3639221"/>
          </a:xfrm>
        </p:spPr>
        <p:txBody>
          <a:bodyPr anchor="b"/>
          <a:lstStyle>
            <a:lvl1pPr>
              <a:defRPr sz="7654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746" y="5854754"/>
            <a:ext cx="17201496" cy="1913780"/>
          </a:xfrm>
        </p:spPr>
        <p:txBody>
          <a:bodyPr/>
          <a:lstStyle>
            <a:lvl1pPr marL="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1pPr>
            <a:lvl2pPr marL="58325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2pPr>
            <a:lvl3pPr marL="1166500" indent="0">
              <a:buNone/>
              <a:defRPr sz="2296">
                <a:solidFill>
                  <a:schemeClr val="tx1">
                    <a:tint val="75000"/>
                  </a:schemeClr>
                </a:solidFill>
              </a:defRPr>
            </a:lvl3pPr>
            <a:lvl4pPr marL="174975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4pPr>
            <a:lvl5pPr marL="233300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5pPr>
            <a:lvl6pPr marL="291625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6pPr>
            <a:lvl7pPr marL="349950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7pPr>
            <a:lvl8pPr marL="408275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8pPr>
            <a:lvl9pPr marL="4666000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61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134" y="2328940"/>
            <a:ext cx="8476099" cy="555097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6530" y="2328940"/>
            <a:ext cx="8476099" cy="555097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1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731" y="465789"/>
            <a:ext cx="17201496" cy="16910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3732" y="2144650"/>
            <a:ext cx="8437146" cy="1051060"/>
          </a:xfrm>
        </p:spPr>
        <p:txBody>
          <a:bodyPr anchor="b"/>
          <a:lstStyle>
            <a:lvl1pPr marL="0" indent="0">
              <a:buNone/>
              <a:defRPr sz="3062" b="1"/>
            </a:lvl1pPr>
            <a:lvl2pPr marL="583250" indent="0">
              <a:buNone/>
              <a:defRPr sz="2551" b="1"/>
            </a:lvl2pPr>
            <a:lvl3pPr marL="1166500" indent="0">
              <a:buNone/>
              <a:defRPr sz="2296" b="1"/>
            </a:lvl3pPr>
            <a:lvl4pPr marL="1749750" indent="0">
              <a:buNone/>
              <a:defRPr sz="2041" b="1"/>
            </a:lvl4pPr>
            <a:lvl5pPr marL="2333000" indent="0">
              <a:buNone/>
              <a:defRPr sz="2041" b="1"/>
            </a:lvl5pPr>
            <a:lvl6pPr marL="2916250" indent="0">
              <a:buNone/>
              <a:defRPr sz="2041" b="1"/>
            </a:lvl6pPr>
            <a:lvl7pPr marL="3499500" indent="0">
              <a:buNone/>
              <a:defRPr sz="2041" b="1"/>
            </a:lvl7pPr>
            <a:lvl8pPr marL="4082750" indent="0">
              <a:buNone/>
              <a:defRPr sz="2041" b="1"/>
            </a:lvl8pPr>
            <a:lvl9pPr marL="4666000" indent="0">
              <a:buNone/>
              <a:defRPr sz="204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3732" y="3195710"/>
            <a:ext cx="8437146" cy="470040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96530" y="2144650"/>
            <a:ext cx="8478697" cy="1051060"/>
          </a:xfrm>
        </p:spPr>
        <p:txBody>
          <a:bodyPr anchor="b"/>
          <a:lstStyle>
            <a:lvl1pPr marL="0" indent="0">
              <a:buNone/>
              <a:defRPr sz="3062" b="1"/>
            </a:lvl1pPr>
            <a:lvl2pPr marL="583250" indent="0">
              <a:buNone/>
              <a:defRPr sz="2551" b="1"/>
            </a:lvl2pPr>
            <a:lvl3pPr marL="1166500" indent="0">
              <a:buNone/>
              <a:defRPr sz="2296" b="1"/>
            </a:lvl3pPr>
            <a:lvl4pPr marL="1749750" indent="0">
              <a:buNone/>
              <a:defRPr sz="2041" b="1"/>
            </a:lvl4pPr>
            <a:lvl5pPr marL="2333000" indent="0">
              <a:buNone/>
              <a:defRPr sz="2041" b="1"/>
            </a:lvl5pPr>
            <a:lvl6pPr marL="2916250" indent="0">
              <a:buNone/>
              <a:defRPr sz="2041" b="1"/>
            </a:lvl6pPr>
            <a:lvl7pPr marL="3499500" indent="0">
              <a:buNone/>
              <a:defRPr sz="2041" b="1"/>
            </a:lvl7pPr>
            <a:lvl8pPr marL="4082750" indent="0">
              <a:buNone/>
              <a:defRPr sz="2041" b="1"/>
            </a:lvl8pPr>
            <a:lvl9pPr marL="4666000" indent="0">
              <a:buNone/>
              <a:defRPr sz="2041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96530" y="3195710"/>
            <a:ext cx="8478697" cy="470040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2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6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7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732" y="583248"/>
            <a:ext cx="6432382" cy="2041366"/>
          </a:xfrm>
        </p:spPr>
        <p:txBody>
          <a:bodyPr anchor="b"/>
          <a:lstStyle>
            <a:lvl1pPr>
              <a:defRPr sz="408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697" y="1259653"/>
            <a:ext cx="10096530" cy="6217257"/>
          </a:xfrm>
        </p:spPr>
        <p:txBody>
          <a:bodyPr/>
          <a:lstStyle>
            <a:lvl1pPr>
              <a:defRPr sz="4082"/>
            </a:lvl1pPr>
            <a:lvl2pPr>
              <a:defRPr sz="3572"/>
            </a:lvl2pPr>
            <a:lvl3pPr>
              <a:defRPr sz="3062"/>
            </a:lvl3pPr>
            <a:lvl4pPr>
              <a:defRPr sz="2551"/>
            </a:lvl4pPr>
            <a:lvl5pPr>
              <a:defRPr sz="2551"/>
            </a:lvl5pPr>
            <a:lvl6pPr>
              <a:defRPr sz="2551"/>
            </a:lvl6pPr>
            <a:lvl7pPr>
              <a:defRPr sz="2551"/>
            </a:lvl7pPr>
            <a:lvl8pPr>
              <a:defRPr sz="2551"/>
            </a:lvl8pPr>
            <a:lvl9pPr>
              <a:defRPr sz="2551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3732" y="2624614"/>
            <a:ext cx="6432382" cy="4862422"/>
          </a:xfrm>
        </p:spPr>
        <p:txBody>
          <a:bodyPr/>
          <a:lstStyle>
            <a:lvl1pPr marL="0" indent="0">
              <a:buNone/>
              <a:defRPr sz="2041"/>
            </a:lvl1pPr>
            <a:lvl2pPr marL="583250" indent="0">
              <a:buNone/>
              <a:defRPr sz="1786"/>
            </a:lvl2pPr>
            <a:lvl3pPr marL="1166500" indent="0">
              <a:buNone/>
              <a:defRPr sz="1531"/>
            </a:lvl3pPr>
            <a:lvl4pPr marL="1749750" indent="0">
              <a:buNone/>
              <a:defRPr sz="1276"/>
            </a:lvl4pPr>
            <a:lvl5pPr marL="2333000" indent="0">
              <a:buNone/>
              <a:defRPr sz="1276"/>
            </a:lvl5pPr>
            <a:lvl6pPr marL="2916250" indent="0">
              <a:buNone/>
              <a:defRPr sz="1276"/>
            </a:lvl6pPr>
            <a:lvl7pPr marL="3499500" indent="0">
              <a:buNone/>
              <a:defRPr sz="1276"/>
            </a:lvl7pPr>
            <a:lvl8pPr marL="4082750" indent="0">
              <a:buNone/>
              <a:defRPr sz="1276"/>
            </a:lvl8pPr>
            <a:lvl9pPr marL="4666000" indent="0">
              <a:buNone/>
              <a:defRPr sz="127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0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732" y="583248"/>
            <a:ext cx="6432382" cy="2041366"/>
          </a:xfrm>
        </p:spPr>
        <p:txBody>
          <a:bodyPr anchor="b"/>
          <a:lstStyle>
            <a:lvl1pPr>
              <a:defRPr sz="408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78697" y="1259653"/>
            <a:ext cx="10096530" cy="6217257"/>
          </a:xfrm>
        </p:spPr>
        <p:txBody>
          <a:bodyPr anchor="t"/>
          <a:lstStyle>
            <a:lvl1pPr marL="0" indent="0">
              <a:buNone/>
              <a:defRPr sz="4082"/>
            </a:lvl1pPr>
            <a:lvl2pPr marL="583250" indent="0">
              <a:buNone/>
              <a:defRPr sz="3572"/>
            </a:lvl2pPr>
            <a:lvl3pPr marL="1166500" indent="0">
              <a:buNone/>
              <a:defRPr sz="3062"/>
            </a:lvl3pPr>
            <a:lvl4pPr marL="1749750" indent="0">
              <a:buNone/>
              <a:defRPr sz="2551"/>
            </a:lvl4pPr>
            <a:lvl5pPr marL="2333000" indent="0">
              <a:buNone/>
              <a:defRPr sz="2551"/>
            </a:lvl5pPr>
            <a:lvl6pPr marL="2916250" indent="0">
              <a:buNone/>
              <a:defRPr sz="2551"/>
            </a:lvl6pPr>
            <a:lvl7pPr marL="3499500" indent="0">
              <a:buNone/>
              <a:defRPr sz="2551"/>
            </a:lvl7pPr>
            <a:lvl8pPr marL="4082750" indent="0">
              <a:buNone/>
              <a:defRPr sz="2551"/>
            </a:lvl8pPr>
            <a:lvl9pPr marL="4666000" indent="0">
              <a:buNone/>
              <a:defRPr sz="2551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3732" y="2624614"/>
            <a:ext cx="6432382" cy="4862422"/>
          </a:xfrm>
        </p:spPr>
        <p:txBody>
          <a:bodyPr/>
          <a:lstStyle>
            <a:lvl1pPr marL="0" indent="0">
              <a:buNone/>
              <a:defRPr sz="2041"/>
            </a:lvl1pPr>
            <a:lvl2pPr marL="583250" indent="0">
              <a:buNone/>
              <a:defRPr sz="1786"/>
            </a:lvl2pPr>
            <a:lvl3pPr marL="1166500" indent="0">
              <a:buNone/>
              <a:defRPr sz="1531"/>
            </a:lvl3pPr>
            <a:lvl4pPr marL="1749750" indent="0">
              <a:buNone/>
              <a:defRPr sz="1276"/>
            </a:lvl4pPr>
            <a:lvl5pPr marL="2333000" indent="0">
              <a:buNone/>
              <a:defRPr sz="1276"/>
            </a:lvl5pPr>
            <a:lvl6pPr marL="2916250" indent="0">
              <a:buNone/>
              <a:defRPr sz="1276"/>
            </a:lvl6pPr>
            <a:lvl7pPr marL="3499500" indent="0">
              <a:buNone/>
              <a:defRPr sz="1276"/>
            </a:lvl7pPr>
            <a:lvl8pPr marL="4082750" indent="0">
              <a:buNone/>
              <a:defRPr sz="1276"/>
            </a:lvl8pPr>
            <a:lvl9pPr marL="4666000" indent="0">
              <a:buNone/>
              <a:defRPr sz="127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16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134" y="465789"/>
            <a:ext cx="17201496" cy="1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134" y="2328940"/>
            <a:ext cx="17201496" cy="555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134" y="8108761"/>
            <a:ext cx="4487347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C59A-1481-43B3-B89B-3A8C638C46E5}" type="datetimeFigureOut">
              <a:rPr lang="fr-FR" smtClean="0"/>
              <a:t>01/05/2025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6372" y="8108761"/>
            <a:ext cx="6731020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85282" y="8108761"/>
            <a:ext cx="4487347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9BC2-8ADD-41F2-8E0B-8DBBFA3AE7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2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166500" rtl="0" eaLnBrk="1" latinLnBrk="0" hangingPunct="1">
        <a:lnSpc>
          <a:spcPct val="90000"/>
        </a:lnSpc>
        <a:spcBef>
          <a:spcPct val="0"/>
        </a:spcBef>
        <a:buNone/>
        <a:defRPr sz="56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625" indent="-291625" algn="l" defTabSz="1166500" rtl="0" eaLnBrk="1" latinLnBrk="0" hangingPunct="1">
        <a:lnSpc>
          <a:spcPct val="90000"/>
        </a:lnSpc>
        <a:spcBef>
          <a:spcPts val="1276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87487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3062" kern="1200">
          <a:solidFill>
            <a:schemeClr val="tx1"/>
          </a:solidFill>
          <a:latin typeface="+mn-lt"/>
          <a:ea typeface="+mn-ea"/>
          <a:cs typeface="+mn-cs"/>
        </a:defRPr>
      </a:lvl2pPr>
      <a:lvl3pPr marL="145812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204137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4pPr>
      <a:lvl5pPr marL="262462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5pPr>
      <a:lvl6pPr marL="320787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6pPr>
      <a:lvl7pPr marL="379112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7pPr>
      <a:lvl8pPr marL="437437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8pPr>
      <a:lvl9pPr marL="4957625" indent="-291625" algn="l" defTabSz="116650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1pPr>
      <a:lvl2pPr marL="58325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2pPr>
      <a:lvl3pPr marL="116650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3pPr>
      <a:lvl4pPr marL="174975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4pPr>
      <a:lvl5pPr marL="233300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5pPr>
      <a:lvl6pPr marL="291625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6pPr>
      <a:lvl7pPr marL="349950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7pPr>
      <a:lvl8pPr marL="408275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8pPr>
      <a:lvl9pPr marL="4666000" algn="l" defTabSz="1166500" rtl="0" eaLnBrk="1" latinLnBrk="0" hangingPunct="1">
        <a:defRPr sz="2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-502920"/>
            <a:ext cx="15407640" cy="97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7142" y="1998968"/>
            <a:ext cx="18227040" cy="152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4306" tIns="87153" rIns="174306" bIns="871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Comparison of </a:t>
            </a:r>
            <a:r>
              <a:rPr lang="en-US" sz="3200" b="1" dirty="0">
                <a:solidFill>
                  <a:schemeClr val="tx1"/>
                </a:solidFill>
              </a:rPr>
              <a:t>WRMS</a:t>
            </a:r>
            <a:r>
              <a:rPr lang="en-US" sz="3200" dirty="0">
                <a:solidFill>
                  <a:schemeClr val="tx1"/>
                </a:solidFill>
              </a:rPr>
              <a:t> Reductions in Celestial Pole Offsets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>
                <a:solidFill>
                  <a:schemeClr val="tx1"/>
                </a:solidFill>
              </a:rPr>
              <a:t>dX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dY</a:t>
            </a:r>
            <a:r>
              <a:rPr lang="en-US" sz="3200" b="1" dirty="0">
                <a:solidFill>
                  <a:schemeClr val="tx1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</a:rPr>
              <a:t>from </a:t>
            </a:r>
            <a:r>
              <a:rPr lang="en-US" sz="3200" b="1" dirty="0">
                <a:solidFill>
                  <a:schemeClr val="tx1"/>
                </a:solidFill>
              </a:rPr>
              <a:t>VLBI Solutions </a:t>
            </a:r>
            <a:r>
              <a:rPr lang="en-US" sz="3200" dirty="0">
                <a:solidFill>
                  <a:schemeClr val="tx1"/>
                </a:solidFill>
              </a:rPr>
              <a:t>(1984–2024) under </a:t>
            </a:r>
            <a:r>
              <a:rPr lang="en-US" sz="3200" b="1" u="sng" dirty="0">
                <a:solidFill>
                  <a:schemeClr val="tx1"/>
                </a:solidFill>
              </a:rPr>
              <a:t>Various Correction Strategies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1285" y="4115101"/>
            <a:ext cx="17430659" cy="48001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5" y="3719204"/>
            <a:ext cx="18985475" cy="398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23</Words>
  <Application>Microsoft Office PowerPoint</Application>
  <PresentationFormat>Personnalisé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zaki zerifi</dc:creator>
  <cp:lastModifiedBy>zaki zerifi</cp:lastModifiedBy>
  <cp:revision>4</cp:revision>
  <dcterms:created xsi:type="dcterms:W3CDTF">2025-05-01T01:31:16Z</dcterms:created>
  <dcterms:modified xsi:type="dcterms:W3CDTF">2025-05-01T01:59:35Z</dcterms:modified>
</cp:coreProperties>
</file>